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22"/>
  </p:notesMasterIdLst>
  <p:sldIdLst>
    <p:sldId id="257" r:id="rId4"/>
    <p:sldId id="807" r:id="rId5"/>
    <p:sldId id="799" r:id="rId6"/>
    <p:sldId id="355" r:id="rId7"/>
    <p:sldId id="356" r:id="rId8"/>
    <p:sldId id="641" r:id="rId9"/>
    <p:sldId id="638" r:id="rId10"/>
    <p:sldId id="770" r:id="rId11"/>
    <p:sldId id="789" r:id="rId12"/>
    <p:sldId id="801" r:id="rId13"/>
    <p:sldId id="790" r:id="rId14"/>
    <p:sldId id="802" r:id="rId15"/>
    <p:sldId id="341" r:id="rId16"/>
    <p:sldId id="803" r:id="rId17"/>
    <p:sldId id="804" r:id="rId18"/>
    <p:sldId id="805" r:id="rId19"/>
    <p:sldId id="806" r:id="rId20"/>
    <p:sldId id="7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2DD21-40FC-45DC-9D6E-D2619B7A4F1C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7201E-4FC5-4E1D-9A45-29348F578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6550F-5403-4DAE-B54B-FF4474788B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5486400" cy="1752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reeform 2"/>
          <p:cNvSpPr>
            <a:spLocks/>
          </p:cNvSpPr>
          <p:nvPr/>
        </p:nvSpPr>
        <p:spPr bwMode="blackWhite">
          <a:xfrm>
            <a:off x="27517" y="12715"/>
            <a:ext cx="1186180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C597EED-A401-4A87-94F9-C1E2A1F062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33128" name="Group 8"/>
          <p:cNvGrpSpPr>
            <a:grpSpLocks/>
          </p:cNvGrpSpPr>
          <p:nvPr/>
        </p:nvGrpSpPr>
        <p:grpSpPr bwMode="auto">
          <a:xfrm>
            <a:off x="260361" y="234950"/>
            <a:ext cx="5050367" cy="1778000"/>
            <a:chOff x="123" y="148"/>
            <a:chExt cx="2386" cy="1120"/>
          </a:xfrm>
        </p:grpSpPr>
        <p:sp>
          <p:nvSpPr>
            <p:cNvPr id="133129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3130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3131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33132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33133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34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35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36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37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33138" name="Group 18"/>
          <p:cNvGrpSpPr>
            <a:grpSpLocks/>
          </p:cNvGrpSpPr>
          <p:nvPr/>
        </p:nvGrpSpPr>
        <p:grpSpPr bwMode="auto">
          <a:xfrm>
            <a:off x="10553700" y="4368815"/>
            <a:ext cx="990600" cy="1058863"/>
            <a:chOff x="4986" y="2752"/>
            <a:chExt cx="468" cy="667"/>
          </a:xfrm>
        </p:grpSpPr>
        <p:sp>
          <p:nvSpPr>
            <p:cNvPr id="133139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3140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3141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33142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33143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44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45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46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47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33148" name="Freeform 28"/>
          <p:cNvSpPr>
            <a:spLocks/>
          </p:cNvSpPr>
          <p:nvPr/>
        </p:nvSpPr>
        <p:spPr bwMode="auto">
          <a:xfrm>
            <a:off x="1202269" y="5054615"/>
            <a:ext cx="9076267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3149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31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F8532-B52F-4D77-95B6-308609C8B8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5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C4BF1-5D83-48D2-8583-CB1C2F13F3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58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677EC9B-B365-4F69-ADDC-6AA230A203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78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2197C9-37CD-44B7-836D-974A36E27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6B4966-4243-4D78-B930-974BFE31B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2F0E10-656D-40D3-83FC-B30E3432A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F6852-57E2-461C-B568-586101C1FAC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22157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94EA35-5A82-44BF-A9CA-23E067200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9DC33B-DD8E-49C3-8E8A-E0B7BCDF4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67481E-84FA-4144-97D8-9585A2E30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C34B4-EA7D-43DE-A3DA-5C08644F8C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847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961D39-3F14-471A-B742-9A4AB7F45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BFFB2D-080E-4E96-A493-93A9AC99A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E571CD-1149-4478-A0FF-382BBA24B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8B879-CDF5-4CF4-A0E0-A4ACA74B11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52980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01FDB-B7F6-4825-BB4A-46A8ECEB5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896DBD-AF2D-4516-B3B9-DC6FEEBB7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A0E6C-081D-4F49-857A-424DF6CE22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94260-8A3A-4F90-BE5C-786BB4F2059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0613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F34944-2EAD-43A1-97B7-79FB33150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0BEC08-534C-4FF6-B7D4-89EE550D0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2EE09C7-57B2-4A1B-8E73-4C73C7B531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57570-69E0-4929-AEEE-38A8AEECE1B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13762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489C5A-87D6-493E-9417-DF34DB18A0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8617BD-5CDA-44E1-9ED9-D07DD8B231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DC4886-CD85-47D1-915C-0706F994C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964A2-6AA3-42EF-B32E-36FFC116AD6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62479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ADAE8D-6BC0-4D2F-AF2B-C4C7B11E01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3232C6-CCF1-40E1-A5E3-31F3FB5B3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72785A5-FB2B-4C5C-90C3-80773A681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D8DE2-B195-4990-A32E-25B60E4C7C6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3168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46FF4-FD50-4BAA-B92C-ED6AD3F21F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76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22F9F-91BF-4708-946E-8868F8A74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62D80B-9436-4F7D-96D8-21DB45538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146C6-BC47-4F01-A140-925341FE8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F1255-2677-42D6-8777-30879F0F0B4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9462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520761-0D4C-4A92-96B8-2AF0EDCBAE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5DE395-948F-40F7-B668-ADC829981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3080A-CA8A-4728-8291-259DA98CE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023DD-5CE0-45F2-90B6-81095B9A15B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78387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38EF2B-8A0F-4EDD-875D-942DC2AAEF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7253D7-D1A0-4F43-9796-03F43BB62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CFCFA9-F23D-4273-B0E4-6838255FEF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DD8B5-7456-46D4-8824-8D29A8B75DA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11420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D0D464-E132-4B0E-8B94-07B5453D28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0D5947-1AEA-4286-AE2C-FEDDD6AE8D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222F62-17D8-4FD0-B5C7-9A6D71C81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49689-F9F5-4755-81F7-2C11D1D8565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95090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FC3054-39D9-418F-8FBA-B99E55FF8757}"/>
              </a:ext>
            </a:extLst>
          </p:cNvPr>
          <p:cNvCxnSpPr/>
          <p:nvPr/>
        </p:nvCxnSpPr>
        <p:spPr>
          <a:xfrm>
            <a:off x="3194051" y="3529013"/>
            <a:ext cx="7493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AC839EC-40A8-4A1B-BB17-22AC04F5EDB6}"/>
              </a:ext>
            </a:extLst>
          </p:cNvPr>
          <p:cNvGrpSpPr/>
          <p:nvPr userDrawn="1"/>
        </p:nvGrpSpPr>
        <p:grpSpPr bwMode="ltGray">
          <a:xfrm>
            <a:off x="-161265" y="-345710"/>
            <a:ext cx="12353265" cy="8581810"/>
            <a:chOff x="-2405020" y="-323218"/>
            <a:chExt cx="11407870" cy="8775859"/>
          </a:xfrm>
          <a:gradFill>
            <a:gsLst>
              <a:gs pos="0">
                <a:schemeClr val="accent1">
                  <a:alpha val="54000"/>
                </a:schemeClr>
              </a:gs>
              <a:gs pos="40000">
                <a:schemeClr val="accent5">
                  <a:alpha val="42000"/>
                </a:schemeClr>
              </a:gs>
              <a:gs pos="100000">
                <a:schemeClr val="accent3">
                  <a:alpha val="29000"/>
                </a:schemeClr>
              </a:gs>
            </a:gsLst>
            <a:lin ang="3600000" scaled="0"/>
          </a:gradFill>
        </p:grpSpPr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93C5E7EC-BF13-4824-B1E3-53391DF5BB76}"/>
                </a:ext>
              </a:extLst>
            </p:cNvPr>
            <p:cNvSpPr/>
            <p:nvPr/>
          </p:nvSpPr>
          <p:spPr bwMode="ltGray">
            <a:xfrm rot="19900552">
              <a:off x="-906375" y="264281"/>
              <a:ext cx="9253346" cy="6465426"/>
            </a:xfrm>
            <a:custGeom>
              <a:avLst/>
              <a:gdLst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901452 w 7831575"/>
                <a:gd name="connsiteY4" fmla="*/ 4148354 h 6778171"/>
                <a:gd name="connsiteX5" fmla="*/ 4304603 w 7831575"/>
                <a:gd name="connsiteY5" fmla="*/ 4368800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0305 w 7831575"/>
                <a:gd name="connsiteY3" fmla="*/ 2110703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7866"/>
                <a:gd name="connsiteY0" fmla="*/ 6770914 h 6778171"/>
                <a:gd name="connsiteX1" fmla="*/ 3346660 w 7837866"/>
                <a:gd name="connsiteY1" fmla="*/ 2743200 h 6778171"/>
                <a:gd name="connsiteX2" fmla="*/ 7831575 w 7837866"/>
                <a:gd name="connsiteY2" fmla="*/ 0 h 6778171"/>
                <a:gd name="connsiteX3" fmla="*/ 7781607 w 7837866"/>
                <a:gd name="connsiteY3" fmla="*/ 2087806 h 6778171"/>
                <a:gd name="connsiteX4" fmla="*/ 7837866 w 7837866"/>
                <a:gd name="connsiteY4" fmla="*/ 2112174 h 6778171"/>
                <a:gd name="connsiteX5" fmla="*/ 6405383 w 7837866"/>
                <a:gd name="connsiteY5" fmla="*/ 3869878 h 6778171"/>
                <a:gd name="connsiteX6" fmla="*/ 4295725 w 7837866"/>
                <a:gd name="connsiteY6" fmla="*/ 4386691 h 6778171"/>
                <a:gd name="connsiteX7" fmla="*/ 705060 w 7837866"/>
                <a:gd name="connsiteY7" fmla="*/ 6778171 h 6778171"/>
                <a:gd name="connsiteX8" fmla="*/ 0 w 7837866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47741"/>
                <a:gd name="connsiteY0" fmla="*/ 6770914 h 6778171"/>
                <a:gd name="connsiteX1" fmla="*/ 3346660 w 7847741"/>
                <a:gd name="connsiteY1" fmla="*/ 2743200 h 6778171"/>
                <a:gd name="connsiteX2" fmla="*/ 7831575 w 7847741"/>
                <a:gd name="connsiteY2" fmla="*/ 0 h 6778171"/>
                <a:gd name="connsiteX3" fmla="*/ 7847741 w 7847741"/>
                <a:gd name="connsiteY3" fmla="*/ 2087664 h 6778171"/>
                <a:gd name="connsiteX4" fmla="*/ 6405383 w 7847741"/>
                <a:gd name="connsiteY4" fmla="*/ 3869878 h 6778171"/>
                <a:gd name="connsiteX5" fmla="*/ 4295725 w 7847741"/>
                <a:gd name="connsiteY5" fmla="*/ 4386691 h 6778171"/>
                <a:gd name="connsiteX6" fmla="*/ 705060 w 7847741"/>
                <a:gd name="connsiteY6" fmla="*/ 6778171 h 6778171"/>
                <a:gd name="connsiteX7" fmla="*/ 0 w 7847741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6405383 w 7831575"/>
                <a:gd name="connsiteY3" fmla="*/ 3869878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8317851"/>
                <a:gd name="connsiteY0" fmla="*/ 6770914 h 6778171"/>
                <a:gd name="connsiteX1" fmla="*/ 3346660 w 8317851"/>
                <a:gd name="connsiteY1" fmla="*/ 2743200 h 6778171"/>
                <a:gd name="connsiteX2" fmla="*/ 7831575 w 8317851"/>
                <a:gd name="connsiteY2" fmla="*/ 0 h 6778171"/>
                <a:gd name="connsiteX3" fmla="*/ 8317851 w 8317851"/>
                <a:gd name="connsiteY3" fmla="*/ 2792905 h 6778171"/>
                <a:gd name="connsiteX4" fmla="*/ 4295725 w 8317851"/>
                <a:gd name="connsiteY4" fmla="*/ 4386691 h 6778171"/>
                <a:gd name="connsiteX5" fmla="*/ 705060 w 8317851"/>
                <a:gd name="connsiteY5" fmla="*/ 6778171 h 6778171"/>
                <a:gd name="connsiteX6" fmla="*/ 0 w 8317851"/>
                <a:gd name="connsiteY6" fmla="*/ 6770914 h 6778171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295725 w 8317851"/>
                <a:gd name="connsiteY4" fmla="*/ 4382086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415300 w 8317851"/>
                <a:gd name="connsiteY4" fmla="*/ 5015887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66310"/>
                <a:gd name="connsiteX1" fmla="*/ 3346660 w 8317851"/>
                <a:gd name="connsiteY1" fmla="*/ 2738595 h 6766310"/>
                <a:gd name="connsiteX2" fmla="*/ 7913004 w 8317851"/>
                <a:gd name="connsiteY2" fmla="*/ 0 h 6766310"/>
                <a:gd name="connsiteX3" fmla="*/ 8317851 w 8317851"/>
                <a:gd name="connsiteY3" fmla="*/ 2788300 h 6766310"/>
                <a:gd name="connsiteX4" fmla="*/ 4415300 w 8317851"/>
                <a:gd name="connsiteY4" fmla="*/ 5015887 h 6766310"/>
                <a:gd name="connsiteX5" fmla="*/ 1537673 w 8317851"/>
                <a:gd name="connsiteY5" fmla="*/ 6544087 h 6766310"/>
                <a:gd name="connsiteX6" fmla="*/ 0 w 8317851"/>
                <a:gd name="connsiteY6" fmla="*/ 6766309 h 6766310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807831 h 6807831"/>
                <a:gd name="connsiteX1" fmla="*/ 3474030 w 8317851"/>
                <a:gd name="connsiteY1" fmla="*/ 3059313 h 6807831"/>
                <a:gd name="connsiteX2" fmla="*/ 7936511 w 8317851"/>
                <a:gd name="connsiteY2" fmla="*/ 0 h 6807831"/>
                <a:gd name="connsiteX3" fmla="*/ 8317851 w 8317851"/>
                <a:gd name="connsiteY3" fmla="*/ 2829822 h 6807831"/>
                <a:gd name="connsiteX4" fmla="*/ 4415300 w 8317851"/>
                <a:gd name="connsiteY4" fmla="*/ 5057409 h 6807831"/>
                <a:gd name="connsiteX5" fmla="*/ 1537673 w 8317851"/>
                <a:gd name="connsiteY5" fmla="*/ 6585609 h 6807831"/>
                <a:gd name="connsiteX6" fmla="*/ 0 w 8317851"/>
                <a:gd name="connsiteY6" fmla="*/ 6807831 h 6807831"/>
                <a:gd name="connsiteX0" fmla="*/ 0 w 8302362"/>
                <a:gd name="connsiteY0" fmla="*/ 6807831 h 6807831"/>
                <a:gd name="connsiteX1" fmla="*/ 3474030 w 8302362"/>
                <a:gd name="connsiteY1" fmla="*/ 3059313 h 6807831"/>
                <a:gd name="connsiteX2" fmla="*/ 7936511 w 8302362"/>
                <a:gd name="connsiteY2" fmla="*/ 0 h 6807831"/>
                <a:gd name="connsiteX3" fmla="*/ 8302362 w 8302362"/>
                <a:gd name="connsiteY3" fmla="*/ 2989396 h 6807831"/>
                <a:gd name="connsiteX4" fmla="*/ 4415300 w 8302362"/>
                <a:gd name="connsiteY4" fmla="*/ 5057409 h 6807831"/>
                <a:gd name="connsiteX5" fmla="*/ 1537673 w 8302362"/>
                <a:gd name="connsiteY5" fmla="*/ 6585609 h 6807831"/>
                <a:gd name="connsiteX6" fmla="*/ 0 w 8302362"/>
                <a:gd name="connsiteY6" fmla="*/ 6807831 h 6807831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15300 w 8302362"/>
                <a:gd name="connsiteY4" fmla="*/ 5023256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2145318 w 8302362"/>
                <a:gd name="connsiteY5" fmla="*/ 6388883 h 6773678"/>
                <a:gd name="connsiteX6" fmla="*/ 0 w 8302362"/>
                <a:gd name="connsiteY6" fmla="*/ 6773678 h 6773678"/>
                <a:gd name="connsiteX0" fmla="*/ 0 w 8017099"/>
                <a:gd name="connsiteY0" fmla="*/ 6575831 h 6575831"/>
                <a:gd name="connsiteX1" fmla="*/ 3188767 w 8017099"/>
                <a:gd name="connsiteY1" fmla="*/ 3025160 h 6575831"/>
                <a:gd name="connsiteX2" fmla="*/ 7654495 w 8017099"/>
                <a:gd name="connsiteY2" fmla="*/ 0 h 6575831"/>
                <a:gd name="connsiteX3" fmla="*/ 8017099 w 8017099"/>
                <a:gd name="connsiteY3" fmla="*/ 2955243 h 6575831"/>
                <a:gd name="connsiteX4" fmla="*/ 4122888 w 8017099"/>
                <a:gd name="connsiteY4" fmla="*/ 5132037 h 6575831"/>
                <a:gd name="connsiteX5" fmla="*/ 1860055 w 8017099"/>
                <a:gd name="connsiteY5" fmla="*/ 6388883 h 6575831"/>
                <a:gd name="connsiteX6" fmla="*/ 0 w 8017099"/>
                <a:gd name="connsiteY6" fmla="*/ 6575831 h 6575831"/>
                <a:gd name="connsiteX0" fmla="*/ 0 w 8017099"/>
                <a:gd name="connsiteY0" fmla="*/ 6575831 h 6575831"/>
                <a:gd name="connsiteX1" fmla="*/ 3188767 w 8017099"/>
                <a:gd name="connsiteY1" fmla="*/ 3025160 h 6575831"/>
                <a:gd name="connsiteX2" fmla="*/ 7654495 w 8017099"/>
                <a:gd name="connsiteY2" fmla="*/ 0 h 6575831"/>
                <a:gd name="connsiteX3" fmla="*/ 8017099 w 8017099"/>
                <a:gd name="connsiteY3" fmla="*/ 2955243 h 6575831"/>
                <a:gd name="connsiteX4" fmla="*/ 5134659 w 8017099"/>
                <a:gd name="connsiteY4" fmla="*/ 4664830 h 6575831"/>
                <a:gd name="connsiteX5" fmla="*/ 1860055 w 8017099"/>
                <a:gd name="connsiteY5" fmla="*/ 6388883 h 6575831"/>
                <a:gd name="connsiteX6" fmla="*/ 0 w 8017099"/>
                <a:gd name="connsiteY6" fmla="*/ 6575831 h 6575831"/>
                <a:gd name="connsiteX0" fmla="*/ 0 w 8017099"/>
                <a:gd name="connsiteY0" fmla="*/ 6363255 h 6363255"/>
                <a:gd name="connsiteX1" fmla="*/ 3188767 w 8017099"/>
                <a:gd name="connsiteY1" fmla="*/ 2812584 h 6363255"/>
                <a:gd name="connsiteX2" fmla="*/ 7657596 w 8017099"/>
                <a:gd name="connsiteY2" fmla="*/ 0 h 6363255"/>
                <a:gd name="connsiteX3" fmla="*/ 8017099 w 8017099"/>
                <a:gd name="connsiteY3" fmla="*/ 2742667 h 6363255"/>
                <a:gd name="connsiteX4" fmla="*/ 5134659 w 8017099"/>
                <a:gd name="connsiteY4" fmla="*/ 4452254 h 6363255"/>
                <a:gd name="connsiteX5" fmla="*/ 1860055 w 8017099"/>
                <a:gd name="connsiteY5" fmla="*/ 6176307 h 6363255"/>
                <a:gd name="connsiteX6" fmla="*/ 0 w 8017099"/>
                <a:gd name="connsiteY6" fmla="*/ 6363255 h 636325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71157 w 7656643"/>
                <a:gd name="connsiteY5" fmla="*/ 6145331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743 w 7656643"/>
                <a:gd name="connsiteY4" fmla="*/ 4673553 h 6293195"/>
                <a:gd name="connsiteX5" fmla="*/ 1471157 w 7656643"/>
                <a:gd name="connsiteY5" fmla="*/ 6145331 h 6293195"/>
                <a:gd name="connsiteX6" fmla="*/ 0 w 7656643"/>
                <a:gd name="connsiteY6" fmla="*/ 6293195 h 6293195"/>
                <a:gd name="connsiteX0" fmla="*/ 0 w 7667602"/>
                <a:gd name="connsiteY0" fmla="*/ 6293195 h 6293195"/>
                <a:gd name="connsiteX1" fmla="*/ 2828311 w 7667602"/>
                <a:gd name="connsiteY1" fmla="*/ 2812584 h 6293195"/>
                <a:gd name="connsiteX2" fmla="*/ 7297140 w 7667602"/>
                <a:gd name="connsiteY2" fmla="*/ 0 h 6293195"/>
                <a:gd name="connsiteX3" fmla="*/ 7667602 w 7667602"/>
                <a:gd name="connsiteY3" fmla="*/ 3051166 h 6293195"/>
                <a:gd name="connsiteX4" fmla="*/ 4774743 w 7667602"/>
                <a:gd name="connsiteY4" fmla="*/ 4673553 h 6293195"/>
                <a:gd name="connsiteX5" fmla="*/ 1471157 w 7667602"/>
                <a:gd name="connsiteY5" fmla="*/ 6145331 h 6293195"/>
                <a:gd name="connsiteX6" fmla="*/ 0 w 7667602"/>
                <a:gd name="connsiteY6" fmla="*/ 6293195 h 6293195"/>
                <a:gd name="connsiteX0" fmla="*/ 0 w 7667602"/>
                <a:gd name="connsiteY0" fmla="*/ 6293195 h 6293195"/>
                <a:gd name="connsiteX1" fmla="*/ 2828311 w 7667602"/>
                <a:gd name="connsiteY1" fmla="*/ 2812584 h 6293195"/>
                <a:gd name="connsiteX2" fmla="*/ 7297140 w 7667602"/>
                <a:gd name="connsiteY2" fmla="*/ 0 h 6293195"/>
                <a:gd name="connsiteX3" fmla="*/ 7376593 w 7667602"/>
                <a:gd name="connsiteY3" fmla="*/ 854523 h 6293195"/>
                <a:gd name="connsiteX4" fmla="*/ 7667602 w 7667602"/>
                <a:gd name="connsiteY4" fmla="*/ 3051166 h 6293195"/>
                <a:gd name="connsiteX5" fmla="*/ 4774743 w 7667602"/>
                <a:gd name="connsiteY5" fmla="*/ 4673553 h 6293195"/>
                <a:gd name="connsiteX6" fmla="*/ 1471157 w 7667602"/>
                <a:gd name="connsiteY6" fmla="*/ 6145331 h 6293195"/>
                <a:gd name="connsiteX7" fmla="*/ 0 w 7667602"/>
                <a:gd name="connsiteY7" fmla="*/ 6293195 h 6293195"/>
                <a:gd name="connsiteX0" fmla="*/ 0 w 7667602"/>
                <a:gd name="connsiteY0" fmla="*/ 5478436 h 5478436"/>
                <a:gd name="connsiteX1" fmla="*/ 2828311 w 7667602"/>
                <a:gd name="connsiteY1" fmla="*/ 1997825 h 5478436"/>
                <a:gd name="connsiteX2" fmla="*/ 7376593 w 7667602"/>
                <a:gd name="connsiteY2" fmla="*/ 39764 h 5478436"/>
                <a:gd name="connsiteX3" fmla="*/ 7667602 w 7667602"/>
                <a:gd name="connsiteY3" fmla="*/ 2236407 h 5478436"/>
                <a:gd name="connsiteX4" fmla="*/ 4774743 w 7667602"/>
                <a:gd name="connsiteY4" fmla="*/ 3858794 h 5478436"/>
                <a:gd name="connsiteX5" fmla="*/ 1471157 w 7667602"/>
                <a:gd name="connsiteY5" fmla="*/ 5330572 h 5478436"/>
                <a:gd name="connsiteX6" fmla="*/ 0 w 7667602"/>
                <a:gd name="connsiteY6" fmla="*/ 5478436 h 5478436"/>
                <a:gd name="connsiteX0" fmla="*/ 0 w 7667602"/>
                <a:gd name="connsiteY0" fmla="*/ 5264384 h 5264384"/>
                <a:gd name="connsiteX1" fmla="*/ 2828311 w 7667602"/>
                <a:gd name="connsiteY1" fmla="*/ 1783773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828311 w 7667602"/>
                <a:gd name="connsiteY1" fmla="*/ 1783773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3354765 w 7667602"/>
                <a:gd name="connsiteY1" fmla="*/ 1631959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774743 w 7619715"/>
                <a:gd name="connsiteY4" fmla="*/ 3604978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774743 w 7619715"/>
                <a:gd name="connsiteY4" fmla="*/ 3604978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437819 w 7619715"/>
                <a:gd name="connsiteY4" fmla="*/ 3764209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437819 w 7619715"/>
                <a:gd name="connsiteY4" fmla="*/ 3764209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203003 w 7351561"/>
                <a:gd name="connsiteY5" fmla="*/ 5076756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203003 w 7351561"/>
                <a:gd name="connsiteY5" fmla="*/ 5076756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458079 w 7351561"/>
                <a:gd name="connsiteY5" fmla="*/ 5055767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458079 w 7351561"/>
                <a:gd name="connsiteY5" fmla="*/ 5055767 h 5224331"/>
                <a:gd name="connsiteX6" fmla="*/ 0 w 7351561"/>
                <a:gd name="connsiteY6" fmla="*/ 5224331 h 5224331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2312 w 7351561"/>
                <a:gd name="connsiteY1" fmla="*/ 1657675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132394 h 5132394"/>
                <a:gd name="connsiteX1" fmla="*/ 2912312 w 7351561"/>
                <a:gd name="connsiteY1" fmla="*/ 1786487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51561"/>
                <a:gd name="connsiteY0" fmla="*/ 5132394 h 5132394"/>
                <a:gd name="connsiteX1" fmla="*/ 2912312 w 7351561"/>
                <a:gd name="connsiteY1" fmla="*/ 1786487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51561"/>
                <a:gd name="connsiteY0" fmla="*/ 5132394 h 5132394"/>
                <a:gd name="connsiteX1" fmla="*/ 3045051 w 7351561"/>
                <a:gd name="connsiteY1" fmla="*/ 1821970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4324581 w 7380818"/>
                <a:gd name="connsiteY5" fmla="*/ 3922927 h 5132394"/>
                <a:gd name="connsiteX6" fmla="*/ 1458079 w 7380818"/>
                <a:gd name="connsiteY6" fmla="*/ 4963830 h 5132394"/>
                <a:gd name="connsiteX7" fmla="*/ 0 w 7380818"/>
                <a:gd name="connsiteY7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57148 w 7380818"/>
                <a:gd name="connsiteY4" fmla="*/ 3632811 h 5132394"/>
                <a:gd name="connsiteX5" fmla="*/ 4324581 w 7380818"/>
                <a:gd name="connsiteY5" fmla="*/ 3922927 h 5132394"/>
                <a:gd name="connsiteX6" fmla="*/ 1458079 w 7380818"/>
                <a:gd name="connsiteY6" fmla="*/ 4963830 h 5132394"/>
                <a:gd name="connsiteX7" fmla="*/ 0 w 7380818"/>
                <a:gd name="connsiteY7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324581 w 7380818"/>
                <a:gd name="connsiteY4" fmla="*/ 3922927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252210 w 7380818"/>
                <a:gd name="connsiteY4" fmla="*/ 3767473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4886694 h 4886694"/>
                <a:gd name="connsiteX1" fmla="*/ 3045051 w 7380818"/>
                <a:gd name="connsiteY1" fmla="*/ 1576270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458079 w 7380818"/>
                <a:gd name="connsiteY5" fmla="*/ 4718130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458079 w 7380818"/>
                <a:gd name="connsiteY5" fmla="*/ 4718130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929600 w 7380818"/>
                <a:gd name="connsiteY5" fmla="*/ 4653743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443500 w 7380818"/>
                <a:gd name="connsiteY4" fmla="*/ 3602011 h 4886694"/>
                <a:gd name="connsiteX5" fmla="*/ 1929600 w 7380818"/>
                <a:gd name="connsiteY5" fmla="*/ 4653743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443500 w 7380818"/>
                <a:gd name="connsiteY4" fmla="*/ 3602011 h 4886694"/>
                <a:gd name="connsiteX5" fmla="*/ 1950021 w 7380818"/>
                <a:gd name="connsiteY5" fmla="*/ 4587897 h 4886694"/>
                <a:gd name="connsiteX6" fmla="*/ 0 w 7380818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443500 w 7302493"/>
                <a:gd name="connsiteY4" fmla="*/ 3602011 h 4886694"/>
                <a:gd name="connsiteX5" fmla="*/ 1950021 w 7302493"/>
                <a:gd name="connsiteY5" fmla="*/ 4587897 h 4886694"/>
                <a:gd name="connsiteX6" fmla="*/ 0 w 7302493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169123 w 7302493"/>
                <a:gd name="connsiteY4" fmla="*/ 3533234 h 4886694"/>
                <a:gd name="connsiteX5" fmla="*/ 1950021 w 7302493"/>
                <a:gd name="connsiteY5" fmla="*/ 4587897 h 4886694"/>
                <a:gd name="connsiteX6" fmla="*/ 0 w 7302493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169123 w 7302493"/>
                <a:gd name="connsiteY4" fmla="*/ 3533234 h 4886694"/>
                <a:gd name="connsiteX5" fmla="*/ 1947591 w 7302493"/>
                <a:gd name="connsiteY5" fmla="*/ 4596058 h 4886694"/>
                <a:gd name="connsiteX6" fmla="*/ 0 w 7302493"/>
                <a:gd name="connsiteY6" fmla="*/ 4886694 h 4886694"/>
                <a:gd name="connsiteX0" fmla="*/ 0 w 7302493"/>
                <a:gd name="connsiteY0" fmla="*/ 4886694 h 5160655"/>
                <a:gd name="connsiteX1" fmla="*/ 2813843 w 7302493"/>
                <a:gd name="connsiteY1" fmla="*/ 1889467 h 5160655"/>
                <a:gd name="connsiteX2" fmla="*/ 7193414 w 7302493"/>
                <a:gd name="connsiteY2" fmla="*/ 0 h 5160655"/>
                <a:gd name="connsiteX3" fmla="*/ 7302493 w 7302493"/>
                <a:gd name="connsiteY3" fmla="*/ 1194015 h 5160655"/>
                <a:gd name="connsiteX4" fmla="*/ 4169123 w 7302493"/>
                <a:gd name="connsiteY4" fmla="*/ 3533234 h 5160655"/>
                <a:gd name="connsiteX5" fmla="*/ 0 w 7302493"/>
                <a:gd name="connsiteY5" fmla="*/ 4886694 h 5160655"/>
                <a:gd name="connsiteX0" fmla="*/ 6190 w 5454300"/>
                <a:gd name="connsiteY0" fmla="*/ 2648408 h 4148681"/>
                <a:gd name="connsiteX1" fmla="*/ 965650 w 5454300"/>
                <a:gd name="connsiteY1" fmla="*/ 1889467 h 4148681"/>
                <a:gd name="connsiteX2" fmla="*/ 5345221 w 5454300"/>
                <a:gd name="connsiteY2" fmla="*/ 0 h 4148681"/>
                <a:gd name="connsiteX3" fmla="*/ 5454300 w 5454300"/>
                <a:gd name="connsiteY3" fmla="*/ 1194015 h 4148681"/>
                <a:gd name="connsiteX4" fmla="*/ 2320930 w 5454300"/>
                <a:gd name="connsiteY4" fmla="*/ 3533234 h 4148681"/>
                <a:gd name="connsiteX5" fmla="*/ 6190 w 5454300"/>
                <a:gd name="connsiteY5" fmla="*/ 2648408 h 4148681"/>
                <a:gd name="connsiteX0" fmla="*/ 6190 w 5454300"/>
                <a:gd name="connsiteY0" fmla="*/ 2648408 h 3533234"/>
                <a:gd name="connsiteX1" fmla="*/ 965650 w 5454300"/>
                <a:gd name="connsiteY1" fmla="*/ 1889467 h 3533234"/>
                <a:gd name="connsiteX2" fmla="*/ 5345221 w 5454300"/>
                <a:gd name="connsiteY2" fmla="*/ 0 h 3533234"/>
                <a:gd name="connsiteX3" fmla="*/ 5454300 w 5454300"/>
                <a:gd name="connsiteY3" fmla="*/ 1194015 h 3533234"/>
                <a:gd name="connsiteX4" fmla="*/ 2320930 w 5454300"/>
                <a:gd name="connsiteY4" fmla="*/ 3533234 h 3533234"/>
                <a:gd name="connsiteX5" fmla="*/ 6190 w 5454300"/>
                <a:gd name="connsiteY5" fmla="*/ 2648408 h 3533234"/>
                <a:gd name="connsiteX0" fmla="*/ 6190 w 5454300"/>
                <a:gd name="connsiteY0" fmla="*/ 2648408 h 3533234"/>
                <a:gd name="connsiteX1" fmla="*/ 965650 w 5454300"/>
                <a:gd name="connsiteY1" fmla="*/ 1889467 h 3533234"/>
                <a:gd name="connsiteX2" fmla="*/ 5345221 w 5454300"/>
                <a:gd name="connsiteY2" fmla="*/ 0 h 3533234"/>
                <a:gd name="connsiteX3" fmla="*/ 5454300 w 5454300"/>
                <a:gd name="connsiteY3" fmla="*/ 1194015 h 3533234"/>
                <a:gd name="connsiteX4" fmla="*/ 2320930 w 5454300"/>
                <a:gd name="connsiteY4" fmla="*/ 3533234 h 3533234"/>
                <a:gd name="connsiteX5" fmla="*/ 6190 w 5454300"/>
                <a:gd name="connsiteY5" fmla="*/ 2648408 h 3533234"/>
                <a:gd name="connsiteX0" fmla="*/ 6190 w 5454300"/>
                <a:gd name="connsiteY0" fmla="*/ 2068232 h 2953058"/>
                <a:gd name="connsiteX1" fmla="*/ 965650 w 5454300"/>
                <a:gd name="connsiteY1" fmla="*/ 1309291 h 2953058"/>
                <a:gd name="connsiteX2" fmla="*/ 3723103 w 5454300"/>
                <a:gd name="connsiteY2" fmla="*/ 0 h 2953058"/>
                <a:gd name="connsiteX3" fmla="*/ 5454300 w 5454300"/>
                <a:gd name="connsiteY3" fmla="*/ 613839 h 2953058"/>
                <a:gd name="connsiteX4" fmla="*/ 2320930 w 5454300"/>
                <a:gd name="connsiteY4" fmla="*/ 2953058 h 2953058"/>
                <a:gd name="connsiteX5" fmla="*/ 6190 w 5454300"/>
                <a:gd name="connsiteY5" fmla="*/ 2068232 h 2953058"/>
                <a:gd name="connsiteX0" fmla="*/ 6190 w 5925562"/>
                <a:gd name="connsiteY0" fmla="*/ 2068232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6190 w 5925562"/>
                <a:gd name="connsiteY5" fmla="*/ 2068232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24679 w 5925562"/>
                <a:gd name="connsiteY2" fmla="*/ 1291466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41897 w 5925562"/>
                <a:gd name="connsiteY2" fmla="*/ 1269004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73842 w 5925562"/>
                <a:gd name="connsiteY2" fmla="*/ 1281110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25412 w 5925562"/>
                <a:gd name="connsiteY2" fmla="*/ 1275970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41897 w 5925562"/>
                <a:gd name="connsiteY2" fmla="*/ 1269004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0 w 5541870"/>
                <a:gd name="connsiteY0" fmla="*/ 2224514 h 2953058"/>
                <a:gd name="connsiteX1" fmla="*/ 3339411 w 5541870"/>
                <a:gd name="connsiteY1" fmla="*/ 0 h 2953058"/>
                <a:gd name="connsiteX2" fmla="*/ 5541870 w 5541870"/>
                <a:gd name="connsiteY2" fmla="*/ 834924 h 2953058"/>
                <a:gd name="connsiteX3" fmla="*/ 1937238 w 5541870"/>
                <a:gd name="connsiteY3" fmla="*/ 2953058 h 2953058"/>
                <a:gd name="connsiteX4" fmla="*/ 0 w 5541870"/>
                <a:gd name="connsiteY4" fmla="*/ 2224514 h 2953058"/>
                <a:gd name="connsiteX0" fmla="*/ 0 w 5423259"/>
                <a:gd name="connsiteY0" fmla="*/ 2266032 h 2953058"/>
                <a:gd name="connsiteX1" fmla="*/ 3220800 w 5423259"/>
                <a:gd name="connsiteY1" fmla="*/ 0 h 2953058"/>
                <a:gd name="connsiteX2" fmla="*/ 5423259 w 5423259"/>
                <a:gd name="connsiteY2" fmla="*/ 834924 h 2953058"/>
                <a:gd name="connsiteX3" fmla="*/ 1818627 w 5423259"/>
                <a:gd name="connsiteY3" fmla="*/ 2953058 h 2953058"/>
                <a:gd name="connsiteX4" fmla="*/ 0 w 5423259"/>
                <a:gd name="connsiteY4" fmla="*/ 2266032 h 2953058"/>
                <a:gd name="connsiteX0" fmla="*/ 0 w 5423259"/>
                <a:gd name="connsiteY0" fmla="*/ 2266032 h 2953058"/>
                <a:gd name="connsiteX1" fmla="*/ 3220800 w 5423259"/>
                <a:gd name="connsiteY1" fmla="*/ 0 h 2953058"/>
                <a:gd name="connsiteX2" fmla="*/ 5423259 w 5423259"/>
                <a:gd name="connsiteY2" fmla="*/ 834924 h 2953058"/>
                <a:gd name="connsiteX3" fmla="*/ 1818627 w 5423259"/>
                <a:gd name="connsiteY3" fmla="*/ 2953058 h 2953058"/>
                <a:gd name="connsiteX4" fmla="*/ 0 w 5423259"/>
                <a:gd name="connsiteY4" fmla="*/ 2266032 h 2953058"/>
                <a:gd name="connsiteX0" fmla="*/ 0 w 5423259"/>
                <a:gd name="connsiteY0" fmla="*/ 2266032 h 2843318"/>
                <a:gd name="connsiteX1" fmla="*/ 3220800 w 5423259"/>
                <a:gd name="connsiteY1" fmla="*/ 0 h 2843318"/>
                <a:gd name="connsiteX2" fmla="*/ 5423259 w 5423259"/>
                <a:gd name="connsiteY2" fmla="*/ 834924 h 2843318"/>
                <a:gd name="connsiteX3" fmla="*/ 1481249 w 5423259"/>
                <a:gd name="connsiteY3" fmla="*/ 2843318 h 2843318"/>
                <a:gd name="connsiteX4" fmla="*/ 0 w 5423259"/>
                <a:gd name="connsiteY4" fmla="*/ 2266032 h 2843318"/>
                <a:gd name="connsiteX0" fmla="*/ 0 w 5423259"/>
                <a:gd name="connsiteY0" fmla="*/ 2266032 h 2843318"/>
                <a:gd name="connsiteX1" fmla="*/ 3220800 w 5423259"/>
                <a:gd name="connsiteY1" fmla="*/ 0 h 2843318"/>
                <a:gd name="connsiteX2" fmla="*/ 5423259 w 5423259"/>
                <a:gd name="connsiteY2" fmla="*/ 834924 h 2843318"/>
                <a:gd name="connsiteX3" fmla="*/ 1481249 w 5423259"/>
                <a:gd name="connsiteY3" fmla="*/ 2843318 h 2843318"/>
                <a:gd name="connsiteX4" fmla="*/ 0 w 5423259"/>
                <a:gd name="connsiteY4" fmla="*/ 2266032 h 2843318"/>
                <a:gd name="connsiteX0" fmla="*/ 0 w 5423259"/>
                <a:gd name="connsiteY0" fmla="*/ 2140877 h 2718163"/>
                <a:gd name="connsiteX1" fmla="*/ 3550845 w 5423259"/>
                <a:gd name="connsiteY1" fmla="*/ 0 h 2718163"/>
                <a:gd name="connsiteX2" fmla="*/ 5423259 w 5423259"/>
                <a:gd name="connsiteY2" fmla="*/ 709769 h 2718163"/>
                <a:gd name="connsiteX3" fmla="*/ 1481249 w 5423259"/>
                <a:gd name="connsiteY3" fmla="*/ 2718163 h 2718163"/>
                <a:gd name="connsiteX4" fmla="*/ 0 w 5423259"/>
                <a:gd name="connsiteY4" fmla="*/ 2140877 h 2718163"/>
                <a:gd name="connsiteX0" fmla="*/ 0 w 5423259"/>
                <a:gd name="connsiteY0" fmla="*/ 2140877 h 2718163"/>
                <a:gd name="connsiteX1" fmla="*/ 3550845 w 5423259"/>
                <a:gd name="connsiteY1" fmla="*/ 0 h 2718163"/>
                <a:gd name="connsiteX2" fmla="*/ 5423259 w 5423259"/>
                <a:gd name="connsiteY2" fmla="*/ 709769 h 2718163"/>
                <a:gd name="connsiteX3" fmla="*/ 1481249 w 5423259"/>
                <a:gd name="connsiteY3" fmla="*/ 2718163 h 2718163"/>
                <a:gd name="connsiteX4" fmla="*/ 0 w 5423259"/>
                <a:gd name="connsiteY4" fmla="*/ 2140877 h 2718163"/>
                <a:gd name="connsiteX0" fmla="*/ 0 w 5423259"/>
                <a:gd name="connsiteY0" fmla="*/ 2140877 h 2623642"/>
                <a:gd name="connsiteX1" fmla="*/ 3550845 w 5423259"/>
                <a:gd name="connsiteY1" fmla="*/ 0 h 2623642"/>
                <a:gd name="connsiteX2" fmla="*/ 5423259 w 5423259"/>
                <a:gd name="connsiteY2" fmla="*/ 709769 h 2623642"/>
                <a:gd name="connsiteX3" fmla="*/ 1191664 w 5423259"/>
                <a:gd name="connsiteY3" fmla="*/ 2623642 h 2623642"/>
                <a:gd name="connsiteX4" fmla="*/ 0 w 5423259"/>
                <a:gd name="connsiteY4" fmla="*/ 2140877 h 2623642"/>
                <a:gd name="connsiteX0" fmla="*/ 0 w 5423259"/>
                <a:gd name="connsiteY0" fmla="*/ 2140877 h 2628845"/>
                <a:gd name="connsiteX1" fmla="*/ 3550845 w 5423259"/>
                <a:gd name="connsiteY1" fmla="*/ 0 h 2628845"/>
                <a:gd name="connsiteX2" fmla="*/ 5423259 w 5423259"/>
                <a:gd name="connsiteY2" fmla="*/ 709769 h 2628845"/>
                <a:gd name="connsiteX3" fmla="*/ 1256384 w 5423259"/>
                <a:gd name="connsiteY3" fmla="*/ 2628845 h 2628845"/>
                <a:gd name="connsiteX4" fmla="*/ 0 w 5423259"/>
                <a:gd name="connsiteY4" fmla="*/ 2140877 h 2628845"/>
                <a:gd name="connsiteX0" fmla="*/ 0 w 5423259"/>
                <a:gd name="connsiteY0" fmla="*/ 2340712 h 2828680"/>
                <a:gd name="connsiteX1" fmla="*/ 3041117 w 5423259"/>
                <a:gd name="connsiteY1" fmla="*/ 0 h 2828680"/>
                <a:gd name="connsiteX2" fmla="*/ 5423259 w 5423259"/>
                <a:gd name="connsiteY2" fmla="*/ 909604 h 2828680"/>
                <a:gd name="connsiteX3" fmla="*/ 1256384 w 5423259"/>
                <a:gd name="connsiteY3" fmla="*/ 2828680 h 2828680"/>
                <a:gd name="connsiteX4" fmla="*/ 0 w 5423259"/>
                <a:gd name="connsiteY4" fmla="*/ 2340712 h 2828680"/>
                <a:gd name="connsiteX0" fmla="*/ 0 w 5423259"/>
                <a:gd name="connsiteY0" fmla="*/ 2340712 h 2828680"/>
                <a:gd name="connsiteX1" fmla="*/ 3041117 w 5423259"/>
                <a:gd name="connsiteY1" fmla="*/ 0 h 2828680"/>
                <a:gd name="connsiteX2" fmla="*/ 5423259 w 5423259"/>
                <a:gd name="connsiteY2" fmla="*/ 909604 h 2828680"/>
                <a:gd name="connsiteX3" fmla="*/ 1256384 w 5423259"/>
                <a:gd name="connsiteY3" fmla="*/ 2828680 h 2828680"/>
                <a:gd name="connsiteX4" fmla="*/ 0 w 5423259"/>
                <a:gd name="connsiteY4" fmla="*/ 2340712 h 2828680"/>
                <a:gd name="connsiteX0" fmla="*/ 0 w 4869068"/>
                <a:gd name="connsiteY0" fmla="*/ 2340712 h 2828680"/>
                <a:gd name="connsiteX1" fmla="*/ 3041117 w 4869068"/>
                <a:gd name="connsiteY1" fmla="*/ 0 h 2828680"/>
                <a:gd name="connsiteX2" fmla="*/ 4869068 w 4869068"/>
                <a:gd name="connsiteY2" fmla="*/ 691782 h 2828680"/>
                <a:gd name="connsiteX3" fmla="*/ 1256384 w 4869068"/>
                <a:gd name="connsiteY3" fmla="*/ 2828680 h 2828680"/>
                <a:gd name="connsiteX4" fmla="*/ 0 w 4869068"/>
                <a:gd name="connsiteY4" fmla="*/ 2340712 h 2828680"/>
                <a:gd name="connsiteX0" fmla="*/ 0 w 4869068"/>
                <a:gd name="connsiteY0" fmla="*/ 2340712 h 2828680"/>
                <a:gd name="connsiteX1" fmla="*/ 3041117 w 4869068"/>
                <a:gd name="connsiteY1" fmla="*/ 0 h 2828680"/>
                <a:gd name="connsiteX2" fmla="*/ 4869068 w 4869068"/>
                <a:gd name="connsiteY2" fmla="*/ 691782 h 2828680"/>
                <a:gd name="connsiteX3" fmla="*/ 1256384 w 4869068"/>
                <a:gd name="connsiteY3" fmla="*/ 2828680 h 2828680"/>
                <a:gd name="connsiteX4" fmla="*/ 0 w 4869068"/>
                <a:gd name="connsiteY4" fmla="*/ 2340712 h 2828680"/>
                <a:gd name="connsiteX0" fmla="*/ 0 w 5032863"/>
                <a:gd name="connsiteY0" fmla="*/ 2340712 h 2828680"/>
                <a:gd name="connsiteX1" fmla="*/ 3041117 w 5032863"/>
                <a:gd name="connsiteY1" fmla="*/ 0 h 2828680"/>
                <a:gd name="connsiteX2" fmla="*/ 5032863 w 5032863"/>
                <a:gd name="connsiteY2" fmla="*/ 748639 h 2828680"/>
                <a:gd name="connsiteX3" fmla="*/ 1256384 w 5032863"/>
                <a:gd name="connsiteY3" fmla="*/ 2828680 h 2828680"/>
                <a:gd name="connsiteX4" fmla="*/ 0 w 5032863"/>
                <a:gd name="connsiteY4" fmla="*/ 2340712 h 2828680"/>
                <a:gd name="connsiteX0" fmla="*/ 0 w 5032863"/>
                <a:gd name="connsiteY0" fmla="*/ 2340712 h 2828680"/>
                <a:gd name="connsiteX1" fmla="*/ 3041117 w 5032863"/>
                <a:gd name="connsiteY1" fmla="*/ 0 h 2828680"/>
                <a:gd name="connsiteX2" fmla="*/ 5032863 w 5032863"/>
                <a:gd name="connsiteY2" fmla="*/ 748639 h 2828680"/>
                <a:gd name="connsiteX3" fmla="*/ 1256384 w 5032863"/>
                <a:gd name="connsiteY3" fmla="*/ 2828680 h 2828680"/>
                <a:gd name="connsiteX4" fmla="*/ 0 w 5032863"/>
                <a:gd name="connsiteY4" fmla="*/ 2340712 h 2828680"/>
                <a:gd name="connsiteX0" fmla="*/ 0 w 4901830"/>
                <a:gd name="connsiteY0" fmla="*/ 2400196 h 2828680"/>
                <a:gd name="connsiteX1" fmla="*/ 2910084 w 4901830"/>
                <a:gd name="connsiteY1" fmla="*/ 0 h 2828680"/>
                <a:gd name="connsiteX2" fmla="*/ 4901830 w 4901830"/>
                <a:gd name="connsiteY2" fmla="*/ 748639 h 2828680"/>
                <a:gd name="connsiteX3" fmla="*/ 1125351 w 4901830"/>
                <a:gd name="connsiteY3" fmla="*/ 2828680 h 2828680"/>
                <a:gd name="connsiteX4" fmla="*/ 0 w 4901830"/>
                <a:gd name="connsiteY4" fmla="*/ 2400196 h 2828680"/>
                <a:gd name="connsiteX0" fmla="*/ 0 w 4901830"/>
                <a:gd name="connsiteY0" fmla="*/ 2400196 h 2828680"/>
                <a:gd name="connsiteX1" fmla="*/ 2910084 w 4901830"/>
                <a:gd name="connsiteY1" fmla="*/ 0 h 2828680"/>
                <a:gd name="connsiteX2" fmla="*/ 4901830 w 4901830"/>
                <a:gd name="connsiteY2" fmla="*/ 748639 h 2828680"/>
                <a:gd name="connsiteX3" fmla="*/ 1125351 w 4901830"/>
                <a:gd name="connsiteY3" fmla="*/ 2828680 h 2828680"/>
                <a:gd name="connsiteX4" fmla="*/ 0 w 4901830"/>
                <a:gd name="connsiteY4" fmla="*/ 2400196 h 2828680"/>
                <a:gd name="connsiteX0" fmla="*/ 0 w 5076793"/>
                <a:gd name="connsiteY0" fmla="*/ 2324826 h 2828680"/>
                <a:gd name="connsiteX1" fmla="*/ 3085047 w 5076793"/>
                <a:gd name="connsiteY1" fmla="*/ 0 h 2828680"/>
                <a:gd name="connsiteX2" fmla="*/ 5076793 w 5076793"/>
                <a:gd name="connsiteY2" fmla="*/ 748639 h 2828680"/>
                <a:gd name="connsiteX3" fmla="*/ 1300314 w 5076793"/>
                <a:gd name="connsiteY3" fmla="*/ 2828680 h 2828680"/>
                <a:gd name="connsiteX4" fmla="*/ 0 w 5076793"/>
                <a:gd name="connsiteY4" fmla="*/ 2324826 h 2828680"/>
                <a:gd name="connsiteX0" fmla="*/ 0 w 5076793"/>
                <a:gd name="connsiteY0" fmla="*/ 2324826 h 2828680"/>
                <a:gd name="connsiteX1" fmla="*/ 3085047 w 5076793"/>
                <a:gd name="connsiteY1" fmla="*/ 0 h 2828680"/>
                <a:gd name="connsiteX2" fmla="*/ 5076793 w 5076793"/>
                <a:gd name="connsiteY2" fmla="*/ 748639 h 2828680"/>
                <a:gd name="connsiteX3" fmla="*/ 1300314 w 5076793"/>
                <a:gd name="connsiteY3" fmla="*/ 2828680 h 2828680"/>
                <a:gd name="connsiteX4" fmla="*/ 0 w 5076793"/>
                <a:gd name="connsiteY4" fmla="*/ 2324826 h 2828680"/>
                <a:gd name="connsiteX0" fmla="*/ 0 w 5076793"/>
                <a:gd name="connsiteY0" fmla="*/ 2324826 h 2828680"/>
                <a:gd name="connsiteX1" fmla="*/ 3085047 w 5076793"/>
                <a:gd name="connsiteY1" fmla="*/ 0 h 2828680"/>
                <a:gd name="connsiteX2" fmla="*/ 5076793 w 5076793"/>
                <a:gd name="connsiteY2" fmla="*/ 748639 h 2828680"/>
                <a:gd name="connsiteX3" fmla="*/ 1300314 w 5076793"/>
                <a:gd name="connsiteY3" fmla="*/ 2828680 h 2828680"/>
                <a:gd name="connsiteX4" fmla="*/ 0 w 5076793"/>
                <a:gd name="connsiteY4" fmla="*/ 2324826 h 2828680"/>
                <a:gd name="connsiteX0" fmla="*/ 0 w 5076793"/>
                <a:gd name="connsiteY0" fmla="*/ 2324826 h 2898025"/>
                <a:gd name="connsiteX1" fmla="*/ 3085047 w 5076793"/>
                <a:gd name="connsiteY1" fmla="*/ 0 h 2898025"/>
                <a:gd name="connsiteX2" fmla="*/ 5076793 w 5076793"/>
                <a:gd name="connsiteY2" fmla="*/ 748639 h 2898025"/>
                <a:gd name="connsiteX3" fmla="*/ 1445277 w 5076793"/>
                <a:gd name="connsiteY3" fmla="*/ 2898025 h 2898025"/>
                <a:gd name="connsiteX4" fmla="*/ 0 w 5076793"/>
                <a:gd name="connsiteY4" fmla="*/ 2324826 h 2898025"/>
                <a:gd name="connsiteX0" fmla="*/ 0 w 5076793"/>
                <a:gd name="connsiteY0" fmla="*/ 2324826 h 2898025"/>
                <a:gd name="connsiteX1" fmla="*/ 3085047 w 5076793"/>
                <a:gd name="connsiteY1" fmla="*/ 0 h 2898025"/>
                <a:gd name="connsiteX2" fmla="*/ 5076793 w 5076793"/>
                <a:gd name="connsiteY2" fmla="*/ 748639 h 2898025"/>
                <a:gd name="connsiteX3" fmla="*/ 1445277 w 5076793"/>
                <a:gd name="connsiteY3" fmla="*/ 2898025 h 2898025"/>
                <a:gd name="connsiteX4" fmla="*/ 0 w 5076793"/>
                <a:gd name="connsiteY4" fmla="*/ 2324826 h 2898025"/>
                <a:gd name="connsiteX0" fmla="*/ 0 w 5287745"/>
                <a:gd name="connsiteY0" fmla="*/ 2324826 h 2898025"/>
                <a:gd name="connsiteX1" fmla="*/ 3085047 w 5287745"/>
                <a:gd name="connsiteY1" fmla="*/ 0 h 2898025"/>
                <a:gd name="connsiteX2" fmla="*/ 5287745 w 5287745"/>
                <a:gd name="connsiteY2" fmla="*/ 829975 h 2898025"/>
                <a:gd name="connsiteX3" fmla="*/ 1445277 w 5287745"/>
                <a:gd name="connsiteY3" fmla="*/ 2898025 h 2898025"/>
                <a:gd name="connsiteX4" fmla="*/ 0 w 5287745"/>
                <a:gd name="connsiteY4" fmla="*/ 2324826 h 2898025"/>
                <a:gd name="connsiteX0" fmla="*/ 0 w 5580902"/>
                <a:gd name="connsiteY0" fmla="*/ 2223358 h 2898025"/>
                <a:gd name="connsiteX1" fmla="*/ 3378204 w 5580902"/>
                <a:gd name="connsiteY1" fmla="*/ 0 h 2898025"/>
                <a:gd name="connsiteX2" fmla="*/ 5580902 w 5580902"/>
                <a:gd name="connsiteY2" fmla="*/ 829975 h 2898025"/>
                <a:gd name="connsiteX3" fmla="*/ 1738434 w 5580902"/>
                <a:gd name="connsiteY3" fmla="*/ 2898025 h 2898025"/>
                <a:gd name="connsiteX4" fmla="*/ 0 w 5580902"/>
                <a:gd name="connsiteY4" fmla="*/ 2223358 h 2898025"/>
                <a:gd name="connsiteX0" fmla="*/ 0 w 5580902"/>
                <a:gd name="connsiteY0" fmla="*/ 2223358 h 2898025"/>
                <a:gd name="connsiteX1" fmla="*/ 3378204 w 5580902"/>
                <a:gd name="connsiteY1" fmla="*/ 0 h 2898025"/>
                <a:gd name="connsiteX2" fmla="*/ 5580902 w 5580902"/>
                <a:gd name="connsiteY2" fmla="*/ 829975 h 2898025"/>
                <a:gd name="connsiteX3" fmla="*/ 1738434 w 5580902"/>
                <a:gd name="connsiteY3" fmla="*/ 2898025 h 2898025"/>
                <a:gd name="connsiteX4" fmla="*/ 0 w 5580902"/>
                <a:gd name="connsiteY4" fmla="*/ 2223358 h 2898025"/>
                <a:gd name="connsiteX0" fmla="*/ 0 w 5790960"/>
                <a:gd name="connsiteY0" fmla="*/ 2156984 h 2898025"/>
                <a:gd name="connsiteX1" fmla="*/ 3588262 w 5790960"/>
                <a:gd name="connsiteY1" fmla="*/ 0 h 2898025"/>
                <a:gd name="connsiteX2" fmla="*/ 5790960 w 5790960"/>
                <a:gd name="connsiteY2" fmla="*/ 829975 h 2898025"/>
                <a:gd name="connsiteX3" fmla="*/ 1948492 w 5790960"/>
                <a:gd name="connsiteY3" fmla="*/ 2898025 h 2898025"/>
                <a:gd name="connsiteX4" fmla="*/ 0 w 5790960"/>
                <a:gd name="connsiteY4" fmla="*/ 2156984 h 2898025"/>
                <a:gd name="connsiteX0" fmla="*/ 0 w 5790960"/>
                <a:gd name="connsiteY0" fmla="*/ 2156984 h 2898025"/>
                <a:gd name="connsiteX1" fmla="*/ 3588262 w 5790960"/>
                <a:gd name="connsiteY1" fmla="*/ 0 h 2898025"/>
                <a:gd name="connsiteX2" fmla="*/ 5790960 w 5790960"/>
                <a:gd name="connsiteY2" fmla="*/ 829975 h 2898025"/>
                <a:gd name="connsiteX3" fmla="*/ 1948492 w 5790960"/>
                <a:gd name="connsiteY3" fmla="*/ 2898025 h 2898025"/>
                <a:gd name="connsiteX4" fmla="*/ 0 w 5790960"/>
                <a:gd name="connsiteY4" fmla="*/ 2156984 h 2898025"/>
                <a:gd name="connsiteX0" fmla="*/ 0 w 5790960"/>
                <a:gd name="connsiteY0" fmla="*/ 2109831 h 2850872"/>
                <a:gd name="connsiteX1" fmla="*/ 3808062 w 5790960"/>
                <a:gd name="connsiteY1" fmla="*/ 0 h 2850872"/>
                <a:gd name="connsiteX2" fmla="*/ 5790960 w 5790960"/>
                <a:gd name="connsiteY2" fmla="*/ 782822 h 2850872"/>
                <a:gd name="connsiteX3" fmla="*/ 1948492 w 5790960"/>
                <a:gd name="connsiteY3" fmla="*/ 2850872 h 2850872"/>
                <a:gd name="connsiteX4" fmla="*/ 0 w 5790960"/>
                <a:gd name="connsiteY4" fmla="*/ 2109831 h 2850872"/>
                <a:gd name="connsiteX0" fmla="*/ 0 w 5745231"/>
                <a:gd name="connsiteY0" fmla="*/ 2109831 h 2850872"/>
                <a:gd name="connsiteX1" fmla="*/ 3808062 w 5745231"/>
                <a:gd name="connsiteY1" fmla="*/ 0 h 2850872"/>
                <a:gd name="connsiteX2" fmla="*/ 5745231 w 5745231"/>
                <a:gd name="connsiteY2" fmla="*/ 609734 h 2850872"/>
                <a:gd name="connsiteX3" fmla="*/ 1948492 w 5745231"/>
                <a:gd name="connsiteY3" fmla="*/ 2850872 h 2850872"/>
                <a:gd name="connsiteX4" fmla="*/ 0 w 5745231"/>
                <a:gd name="connsiteY4" fmla="*/ 2109831 h 2850872"/>
                <a:gd name="connsiteX0" fmla="*/ 0 w 5875761"/>
                <a:gd name="connsiteY0" fmla="*/ 2317430 h 2850872"/>
                <a:gd name="connsiteX1" fmla="*/ 3938592 w 5875761"/>
                <a:gd name="connsiteY1" fmla="*/ 0 h 2850872"/>
                <a:gd name="connsiteX2" fmla="*/ 5875761 w 5875761"/>
                <a:gd name="connsiteY2" fmla="*/ 609734 h 2850872"/>
                <a:gd name="connsiteX3" fmla="*/ 2079022 w 5875761"/>
                <a:gd name="connsiteY3" fmla="*/ 2850872 h 2850872"/>
                <a:gd name="connsiteX4" fmla="*/ 0 w 5875761"/>
                <a:gd name="connsiteY4" fmla="*/ 2317430 h 2850872"/>
                <a:gd name="connsiteX0" fmla="*/ 0 w 5875761"/>
                <a:gd name="connsiteY0" fmla="*/ 2317430 h 2886740"/>
                <a:gd name="connsiteX1" fmla="*/ 3938592 w 5875761"/>
                <a:gd name="connsiteY1" fmla="*/ 0 h 2886740"/>
                <a:gd name="connsiteX2" fmla="*/ 5875761 w 5875761"/>
                <a:gd name="connsiteY2" fmla="*/ 609734 h 2886740"/>
                <a:gd name="connsiteX3" fmla="*/ 1808737 w 5875761"/>
                <a:gd name="connsiteY3" fmla="*/ 2886740 h 2886740"/>
                <a:gd name="connsiteX4" fmla="*/ 0 w 5875761"/>
                <a:gd name="connsiteY4" fmla="*/ 2317430 h 28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761" h="2886740">
                  <a:moveTo>
                    <a:pt x="0" y="2317430"/>
                  </a:moveTo>
                  <a:cubicBezTo>
                    <a:pt x="1344757" y="615684"/>
                    <a:pt x="3040192" y="225981"/>
                    <a:pt x="3938592" y="0"/>
                  </a:cubicBezTo>
                  <a:lnTo>
                    <a:pt x="5875761" y="609734"/>
                  </a:lnTo>
                  <a:cubicBezTo>
                    <a:pt x="5046273" y="1656062"/>
                    <a:pt x="3080675" y="2664984"/>
                    <a:pt x="1808737" y="2886740"/>
                  </a:cubicBezTo>
                  <a:lnTo>
                    <a:pt x="0" y="231743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47000"/>
                  </a:schemeClr>
                </a:gs>
                <a:gs pos="21000">
                  <a:schemeClr val="accent5">
                    <a:alpha val="27000"/>
                  </a:schemeClr>
                </a:gs>
                <a:gs pos="75000">
                  <a:schemeClr val="accent3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8B25FF0B-4720-4EDC-87A1-090797CFD3F7}"/>
                </a:ext>
              </a:extLst>
            </p:cNvPr>
            <p:cNvSpPr/>
            <p:nvPr/>
          </p:nvSpPr>
          <p:spPr bwMode="ltGray">
            <a:xfrm rot="11441144">
              <a:off x="-2405020" y="-323218"/>
              <a:ext cx="4326301" cy="2354031"/>
            </a:xfrm>
            <a:custGeom>
              <a:avLst/>
              <a:gdLst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901452 w 7831575"/>
                <a:gd name="connsiteY4" fmla="*/ 4148354 h 6778171"/>
                <a:gd name="connsiteX5" fmla="*/ 4304603 w 7831575"/>
                <a:gd name="connsiteY5" fmla="*/ 4368800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0305 w 7831575"/>
                <a:gd name="connsiteY3" fmla="*/ 2110703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7866"/>
                <a:gd name="connsiteY0" fmla="*/ 6770914 h 6778171"/>
                <a:gd name="connsiteX1" fmla="*/ 3346660 w 7837866"/>
                <a:gd name="connsiteY1" fmla="*/ 2743200 h 6778171"/>
                <a:gd name="connsiteX2" fmla="*/ 7831575 w 7837866"/>
                <a:gd name="connsiteY2" fmla="*/ 0 h 6778171"/>
                <a:gd name="connsiteX3" fmla="*/ 7781607 w 7837866"/>
                <a:gd name="connsiteY3" fmla="*/ 2087806 h 6778171"/>
                <a:gd name="connsiteX4" fmla="*/ 7837866 w 7837866"/>
                <a:gd name="connsiteY4" fmla="*/ 2112174 h 6778171"/>
                <a:gd name="connsiteX5" fmla="*/ 6405383 w 7837866"/>
                <a:gd name="connsiteY5" fmla="*/ 3869878 h 6778171"/>
                <a:gd name="connsiteX6" fmla="*/ 4295725 w 7837866"/>
                <a:gd name="connsiteY6" fmla="*/ 4386691 h 6778171"/>
                <a:gd name="connsiteX7" fmla="*/ 705060 w 7837866"/>
                <a:gd name="connsiteY7" fmla="*/ 6778171 h 6778171"/>
                <a:gd name="connsiteX8" fmla="*/ 0 w 7837866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47741"/>
                <a:gd name="connsiteY0" fmla="*/ 6770914 h 6778171"/>
                <a:gd name="connsiteX1" fmla="*/ 3346660 w 7847741"/>
                <a:gd name="connsiteY1" fmla="*/ 2743200 h 6778171"/>
                <a:gd name="connsiteX2" fmla="*/ 7831575 w 7847741"/>
                <a:gd name="connsiteY2" fmla="*/ 0 h 6778171"/>
                <a:gd name="connsiteX3" fmla="*/ 7847741 w 7847741"/>
                <a:gd name="connsiteY3" fmla="*/ 2087664 h 6778171"/>
                <a:gd name="connsiteX4" fmla="*/ 6405383 w 7847741"/>
                <a:gd name="connsiteY4" fmla="*/ 3869878 h 6778171"/>
                <a:gd name="connsiteX5" fmla="*/ 4295725 w 7847741"/>
                <a:gd name="connsiteY5" fmla="*/ 4386691 h 6778171"/>
                <a:gd name="connsiteX6" fmla="*/ 705060 w 7847741"/>
                <a:gd name="connsiteY6" fmla="*/ 6778171 h 6778171"/>
                <a:gd name="connsiteX7" fmla="*/ 0 w 7847741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6405383 w 7831575"/>
                <a:gd name="connsiteY3" fmla="*/ 3869878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8317851"/>
                <a:gd name="connsiteY0" fmla="*/ 6770914 h 6778171"/>
                <a:gd name="connsiteX1" fmla="*/ 3346660 w 8317851"/>
                <a:gd name="connsiteY1" fmla="*/ 2743200 h 6778171"/>
                <a:gd name="connsiteX2" fmla="*/ 7831575 w 8317851"/>
                <a:gd name="connsiteY2" fmla="*/ 0 h 6778171"/>
                <a:gd name="connsiteX3" fmla="*/ 8317851 w 8317851"/>
                <a:gd name="connsiteY3" fmla="*/ 2792905 h 6778171"/>
                <a:gd name="connsiteX4" fmla="*/ 4295725 w 8317851"/>
                <a:gd name="connsiteY4" fmla="*/ 4386691 h 6778171"/>
                <a:gd name="connsiteX5" fmla="*/ 705060 w 8317851"/>
                <a:gd name="connsiteY5" fmla="*/ 6778171 h 6778171"/>
                <a:gd name="connsiteX6" fmla="*/ 0 w 8317851"/>
                <a:gd name="connsiteY6" fmla="*/ 6770914 h 6778171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295725 w 8317851"/>
                <a:gd name="connsiteY4" fmla="*/ 4382086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415300 w 8317851"/>
                <a:gd name="connsiteY4" fmla="*/ 5015887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66310"/>
                <a:gd name="connsiteX1" fmla="*/ 3346660 w 8317851"/>
                <a:gd name="connsiteY1" fmla="*/ 2738595 h 6766310"/>
                <a:gd name="connsiteX2" fmla="*/ 7913004 w 8317851"/>
                <a:gd name="connsiteY2" fmla="*/ 0 h 6766310"/>
                <a:gd name="connsiteX3" fmla="*/ 8317851 w 8317851"/>
                <a:gd name="connsiteY3" fmla="*/ 2788300 h 6766310"/>
                <a:gd name="connsiteX4" fmla="*/ 4415300 w 8317851"/>
                <a:gd name="connsiteY4" fmla="*/ 5015887 h 6766310"/>
                <a:gd name="connsiteX5" fmla="*/ 1537673 w 8317851"/>
                <a:gd name="connsiteY5" fmla="*/ 6544087 h 6766310"/>
                <a:gd name="connsiteX6" fmla="*/ 0 w 8317851"/>
                <a:gd name="connsiteY6" fmla="*/ 6766309 h 6766310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807831 h 6807831"/>
                <a:gd name="connsiteX1" fmla="*/ 3474030 w 8317851"/>
                <a:gd name="connsiteY1" fmla="*/ 3059313 h 6807831"/>
                <a:gd name="connsiteX2" fmla="*/ 7936511 w 8317851"/>
                <a:gd name="connsiteY2" fmla="*/ 0 h 6807831"/>
                <a:gd name="connsiteX3" fmla="*/ 8317851 w 8317851"/>
                <a:gd name="connsiteY3" fmla="*/ 2829822 h 6807831"/>
                <a:gd name="connsiteX4" fmla="*/ 4415300 w 8317851"/>
                <a:gd name="connsiteY4" fmla="*/ 5057409 h 6807831"/>
                <a:gd name="connsiteX5" fmla="*/ 1537673 w 8317851"/>
                <a:gd name="connsiteY5" fmla="*/ 6585609 h 6807831"/>
                <a:gd name="connsiteX6" fmla="*/ 0 w 8317851"/>
                <a:gd name="connsiteY6" fmla="*/ 6807831 h 6807831"/>
                <a:gd name="connsiteX0" fmla="*/ 0 w 8317851"/>
                <a:gd name="connsiteY0" fmla="*/ 6289544 h 6289544"/>
                <a:gd name="connsiteX1" fmla="*/ 3474030 w 8317851"/>
                <a:gd name="connsiteY1" fmla="*/ 2541026 h 6289544"/>
                <a:gd name="connsiteX2" fmla="*/ 7173746 w 8317851"/>
                <a:gd name="connsiteY2" fmla="*/ 0 h 6289544"/>
                <a:gd name="connsiteX3" fmla="*/ 8317851 w 8317851"/>
                <a:gd name="connsiteY3" fmla="*/ 2311535 h 6289544"/>
                <a:gd name="connsiteX4" fmla="*/ 4415300 w 8317851"/>
                <a:gd name="connsiteY4" fmla="*/ 4539122 h 6289544"/>
                <a:gd name="connsiteX5" fmla="*/ 1537673 w 8317851"/>
                <a:gd name="connsiteY5" fmla="*/ 6067322 h 6289544"/>
                <a:gd name="connsiteX6" fmla="*/ 0 w 8317851"/>
                <a:gd name="connsiteY6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415300 w 8620644"/>
                <a:gd name="connsiteY4" fmla="*/ 4539122 h 6289544"/>
                <a:gd name="connsiteX5" fmla="*/ 1537673 w 8620644"/>
                <a:gd name="connsiteY5" fmla="*/ 6067322 h 6289544"/>
                <a:gd name="connsiteX6" fmla="*/ 0 w 8620644"/>
                <a:gd name="connsiteY6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415300 w 8620644"/>
                <a:gd name="connsiteY4" fmla="*/ 4539122 h 6289544"/>
                <a:gd name="connsiteX5" fmla="*/ 1537673 w 8620644"/>
                <a:gd name="connsiteY5" fmla="*/ 6067322 h 6289544"/>
                <a:gd name="connsiteX6" fmla="*/ 1581944 w 8620644"/>
                <a:gd name="connsiteY6" fmla="*/ 6068193 h 6289544"/>
                <a:gd name="connsiteX7" fmla="*/ 0 w 8620644"/>
                <a:gd name="connsiteY7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415300 w 8620644"/>
                <a:gd name="connsiteY4" fmla="*/ 4539122 h 6289544"/>
                <a:gd name="connsiteX5" fmla="*/ 1537673 w 8620644"/>
                <a:gd name="connsiteY5" fmla="*/ 6067322 h 6289544"/>
                <a:gd name="connsiteX6" fmla="*/ 1581944 w 8620644"/>
                <a:gd name="connsiteY6" fmla="*/ 6068193 h 6289544"/>
                <a:gd name="connsiteX7" fmla="*/ 0 w 8620644"/>
                <a:gd name="connsiteY7" fmla="*/ 6289544 h 6289544"/>
                <a:gd name="connsiteX0" fmla="*/ 322726 w 8943370"/>
                <a:gd name="connsiteY0" fmla="*/ 6289544 h 6877261"/>
                <a:gd name="connsiteX1" fmla="*/ 3796756 w 8943370"/>
                <a:gd name="connsiteY1" fmla="*/ 2541026 h 6877261"/>
                <a:gd name="connsiteX2" fmla="*/ 7496472 w 8943370"/>
                <a:gd name="connsiteY2" fmla="*/ 0 h 6877261"/>
                <a:gd name="connsiteX3" fmla="*/ 8943370 w 8943370"/>
                <a:gd name="connsiteY3" fmla="*/ 985574 h 6877261"/>
                <a:gd name="connsiteX4" fmla="*/ 4738026 w 8943370"/>
                <a:gd name="connsiteY4" fmla="*/ 4539122 h 6877261"/>
                <a:gd name="connsiteX5" fmla="*/ 1860399 w 8943370"/>
                <a:gd name="connsiteY5" fmla="*/ 6067322 h 6877261"/>
                <a:gd name="connsiteX6" fmla="*/ 322726 w 8943370"/>
                <a:gd name="connsiteY6" fmla="*/ 6289544 h 6877261"/>
                <a:gd name="connsiteX0" fmla="*/ 325488 w 8946132"/>
                <a:gd name="connsiteY0" fmla="*/ 6289544 h 6874927"/>
                <a:gd name="connsiteX1" fmla="*/ 3799518 w 8946132"/>
                <a:gd name="connsiteY1" fmla="*/ 2541026 h 6874927"/>
                <a:gd name="connsiteX2" fmla="*/ 7499234 w 8946132"/>
                <a:gd name="connsiteY2" fmla="*/ 0 h 6874927"/>
                <a:gd name="connsiteX3" fmla="*/ 8946132 w 8946132"/>
                <a:gd name="connsiteY3" fmla="*/ 985574 h 6874927"/>
                <a:gd name="connsiteX4" fmla="*/ 4740788 w 8946132"/>
                <a:gd name="connsiteY4" fmla="*/ 4539122 h 6874927"/>
                <a:gd name="connsiteX5" fmla="*/ 1863161 w 8946132"/>
                <a:gd name="connsiteY5" fmla="*/ 6067322 h 6874927"/>
                <a:gd name="connsiteX6" fmla="*/ 1853444 w 8946132"/>
                <a:gd name="connsiteY6" fmla="*/ 6052113 h 6874927"/>
                <a:gd name="connsiteX7" fmla="*/ 325488 w 8946132"/>
                <a:gd name="connsiteY7" fmla="*/ 6289544 h 6874927"/>
                <a:gd name="connsiteX0" fmla="*/ 325488 w 8946132"/>
                <a:gd name="connsiteY0" fmla="*/ 6289544 h 6874927"/>
                <a:gd name="connsiteX1" fmla="*/ 3799518 w 8946132"/>
                <a:gd name="connsiteY1" fmla="*/ 2541026 h 6874927"/>
                <a:gd name="connsiteX2" fmla="*/ 7499234 w 8946132"/>
                <a:gd name="connsiteY2" fmla="*/ 0 h 6874927"/>
                <a:gd name="connsiteX3" fmla="*/ 8946132 w 8946132"/>
                <a:gd name="connsiteY3" fmla="*/ 985574 h 6874927"/>
                <a:gd name="connsiteX4" fmla="*/ 4740788 w 8946132"/>
                <a:gd name="connsiteY4" fmla="*/ 4539122 h 6874927"/>
                <a:gd name="connsiteX5" fmla="*/ 1863161 w 8946132"/>
                <a:gd name="connsiteY5" fmla="*/ 6067322 h 6874927"/>
                <a:gd name="connsiteX6" fmla="*/ 1853444 w 8946132"/>
                <a:gd name="connsiteY6" fmla="*/ 6052113 h 6874927"/>
                <a:gd name="connsiteX7" fmla="*/ 1853101 w 8946132"/>
                <a:gd name="connsiteY7" fmla="*/ 6053065 h 6874927"/>
                <a:gd name="connsiteX8" fmla="*/ 325488 w 8946132"/>
                <a:gd name="connsiteY8" fmla="*/ 6289544 h 6874927"/>
                <a:gd name="connsiteX0" fmla="*/ 324347 w 8944991"/>
                <a:gd name="connsiteY0" fmla="*/ 6289544 h 6874725"/>
                <a:gd name="connsiteX1" fmla="*/ 3798377 w 8944991"/>
                <a:gd name="connsiteY1" fmla="*/ 2541026 h 6874725"/>
                <a:gd name="connsiteX2" fmla="*/ 7498093 w 8944991"/>
                <a:gd name="connsiteY2" fmla="*/ 0 h 6874725"/>
                <a:gd name="connsiteX3" fmla="*/ 8944991 w 8944991"/>
                <a:gd name="connsiteY3" fmla="*/ 985574 h 6874725"/>
                <a:gd name="connsiteX4" fmla="*/ 4739647 w 8944991"/>
                <a:gd name="connsiteY4" fmla="*/ 4539122 h 6874725"/>
                <a:gd name="connsiteX5" fmla="*/ 1862020 w 8944991"/>
                <a:gd name="connsiteY5" fmla="*/ 6067322 h 6874725"/>
                <a:gd name="connsiteX6" fmla="*/ 1852303 w 8944991"/>
                <a:gd name="connsiteY6" fmla="*/ 6052113 h 6874725"/>
                <a:gd name="connsiteX7" fmla="*/ 324347 w 8944991"/>
                <a:gd name="connsiteY7" fmla="*/ 6289544 h 6874725"/>
                <a:gd name="connsiteX0" fmla="*/ 324346 w 8944990"/>
                <a:gd name="connsiteY0" fmla="*/ 6289544 h 6874725"/>
                <a:gd name="connsiteX1" fmla="*/ 3798376 w 8944990"/>
                <a:gd name="connsiteY1" fmla="*/ 2541026 h 6874725"/>
                <a:gd name="connsiteX2" fmla="*/ 7498092 w 8944990"/>
                <a:gd name="connsiteY2" fmla="*/ 0 h 6874725"/>
                <a:gd name="connsiteX3" fmla="*/ 8944990 w 8944990"/>
                <a:gd name="connsiteY3" fmla="*/ 985574 h 6874725"/>
                <a:gd name="connsiteX4" fmla="*/ 4739646 w 8944990"/>
                <a:gd name="connsiteY4" fmla="*/ 4539122 h 6874725"/>
                <a:gd name="connsiteX5" fmla="*/ 1862019 w 8944990"/>
                <a:gd name="connsiteY5" fmla="*/ 6067322 h 6874725"/>
                <a:gd name="connsiteX6" fmla="*/ 1858684 w 8944990"/>
                <a:gd name="connsiteY6" fmla="*/ 6051541 h 6874725"/>
                <a:gd name="connsiteX7" fmla="*/ 324346 w 8944990"/>
                <a:gd name="connsiteY7" fmla="*/ 6289544 h 6874725"/>
                <a:gd name="connsiteX0" fmla="*/ 324346 w 8944990"/>
                <a:gd name="connsiteY0" fmla="*/ 6289544 h 6874725"/>
                <a:gd name="connsiteX1" fmla="*/ 3798376 w 8944990"/>
                <a:gd name="connsiteY1" fmla="*/ 2541026 h 6874725"/>
                <a:gd name="connsiteX2" fmla="*/ 7498092 w 8944990"/>
                <a:gd name="connsiteY2" fmla="*/ 0 h 6874725"/>
                <a:gd name="connsiteX3" fmla="*/ 8944990 w 8944990"/>
                <a:gd name="connsiteY3" fmla="*/ 985574 h 6874725"/>
                <a:gd name="connsiteX4" fmla="*/ 4739646 w 8944990"/>
                <a:gd name="connsiteY4" fmla="*/ 4539122 h 6874725"/>
                <a:gd name="connsiteX5" fmla="*/ 1862019 w 8944990"/>
                <a:gd name="connsiteY5" fmla="*/ 6067322 h 6874725"/>
                <a:gd name="connsiteX6" fmla="*/ 1865067 w 8944990"/>
                <a:gd name="connsiteY6" fmla="*/ 6050970 h 6874725"/>
                <a:gd name="connsiteX7" fmla="*/ 324346 w 8944990"/>
                <a:gd name="connsiteY7" fmla="*/ 6289544 h 6874725"/>
                <a:gd name="connsiteX0" fmla="*/ 324346 w 8944990"/>
                <a:gd name="connsiteY0" fmla="*/ 6289544 h 6874725"/>
                <a:gd name="connsiteX1" fmla="*/ 3798376 w 8944990"/>
                <a:gd name="connsiteY1" fmla="*/ 2541026 h 6874725"/>
                <a:gd name="connsiteX2" fmla="*/ 7498092 w 8944990"/>
                <a:gd name="connsiteY2" fmla="*/ 0 h 6874725"/>
                <a:gd name="connsiteX3" fmla="*/ 8944990 w 8944990"/>
                <a:gd name="connsiteY3" fmla="*/ 985574 h 6874725"/>
                <a:gd name="connsiteX4" fmla="*/ 4739646 w 8944990"/>
                <a:gd name="connsiteY4" fmla="*/ 4539122 h 6874725"/>
                <a:gd name="connsiteX5" fmla="*/ 1862019 w 8944990"/>
                <a:gd name="connsiteY5" fmla="*/ 6067322 h 6874725"/>
                <a:gd name="connsiteX6" fmla="*/ 1871450 w 8944990"/>
                <a:gd name="connsiteY6" fmla="*/ 6050398 h 6874725"/>
                <a:gd name="connsiteX7" fmla="*/ 324346 w 8944990"/>
                <a:gd name="connsiteY7" fmla="*/ 6289544 h 6874725"/>
                <a:gd name="connsiteX0" fmla="*/ 322135 w 8942779"/>
                <a:gd name="connsiteY0" fmla="*/ 6289544 h 6868678"/>
                <a:gd name="connsiteX1" fmla="*/ 3796165 w 8942779"/>
                <a:gd name="connsiteY1" fmla="*/ 2541026 h 6868678"/>
                <a:gd name="connsiteX2" fmla="*/ 7495881 w 8942779"/>
                <a:gd name="connsiteY2" fmla="*/ 0 h 6868678"/>
                <a:gd name="connsiteX3" fmla="*/ 8942779 w 8942779"/>
                <a:gd name="connsiteY3" fmla="*/ 985574 h 6868678"/>
                <a:gd name="connsiteX4" fmla="*/ 4737435 w 8942779"/>
                <a:gd name="connsiteY4" fmla="*/ 4539122 h 6868678"/>
                <a:gd name="connsiteX5" fmla="*/ 1859808 w 8942779"/>
                <a:gd name="connsiteY5" fmla="*/ 6067322 h 6868678"/>
                <a:gd name="connsiteX6" fmla="*/ 1869239 w 8942779"/>
                <a:gd name="connsiteY6" fmla="*/ 6050398 h 6868678"/>
                <a:gd name="connsiteX7" fmla="*/ 1869738 w 8942779"/>
                <a:gd name="connsiteY7" fmla="*/ 6015259 h 6868678"/>
                <a:gd name="connsiteX8" fmla="*/ 322135 w 8942779"/>
                <a:gd name="connsiteY8" fmla="*/ 6289544 h 6868678"/>
                <a:gd name="connsiteX0" fmla="*/ 322135 w 8942779"/>
                <a:gd name="connsiteY0" fmla="*/ 6289544 h 6868678"/>
                <a:gd name="connsiteX1" fmla="*/ 3796165 w 8942779"/>
                <a:gd name="connsiteY1" fmla="*/ 2541026 h 6868678"/>
                <a:gd name="connsiteX2" fmla="*/ 7495881 w 8942779"/>
                <a:gd name="connsiteY2" fmla="*/ 0 h 6868678"/>
                <a:gd name="connsiteX3" fmla="*/ 8942779 w 8942779"/>
                <a:gd name="connsiteY3" fmla="*/ 985574 h 6868678"/>
                <a:gd name="connsiteX4" fmla="*/ 4737435 w 8942779"/>
                <a:gd name="connsiteY4" fmla="*/ 4539122 h 6868678"/>
                <a:gd name="connsiteX5" fmla="*/ 1859808 w 8942779"/>
                <a:gd name="connsiteY5" fmla="*/ 6067322 h 6868678"/>
                <a:gd name="connsiteX6" fmla="*/ 1869239 w 8942779"/>
                <a:gd name="connsiteY6" fmla="*/ 6050398 h 6868678"/>
                <a:gd name="connsiteX7" fmla="*/ 1869738 w 8942779"/>
                <a:gd name="connsiteY7" fmla="*/ 6015259 h 6868678"/>
                <a:gd name="connsiteX8" fmla="*/ 1868190 w 8942779"/>
                <a:gd name="connsiteY8" fmla="*/ 6015056 h 6868678"/>
                <a:gd name="connsiteX9" fmla="*/ 322135 w 8942779"/>
                <a:gd name="connsiteY9" fmla="*/ 6289544 h 6868678"/>
                <a:gd name="connsiteX0" fmla="*/ 327754 w 8948398"/>
                <a:gd name="connsiteY0" fmla="*/ 6289544 h 6864949"/>
                <a:gd name="connsiteX1" fmla="*/ 3801784 w 8948398"/>
                <a:gd name="connsiteY1" fmla="*/ 2541026 h 6864949"/>
                <a:gd name="connsiteX2" fmla="*/ 7501500 w 8948398"/>
                <a:gd name="connsiteY2" fmla="*/ 0 h 6864949"/>
                <a:gd name="connsiteX3" fmla="*/ 8948398 w 8948398"/>
                <a:gd name="connsiteY3" fmla="*/ 985574 h 6864949"/>
                <a:gd name="connsiteX4" fmla="*/ 4743054 w 8948398"/>
                <a:gd name="connsiteY4" fmla="*/ 4539122 h 6864949"/>
                <a:gd name="connsiteX5" fmla="*/ 1865427 w 8948398"/>
                <a:gd name="connsiteY5" fmla="*/ 6067322 h 6864949"/>
                <a:gd name="connsiteX6" fmla="*/ 1874858 w 8948398"/>
                <a:gd name="connsiteY6" fmla="*/ 6050398 h 6864949"/>
                <a:gd name="connsiteX7" fmla="*/ 1875357 w 8948398"/>
                <a:gd name="connsiteY7" fmla="*/ 6015259 h 6864949"/>
                <a:gd name="connsiteX8" fmla="*/ 1873809 w 8948398"/>
                <a:gd name="connsiteY8" fmla="*/ 6015056 h 6864949"/>
                <a:gd name="connsiteX9" fmla="*/ 1840096 w 8948398"/>
                <a:gd name="connsiteY9" fmla="*/ 5992682 h 6864949"/>
                <a:gd name="connsiteX10" fmla="*/ 327754 w 8948398"/>
                <a:gd name="connsiteY10" fmla="*/ 6289544 h 6864949"/>
                <a:gd name="connsiteX0" fmla="*/ 321329 w 8941973"/>
                <a:gd name="connsiteY0" fmla="*/ 6289544 h 6868548"/>
                <a:gd name="connsiteX1" fmla="*/ 3795359 w 8941973"/>
                <a:gd name="connsiteY1" fmla="*/ 2541026 h 6868548"/>
                <a:gd name="connsiteX2" fmla="*/ 7495075 w 8941973"/>
                <a:gd name="connsiteY2" fmla="*/ 0 h 6868548"/>
                <a:gd name="connsiteX3" fmla="*/ 8941973 w 8941973"/>
                <a:gd name="connsiteY3" fmla="*/ 985574 h 6868548"/>
                <a:gd name="connsiteX4" fmla="*/ 4736629 w 8941973"/>
                <a:gd name="connsiteY4" fmla="*/ 4539122 h 6868548"/>
                <a:gd name="connsiteX5" fmla="*/ 1859002 w 8941973"/>
                <a:gd name="connsiteY5" fmla="*/ 6067322 h 6868548"/>
                <a:gd name="connsiteX6" fmla="*/ 1868433 w 8941973"/>
                <a:gd name="connsiteY6" fmla="*/ 6050398 h 6868548"/>
                <a:gd name="connsiteX7" fmla="*/ 1868932 w 8941973"/>
                <a:gd name="connsiteY7" fmla="*/ 6015259 h 6868548"/>
                <a:gd name="connsiteX8" fmla="*/ 1867384 w 8941973"/>
                <a:gd name="connsiteY8" fmla="*/ 6015056 h 6868548"/>
                <a:gd name="connsiteX9" fmla="*/ 321329 w 8941973"/>
                <a:gd name="connsiteY9" fmla="*/ 6289544 h 6868548"/>
                <a:gd name="connsiteX0" fmla="*/ 322135 w 8942779"/>
                <a:gd name="connsiteY0" fmla="*/ 6289544 h 6868677"/>
                <a:gd name="connsiteX1" fmla="*/ 3796165 w 8942779"/>
                <a:gd name="connsiteY1" fmla="*/ 2541026 h 6868677"/>
                <a:gd name="connsiteX2" fmla="*/ 7495881 w 8942779"/>
                <a:gd name="connsiteY2" fmla="*/ 0 h 6868677"/>
                <a:gd name="connsiteX3" fmla="*/ 8942779 w 8942779"/>
                <a:gd name="connsiteY3" fmla="*/ 985574 h 6868677"/>
                <a:gd name="connsiteX4" fmla="*/ 4737435 w 8942779"/>
                <a:gd name="connsiteY4" fmla="*/ 4539122 h 6868677"/>
                <a:gd name="connsiteX5" fmla="*/ 1859808 w 8942779"/>
                <a:gd name="connsiteY5" fmla="*/ 6067322 h 6868677"/>
                <a:gd name="connsiteX6" fmla="*/ 1869239 w 8942779"/>
                <a:gd name="connsiteY6" fmla="*/ 6050398 h 6868677"/>
                <a:gd name="connsiteX7" fmla="*/ 1869738 w 8942779"/>
                <a:gd name="connsiteY7" fmla="*/ 6015259 h 6868677"/>
                <a:gd name="connsiteX8" fmla="*/ 1868190 w 8942779"/>
                <a:gd name="connsiteY8" fmla="*/ 6015056 h 6868677"/>
                <a:gd name="connsiteX9" fmla="*/ 1868103 w 8942779"/>
                <a:gd name="connsiteY9" fmla="*/ 6014834 h 6868677"/>
                <a:gd name="connsiteX10" fmla="*/ 322135 w 8942779"/>
                <a:gd name="connsiteY10" fmla="*/ 6289544 h 6868677"/>
                <a:gd name="connsiteX0" fmla="*/ 327754 w 8948398"/>
                <a:gd name="connsiteY0" fmla="*/ 6289544 h 8272357"/>
                <a:gd name="connsiteX1" fmla="*/ 3801784 w 8948398"/>
                <a:gd name="connsiteY1" fmla="*/ 2541026 h 8272357"/>
                <a:gd name="connsiteX2" fmla="*/ 7501500 w 8948398"/>
                <a:gd name="connsiteY2" fmla="*/ 0 h 8272357"/>
                <a:gd name="connsiteX3" fmla="*/ 8948398 w 8948398"/>
                <a:gd name="connsiteY3" fmla="*/ 985574 h 8272357"/>
                <a:gd name="connsiteX4" fmla="*/ 4743054 w 8948398"/>
                <a:gd name="connsiteY4" fmla="*/ 4539122 h 8272357"/>
                <a:gd name="connsiteX5" fmla="*/ 1865427 w 8948398"/>
                <a:gd name="connsiteY5" fmla="*/ 6067322 h 8272357"/>
                <a:gd name="connsiteX6" fmla="*/ 1874858 w 8948398"/>
                <a:gd name="connsiteY6" fmla="*/ 6050398 h 8272357"/>
                <a:gd name="connsiteX7" fmla="*/ 1875357 w 8948398"/>
                <a:gd name="connsiteY7" fmla="*/ 6015259 h 8272357"/>
                <a:gd name="connsiteX8" fmla="*/ 1873809 w 8948398"/>
                <a:gd name="connsiteY8" fmla="*/ 6015056 h 8272357"/>
                <a:gd name="connsiteX9" fmla="*/ 1873722 w 8948398"/>
                <a:gd name="connsiteY9" fmla="*/ 6014834 h 8272357"/>
                <a:gd name="connsiteX10" fmla="*/ 304019 w 8948398"/>
                <a:gd name="connsiteY10" fmla="*/ 8226573 h 8272357"/>
                <a:gd name="connsiteX11" fmla="*/ 327754 w 8948398"/>
                <a:gd name="connsiteY11" fmla="*/ 6289544 h 8272357"/>
                <a:gd name="connsiteX0" fmla="*/ 581123 w 9201767"/>
                <a:gd name="connsiteY0" fmla="*/ 6289544 h 8588733"/>
                <a:gd name="connsiteX1" fmla="*/ 4055153 w 9201767"/>
                <a:gd name="connsiteY1" fmla="*/ 2541026 h 8588733"/>
                <a:gd name="connsiteX2" fmla="*/ 7754869 w 9201767"/>
                <a:gd name="connsiteY2" fmla="*/ 0 h 8588733"/>
                <a:gd name="connsiteX3" fmla="*/ 9201767 w 9201767"/>
                <a:gd name="connsiteY3" fmla="*/ 985574 h 8588733"/>
                <a:gd name="connsiteX4" fmla="*/ 4996423 w 9201767"/>
                <a:gd name="connsiteY4" fmla="*/ 4539122 h 8588733"/>
                <a:gd name="connsiteX5" fmla="*/ 2118796 w 9201767"/>
                <a:gd name="connsiteY5" fmla="*/ 6067322 h 8588733"/>
                <a:gd name="connsiteX6" fmla="*/ 2128227 w 9201767"/>
                <a:gd name="connsiteY6" fmla="*/ 6050398 h 8588733"/>
                <a:gd name="connsiteX7" fmla="*/ 2128726 w 9201767"/>
                <a:gd name="connsiteY7" fmla="*/ 6015259 h 8588733"/>
                <a:gd name="connsiteX8" fmla="*/ 2127178 w 9201767"/>
                <a:gd name="connsiteY8" fmla="*/ 6015056 h 8588733"/>
                <a:gd name="connsiteX9" fmla="*/ 2127091 w 9201767"/>
                <a:gd name="connsiteY9" fmla="*/ 6014834 h 8588733"/>
                <a:gd name="connsiteX10" fmla="*/ 557388 w 9201767"/>
                <a:gd name="connsiteY10" fmla="*/ 8226573 h 8588733"/>
                <a:gd name="connsiteX11" fmla="*/ 499597 w 9201767"/>
                <a:gd name="connsiteY11" fmla="*/ 8201116 h 8588733"/>
                <a:gd name="connsiteX12" fmla="*/ 581123 w 9201767"/>
                <a:gd name="connsiteY12" fmla="*/ 6289544 h 8588733"/>
                <a:gd name="connsiteX0" fmla="*/ 581123 w 9201767"/>
                <a:gd name="connsiteY0" fmla="*/ 6289544 h 8588735"/>
                <a:gd name="connsiteX1" fmla="*/ 4055153 w 9201767"/>
                <a:gd name="connsiteY1" fmla="*/ 2541026 h 8588735"/>
                <a:gd name="connsiteX2" fmla="*/ 7754869 w 9201767"/>
                <a:gd name="connsiteY2" fmla="*/ 0 h 8588735"/>
                <a:gd name="connsiteX3" fmla="*/ 9201767 w 9201767"/>
                <a:gd name="connsiteY3" fmla="*/ 985574 h 8588735"/>
                <a:gd name="connsiteX4" fmla="*/ 4996423 w 9201767"/>
                <a:gd name="connsiteY4" fmla="*/ 4539122 h 8588735"/>
                <a:gd name="connsiteX5" fmla="*/ 2118796 w 9201767"/>
                <a:gd name="connsiteY5" fmla="*/ 6067322 h 8588735"/>
                <a:gd name="connsiteX6" fmla="*/ 2128227 w 9201767"/>
                <a:gd name="connsiteY6" fmla="*/ 6050398 h 8588735"/>
                <a:gd name="connsiteX7" fmla="*/ 2128726 w 9201767"/>
                <a:gd name="connsiteY7" fmla="*/ 6015259 h 8588735"/>
                <a:gd name="connsiteX8" fmla="*/ 2127178 w 9201767"/>
                <a:gd name="connsiteY8" fmla="*/ 6015056 h 8588735"/>
                <a:gd name="connsiteX9" fmla="*/ 2127091 w 9201767"/>
                <a:gd name="connsiteY9" fmla="*/ 6014834 h 8588735"/>
                <a:gd name="connsiteX10" fmla="*/ 557388 w 9201767"/>
                <a:gd name="connsiteY10" fmla="*/ 8226573 h 8588735"/>
                <a:gd name="connsiteX11" fmla="*/ 488098 w 9201767"/>
                <a:gd name="connsiteY11" fmla="*/ 8116951 h 8588735"/>
                <a:gd name="connsiteX12" fmla="*/ 581123 w 9201767"/>
                <a:gd name="connsiteY12" fmla="*/ 6289544 h 8588735"/>
                <a:gd name="connsiteX0" fmla="*/ 582961 w 9203605"/>
                <a:gd name="connsiteY0" fmla="*/ 6289544 h 8272359"/>
                <a:gd name="connsiteX1" fmla="*/ 4056991 w 9203605"/>
                <a:gd name="connsiteY1" fmla="*/ 2541026 h 8272359"/>
                <a:gd name="connsiteX2" fmla="*/ 7756707 w 9203605"/>
                <a:gd name="connsiteY2" fmla="*/ 0 h 8272359"/>
                <a:gd name="connsiteX3" fmla="*/ 9203605 w 9203605"/>
                <a:gd name="connsiteY3" fmla="*/ 985574 h 8272359"/>
                <a:gd name="connsiteX4" fmla="*/ 4998261 w 9203605"/>
                <a:gd name="connsiteY4" fmla="*/ 4539122 h 8272359"/>
                <a:gd name="connsiteX5" fmla="*/ 2120634 w 9203605"/>
                <a:gd name="connsiteY5" fmla="*/ 6067322 h 8272359"/>
                <a:gd name="connsiteX6" fmla="*/ 2130065 w 9203605"/>
                <a:gd name="connsiteY6" fmla="*/ 6050398 h 8272359"/>
                <a:gd name="connsiteX7" fmla="*/ 2130564 w 9203605"/>
                <a:gd name="connsiteY7" fmla="*/ 6015259 h 8272359"/>
                <a:gd name="connsiteX8" fmla="*/ 2129016 w 9203605"/>
                <a:gd name="connsiteY8" fmla="*/ 6015056 h 8272359"/>
                <a:gd name="connsiteX9" fmla="*/ 2128929 w 9203605"/>
                <a:gd name="connsiteY9" fmla="*/ 6014834 h 8272359"/>
                <a:gd name="connsiteX10" fmla="*/ 559226 w 9203605"/>
                <a:gd name="connsiteY10" fmla="*/ 8226573 h 8272359"/>
                <a:gd name="connsiteX11" fmla="*/ 582961 w 9203605"/>
                <a:gd name="connsiteY11" fmla="*/ 6289544 h 8272359"/>
                <a:gd name="connsiteX0" fmla="*/ 586151 w 9206795"/>
                <a:gd name="connsiteY0" fmla="*/ 6289544 h 8598108"/>
                <a:gd name="connsiteX1" fmla="*/ 4060181 w 9206795"/>
                <a:gd name="connsiteY1" fmla="*/ 2541026 h 8598108"/>
                <a:gd name="connsiteX2" fmla="*/ 7759897 w 9206795"/>
                <a:gd name="connsiteY2" fmla="*/ 0 h 8598108"/>
                <a:gd name="connsiteX3" fmla="*/ 9206795 w 9206795"/>
                <a:gd name="connsiteY3" fmla="*/ 985574 h 8598108"/>
                <a:gd name="connsiteX4" fmla="*/ 5001451 w 9206795"/>
                <a:gd name="connsiteY4" fmla="*/ 4539122 h 8598108"/>
                <a:gd name="connsiteX5" fmla="*/ 2123824 w 9206795"/>
                <a:gd name="connsiteY5" fmla="*/ 6067322 h 8598108"/>
                <a:gd name="connsiteX6" fmla="*/ 2133255 w 9206795"/>
                <a:gd name="connsiteY6" fmla="*/ 6050398 h 8598108"/>
                <a:gd name="connsiteX7" fmla="*/ 2133754 w 9206795"/>
                <a:gd name="connsiteY7" fmla="*/ 6015259 h 8598108"/>
                <a:gd name="connsiteX8" fmla="*/ 2132206 w 9206795"/>
                <a:gd name="connsiteY8" fmla="*/ 6015056 h 8598108"/>
                <a:gd name="connsiteX9" fmla="*/ 2132119 w 9206795"/>
                <a:gd name="connsiteY9" fmla="*/ 6014834 h 8598108"/>
                <a:gd name="connsiteX10" fmla="*/ 562416 w 9206795"/>
                <a:gd name="connsiteY10" fmla="*/ 8226573 h 8598108"/>
                <a:gd name="connsiteX11" fmla="*/ 541985 w 9206795"/>
                <a:gd name="connsiteY11" fmla="*/ 8237809 h 8598108"/>
                <a:gd name="connsiteX12" fmla="*/ 586151 w 9206795"/>
                <a:gd name="connsiteY12" fmla="*/ 6289544 h 8598108"/>
                <a:gd name="connsiteX0" fmla="*/ 582961 w 9203605"/>
                <a:gd name="connsiteY0" fmla="*/ 6289544 h 8272358"/>
                <a:gd name="connsiteX1" fmla="*/ 4056991 w 9203605"/>
                <a:gd name="connsiteY1" fmla="*/ 2541026 h 8272358"/>
                <a:gd name="connsiteX2" fmla="*/ 7756707 w 9203605"/>
                <a:gd name="connsiteY2" fmla="*/ 0 h 8272358"/>
                <a:gd name="connsiteX3" fmla="*/ 9203605 w 9203605"/>
                <a:gd name="connsiteY3" fmla="*/ 985574 h 8272358"/>
                <a:gd name="connsiteX4" fmla="*/ 4998261 w 9203605"/>
                <a:gd name="connsiteY4" fmla="*/ 4539122 h 8272358"/>
                <a:gd name="connsiteX5" fmla="*/ 2120634 w 9203605"/>
                <a:gd name="connsiteY5" fmla="*/ 6067322 h 8272358"/>
                <a:gd name="connsiteX6" fmla="*/ 2130065 w 9203605"/>
                <a:gd name="connsiteY6" fmla="*/ 6050398 h 8272358"/>
                <a:gd name="connsiteX7" fmla="*/ 2130564 w 9203605"/>
                <a:gd name="connsiteY7" fmla="*/ 6015259 h 8272358"/>
                <a:gd name="connsiteX8" fmla="*/ 2129016 w 9203605"/>
                <a:gd name="connsiteY8" fmla="*/ 6015056 h 8272358"/>
                <a:gd name="connsiteX9" fmla="*/ 2128929 w 9203605"/>
                <a:gd name="connsiteY9" fmla="*/ 6014834 h 8272358"/>
                <a:gd name="connsiteX10" fmla="*/ 559226 w 9203605"/>
                <a:gd name="connsiteY10" fmla="*/ 8226573 h 8272358"/>
                <a:gd name="connsiteX11" fmla="*/ 582961 w 9203605"/>
                <a:gd name="connsiteY11" fmla="*/ 6289544 h 8272358"/>
                <a:gd name="connsiteX0" fmla="*/ 582961 w 9203605"/>
                <a:gd name="connsiteY0" fmla="*/ 6289544 h 8266123"/>
                <a:gd name="connsiteX1" fmla="*/ 4056991 w 9203605"/>
                <a:gd name="connsiteY1" fmla="*/ 2541026 h 8266123"/>
                <a:gd name="connsiteX2" fmla="*/ 7756707 w 9203605"/>
                <a:gd name="connsiteY2" fmla="*/ 0 h 8266123"/>
                <a:gd name="connsiteX3" fmla="*/ 9203605 w 9203605"/>
                <a:gd name="connsiteY3" fmla="*/ 985574 h 8266123"/>
                <a:gd name="connsiteX4" fmla="*/ 4998261 w 9203605"/>
                <a:gd name="connsiteY4" fmla="*/ 4539122 h 8266123"/>
                <a:gd name="connsiteX5" fmla="*/ 2120634 w 9203605"/>
                <a:gd name="connsiteY5" fmla="*/ 6067322 h 8266123"/>
                <a:gd name="connsiteX6" fmla="*/ 2130065 w 9203605"/>
                <a:gd name="connsiteY6" fmla="*/ 6050398 h 8266123"/>
                <a:gd name="connsiteX7" fmla="*/ 2130564 w 9203605"/>
                <a:gd name="connsiteY7" fmla="*/ 6015259 h 8266123"/>
                <a:gd name="connsiteX8" fmla="*/ 2129016 w 9203605"/>
                <a:gd name="connsiteY8" fmla="*/ 6015056 h 8266123"/>
                <a:gd name="connsiteX9" fmla="*/ 2128929 w 9203605"/>
                <a:gd name="connsiteY9" fmla="*/ 6014834 h 8266123"/>
                <a:gd name="connsiteX10" fmla="*/ 557937 w 9203605"/>
                <a:gd name="connsiteY10" fmla="*/ 8220338 h 8266123"/>
                <a:gd name="connsiteX11" fmla="*/ 582961 w 9203605"/>
                <a:gd name="connsiteY11" fmla="*/ 6289544 h 8266123"/>
                <a:gd name="connsiteX0" fmla="*/ 321343 w 8941987"/>
                <a:gd name="connsiteY0" fmla="*/ 6289544 h 6868512"/>
                <a:gd name="connsiteX1" fmla="*/ 3795373 w 8941987"/>
                <a:gd name="connsiteY1" fmla="*/ 2541026 h 6868512"/>
                <a:gd name="connsiteX2" fmla="*/ 7495089 w 8941987"/>
                <a:gd name="connsiteY2" fmla="*/ 0 h 6868512"/>
                <a:gd name="connsiteX3" fmla="*/ 8941987 w 8941987"/>
                <a:gd name="connsiteY3" fmla="*/ 985574 h 6868512"/>
                <a:gd name="connsiteX4" fmla="*/ 4736643 w 8941987"/>
                <a:gd name="connsiteY4" fmla="*/ 4539122 h 6868512"/>
                <a:gd name="connsiteX5" fmla="*/ 1859016 w 8941987"/>
                <a:gd name="connsiteY5" fmla="*/ 6067322 h 6868512"/>
                <a:gd name="connsiteX6" fmla="*/ 1868447 w 8941987"/>
                <a:gd name="connsiteY6" fmla="*/ 6050398 h 6868512"/>
                <a:gd name="connsiteX7" fmla="*/ 1868946 w 8941987"/>
                <a:gd name="connsiteY7" fmla="*/ 6015259 h 6868512"/>
                <a:gd name="connsiteX8" fmla="*/ 1867398 w 8941987"/>
                <a:gd name="connsiteY8" fmla="*/ 6015056 h 6868512"/>
                <a:gd name="connsiteX9" fmla="*/ 1867311 w 8941987"/>
                <a:gd name="connsiteY9" fmla="*/ 6014834 h 6868512"/>
                <a:gd name="connsiteX10" fmla="*/ 321343 w 8941987"/>
                <a:gd name="connsiteY10" fmla="*/ 6289544 h 6868512"/>
                <a:gd name="connsiteX0" fmla="*/ 321344 w 8941988"/>
                <a:gd name="connsiteY0" fmla="*/ 6289544 h 6868512"/>
                <a:gd name="connsiteX1" fmla="*/ 3795374 w 8941988"/>
                <a:gd name="connsiteY1" fmla="*/ 2541026 h 6868512"/>
                <a:gd name="connsiteX2" fmla="*/ 7495090 w 8941988"/>
                <a:gd name="connsiteY2" fmla="*/ 0 h 6868512"/>
                <a:gd name="connsiteX3" fmla="*/ 8941988 w 8941988"/>
                <a:gd name="connsiteY3" fmla="*/ 985574 h 6868512"/>
                <a:gd name="connsiteX4" fmla="*/ 4736644 w 8941988"/>
                <a:gd name="connsiteY4" fmla="*/ 4539122 h 6868512"/>
                <a:gd name="connsiteX5" fmla="*/ 1859017 w 8941988"/>
                <a:gd name="connsiteY5" fmla="*/ 6067322 h 6868512"/>
                <a:gd name="connsiteX6" fmla="*/ 1868448 w 8941988"/>
                <a:gd name="connsiteY6" fmla="*/ 6050398 h 6868512"/>
                <a:gd name="connsiteX7" fmla="*/ 1868947 w 8941988"/>
                <a:gd name="connsiteY7" fmla="*/ 6015259 h 6868512"/>
                <a:gd name="connsiteX8" fmla="*/ 1867399 w 8941988"/>
                <a:gd name="connsiteY8" fmla="*/ 6015056 h 6868512"/>
                <a:gd name="connsiteX9" fmla="*/ 1872052 w 8941988"/>
                <a:gd name="connsiteY9" fmla="*/ 6013846 h 6868512"/>
                <a:gd name="connsiteX10" fmla="*/ 321344 w 8941988"/>
                <a:gd name="connsiteY10" fmla="*/ 6289544 h 6868512"/>
                <a:gd name="connsiteX0" fmla="*/ 321329 w 8941973"/>
                <a:gd name="connsiteY0" fmla="*/ 6289544 h 6868550"/>
                <a:gd name="connsiteX1" fmla="*/ 3795359 w 8941973"/>
                <a:gd name="connsiteY1" fmla="*/ 2541026 h 6868550"/>
                <a:gd name="connsiteX2" fmla="*/ 7495075 w 8941973"/>
                <a:gd name="connsiteY2" fmla="*/ 0 h 6868550"/>
                <a:gd name="connsiteX3" fmla="*/ 8941973 w 8941973"/>
                <a:gd name="connsiteY3" fmla="*/ 985574 h 6868550"/>
                <a:gd name="connsiteX4" fmla="*/ 4736629 w 8941973"/>
                <a:gd name="connsiteY4" fmla="*/ 4539122 h 6868550"/>
                <a:gd name="connsiteX5" fmla="*/ 1859002 w 8941973"/>
                <a:gd name="connsiteY5" fmla="*/ 6067322 h 6868550"/>
                <a:gd name="connsiteX6" fmla="*/ 1868433 w 8941973"/>
                <a:gd name="connsiteY6" fmla="*/ 6050398 h 6868550"/>
                <a:gd name="connsiteX7" fmla="*/ 1868932 w 8941973"/>
                <a:gd name="connsiteY7" fmla="*/ 6015259 h 6868550"/>
                <a:gd name="connsiteX8" fmla="*/ 1867384 w 8941973"/>
                <a:gd name="connsiteY8" fmla="*/ 6015056 h 6868550"/>
                <a:gd name="connsiteX9" fmla="*/ 321329 w 8941973"/>
                <a:gd name="connsiteY9" fmla="*/ 6289544 h 6868550"/>
                <a:gd name="connsiteX0" fmla="*/ 321329 w 8941973"/>
                <a:gd name="connsiteY0" fmla="*/ 6289544 h 6868548"/>
                <a:gd name="connsiteX1" fmla="*/ 3795359 w 8941973"/>
                <a:gd name="connsiteY1" fmla="*/ 2541026 h 6868548"/>
                <a:gd name="connsiteX2" fmla="*/ 7495075 w 8941973"/>
                <a:gd name="connsiteY2" fmla="*/ 0 h 6868548"/>
                <a:gd name="connsiteX3" fmla="*/ 8941973 w 8941973"/>
                <a:gd name="connsiteY3" fmla="*/ 985574 h 6868548"/>
                <a:gd name="connsiteX4" fmla="*/ 4736629 w 8941973"/>
                <a:gd name="connsiteY4" fmla="*/ 4539122 h 6868548"/>
                <a:gd name="connsiteX5" fmla="*/ 1859002 w 8941973"/>
                <a:gd name="connsiteY5" fmla="*/ 6067322 h 6868548"/>
                <a:gd name="connsiteX6" fmla="*/ 1868433 w 8941973"/>
                <a:gd name="connsiteY6" fmla="*/ 6050398 h 6868548"/>
                <a:gd name="connsiteX7" fmla="*/ 1868932 w 8941973"/>
                <a:gd name="connsiteY7" fmla="*/ 6015259 h 6868548"/>
                <a:gd name="connsiteX8" fmla="*/ 1872132 w 8941973"/>
                <a:gd name="connsiteY8" fmla="*/ 6014060 h 6868548"/>
                <a:gd name="connsiteX9" fmla="*/ 321329 w 8941973"/>
                <a:gd name="connsiteY9" fmla="*/ 6289544 h 6868548"/>
                <a:gd name="connsiteX0" fmla="*/ 321071 w 8941715"/>
                <a:gd name="connsiteY0" fmla="*/ 6289544 h 6868583"/>
                <a:gd name="connsiteX1" fmla="*/ 3795101 w 8941715"/>
                <a:gd name="connsiteY1" fmla="*/ 2541026 h 6868583"/>
                <a:gd name="connsiteX2" fmla="*/ 7494817 w 8941715"/>
                <a:gd name="connsiteY2" fmla="*/ 0 h 6868583"/>
                <a:gd name="connsiteX3" fmla="*/ 8941715 w 8941715"/>
                <a:gd name="connsiteY3" fmla="*/ 985574 h 6868583"/>
                <a:gd name="connsiteX4" fmla="*/ 4736371 w 8941715"/>
                <a:gd name="connsiteY4" fmla="*/ 4539122 h 6868583"/>
                <a:gd name="connsiteX5" fmla="*/ 1858744 w 8941715"/>
                <a:gd name="connsiteY5" fmla="*/ 6067322 h 6868583"/>
                <a:gd name="connsiteX6" fmla="*/ 1868175 w 8941715"/>
                <a:gd name="connsiteY6" fmla="*/ 6050398 h 6868583"/>
                <a:gd name="connsiteX7" fmla="*/ 1868674 w 8941715"/>
                <a:gd name="connsiteY7" fmla="*/ 6015259 h 6868583"/>
                <a:gd name="connsiteX8" fmla="*/ 321071 w 8941715"/>
                <a:gd name="connsiteY8" fmla="*/ 6289544 h 6868583"/>
                <a:gd name="connsiteX0" fmla="*/ 321153 w 8941797"/>
                <a:gd name="connsiteY0" fmla="*/ 6289544 h 6874439"/>
                <a:gd name="connsiteX1" fmla="*/ 3795183 w 8941797"/>
                <a:gd name="connsiteY1" fmla="*/ 2541026 h 6874439"/>
                <a:gd name="connsiteX2" fmla="*/ 7494899 w 8941797"/>
                <a:gd name="connsiteY2" fmla="*/ 0 h 6874439"/>
                <a:gd name="connsiteX3" fmla="*/ 8941797 w 8941797"/>
                <a:gd name="connsiteY3" fmla="*/ 985574 h 6874439"/>
                <a:gd name="connsiteX4" fmla="*/ 4736453 w 8941797"/>
                <a:gd name="connsiteY4" fmla="*/ 4539122 h 6874439"/>
                <a:gd name="connsiteX5" fmla="*/ 1858826 w 8941797"/>
                <a:gd name="connsiteY5" fmla="*/ 6067322 h 6874439"/>
                <a:gd name="connsiteX6" fmla="*/ 1868257 w 8941797"/>
                <a:gd name="connsiteY6" fmla="*/ 6050398 h 6874439"/>
                <a:gd name="connsiteX7" fmla="*/ 321153 w 8941797"/>
                <a:gd name="connsiteY7" fmla="*/ 6289544 h 6874439"/>
                <a:gd name="connsiteX0" fmla="*/ 321154 w 8941798"/>
                <a:gd name="connsiteY0" fmla="*/ 6289544 h 6874439"/>
                <a:gd name="connsiteX1" fmla="*/ 3795184 w 8941798"/>
                <a:gd name="connsiteY1" fmla="*/ 2541026 h 6874439"/>
                <a:gd name="connsiteX2" fmla="*/ 7494900 w 8941798"/>
                <a:gd name="connsiteY2" fmla="*/ 0 h 6874439"/>
                <a:gd name="connsiteX3" fmla="*/ 8941798 w 8941798"/>
                <a:gd name="connsiteY3" fmla="*/ 985574 h 6874439"/>
                <a:gd name="connsiteX4" fmla="*/ 4736454 w 8941798"/>
                <a:gd name="connsiteY4" fmla="*/ 4539122 h 6874439"/>
                <a:gd name="connsiteX5" fmla="*/ 1858827 w 8941798"/>
                <a:gd name="connsiteY5" fmla="*/ 6067322 h 6874439"/>
                <a:gd name="connsiteX6" fmla="*/ 1874351 w 8941798"/>
                <a:gd name="connsiteY6" fmla="*/ 6048938 h 6874439"/>
                <a:gd name="connsiteX7" fmla="*/ 321154 w 8941798"/>
                <a:gd name="connsiteY7" fmla="*/ 6289544 h 6874439"/>
                <a:gd name="connsiteX0" fmla="*/ 322726 w 8943370"/>
                <a:gd name="connsiteY0" fmla="*/ 6289544 h 6877261"/>
                <a:gd name="connsiteX1" fmla="*/ 3796756 w 8943370"/>
                <a:gd name="connsiteY1" fmla="*/ 2541026 h 6877261"/>
                <a:gd name="connsiteX2" fmla="*/ 7496472 w 8943370"/>
                <a:gd name="connsiteY2" fmla="*/ 0 h 6877261"/>
                <a:gd name="connsiteX3" fmla="*/ 8943370 w 8943370"/>
                <a:gd name="connsiteY3" fmla="*/ 985574 h 6877261"/>
                <a:gd name="connsiteX4" fmla="*/ 4738026 w 8943370"/>
                <a:gd name="connsiteY4" fmla="*/ 4539122 h 6877261"/>
                <a:gd name="connsiteX5" fmla="*/ 1860399 w 8943370"/>
                <a:gd name="connsiteY5" fmla="*/ 6067322 h 6877261"/>
                <a:gd name="connsiteX6" fmla="*/ 322726 w 8943370"/>
                <a:gd name="connsiteY6" fmla="*/ 6289544 h 6877261"/>
                <a:gd name="connsiteX0" fmla="*/ 322726 w 8943370"/>
                <a:gd name="connsiteY0" fmla="*/ 6289544 h 6877259"/>
                <a:gd name="connsiteX1" fmla="*/ 3796756 w 8943370"/>
                <a:gd name="connsiteY1" fmla="*/ 2541026 h 6877259"/>
                <a:gd name="connsiteX2" fmla="*/ 7496472 w 8943370"/>
                <a:gd name="connsiteY2" fmla="*/ 0 h 6877259"/>
                <a:gd name="connsiteX3" fmla="*/ 8943370 w 8943370"/>
                <a:gd name="connsiteY3" fmla="*/ 985574 h 6877259"/>
                <a:gd name="connsiteX4" fmla="*/ 4738026 w 8943370"/>
                <a:gd name="connsiteY4" fmla="*/ 4539122 h 6877259"/>
                <a:gd name="connsiteX5" fmla="*/ 1867252 w 8943370"/>
                <a:gd name="connsiteY5" fmla="*/ 6066109 h 6877259"/>
                <a:gd name="connsiteX6" fmla="*/ 322726 w 8943370"/>
                <a:gd name="connsiteY6" fmla="*/ 6289544 h 6877259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415300 w 8620644"/>
                <a:gd name="connsiteY4" fmla="*/ 4539122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429896 w 8620644"/>
                <a:gd name="connsiteY4" fmla="*/ 4597581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429896 w 8620644"/>
                <a:gd name="connsiteY4" fmla="*/ 4597581 h 6289544"/>
                <a:gd name="connsiteX5" fmla="*/ 2123533 w 8620644"/>
                <a:gd name="connsiteY5" fmla="*/ 5623251 h 6289544"/>
                <a:gd name="connsiteX6" fmla="*/ 0 w 8620644"/>
                <a:gd name="connsiteY6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494001 w 8620644"/>
                <a:gd name="connsiteY4" fmla="*/ 4563767 h 6289544"/>
                <a:gd name="connsiteX5" fmla="*/ 2123533 w 8620644"/>
                <a:gd name="connsiteY5" fmla="*/ 5623251 h 6289544"/>
                <a:gd name="connsiteX6" fmla="*/ 0 w 8620644"/>
                <a:gd name="connsiteY6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2123533 w 8620644"/>
                <a:gd name="connsiteY4" fmla="*/ 5623251 h 6289544"/>
                <a:gd name="connsiteX5" fmla="*/ 0 w 8620644"/>
                <a:gd name="connsiteY5" fmla="*/ 6289544 h 6289544"/>
                <a:gd name="connsiteX0" fmla="*/ 0 w 8620644"/>
                <a:gd name="connsiteY0" fmla="*/ 6289544 h 6662879"/>
                <a:gd name="connsiteX1" fmla="*/ 3474030 w 8620644"/>
                <a:gd name="connsiteY1" fmla="*/ 2541026 h 6662879"/>
                <a:gd name="connsiteX2" fmla="*/ 7173746 w 8620644"/>
                <a:gd name="connsiteY2" fmla="*/ 0 h 6662879"/>
                <a:gd name="connsiteX3" fmla="*/ 8620644 w 8620644"/>
                <a:gd name="connsiteY3" fmla="*/ 985574 h 6662879"/>
                <a:gd name="connsiteX4" fmla="*/ 2123533 w 8620644"/>
                <a:gd name="connsiteY4" fmla="*/ 5623251 h 6662879"/>
                <a:gd name="connsiteX5" fmla="*/ 1291092 w 8620644"/>
                <a:gd name="connsiteY5" fmla="*/ 6662879 h 6662879"/>
                <a:gd name="connsiteX6" fmla="*/ 0 w 8620644"/>
                <a:gd name="connsiteY6" fmla="*/ 6289544 h 6662879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2123533 w 8620644"/>
                <a:gd name="connsiteY4" fmla="*/ 5623251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570778 w 8620644"/>
                <a:gd name="connsiteY4" fmla="*/ 4293084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570778 w 8620644"/>
                <a:gd name="connsiteY4" fmla="*/ 4293084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570778 w 8620644"/>
                <a:gd name="connsiteY4" fmla="*/ 4293084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570778 w 8620644"/>
                <a:gd name="connsiteY4" fmla="*/ 4293084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570778 w 8620644"/>
                <a:gd name="connsiteY4" fmla="*/ 4293084 h 6289544"/>
                <a:gd name="connsiteX5" fmla="*/ 0 w 8620644"/>
                <a:gd name="connsiteY5" fmla="*/ 6289544 h 6289544"/>
                <a:gd name="connsiteX0" fmla="*/ 0 w 8620644"/>
                <a:gd name="connsiteY0" fmla="*/ 6289544 h 6289544"/>
                <a:gd name="connsiteX1" fmla="*/ 3474030 w 8620644"/>
                <a:gd name="connsiteY1" fmla="*/ 2541026 h 6289544"/>
                <a:gd name="connsiteX2" fmla="*/ 7173746 w 8620644"/>
                <a:gd name="connsiteY2" fmla="*/ 0 h 6289544"/>
                <a:gd name="connsiteX3" fmla="*/ 8620644 w 8620644"/>
                <a:gd name="connsiteY3" fmla="*/ 985574 h 6289544"/>
                <a:gd name="connsiteX4" fmla="*/ 4570778 w 8620644"/>
                <a:gd name="connsiteY4" fmla="*/ 4293084 h 6289544"/>
                <a:gd name="connsiteX5" fmla="*/ 0 w 8620644"/>
                <a:gd name="connsiteY5" fmla="*/ 6289544 h 6289544"/>
                <a:gd name="connsiteX0" fmla="*/ 0 w 8996716"/>
                <a:gd name="connsiteY0" fmla="*/ 6289544 h 6289544"/>
                <a:gd name="connsiteX1" fmla="*/ 3474030 w 8996716"/>
                <a:gd name="connsiteY1" fmla="*/ 2541026 h 6289544"/>
                <a:gd name="connsiteX2" fmla="*/ 7173746 w 8996716"/>
                <a:gd name="connsiteY2" fmla="*/ 0 h 6289544"/>
                <a:gd name="connsiteX3" fmla="*/ 8996716 w 8996716"/>
                <a:gd name="connsiteY3" fmla="*/ 1211401 h 6289544"/>
                <a:gd name="connsiteX4" fmla="*/ 4570778 w 8996716"/>
                <a:gd name="connsiteY4" fmla="*/ 4293084 h 6289544"/>
                <a:gd name="connsiteX5" fmla="*/ 0 w 8996716"/>
                <a:gd name="connsiteY5" fmla="*/ 6289544 h 6289544"/>
                <a:gd name="connsiteX0" fmla="*/ 0 w 8996716"/>
                <a:gd name="connsiteY0" fmla="*/ 6289544 h 6289544"/>
                <a:gd name="connsiteX1" fmla="*/ 3474030 w 8996716"/>
                <a:gd name="connsiteY1" fmla="*/ 2541026 h 6289544"/>
                <a:gd name="connsiteX2" fmla="*/ 7173746 w 8996716"/>
                <a:gd name="connsiteY2" fmla="*/ 0 h 6289544"/>
                <a:gd name="connsiteX3" fmla="*/ 8996716 w 8996716"/>
                <a:gd name="connsiteY3" fmla="*/ 1211401 h 6289544"/>
                <a:gd name="connsiteX4" fmla="*/ 4969796 w 8996716"/>
                <a:gd name="connsiteY4" fmla="*/ 4319478 h 6289544"/>
                <a:gd name="connsiteX5" fmla="*/ 0 w 8996716"/>
                <a:gd name="connsiteY5" fmla="*/ 6289544 h 6289544"/>
                <a:gd name="connsiteX0" fmla="*/ 0 w 8996716"/>
                <a:gd name="connsiteY0" fmla="*/ 6289544 h 6289544"/>
                <a:gd name="connsiteX1" fmla="*/ 3474030 w 8996716"/>
                <a:gd name="connsiteY1" fmla="*/ 2541026 h 6289544"/>
                <a:gd name="connsiteX2" fmla="*/ 7173746 w 8996716"/>
                <a:gd name="connsiteY2" fmla="*/ 0 h 6289544"/>
                <a:gd name="connsiteX3" fmla="*/ 8996716 w 8996716"/>
                <a:gd name="connsiteY3" fmla="*/ 1211401 h 6289544"/>
                <a:gd name="connsiteX4" fmla="*/ 4969796 w 8996716"/>
                <a:gd name="connsiteY4" fmla="*/ 4319478 h 6289544"/>
                <a:gd name="connsiteX5" fmla="*/ 0 w 8996716"/>
                <a:gd name="connsiteY5" fmla="*/ 6289544 h 6289544"/>
                <a:gd name="connsiteX0" fmla="*/ 0 w 8996716"/>
                <a:gd name="connsiteY0" fmla="*/ 6519088 h 6519088"/>
                <a:gd name="connsiteX1" fmla="*/ 3474030 w 8996716"/>
                <a:gd name="connsiteY1" fmla="*/ 2770570 h 6519088"/>
                <a:gd name="connsiteX2" fmla="*/ 6810025 w 8996716"/>
                <a:gd name="connsiteY2" fmla="*/ 0 h 6519088"/>
                <a:gd name="connsiteX3" fmla="*/ 8996716 w 8996716"/>
                <a:gd name="connsiteY3" fmla="*/ 1440945 h 6519088"/>
                <a:gd name="connsiteX4" fmla="*/ 4969796 w 8996716"/>
                <a:gd name="connsiteY4" fmla="*/ 4549022 h 6519088"/>
                <a:gd name="connsiteX5" fmla="*/ 0 w 8996716"/>
                <a:gd name="connsiteY5" fmla="*/ 6519088 h 6519088"/>
                <a:gd name="connsiteX0" fmla="*/ 0 w 8996716"/>
                <a:gd name="connsiteY0" fmla="*/ 6519088 h 6519088"/>
                <a:gd name="connsiteX1" fmla="*/ 3474030 w 8996716"/>
                <a:gd name="connsiteY1" fmla="*/ 2770570 h 6519088"/>
                <a:gd name="connsiteX2" fmla="*/ 6810025 w 8996716"/>
                <a:gd name="connsiteY2" fmla="*/ 0 h 6519088"/>
                <a:gd name="connsiteX3" fmla="*/ 8996716 w 8996716"/>
                <a:gd name="connsiteY3" fmla="*/ 1440945 h 6519088"/>
                <a:gd name="connsiteX4" fmla="*/ 4969796 w 8996716"/>
                <a:gd name="connsiteY4" fmla="*/ 4549022 h 6519088"/>
                <a:gd name="connsiteX5" fmla="*/ 0 w 8996716"/>
                <a:gd name="connsiteY5" fmla="*/ 6519088 h 6519088"/>
                <a:gd name="connsiteX0" fmla="*/ 0 w 9176435"/>
                <a:gd name="connsiteY0" fmla="*/ 6519088 h 6519088"/>
                <a:gd name="connsiteX1" fmla="*/ 3474030 w 9176435"/>
                <a:gd name="connsiteY1" fmla="*/ 2770570 h 6519088"/>
                <a:gd name="connsiteX2" fmla="*/ 6810025 w 9176435"/>
                <a:gd name="connsiteY2" fmla="*/ 0 h 6519088"/>
                <a:gd name="connsiteX3" fmla="*/ 9176435 w 9176435"/>
                <a:gd name="connsiteY3" fmla="*/ 1363647 h 6519088"/>
                <a:gd name="connsiteX4" fmla="*/ 4969796 w 9176435"/>
                <a:gd name="connsiteY4" fmla="*/ 4549022 h 6519088"/>
                <a:gd name="connsiteX5" fmla="*/ 0 w 9176435"/>
                <a:gd name="connsiteY5" fmla="*/ 6519088 h 6519088"/>
                <a:gd name="connsiteX0" fmla="*/ 0 w 8853141"/>
                <a:gd name="connsiteY0" fmla="*/ 6143889 h 6505728"/>
                <a:gd name="connsiteX1" fmla="*/ 3150736 w 8853141"/>
                <a:gd name="connsiteY1" fmla="*/ 2770570 h 6505728"/>
                <a:gd name="connsiteX2" fmla="*/ 6486731 w 8853141"/>
                <a:gd name="connsiteY2" fmla="*/ 0 h 6505728"/>
                <a:gd name="connsiteX3" fmla="*/ 8853141 w 8853141"/>
                <a:gd name="connsiteY3" fmla="*/ 1363647 h 6505728"/>
                <a:gd name="connsiteX4" fmla="*/ 4646502 w 8853141"/>
                <a:gd name="connsiteY4" fmla="*/ 4549022 h 6505728"/>
                <a:gd name="connsiteX5" fmla="*/ 0 w 8853141"/>
                <a:gd name="connsiteY5" fmla="*/ 6143889 h 6505728"/>
                <a:gd name="connsiteX0" fmla="*/ 0 w 8853141"/>
                <a:gd name="connsiteY0" fmla="*/ 6143889 h 6143889"/>
                <a:gd name="connsiteX1" fmla="*/ 3150736 w 8853141"/>
                <a:gd name="connsiteY1" fmla="*/ 2770570 h 6143889"/>
                <a:gd name="connsiteX2" fmla="*/ 6486731 w 8853141"/>
                <a:gd name="connsiteY2" fmla="*/ 0 h 6143889"/>
                <a:gd name="connsiteX3" fmla="*/ 8853141 w 8853141"/>
                <a:gd name="connsiteY3" fmla="*/ 1363647 h 6143889"/>
                <a:gd name="connsiteX4" fmla="*/ 4646502 w 8853141"/>
                <a:gd name="connsiteY4" fmla="*/ 4549022 h 6143889"/>
                <a:gd name="connsiteX5" fmla="*/ 0 w 8853141"/>
                <a:gd name="connsiteY5" fmla="*/ 6143889 h 6143889"/>
                <a:gd name="connsiteX0" fmla="*/ 0 w 8853141"/>
                <a:gd name="connsiteY0" fmla="*/ 6202374 h 6202374"/>
                <a:gd name="connsiteX1" fmla="*/ 3150736 w 8853141"/>
                <a:gd name="connsiteY1" fmla="*/ 2829055 h 6202374"/>
                <a:gd name="connsiteX2" fmla="*/ 6486731 w 8853141"/>
                <a:gd name="connsiteY2" fmla="*/ 58485 h 6202374"/>
                <a:gd name="connsiteX3" fmla="*/ 6546403 w 8853141"/>
                <a:gd name="connsiteY3" fmla="*/ 0 h 6202374"/>
                <a:gd name="connsiteX4" fmla="*/ 8853141 w 8853141"/>
                <a:gd name="connsiteY4" fmla="*/ 1422132 h 6202374"/>
                <a:gd name="connsiteX5" fmla="*/ 4646502 w 8853141"/>
                <a:gd name="connsiteY5" fmla="*/ 4607507 h 6202374"/>
                <a:gd name="connsiteX6" fmla="*/ 0 w 8853141"/>
                <a:gd name="connsiteY6" fmla="*/ 6202374 h 6202374"/>
                <a:gd name="connsiteX0" fmla="*/ 0 w 8853141"/>
                <a:gd name="connsiteY0" fmla="*/ 6409094 h 6409094"/>
                <a:gd name="connsiteX1" fmla="*/ 3150736 w 8853141"/>
                <a:gd name="connsiteY1" fmla="*/ 3035775 h 6409094"/>
                <a:gd name="connsiteX2" fmla="*/ 6486731 w 8853141"/>
                <a:gd name="connsiteY2" fmla="*/ 265205 h 6409094"/>
                <a:gd name="connsiteX3" fmla="*/ 7545256 w 8853141"/>
                <a:gd name="connsiteY3" fmla="*/ 0 h 6409094"/>
                <a:gd name="connsiteX4" fmla="*/ 8853141 w 8853141"/>
                <a:gd name="connsiteY4" fmla="*/ 1628852 h 6409094"/>
                <a:gd name="connsiteX5" fmla="*/ 4646502 w 8853141"/>
                <a:gd name="connsiteY5" fmla="*/ 4814227 h 6409094"/>
                <a:gd name="connsiteX6" fmla="*/ 0 w 8853141"/>
                <a:gd name="connsiteY6" fmla="*/ 6409094 h 6409094"/>
                <a:gd name="connsiteX0" fmla="*/ 0 w 8853141"/>
                <a:gd name="connsiteY0" fmla="*/ 6143889 h 6143889"/>
                <a:gd name="connsiteX1" fmla="*/ 3150736 w 8853141"/>
                <a:gd name="connsiteY1" fmla="*/ 2770570 h 6143889"/>
                <a:gd name="connsiteX2" fmla="*/ 6486731 w 8853141"/>
                <a:gd name="connsiteY2" fmla="*/ 0 h 6143889"/>
                <a:gd name="connsiteX3" fmla="*/ 8853141 w 8853141"/>
                <a:gd name="connsiteY3" fmla="*/ 1363647 h 6143889"/>
                <a:gd name="connsiteX4" fmla="*/ 4646502 w 8853141"/>
                <a:gd name="connsiteY4" fmla="*/ 4549022 h 6143889"/>
                <a:gd name="connsiteX5" fmla="*/ 0 w 8853141"/>
                <a:gd name="connsiteY5" fmla="*/ 6143889 h 6143889"/>
                <a:gd name="connsiteX0" fmla="*/ 0 w 8621591"/>
                <a:gd name="connsiteY0" fmla="*/ 6143889 h 6143889"/>
                <a:gd name="connsiteX1" fmla="*/ 3150736 w 8621591"/>
                <a:gd name="connsiteY1" fmla="*/ 2770570 h 6143889"/>
                <a:gd name="connsiteX2" fmla="*/ 6486731 w 8621591"/>
                <a:gd name="connsiteY2" fmla="*/ 0 h 6143889"/>
                <a:gd name="connsiteX3" fmla="*/ 8621591 w 8621591"/>
                <a:gd name="connsiteY3" fmla="*/ 1600696 h 6143889"/>
                <a:gd name="connsiteX4" fmla="*/ 4646502 w 8621591"/>
                <a:gd name="connsiteY4" fmla="*/ 4549022 h 6143889"/>
                <a:gd name="connsiteX5" fmla="*/ 0 w 8621591"/>
                <a:gd name="connsiteY5" fmla="*/ 6143889 h 6143889"/>
                <a:gd name="connsiteX0" fmla="*/ 0 w 8687413"/>
                <a:gd name="connsiteY0" fmla="*/ 6143889 h 6143889"/>
                <a:gd name="connsiteX1" fmla="*/ 3150736 w 8687413"/>
                <a:gd name="connsiteY1" fmla="*/ 2770570 h 6143889"/>
                <a:gd name="connsiteX2" fmla="*/ 6486731 w 8687413"/>
                <a:gd name="connsiteY2" fmla="*/ 0 h 6143889"/>
                <a:gd name="connsiteX3" fmla="*/ 8687413 w 8687413"/>
                <a:gd name="connsiteY3" fmla="*/ 1493810 h 6143889"/>
                <a:gd name="connsiteX4" fmla="*/ 4646502 w 8687413"/>
                <a:gd name="connsiteY4" fmla="*/ 4549022 h 6143889"/>
                <a:gd name="connsiteX5" fmla="*/ 0 w 8687413"/>
                <a:gd name="connsiteY5" fmla="*/ 6143889 h 6143889"/>
                <a:gd name="connsiteX0" fmla="*/ 0 w 8687413"/>
                <a:gd name="connsiteY0" fmla="*/ 6147019 h 6147019"/>
                <a:gd name="connsiteX1" fmla="*/ 3150736 w 8687413"/>
                <a:gd name="connsiteY1" fmla="*/ 2773700 h 6147019"/>
                <a:gd name="connsiteX2" fmla="*/ 6516947 w 8687413"/>
                <a:gd name="connsiteY2" fmla="*/ 0 h 6147019"/>
                <a:gd name="connsiteX3" fmla="*/ 8687413 w 8687413"/>
                <a:gd name="connsiteY3" fmla="*/ 1496940 h 6147019"/>
                <a:gd name="connsiteX4" fmla="*/ 4646502 w 8687413"/>
                <a:gd name="connsiteY4" fmla="*/ 4552152 h 6147019"/>
                <a:gd name="connsiteX5" fmla="*/ 0 w 8687413"/>
                <a:gd name="connsiteY5" fmla="*/ 6147019 h 6147019"/>
                <a:gd name="connsiteX0" fmla="*/ 0 w 8687413"/>
                <a:gd name="connsiteY0" fmla="*/ 6405963 h 6405963"/>
                <a:gd name="connsiteX1" fmla="*/ 3150736 w 8687413"/>
                <a:gd name="connsiteY1" fmla="*/ 3032644 h 6405963"/>
                <a:gd name="connsiteX2" fmla="*/ 6190837 w 8687413"/>
                <a:gd name="connsiteY2" fmla="*/ 0 h 6405963"/>
                <a:gd name="connsiteX3" fmla="*/ 8687413 w 8687413"/>
                <a:gd name="connsiteY3" fmla="*/ 1755884 h 6405963"/>
                <a:gd name="connsiteX4" fmla="*/ 4646502 w 8687413"/>
                <a:gd name="connsiteY4" fmla="*/ 4811096 h 6405963"/>
                <a:gd name="connsiteX5" fmla="*/ 0 w 8687413"/>
                <a:gd name="connsiteY5" fmla="*/ 6405963 h 6405963"/>
                <a:gd name="connsiteX0" fmla="*/ 0 w 8687413"/>
                <a:gd name="connsiteY0" fmla="*/ 6405963 h 6405963"/>
                <a:gd name="connsiteX1" fmla="*/ 6190837 w 8687413"/>
                <a:gd name="connsiteY1" fmla="*/ 0 h 6405963"/>
                <a:gd name="connsiteX2" fmla="*/ 8687413 w 8687413"/>
                <a:gd name="connsiteY2" fmla="*/ 1755884 h 6405963"/>
                <a:gd name="connsiteX3" fmla="*/ 4646502 w 8687413"/>
                <a:gd name="connsiteY3" fmla="*/ 4811096 h 6405963"/>
                <a:gd name="connsiteX4" fmla="*/ 0 w 8687413"/>
                <a:gd name="connsiteY4" fmla="*/ 6405963 h 6405963"/>
                <a:gd name="connsiteX0" fmla="*/ 0 w 8288279"/>
                <a:gd name="connsiteY0" fmla="*/ 6691315 h 6691315"/>
                <a:gd name="connsiteX1" fmla="*/ 5791703 w 8288279"/>
                <a:gd name="connsiteY1" fmla="*/ 0 h 6691315"/>
                <a:gd name="connsiteX2" fmla="*/ 8288279 w 8288279"/>
                <a:gd name="connsiteY2" fmla="*/ 1755884 h 6691315"/>
                <a:gd name="connsiteX3" fmla="*/ 4247368 w 8288279"/>
                <a:gd name="connsiteY3" fmla="*/ 4811096 h 6691315"/>
                <a:gd name="connsiteX4" fmla="*/ 0 w 8288279"/>
                <a:gd name="connsiteY4" fmla="*/ 6691315 h 6691315"/>
                <a:gd name="connsiteX0" fmla="*/ 0 w 8288279"/>
                <a:gd name="connsiteY0" fmla="*/ 6691315 h 6691315"/>
                <a:gd name="connsiteX1" fmla="*/ 5791703 w 8288279"/>
                <a:gd name="connsiteY1" fmla="*/ 0 h 6691315"/>
                <a:gd name="connsiteX2" fmla="*/ 8288279 w 8288279"/>
                <a:gd name="connsiteY2" fmla="*/ 1755884 h 6691315"/>
                <a:gd name="connsiteX3" fmla="*/ 4247368 w 8288279"/>
                <a:gd name="connsiteY3" fmla="*/ 4811096 h 6691315"/>
                <a:gd name="connsiteX4" fmla="*/ 0 w 8288279"/>
                <a:gd name="connsiteY4" fmla="*/ 6691315 h 6691315"/>
                <a:gd name="connsiteX0" fmla="*/ 0 w 8288279"/>
                <a:gd name="connsiteY0" fmla="*/ 6691315 h 6691315"/>
                <a:gd name="connsiteX1" fmla="*/ 5791703 w 8288279"/>
                <a:gd name="connsiteY1" fmla="*/ 0 h 6691315"/>
                <a:gd name="connsiteX2" fmla="*/ 8288279 w 8288279"/>
                <a:gd name="connsiteY2" fmla="*/ 1755884 h 6691315"/>
                <a:gd name="connsiteX3" fmla="*/ 4271518 w 8288279"/>
                <a:gd name="connsiteY3" fmla="*/ 4926819 h 6691315"/>
                <a:gd name="connsiteX4" fmla="*/ 0 w 8288279"/>
                <a:gd name="connsiteY4" fmla="*/ 6691315 h 6691315"/>
                <a:gd name="connsiteX0" fmla="*/ 0 w 8288279"/>
                <a:gd name="connsiteY0" fmla="*/ 6691315 h 6983962"/>
                <a:gd name="connsiteX1" fmla="*/ 5791703 w 8288279"/>
                <a:gd name="connsiteY1" fmla="*/ 0 h 6983962"/>
                <a:gd name="connsiteX2" fmla="*/ 8288279 w 8288279"/>
                <a:gd name="connsiteY2" fmla="*/ 1755884 h 6983962"/>
                <a:gd name="connsiteX3" fmla="*/ 0 w 8288279"/>
                <a:gd name="connsiteY3" fmla="*/ 6691315 h 6983962"/>
                <a:gd name="connsiteX0" fmla="*/ 0 w 8288279"/>
                <a:gd name="connsiteY0" fmla="*/ 6691315 h 6691315"/>
                <a:gd name="connsiteX1" fmla="*/ 5791703 w 8288279"/>
                <a:gd name="connsiteY1" fmla="*/ 0 h 6691315"/>
                <a:gd name="connsiteX2" fmla="*/ 8288279 w 8288279"/>
                <a:gd name="connsiteY2" fmla="*/ 1755884 h 6691315"/>
                <a:gd name="connsiteX3" fmla="*/ 0 w 8288279"/>
                <a:gd name="connsiteY3" fmla="*/ 6691315 h 6691315"/>
                <a:gd name="connsiteX0" fmla="*/ 0 w 8288279"/>
                <a:gd name="connsiteY0" fmla="*/ 6691315 h 6691315"/>
                <a:gd name="connsiteX1" fmla="*/ 5791703 w 8288279"/>
                <a:gd name="connsiteY1" fmla="*/ 0 h 6691315"/>
                <a:gd name="connsiteX2" fmla="*/ 8288279 w 8288279"/>
                <a:gd name="connsiteY2" fmla="*/ 1755884 h 6691315"/>
                <a:gd name="connsiteX3" fmla="*/ 0 w 8288279"/>
                <a:gd name="connsiteY3" fmla="*/ 6691315 h 6691315"/>
                <a:gd name="connsiteX0" fmla="*/ 0 w 7870237"/>
                <a:gd name="connsiteY0" fmla="*/ 6905087 h 6905087"/>
                <a:gd name="connsiteX1" fmla="*/ 5373661 w 7870237"/>
                <a:gd name="connsiteY1" fmla="*/ 0 h 6905087"/>
                <a:gd name="connsiteX2" fmla="*/ 7870237 w 7870237"/>
                <a:gd name="connsiteY2" fmla="*/ 1755884 h 6905087"/>
                <a:gd name="connsiteX3" fmla="*/ 0 w 7870237"/>
                <a:gd name="connsiteY3" fmla="*/ 6905087 h 6905087"/>
                <a:gd name="connsiteX0" fmla="*/ 0 w 7870237"/>
                <a:gd name="connsiteY0" fmla="*/ 6905087 h 6905087"/>
                <a:gd name="connsiteX1" fmla="*/ 5373661 w 7870237"/>
                <a:gd name="connsiteY1" fmla="*/ 0 h 6905087"/>
                <a:gd name="connsiteX2" fmla="*/ 7870237 w 7870237"/>
                <a:gd name="connsiteY2" fmla="*/ 1755884 h 6905087"/>
                <a:gd name="connsiteX3" fmla="*/ 0 w 7870237"/>
                <a:gd name="connsiteY3" fmla="*/ 6905087 h 6905087"/>
                <a:gd name="connsiteX0" fmla="*/ 0 w 7870237"/>
                <a:gd name="connsiteY0" fmla="*/ 6905087 h 6905087"/>
                <a:gd name="connsiteX1" fmla="*/ 5373661 w 7870237"/>
                <a:gd name="connsiteY1" fmla="*/ 0 h 6905087"/>
                <a:gd name="connsiteX2" fmla="*/ 7870237 w 7870237"/>
                <a:gd name="connsiteY2" fmla="*/ 1755884 h 6905087"/>
                <a:gd name="connsiteX3" fmla="*/ 0 w 7870237"/>
                <a:gd name="connsiteY3" fmla="*/ 6905087 h 6905087"/>
                <a:gd name="connsiteX0" fmla="*/ 0 w 6827062"/>
                <a:gd name="connsiteY0" fmla="*/ 6905087 h 6905087"/>
                <a:gd name="connsiteX1" fmla="*/ 5373661 w 6827062"/>
                <a:gd name="connsiteY1" fmla="*/ 0 h 6905087"/>
                <a:gd name="connsiteX2" fmla="*/ 6827062 w 6827062"/>
                <a:gd name="connsiteY2" fmla="*/ 2909358 h 6905087"/>
                <a:gd name="connsiteX3" fmla="*/ 0 w 6827062"/>
                <a:gd name="connsiteY3" fmla="*/ 6905087 h 6905087"/>
                <a:gd name="connsiteX0" fmla="*/ 0 w 6827062"/>
                <a:gd name="connsiteY0" fmla="*/ 7052220 h 7052220"/>
                <a:gd name="connsiteX1" fmla="*/ 5376303 w 6827062"/>
                <a:gd name="connsiteY1" fmla="*/ 0 h 7052220"/>
                <a:gd name="connsiteX2" fmla="*/ 6827062 w 6827062"/>
                <a:gd name="connsiteY2" fmla="*/ 3056491 h 7052220"/>
                <a:gd name="connsiteX3" fmla="*/ 0 w 6827062"/>
                <a:gd name="connsiteY3" fmla="*/ 7052220 h 7052220"/>
                <a:gd name="connsiteX0" fmla="*/ 0 w 6827062"/>
                <a:gd name="connsiteY0" fmla="*/ 6313285 h 6313285"/>
                <a:gd name="connsiteX1" fmla="*/ 5734894 w 6827062"/>
                <a:gd name="connsiteY1" fmla="*/ 0 h 6313285"/>
                <a:gd name="connsiteX2" fmla="*/ 6827062 w 6827062"/>
                <a:gd name="connsiteY2" fmla="*/ 2317556 h 6313285"/>
                <a:gd name="connsiteX3" fmla="*/ 0 w 6827062"/>
                <a:gd name="connsiteY3" fmla="*/ 6313285 h 6313285"/>
                <a:gd name="connsiteX0" fmla="*/ 0 w 6827062"/>
                <a:gd name="connsiteY0" fmla="*/ 6313285 h 6313285"/>
                <a:gd name="connsiteX1" fmla="*/ 5734894 w 6827062"/>
                <a:gd name="connsiteY1" fmla="*/ 0 h 6313285"/>
                <a:gd name="connsiteX2" fmla="*/ 6827062 w 6827062"/>
                <a:gd name="connsiteY2" fmla="*/ 2317556 h 6313285"/>
                <a:gd name="connsiteX3" fmla="*/ 0 w 6827062"/>
                <a:gd name="connsiteY3" fmla="*/ 6313285 h 6313285"/>
                <a:gd name="connsiteX0" fmla="*/ 0 w 6827062"/>
                <a:gd name="connsiteY0" fmla="*/ 6313285 h 6313285"/>
                <a:gd name="connsiteX1" fmla="*/ 5734894 w 6827062"/>
                <a:gd name="connsiteY1" fmla="*/ 0 h 6313285"/>
                <a:gd name="connsiteX2" fmla="*/ 6827062 w 6827062"/>
                <a:gd name="connsiteY2" fmla="*/ 2317556 h 6313285"/>
                <a:gd name="connsiteX3" fmla="*/ 0 w 6827062"/>
                <a:gd name="connsiteY3" fmla="*/ 6313285 h 6313285"/>
                <a:gd name="connsiteX0" fmla="*/ 0 w 6827062"/>
                <a:gd name="connsiteY0" fmla="*/ 6174648 h 6174648"/>
                <a:gd name="connsiteX1" fmla="*/ 5660751 w 6827062"/>
                <a:gd name="connsiteY1" fmla="*/ 0 h 6174648"/>
                <a:gd name="connsiteX2" fmla="*/ 6827062 w 6827062"/>
                <a:gd name="connsiteY2" fmla="*/ 2178919 h 6174648"/>
                <a:gd name="connsiteX3" fmla="*/ 0 w 6827062"/>
                <a:gd name="connsiteY3" fmla="*/ 6174648 h 6174648"/>
                <a:gd name="connsiteX0" fmla="*/ 0 w 6476568"/>
                <a:gd name="connsiteY0" fmla="*/ 6174648 h 6174648"/>
                <a:gd name="connsiteX1" fmla="*/ 5660751 w 6476568"/>
                <a:gd name="connsiteY1" fmla="*/ 0 h 6174648"/>
                <a:gd name="connsiteX2" fmla="*/ 6476568 w 6476568"/>
                <a:gd name="connsiteY2" fmla="*/ 3536089 h 6174648"/>
                <a:gd name="connsiteX3" fmla="*/ 0 w 6476568"/>
                <a:gd name="connsiteY3" fmla="*/ 6174648 h 6174648"/>
                <a:gd name="connsiteX0" fmla="*/ 0 w 6476568"/>
                <a:gd name="connsiteY0" fmla="*/ 6174648 h 6174648"/>
                <a:gd name="connsiteX1" fmla="*/ 5660751 w 6476568"/>
                <a:gd name="connsiteY1" fmla="*/ 0 h 6174648"/>
                <a:gd name="connsiteX2" fmla="*/ 6476568 w 6476568"/>
                <a:gd name="connsiteY2" fmla="*/ 3536089 h 6174648"/>
                <a:gd name="connsiteX3" fmla="*/ 0 w 6476568"/>
                <a:gd name="connsiteY3" fmla="*/ 6174648 h 6174648"/>
                <a:gd name="connsiteX0" fmla="*/ 0 w 6476568"/>
                <a:gd name="connsiteY0" fmla="*/ 5338771 h 5338771"/>
                <a:gd name="connsiteX1" fmla="*/ 5761550 w 6476568"/>
                <a:gd name="connsiteY1" fmla="*/ 0 h 5338771"/>
                <a:gd name="connsiteX2" fmla="*/ 6476568 w 6476568"/>
                <a:gd name="connsiteY2" fmla="*/ 2700212 h 5338771"/>
                <a:gd name="connsiteX3" fmla="*/ 0 w 6476568"/>
                <a:gd name="connsiteY3" fmla="*/ 5338771 h 5338771"/>
                <a:gd name="connsiteX0" fmla="*/ 407613 w 6884181"/>
                <a:gd name="connsiteY0" fmla="*/ 5629239 h 5629239"/>
                <a:gd name="connsiteX1" fmla="*/ 4426114 w 6884181"/>
                <a:gd name="connsiteY1" fmla="*/ 1201472 h 5629239"/>
                <a:gd name="connsiteX2" fmla="*/ 6169163 w 6884181"/>
                <a:gd name="connsiteY2" fmla="*/ 290468 h 5629239"/>
                <a:gd name="connsiteX3" fmla="*/ 6884181 w 6884181"/>
                <a:gd name="connsiteY3" fmla="*/ 2990680 h 5629239"/>
                <a:gd name="connsiteX4" fmla="*/ 407613 w 6884181"/>
                <a:gd name="connsiteY4" fmla="*/ 5629239 h 5629239"/>
                <a:gd name="connsiteX0" fmla="*/ 407613 w 6884181"/>
                <a:gd name="connsiteY0" fmla="*/ 5646871 h 5646871"/>
                <a:gd name="connsiteX1" fmla="*/ 4426114 w 6884181"/>
                <a:gd name="connsiteY1" fmla="*/ 1219104 h 5646871"/>
                <a:gd name="connsiteX2" fmla="*/ 4193687 w 6884181"/>
                <a:gd name="connsiteY2" fmla="*/ 645640 h 5646871"/>
                <a:gd name="connsiteX3" fmla="*/ 6169163 w 6884181"/>
                <a:gd name="connsiteY3" fmla="*/ 308100 h 5646871"/>
                <a:gd name="connsiteX4" fmla="*/ 6884181 w 6884181"/>
                <a:gd name="connsiteY4" fmla="*/ 3008312 h 5646871"/>
                <a:gd name="connsiteX5" fmla="*/ 407613 w 6884181"/>
                <a:gd name="connsiteY5" fmla="*/ 5646871 h 5646871"/>
                <a:gd name="connsiteX0" fmla="*/ 407613 w 6884181"/>
                <a:gd name="connsiteY0" fmla="*/ 5646871 h 5646871"/>
                <a:gd name="connsiteX1" fmla="*/ 4597330 w 6884181"/>
                <a:gd name="connsiteY1" fmla="*/ 1251419 h 5646871"/>
                <a:gd name="connsiteX2" fmla="*/ 4193687 w 6884181"/>
                <a:gd name="connsiteY2" fmla="*/ 645640 h 5646871"/>
                <a:gd name="connsiteX3" fmla="*/ 6169163 w 6884181"/>
                <a:gd name="connsiteY3" fmla="*/ 308100 h 5646871"/>
                <a:gd name="connsiteX4" fmla="*/ 6884181 w 6884181"/>
                <a:gd name="connsiteY4" fmla="*/ 3008312 h 5646871"/>
                <a:gd name="connsiteX5" fmla="*/ 407613 w 6884181"/>
                <a:gd name="connsiteY5" fmla="*/ 5646871 h 5646871"/>
                <a:gd name="connsiteX0" fmla="*/ 448417 w 6924985"/>
                <a:gd name="connsiteY0" fmla="*/ 5646871 h 5646871"/>
                <a:gd name="connsiteX1" fmla="*/ 4234491 w 6924985"/>
                <a:gd name="connsiteY1" fmla="*/ 645640 h 5646871"/>
                <a:gd name="connsiteX2" fmla="*/ 6209967 w 6924985"/>
                <a:gd name="connsiteY2" fmla="*/ 308100 h 5646871"/>
                <a:gd name="connsiteX3" fmla="*/ 6924985 w 6924985"/>
                <a:gd name="connsiteY3" fmla="*/ 3008312 h 5646871"/>
                <a:gd name="connsiteX4" fmla="*/ 448417 w 6924985"/>
                <a:gd name="connsiteY4" fmla="*/ 5646871 h 5646871"/>
                <a:gd name="connsiteX0" fmla="*/ 448417 w 6924985"/>
                <a:gd name="connsiteY0" fmla="*/ 5628000 h 5628000"/>
                <a:gd name="connsiteX1" fmla="*/ 4234491 w 6924985"/>
                <a:gd name="connsiteY1" fmla="*/ 626769 h 5628000"/>
                <a:gd name="connsiteX2" fmla="*/ 6346643 w 6924985"/>
                <a:gd name="connsiteY2" fmla="*/ 308100 h 5628000"/>
                <a:gd name="connsiteX3" fmla="*/ 6924985 w 6924985"/>
                <a:gd name="connsiteY3" fmla="*/ 2989441 h 5628000"/>
                <a:gd name="connsiteX4" fmla="*/ 448417 w 6924985"/>
                <a:gd name="connsiteY4" fmla="*/ 5628000 h 5628000"/>
                <a:gd name="connsiteX0" fmla="*/ 448417 w 6924985"/>
                <a:gd name="connsiteY0" fmla="*/ 5319900 h 5319900"/>
                <a:gd name="connsiteX1" fmla="*/ 4234491 w 6924985"/>
                <a:gd name="connsiteY1" fmla="*/ 318669 h 5319900"/>
                <a:gd name="connsiteX2" fmla="*/ 6346643 w 6924985"/>
                <a:gd name="connsiteY2" fmla="*/ 0 h 5319900"/>
                <a:gd name="connsiteX3" fmla="*/ 6924985 w 6924985"/>
                <a:gd name="connsiteY3" fmla="*/ 2681341 h 5319900"/>
                <a:gd name="connsiteX4" fmla="*/ 448417 w 6924985"/>
                <a:gd name="connsiteY4" fmla="*/ 5319900 h 5319900"/>
                <a:gd name="connsiteX0" fmla="*/ 0 w 6476568"/>
                <a:gd name="connsiteY0" fmla="*/ 5319900 h 5319900"/>
                <a:gd name="connsiteX1" fmla="*/ 3786074 w 6476568"/>
                <a:gd name="connsiteY1" fmla="*/ 318669 h 5319900"/>
                <a:gd name="connsiteX2" fmla="*/ 5898226 w 6476568"/>
                <a:gd name="connsiteY2" fmla="*/ 0 h 5319900"/>
                <a:gd name="connsiteX3" fmla="*/ 6476568 w 6476568"/>
                <a:gd name="connsiteY3" fmla="*/ 2681341 h 5319900"/>
                <a:gd name="connsiteX4" fmla="*/ 0 w 6476568"/>
                <a:gd name="connsiteY4" fmla="*/ 5319900 h 5319900"/>
                <a:gd name="connsiteX0" fmla="*/ 0 w 6398609"/>
                <a:gd name="connsiteY0" fmla="*/ 5319900 h 5319900"/>
                <a:gd name="connsiteX1" fmla="*/ 3786074 w 6398609"/>
                <a:gd name="connsiteY1" fmla="*/ 318669 h 5319900"/>
                <a:gd name="connsiteX2" fmla="*/ 5898226 w 6398609"/>
                <a:gd name="connsiteY2" fmla="*/ 0 h 5319900"/>
                <a:gd name="connsiteX3" fmla="*/ 6398609 w 6398609"/>
                <a:gd name="connsiteY3" fmla="*/ 2738741 h 5319900"/>
                <a:gd name="connsiteX4" fmla="*/ 0 w 6398609"/>
                <a:gd name="connsiteY4" fmla="*/ 5319900 h 5319900"/>
                <a:gd name="connsiteX0" fmla="*/ 0 w 6398609"/>
                <a:gd name="connsiteY0" fmla="*/ 5319900 h 5319900"/>
                <a:gd name="connsiteX1" fmla="*/ 3679139 w 6398609"/>
                <a:gd name="connsiteY1" fmla="*/ 473192 h 5319900"/>
                <a:gd name="connsiteX2" fmla="*/ 5898226 w 6398609"/>
                <a:gd name="connsiteY2" fmla="*/ 0 h 5319900"/>
                <a:gd name="connsiteX3" fmla="*/ 6398609 w 6398609"/>
                <a:gd name="connsiteY3" fmla="*/ 2738741 h 5319900"/>
                <a:gd name="connsiteX4" fmla="*/ 0 w 6398609"/>
                <a:gd name="connsiteY4" fmla="*/ 5319900 h 5319900"/>
                <a:gd name="connsiteX0" fmla="*/ 0 w 6398609"/>
                <a:gd name="connsiteY0" fmla="*/ 5678759 h 5678759"/>
                <a:gd name="connsiteX1" fmla="*/ 3679139 w 6398609"/>
                <a:gd name="connsiteY1" fmla="*/ 832051 h 5678759"/>
                <a:gd name="connsiteX2" fmla="*/ 5691011 w 6398609"/>
                <a:gd name="connsiteY2" fmla="*/ 0 h 5678759"/>
                <a:gd name="connsiteX3" fmla="*/ 6398609 w 6398609"/>
                <a:gd name="connsiteY3" fmla="*/ 3097600 h 5678759"/>
                <a:gd name="connsiteX4" fmla="*/ 0 w 6398609"/>
                <a:gd name="connsiteY4" fmla="*/ 5678759 h 5678759"/>
                <a:gd name="connsiteX0" fmla="*/ 117934 w 6516543"/>
                <a:gd name="connsiteY0" fmla="*/ 5678759 h 5678759"/>
                <a:gd name="connsiteX1" fmla="*/ 5808945 w 6516543"/>
                <a:gd name="connsiteY1" fmla="*/ 0 h 5678759"/>
                <a:gd name="connsiteX2" fmla="*/ 6516543 w 6516543"/>
                <a:gd name="connsiteY2" fmla="*/ 3097600 h 5678759"/>
                <a:gd name="connsiteX3" fmla="*/ 117934 w 6516543"/>
                <a:gd name="connsiteY3" fmla="*/ 5678759 h 5678759"/>
                <a:gd name="connsiteX0" fmla="*/ 117934 w 6516543"/>
                <a:gd name="connsiteY0" fmla="*/ 5678759 h 5678759"/>
                <a:gd name="connsiteX1" fmla="*/ 5808945 w 6516543"/>
                <a:gd name="connsiteY1" fmla="*/ 0 h 5678759"/>
                <a:gd name="connsiteX2" fmla="*/ 6516543 w 6516543"/>
                <a:gd name="connsiteY2" fmla="*/ 3097600 h 5678759"/>
                <a:gd name="connsiteX3" fmla="*/ 117934 w 6516543"/>
                <a:gd name="connsiteY3" fmla="*/ 5678759 h 5678759"/>
                <a:gd name="connsiteX0" fmla="*/ 117934 w 6806139"/>
                <a:gd name="connsiteY0" fmla="*/ 4643444 h 4643444"/>
                <a:gd name="connsiteX1" fmla="*/ 6098541 w 6806139"/>
                <a:gd name="connsiteY1" fmla="*/ 0 h 4643444"/>
                <a:gd name="connsiteX2" fmla="*/ 6806139 w 6806139"/>
                <a:gd name="connsiteY2" fmla="*/ 3097600 h 4643444"/>
                <a:gd name="connsiteX3" fmla="*/ 117934 w 6806139"/>
                <a:gd name="connsiteY3" fmla="*/ 4643444 h 4643444"/>
                <a:gd name="connsiteX0" fmla="*/ 117934 w 6806139"/>
                <a:gd name="connsiteY0" fmla="*/ 4643444 h 4767270"/>
                <a:gd name="connsiteX1" fmla="*/ 6098541 w 6806139"/>
                <a:gd name="connsiteY1" fmla="*/ 0 h 4767270"/>
                <a:gd name="connsiteX2" fmla="*/ 6806139 w 6806139"/>
                <a:gd name="connsiteY2" fmla="*/ 3097600 h 4767270"/>
                <a:gd name="connsiteX3" fmla="*/ 117934 w 6806139"/>
                <a:gd name="connsiteY3" fmla="*/ 4643444 h 4767270"/>
                <a:gd name="connsiteX0" fmla="*/ 117934 w 6961990"/>
                <a:gd name="connsiteY0" fmla="*/ 4643444 h 4919794"/>
                <a:gd name="connsiteX1" fmla="*/ 6098541 w 6961990"/>
                <a:gd name="connsiteY1" fmla="*/ 0 h 4919794"/>
                <a:gd name="connsiteX2" fmla="*/ 6961990 w 6961990"/>
                <a:gd name="connsiteY2" fmla="*/ 3804575 h 4919794"/>
                <a:gd name="connsiteX3" fmla="*/ 117934 w 6961990"/>
                <a:gd name="connsiteY3" fmla="*/ 4643444 h 4919794"/>
                <a:gd name="connsiteX0" fmla="*/ 117934 w 6961990"/>
                <a:gd name="connsiteY0" fmla="*/ 4643444 h 4767270"/>
                <a:gd name="connsiteX1" fmla="*/ 6098541 w 6961990"/>
                <a:gd name="connsiteY1" fmla="*/ 0 h 4767270"/>
                <a:gd name="connsiteX2" fmla="*/ 6961990 w 6961990"/>
                <a:gd name="connsiteY2" fmla="*/ 3804575 h 4767270"/>
                <a:gd name="connsiteX3" fmla="*/ 117934 w 6961990"/>
                <a:gd name="connsiteY3" fmla="*/ 4643444 h 4767270"/>
                <a:gd name="connsiteX0" fmla="*/ 117933 w 6704807"/>
                <a:gd name="connsiteY0" fmla="*/ 4643444 h 4767270"/>
                <a:gd name="connsiteX1" fmla="*/ 6098540 w 6704807"/>
                <a:gd name="connsiteY1" fmla="*/ 0 h 4767270"/>
                <a:gd name="connsiteX2" fmla="*/ 6704807 w 6704807"/>
                <a:gd name="connsiteY2" fmla="*/ 2540004 h 4767270"/>
                <a:gd name="connsiteX3" fmla="*/ 117933 w 6704807"/>
                <a:gd name="connsiteY3" fmla="*/ 4643444 h 4767270"/>
                <a:gd name="connsiteX0" fmla="*/ 117934 w 6447362"/>
                <a:gd name="connsiteY0" fmla="*/ 3812668 h 3936495"/>
                <a:gd name="connsiteX1" fmla="*/ 5841095 w 6447362"/>
                <a:gd name="connsiteY1" fmla="*/ 0 h 3936495"/>
                <a:gd name="connsiteX2" fmla="*/ 6447362 w 6447362"/>
                <a:gd name="connsiteY2" fmla="*/ 2540004 h 3936495"/>
                <a:gd name="connsiteX3" fmla="*/ 117934 w 6447362"/>
                <a:gd name="connsiteY3" fmla="*/ 3812668 h 3936495"/>
                <a:gd name="connsiteX0" fmla="*/ 117933 w 6447361"/>
                <a:gd name="connsiteY0" fmla="*/ 3812668 h 3812668"/>
                <a:gd name="connsiteX1" fmla="*/ 5841094 w 6447361"/>
                <a:gd name="connsiteY1" fmla="*/ 0 h 3812668"/>
                <a:gd name="connsiteX2" fmla="*/ 6447361 w 6447361"/>
                <a:gd name="connsiteY2" fmla="*/ 2540004 h 3812668"/>
                <a:gd name="connsiteX3" fmla="*/ 117933 w 6447361"/>
                <a:gd name="connsiteY3" fmla="*/ 3812668 h 3812668"/>
                <a:gd name="connsiteX0" fmla="*/ 117933 w 6537968"/>
                <a:gd name="connsiteY0" fmla="*/ 3812668 h 3812668"/>
                <a:gd name="connsiteX1" fmla="*/ 5841094 w 6537968"/>
                <a:gd name="connsiteY1" fmla="*/ 0 h 3812668"/>
                <a:gd name="connsiteX2" fmla="*/ 6537968 w 6537968"/>
                <a:gd name="connsiteY2" fmla="*/ 2598108 h 3812668"/>
                <a:gd name="connsiteX3" fmla="*/ 117933 w 6537968"/>
                <a:gd name="connsiteY3" fmla="*/ 3812668 h 3812668"/>
                <a:gd name="connsiteX0" fmla="*/ 117933 w 6379420"/>
                <a:gd name="connsiteY0" fmla="*/ 3812668 h 3812668"/>
                <a:gd name="connsiteX1" fmla="*/ 5841094 w 6379420"/>
                <a:gd name="connsiteY1" fmla="*/ 0 h 3812668"/>
                <a:gd name="connsiteX2" fmla="*/ 6379420 w 6379420"/>
                <a:gd name="connsiteY2" fmla="*/ 2605219 h 3812668"/>
                <a:gd name="connsiteX3" fmla="*/ 117933 w 6379420"/>
                <a:gd name="connsiteY3" fmla="*/ 3812668 h 3812668"/>
                <a:gd name="connsiteX0" fmla="*/ 117933 w 6626189"/>
                <a:gd name="connsiteY0" fmla="*/ 3836508 h 3836508"/>
                <a:gd name="connsiteX1" fmla="*/ 6087863 w 6626189"/>
                <a:gd name="connsiteY1" fmla="*/ 0 h 3836508"/>
                <a:gd name="connsiteX2" fmla="*/ 6626189 w 6626189"/>
                <a:gd name="connsiteY2" fmla="*/ 2605219 h 3836508"/>
                <a:gd name="connsiteX3" fmla="*/ 117933 w 6626189"/>
                <a:gd name="connsiteY3" fmla="*/ 3836508 h 3836508"/>
                <a:gd name="connsiteX0" fmla="*/ -1 w 6508255"/>
                <a:gd name="connsiteY0" fmla="*/ 3836508 h 3836508"/>
                <a:gd name="connsiteX1" fmla="*/ 5969929 w 6508255"/>
                <a:gd name="connsiteY1" fmla="*/ 0 h 3836508"/>
                <a:gd name="connsiteX2" fmla="*/ 6508255 w 6508255"/>
                <a:gd name="connsiteY2" fmla="*/ 2605219 h 3836508"/>
                <a:gd name="connsiteX3" fmla="*/ -1 w 6508255"/>
                <a:gd name="connsiteY3" fmla="*/ 3836508 h 3836508"/>
                <a:gd name="connsiteX0" fmla="*/ 0 w 6508256"/>
                <a:gd name="connsiteY0" fmla="*/ 3836508 h 3836508"/>
                <a:gd name="connsiteX1" fmla="*/ 5969930 w 6508256"/>
                <a:gd name="connsiteY1" fmla="*/ 0 h 3836508"/>
                <a:gd name="connsiteX2" fmla="*/ 6508256 w 6508256"/>
                <a:gd name="connsiteY2" fmla="*/ 2605219 h 3836508"/>
                <a:gd name="connsiteX3" fmla="*/ 0 w 6508256"/>
                <a:gd name="connsiteY3" fmla="*/ 3836508 h 3836508"/>
                <a:gd name="connsiteX0" fmla="*/ 0 w 6508256"/>
                <a:gd name="connsiteY0" fmla="*/ 3290224 h 3290224"/>
                <a:gd name="connsiteX1" fmla="*/ 6076378 w 6508256"/>
                <a:gd name="connsiteY1" fmla="*/ 0 h 3290224"/>
                <a:gd name="connsiteX2" fmla="*/ 6508256 w 6508256"/>
                <a:gd name="connsiteY2" fmla="*/ 2058935 h 3290224"/>
                <a:gd name="connsiteX3" fmla="*/ 0 w 6508256"/>
                <a:gd name="connsiteY3" fmla="*/ 3290224 h 3290224"/>
                <a:gd name="connsiteX0" fmla="*/ 0 w 6259329"/>
                <a:gd name="connsiteY0" fmla="*/ 3213519 h 3213519"/>
                <a:gd name="connsiteX1" fmla="*/ 5827451 w 6259329"/>
                <a:gd name="connsiteY1" fmla="*/ 0 h 3213519"/>
                <a:gd name="connsiteX2" fmla="*/ 6259329 w 6259329"/>
                <a:gd name="connsiteY2" fmla="*/ 2058935 h 3213519"/>
                <a:gd name="connsiteX3" fmla="*/ 0 w 6259329"/>
                <a:gd name="connsiteY3" fmla="*/ 3213519 h 3213519"/>
                <a:gd name="connsiteX0" fmla="*/ 0 w 6229236"/>
                <a:gd name="connsiteY0" fmla="*/ 3116496 h 3116496"/>
                <a:gd name="connsiteX1" fmla="*/ 5797358 w 6229236"/>
                <a:gd name="connsiteY1" fmla="*/ 0 h 3116496"/>
                <a:gd name="connsiteX2" fmla="*/ 6229236 w 6229236"/>
                <a:gd name="connsiteY2" fmla="*/ 2058935 h 3116496"/>
                <a:gd name="connsiteX3" fmla="*/ 0 w 6229236"/>
                <a:gd name="connsiteY3" fmla="*/ 3116496 h 3116496"/>
                <a:gd name="connsiteX0" fmla="*/ 0 w 6284476"/>
                <a:gd name="connsiteY0" fmla="*/ 3126055 h 3126055"/>
                <a:gd name="connsiteX1" fmla="*/ 5852598 w 6284476"/>
                <a:gd name="connsiteY1" fmla="*/ 0 h 3126055"/>
                <a:gd name="connsiteX2" fmla="*/ 6284476 w 6284476"/>
                <a:gd name="connsiteY2" fmla="*/ 2058935 h 3126055"/>
                <a:gd name="connsiteX3" fmla="*/ 0 w 6284476"/>
                <a:gd name="connsiteY3" fmla="*/ 3126055 h 3126055"/>
                <a:gd name="connsiteX0" fmla="*/ 0 w 6284476"/>
                <a:gd name="connsiteY0" fmla="*/ 3126055 h 3126055"/>
                <a:gd name="connsiteX1" fmla="*/ 5852598 w 6284476"/>
                <a:gd name="connsiteY1" fmla="*/ 0 h 3126055"/>
                <a:gd name="connsiteX2" fmla="*/ 6284476 w 6284476"/>
                <a:gd name="connsiteY2" fmla="*/ 2058935 h 3126055"/>
                <a:gd name="connsiteX3" fmla="*/ 0 w 6284476"/>
                <a:gd name="connsiteY3" fmla="*/ 3126055 h 3126055"/>
                <a:gd name="connsiteX0" fmla="*/ -1 w 5875342"/>
                <a:gd name="connsiteY0" fmla="*/ 2745953 h 2745953"/>
                <a:gd name="connsiteX1" fmla="*/ 5443464 w 5875342"/>
                <a:gd name="connsiteY1" fmla="*/ 0 h 2745953"/>
                <a:gd name="connsiteX2" fmla="*/ 5875342 w 5875342"/>
                <a:gd name="connsiteY2" fmla="*/ 2058935 h 2745953"/>
                <a:gd name="connsiteX3" fmla="*/ -1 w 5875342"/>
                <a:gd name="connsiteY3" fmla="*/ 2745953 h 2745953"/>
                <a:gd name="connsiteX0" fmla="*/ 1 w 5943741"/>
                <a:gd name="connsiteY0" fmla="*/ 2745953 h 2745953"/>
                <a:gd name="connsiteX1" fmla="*/ 5443466 w 5943741"/>
                <a:gd name="connsiteY1" fmla="*/ 0 h 2745953"/>
                <a:gd name="connsiteX2" fmla="*/ 5943741 w 5943741"/>
                <a:gd name="connsiteY2" fmla="*/ 1856234 h 2745953"/>
                <a:gd name="connsiteX3" fmla="*/ 1 w 5943741"/>
                <a:gd name="connsiteY3" fmla="*/ 2745953 h 2745953"/>
                <a:gd name="connsiteX0" fmla="*/ -1 w 5928350"/>
                <a:gd name="connsiteY0" fmla="*/ 2745953 h 2745953"/>
                <a:gd name="connsiteX1" fmla="*/ 5443464 w 5928350"/>
                <a:gd name="connsiteY1" fmla="*/ 0 h 2745953"/>
                <a:gd name="connsiteX2" fmla="*/ 5928349 w 5928350"/>
                <a:gd name="connsiteY2" fmla="*/ 1957369 h 2745953"/>
                <a:gd name="connsiteX3" fmla="*/ -1 w 5928350"/>
                <a:gd name="connsiteY3" fmla="*/ 2745953 h 2745953"/>
                <a:gd name="connsiteX0" fmla="*/ 1 w 5928350"/>
                <a:gd name="connsiteY0" fmla="*/ 2738015 h 2738015"/>
                <a:gd name="connsiteX1" fmla="*/ 5417428 w 5928350"/>
                <a:gd name="connsiteY1" fmla="*/ 0 h 2738015"/>
                <a:gd name="connsiteX2" fmla="*/ 5928351 w 5928350"/>
                <a:gd name="connsiteY2" fmla="*/ 1949431 h 2738015"/>
                <a:gd name="connsiteX3" fmla="*/ 1 w 5928350"/>
                <a:gd name="connsiteY3" fmla="*/ 2738015 h 273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8350" h="2738015">
                  <a:moveTo>
                    <a:pt x="1" y="2738015"/>
                  </a:moveTo>
                  <a:cubicBezTo>
                    <a:pt x="1088025" y="1832385"/>
                    <a:pt x="2041351" y="1080167"/>
                    <a:pt x="5417428" y="0"/>
                  </a:cubicBezTo>
                  <a:lnTo>
                    <a:pt x="5928351" y="1949431"/>
                  </a:lnTo>
                  <a:lnTo>
                    <a:pt x="1" y="2738015"/>
                  </a:lnTo>
                  <a:close/>
                </a:path>
              </a:pathLst>
            </a:custGeom>
            <a:gradFill flip="none" rotWithShape="1">
              <a:gsLst>
                <a:gs pos="32000">
                  <a:schemeClr val="accent1">
                    <a:alpha val="9000"/>
                  </a:schemeClr>
                </a:gs>
                <a:gs pos="54000">
                  <a:schemeClr val="accent1">
                    <a:alpha val="21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5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79A50539-E5C9-4779-89AD-0D4A2473BB2C}"/>
                </a:ext>
              </a:extLst>
            </p:cNvPr>
            <p:cNvGrpSpPr/>
            <p:nvPr/>
          </p:nvGrpSpPr>
          <p:grpSpPr bwMode="ltGray">
            <a:xfrm>
              <a:off x="2333898" y="30310"/>
              <a:ext cx="6668952" cy="8422331"/>
              <a:chOff x="2333898" y="30310"/>
              <a:chExt cx="6668952" cy="8422331"/>
            </a:xfrm>
            <a:grpFill/>
          </p:grpSpPr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C5903473-718F-47FC-B71D-083193598009}"/>
                  </a:ext>
                </a:extLst>
              </p:cNvPr>
              <p:cNvSpPr/>
              <p:nvPr/>
            </p:nvSpPr>
            <p:spPr bwMode="ltGray">
              <a:xfrm>
                <a:off x="2360083" y="1186519"/>
                <a:ext cx="6642767" cy="5856861"/>
              </a:xfrm>
              <a:custGeom>
                <a:avLst/>
                <a:gdLst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901452 w 7831575"/>
                  <a:gd name="connsiteY4" fmla="*/ 4148354 h 6778171"/>
                  <a:gd name="connsiteX5" fmla="*/ 4304603 w 7831575"/>
                  <a:gd name="connsiteY5" fmla="*/ 4368800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0305 w 7831575"/>
                  <a:gd name="connsiteY3" fmla="*/ 2110703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4295725 w 7831575"/>
                  <a:gd name="connsiteY4" fmla="*/ 460098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295725 w 7859654"/>
                  <a:gd name="connsiteY4" fmla="*/ 4600981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48885 w 7859654"/>
                  <a:gd name="connsiteY4" fmla="*/ 4773690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48885 w 7859654"/>
                  <a:gd name="connsiteY4" fmla="*/ 4773690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48885 w 7859654"/>
                  <a:gd name="connsiteY4" fmla="*/ 4773690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39607 w 7859654"/>
                  <a:gd name="connsiteY4" fmla="*/ 4719832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39607 w 7859654"/>
                  <a:gd name="connsiteY4" fmla="*/ 4719832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475542"/>
                  <a:gd name="connsiteY0" fmla="*/ 6770914 h 6778171"/>
                  <a:gd name="connsiteX1" fmla="*/ 2962548 w 7475542"/>
                  <a:gd name="connsiteY1" fmla="*/ 2743200 h 6778171"/>
                  <a:gd name="connsiteX2" fmla="*/ 7447463 w 7475542"/>
                  <a:gd name="connsiteY2" fmla="*/ 0 h 6778171"/>
                  <a:gd name="connsiteX3" fmla="*/ 7475542 w 7475542"/>
                  <a:gd name="connsiteY3" fmla="*/ 2049830 h 6778171"/>
                  <a:gd name="connsiteX4" fmla="*/ 3955495 w 7475542"/>
                  <a:gd name="connsiteY4" fmla="*/ 4719832 h 6778171"/>
                  <a:gd name="connsiteX5" fmla="*/ 320948 w 7475542"/>
                  <a:gd name="connsiteY5" fmla="*/ 6778171 h 6778171"/>
                  <a:gd name="connsiteX6" fmla="*/ 0 w 7475542"/>
                  <a:gd name="connsiteY6" fmla="*/ 6770914 h 6778171"/>
                  <a:gd name="connsiteX0" fmla="*/ 0 w 7475542"/>
                  <a:gd name="connsiteY0" fmla="*/ 6770914 h 6778171"/>
                  <a:gd name="connsiteX1" fmla="*/ 2962548 w 7475542"/>
                  <a:gd name="connsiteY1" fmla="*/ 2743200 h 6778171"/>
                  <a:gd name="connsiteX2" fmla="*/ 7447463 w 7475542"/>
                  <a:gd name="connsiteY2" fmla="*/ 0 h 6778171"/>
                  <a:gd name="connsiteX3" fmla="*/ 7475542 w 7475542"/>
                  <a:gd name="connsiteY3" fmla="*/ 2049830 h 6778171"/>
                  <a:gd name="connsiteX4" fmla="*/ 3955495 w 7475542"/>
                  <a:gd name="connsiteY4" fmla="*/ 4719832 h 6778171"/>
                  <a:gd name="connsiteX5" fmla="*/ 320948 w 7475542"/>
                  <a:gd name="connsiteY5" fmla="*/ 6778171 h 6778171"/>
                  <a:gd name="connsiteX6" fmla="*/ 0 w 7475542"/>
                  <a:gd name="connsiteY6" fmla="*/ 6770914 h 6778171"/>
                  <a:gd name="connsiteX0" fmla="*/ 0 w 7312842"/>
                  <a:gd name="connsiteY0" fmla="*/ 6792363 h 6792363"/>
                  <a:gd name="connsiteX1" fmla="*/ 2799848 w 7312842"/>
                  <a:gd name="connsiteY1" fmla="*/ 2743200 h 6792363"/>
                  <a:gd name="connsiteX2" fmla="*/ 7284763 w 7312842"/>
                  <a:gd name="connsiteY2" fmla="*/ 0 h 6792363"/>
                  <a:gd name="connsiteX3" fmla="*/ 7312842 w 7312842"/>
                  <a:gd name="connsiteY3" fmla="*/ 2049830 h 6792363"/>
                  <a:gd name="connsiteX4" fmla="*/ 3792795 w 7312842"/>
                  <a:gd name="connsiteY4" fmla="*/ 4719832 h 6792363"/>
                  <a:gd name="connsiteX5" fmla="*/ 158248 w 7312842"/>
                  <a:gd name="connsiteY5" fmla="*/ 6778171 h 6792363"/>
                  <a:gd name="connsiteX6" fmla="*/ 0 w 7312842"/>
                  <a:gd name="connsiteY6" fmla="*/ 6792363 h 6792363"/>
                  <a:gd name="connsiteX0" fmla="*/ 0 w 7312842"/>
                  <a:gd name="connsiteY0" fmla="*/ 6792363 h 6792363"/>
                  <a:gd name="connsiteX1" fmla="*/ 2799848 w 7312842"/>
                  <a:gd name="connsiteY1" fmla="*/ 2743200 h 6792363"/>
                  <a:gd name="connsiteX2" fmla="*/ 7284763 w 7312842"/>
                  <a:gd name="connsiteY2" fmla="*/ 0 h 6792363"/>
                  <a:gd name="connsiteX3" fmla="*/ 7312842 w 7312842"/>
                  <a:gd name="connsiteY3" fmla="*/ 2049830 h 6792363"/>
                  <a:gd name="connsiteX4" fmla="*/ 3792795 w 7312842"/>
                  <a:gd name="connsiteY4" fmla="*/ 4719832 h 6792363"/>
                  <a:gd name="connsiteX5" fmla="*/ 158248 w 7312842"/>
                  <a:gd name="connsiteY5" fmla="*/ 6778171 h 6792363"/>
                  <a:gd name="connsiteX6" fmla="*/ 0 w 7312842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201620 h 6792363"/>
                  <a:gd name="connsiteX4" fmla="*/ 3792795 w 7329169"/>
                  <a:gd name="connsiteY4" fmla="*/ 4719832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719832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982848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982848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982848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787919 w 7329169"/>
                  <a:gd name="connsiteY4" fmla="*/ 4982848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29197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229197"/>
                  <a:gd name="connsiteY0" fmla="*/ 6792363 h 6792363"/>
                  <a:gd name="connsiteX1" fmla="*/ 2799848 w 7229197"/>
                  <a:gd name="connsiteY1" fmla="*/ 2743200 h 6792363"/>
                  <a:gd name="connsiteX2" fmla="*/ 7229197 w 7229197"/>
                  <a:gd name="connsiteY2" fmla="*/ 0 h 6792363"/>
                  <a:gd name="connsiteX3" fmla="*/ 7229197 w 7229197"/>
                  <a:gd name="connsiteY3" fmla="*/ 2751038 h 6792363"/>
                  <a:gd name="connsiteX4" fmla="*/ 4041576 w 7229197"/>
                  <a:gd name="connsiteY4" fmla="*/ 5333536 h 6792363"/>
                  <a:gd name="connsiteX5" fmla="*/ 1319226 w 7229197"/>
                  <a:gd name="connsiteY5" fmla="*/ 6778171 h 6792363"/>
                  <a:gd name="connsiteX6" fmla="*/ 0 w 7229197"/>
                  <a:gd name="connsiteY6" fmla="*/ 6792363 h 6792363"/>
                  <a:gd name="connsiteX0" fmla="*/ 0 w 7229197"/>
                  <a:gd name="connsiteY0" fmla="*/ 6738616 h 6778171"/>
                  <a:gd name="connsiteX1" fmla="*/ 2799848 w 7229197"/>
                  <a:gd name="connsiteY1" fmla="*/ 2743200 h 6778171"/>
                  <a:gd name="connsiteX2" fmla="*/ 7229197 w 7229197"/>
                  <a:gd name="connsiteY2" fmla="*/ 0 h 6778171"/>
                  <a:gd name="connsiteX3" fmla="*/ 7229197 w 7229197"/>
                  <a:gd name="connsiteY3" fmla="*/ 2751038 h 6778171"/>
                  <a:gd name="connsiteX4" fmla="*/ 4041576 w 7229197"/>
                  <a:gd name="connsiteY4" fmla="*/ 5333536 h 6778171"/>
                  <a:gd name="connsiteX5" fmla="*/ 1319226 w 7229197"/>
                  <a:gd name="connsiteY5" fmla="*/ 6778171 h 6778171"/>
                  <a:gd name="connsiteX6" fmla="*/ 0 w 7229197"/>
                  <a:gd name="connsiteY6" fmla="*/ 6738616 h 6778171"/>
                  <a:gd name="connsiteX0" fmla="*/ 0 w 7229197"/>
                  <a:gd name="connsiteY0" fmla="*/ 6738616 h 6778171"/>
                  <a:gd name="connsiteX1" fmla="*/ 2799848 w 7229197"/>
                  <a:gd name="connsiteY1" fmla="*/ 2743200 h 6778171"/>
                  <a:gd name="connsiteX2" fmla="*/ 7229197 w 7229197"/>
                  <a:gd name="connsiteY2" fmla="*/ 0 h 6778171"/>
                  <a:gd name="connsiteX3" fmla="*/ 7229197 w 7229197"/>
                  <a:gd name="connsiteY3" fmla="*/ 2751038 h 6778171"/>
                  <a:gd name="connsiteX4" fmla="*/ 4041576 w 7229197"/>
                  <a:gd name="connsiteY4" fmla="*/ 5333536 h 6778171"/>
                  <a:gd name="connsiteX5" fmla="*/ 1347804 w 7229197"/>
                  <a:gd name="connsiteY5" fmla="*/ 6778171 h 6778171"/>
                  <a:gd name="connsiteX6" fmla="*/ 0 w 7229197"/>
                  <a:gd name="connsiteY6" fmla="*/ 6738616 h 6778171"/>
                  <a:gd name="connsiteX0" fmla="*/ 0 w 7229197"/>
                  <a:gd name="connsiteY0" fmla="*/ 6738616 h 6738616"/>
                  <a:gd name="connsiteX1" fmla="*/ 2799848 w 7229197"/>
                  <a:gd name="connsiteY1" fmla="*/ 2743200 h 6738616"/>
                  <a:gd name="connsiteX2" fmla="*/ 7229197 w 7229197"/>
                  <a:gd name="connsiteY2" fmla="*/ 0 h 6738616"/>
                  <a:gd name="connsiteX3" fmla="*/ 7229197 w 7229197"/>
                  <a:gd name="connsiteY3" fmla="*/ 2751038 h 6738616"/>
                  <a:gd name="connsiteX4" fmla="*/ 4041576 w 7229197"/>
                  <a:gd name="connsiteY4" fmla="*/ 5333536 h 6738616"/>
                  <a:gd name="connsiteX5" fmla="*/ 1347804 w 7229197"/>
                  <a:gd name="connsiteY5" fmla="*/ 6738616 h 6738616"/>
                  <a:gd name="connsiteX6" fmla="*/ 0 w 7229197"/>
                  <a:gd name="connsiteY6" fmla="*/ 6738616 h 673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29197" h="6738616">
                    <a:moveTo>
                      <a:pt x="0" y="6738616"/>
                    </a:moveTo>
                    <a:cubicBezTo>
                      <a:pt x="726436" y="5182923"/>
                      <a:pt x="1708790" y="3760782"/>
                      <a:pt x="2799848" y="2743200"/>
                    </a:cubicBezTo>
                    <a:cubicBezTo>
                      <a:pt x="4365558" y="1188803"/>
                      <a:pt x="6201830" y="262635"/>
                      <a:pt x="7229197" y="0"/>
                    </a:cubicBezTo>
                    <a:lnTo>
                      <a:pt x="7229197" y="2751038"/>
                    </a:lnTo>
                    <a:cubicBezTo>
                      <a:pt x="6519288" y="3633220"/>
                      <a:pt x="5253278" y="4571707"/>
                      <a:pt x="4041576" y="5333536"/>
                    </a:cubicBezTo>
                    <a:cubicBezTo>
                      <a:pt x="2826968" y="6001696"/>
                      <a:pt x="2577784" y="6224831"/>
                      <a:pt x="1347804" y="6738616"/>
                    </a:cubicBezTo>
                    <a:lnTo>
                      <a:pt x="0" y="6738616"/>
                    </a:lnTo>
                    <a:close/>
                  </a:path>
                </a:pathLst>
              </a:custGeom>
              <a:gradFill>
                <a:gsLst>
                  <a:gs pos="40000">
                    <a:schemeClr val="accent2">
                      <a:alpha val="20000"/>
                    </a:schemeClr>
                  </a:gs>
                  <a:gs pos="63000">
                    <a:srgbClr val="FFFFFF">
                      <a:alpha val="37000"/>
                    </a:srgbClr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0" name="Freeform 24">
                <a:extLst>
                  <a:ext uri="{FF2B5EF4-FFF2-40B4-BE49-F238E27FC236}">
                    <a16:creationId xmlns:a16="http://schemas.microsoft.com/office/drawing/2014/main" id="{0A7D4178-84EC-4CBA-A682-D48260A03C38}"/>
                  </a:ext>
                </a:extLst>
              </p:cNvPr>
              <p:cNvSpPr/>
              <p:nvPr/>
            </p:nvSpPr>
            <p:spPr bwMode="ltGray">
              <a:xfrm rot="405428">
                <a:off x="3257037" y="3840294"/>
                <a:ext cx="5700173" cy="3493728"/>
              </a:xfrm>
              <a:custGeom>
                <a:avLst/>
                <a:gdLst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901452 w 7831575"/>
                  <a:gd name="connsiteY4" fmla="*/ 4148354 h 6778171"/>
                  <a:gd name="connsiteX5" fmla="*/ 4304603 w 7831575"/>
                  <a:gd name="connsiteY5" fmla="*/ 4368800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0305 w 7831575"/>
                  <a:gd name="connsiteY3" fmla="*/ 2110703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6405383 w 7831575"/>
                  <a:gd name="connsiteY4" fmla="*/ 3869878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7866"/>
                  <a:gd name="connsiteY0" fmla="*/ 6770914 h 6778171"/>
                  <a:gd name="connsiteX1" fmla="*/ 3346660 w 7837866"/>
                  <a:gd name="connsiteY1" fmla="*/ 2743200 h 6778171"/>
                  <a:gd name="connsiteX2" fmla="*/ 7831575 w 7837866"/>
                  <a:gd name="connsiteY2" fmla="*/ 0 h 6778171"/>
                  <a:gd name="connsiteX3" fmla="*/ 7781607 w 7837866"/>
                  <a:gd name="connsiteY3" fmla="*/ 2087806 h 6778171"/>
                  <a:gd name="connsiteX4" fmla="*/ 7837866 w 7837866"/>
                  <a:gd name="connsiteY4" fmla="*/ 2112174 h 6778171"/>
                  <a:gd name="connsiteX5" fmla="*/ 6405383 w 7837866"/>
                  <a:gd name="connsiteY5" fmla="*/ 3869878 h 6778171"/>
                  <a:gd name="connsiteX6" fmla="*/ 4295725 w 7837866"/>
                  <a:gd name="connsiteY6" fmla="*/ 4386691 h 6778171"/>
                  <a:gd name="connsiteX7" fmla="*/ 705060 w 7837866"/>
                  <a:gd name="connsiteY7" fmla="*/ 6778171 h 6778171"/>
                  <a:gd name="connsiteX8" fmla="*/ 0 w 7837866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6405383 w 7831575"/>
                  <a:gd name="connsiteY4" fmla="*/ 3869878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47741"/>
                  <a:gd name="connsiteY0" fmla="*/ 6770914 h 6778171"/>
                  <a:gd name="connsiteX1" fmla="*/ 3346660 w 7847741"/>
                  <a:gd name="connsiteY1" fmla="*/ 2743200 h 6778171"/>
                  <a:gd name="connsiteX2" fmla="*/ 7831575 w 7847741"/>
                  <a:gd name="connsiteY2" fmla="*/ 0 h 6778171"/>
                  <a:gd name="connsiteX3" fmla="*/ 7847741 w 7847741"/>
                  <a:gd name="connsiteY3" fmla="*/ 2087664 h 6778171"/>
                  <a:gd name="connsiteX4" fmla="*/ 6405383 w 7847741"/>
                  <a:gd name="connsiteY4" fmla="*/ 3869878 h 6778171"/>
                  <a:gd name="connsiteX5" fmla="*/ 4295725 w 7847741"/>
                  <a:gd name="connsiteY5" fmla="*/ 4386691 h 6778171"/>
                  <a:gd name="connsiteX6" fmla="*/ 705060 w 7847741"/>
                  <a:gd name="connsiteY6" fmla="*/ 6778171 h 6778171"/>
                  <a:gd name="connsiteX7" fmla="*/ 0 w 7847741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6405383 w 7831575"/>
                  <a:gd name="connsiteY3" fmla="*/ 3869878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8317851"/>
                  <a:gd name="connsiteY0" fmla="*/ 6770914 h 6778171"/>
                  <a:gd name="connsiteX1" fmla="*/ 3346660 w 8317851"/>
                  <a:gd name="connsiteY1" fmla="*/ 2743200 h 6778171"/>
                  <a:gd name="connsiteX2" fmla="*/ 7831575 w 8317851"/>
                  <a:gd name="connsiteY2" fmla="*/ 0 h 6778171"/>
                  <a:gd name="connsiteX3" fmla="*/ 8317851 w 8317851"/>
                  <a:gd name="connsiteY3" fmla="*/ 2792905 h 6778171"/>
                  <a:gd name="connsiteX4" fmla="*/ 4295725 w 8317851"/>
                  <a:gd name="connsiteY4" fmla="*/ 4386691 h 6778171"/>
                  <a:gd name="connsiteX5" fmla="*/ 705060 w 8317851"/>
                  <a:gd name="connsiteY5" fmla="*/ 6778171 h 6778171"/>
                  <a:gd name="connsiteX6" fmla="*/ 0 w 8317851"/>
                  <a:gd name="connsiteY6" fmla="*/ 6770914 h 6778171"/>
                  <a:gd name="connsiteX0" fmla="*/ 0 w 8317851"/>
                  <a:gd name="connsiteY0" fmla="*/ 6766309 h 6773566"/>
                  <a:gd name="connsiteX1" fmla="*/ 3346660 w 8317851"/>
                  <a:gd name="connsiteY1" fmla="*/ 2738595 h 6773566"/>
                  <a:gd name="connsiteX2" fmla="*/ 7913004 w 8317851"/>
                  <a:gd name="connsiteY2" fmla="*/ 0 h 6773566"/>
                  <a:gd name="connsiteX3" fmla="*/ 8317851 w 8317851"/>
                  <a:gd name="connsiteY3" fmla="*/ 2788300 h 6773566"/>
                  <a:gd name="connsiteX4" fmla="*/ 4295725 w 8317851"/>
                  <a:gd name="connsiteY4" fmla="*/ 4382086 h 6773566"/>
                  <a:gd name="connsiteX5" fmla="*/ 705060 w 8317851"/>
                  <a:gd name="connsiteY5" fmla="*/ 6773566 h 6773566"/>
                  <a:gd name="connsiteX6" fmla="*/ 0 w 8317851"/>
                  <a:gd name="connsiteY6" fmla="*/ 6766309 h 6773566"/>
                  <a:gd name="connsiteX0" fmla="*/ 0 w 8317851"/>
                  <a:gd name="connsiteY0" fmla="*/ 6766309 h 6773566"/>
                  <a:gd name="connsiteX1" fmla="*/ 3346660 w 8317851"/>
                  <a:gd name="connsiteY1" fmla="*/ 2738595 h 6773566"/>
                  <a:gd name="connsiteX2" fmla="*/ 7913004 w 8317851"/>
                  <a:gd name="connsiteY2" fmla="*/ 0 h 6773566"/>
                  <a:gd name="connsiteX3" fmla="*/ 8317851 w 8317851"/>
                  <a:gd name="connsiteY3" fmla="*/ 2788300 h 6773566"/>
                  <a:gd name="connsiteX4" fmla="*/ 4415300 w 8317851"/>
                  <a:gd name="connsiteY4" fmla="*/ 5015887 h 6773566"/>
                  <a:gd name="connsiteX5" fmla="*/ 705060 w 8317851"/>
                  <a:gd name="connsiteY5" fmla="*/ 6773566 h 6773566"/>
                  <a:gd name="connsiteX6" fmla="*/ 0 w 8317851"/>
                  <a:gd name="connsiteY6" fmla="*/ 6766309 h 6773566"/>
                  <a:gd name="connsiteX0" fmla="*/ 0 w 8317851"/>
                  <a:gd name="connsiteY0" fmla="*/ 6766309 h 6766310"/>
                  <a:gd name="connsiteX1" fmla="*/ 3346660 w 8317851"/>
                  <a:gd name="connsiteY1" fmla="*/ 2738595 h 6766310"/>
                  <a:gd name="connsiteX2" fmla="*/ 7913004 w 8317851"/>
                  <a:gd name="connsiteY2" fmla="*/ 0 h 6766310"/>
                  <a:gd name="connsiteX3" fmla="*/ 8317851 w 8317851"/>
                  <a:gd name="connsiteY3" fmla="*/ 2788300 h 6766310"/>
                  <a:gd name="connsiteX4" fmla="*/ 4415300 w 8317851"/>
                  <a:gd name="connsiteY4" fmla="*/ 5015887 h 6766310"/>
                  <a:gd name="connsiteX5" fmla="*/ 1537673 w 8317851"/>
                  <a:gd name="connsiteY5" fmla="*/ 6544087 h 6766310"/>
                  <a:gd name="connsiteX6" fmla="*/ 0 w 8317851"/>
                  <a:gd name="connsiteY6" fmla="*/ 6766309 h 6766310"/>
                  <a:gd name="connsiteX0" fmla="*/ 0 w 8317851"/>
                  <a:gd name="connsiteY0" fmla="*/ 6766309 h 6766309"/>
                  <a:gd name="connsiteX1" fmla="*/ 3474030 w 8317851"/>
                  <a:gd name="connsiteY1" fmla="*/ 3017791 h 6766309"/>
                  <a:gd name="connsiteX2" fmla="*/ 7913004 w 8317851"/>
                  <a:gd name="connsiteY2" fmla="*/ 0 h 6766309"/>
                  <a:gd name="connsiteX3" fmla="*/ 8317851 w 8317851"/>
                  <a:gd name="connsiteY3" fmla="*/ 2788300 h 6766309"/>
                  <a:gd name="connsiteX4" fmla="*/ 4415300 w 8317851"/>
                  <a:gd name="connsiteY4" fmla="*/ 5015887 h 6766309"/>
                  <a:gd name="connsiteX5" fmla="*/ 1537673 w 8317851"/>
                  <a:gd name="connsiteY5" fmla="*/ 6544087 h 6766309"/>
                  <a:gd name="connsiteX6" fmla="*/ 0 w 8317851"/>
                  <a:gd name="connsiteY6" fmla="*/ 6766309 h 6766309"/>
                  <a:gd name="connsiteX0" fmla="*/ 0 w 8317851"/>
                  <a:gd name="connsiteY0" fmla="*/ 6766309 h 6766309"/>
                  <a:gd name="connsiteX1" fmla="*/ 3474030 w 8317851"/>
                  <a:gd name="connsiteY1" fmla="*/ 3017791 h 6766309"/>
                  <a:gd name="connsiteX2" fmla="*/ 7913004 w 8317851"/>
                  <a:gd name="connsiteY2" fmla="*/ 0 h 6766309"/>
                  <a:gd name="connsiteX3" fmla="*/ 8317851 w 8317851"/>
                  <a:gd name="connsiteY3" fmla="*/ 2788300 h 6766309"/>
                  <a:gd name="connsiteX4" fmla="*/ 4415300 w 8317851"/>
                  <a:gd name="connsiteY4" fmla="*/ 5015887 h 6766309"/>
                  <a:gd name="connsiteX5" fmla="*/ 1537673 w 8317851"/>
                  <a:gd name="connsiteY5" fmla="*/ 6544087 h 6766309"/>
                  <a:gd name="connsiteX6" fmla="*/ 0 w 8317851"/>
                  <a:gd name="connsiteY6" fmla="*/ 6766309 h 6766309"/>
                  <a:gd name="connsiteX0" fmla="*/ 0 w 8317851"/>
                  <a:gd name="connsiteY0" fmla="*/ 6807831 h 6807831"/>
                  <a:gd name="connsiteX1" fmla="*/ 3474030 w 8317851"/>
                  <a:gd name="connsiteY1" fmla="*/ 3059313 h 6807831"/>
                  <a:gd name="connsiteX2" fmla="*/ 7936511 w 8317851"/>
                  <a:gd name="connsiteY2" fmla="*/ 0 h 6807831"/>
                  <a:gd name="connsiteX3" fmla="*/ 8317851 w 8317851"/>
                  <a:gd name="connsiteY3" fmla="*/ 2829822 h 6807831"/>
                  <a:gd name="connsiteX4" fmla="*/ 4415300 w 8317851"/>
                  <a:gd name="connsiteY4" fmla="*/ 5057409 h 6807831"/>
                  <a:gd name="connsiteX5" fmla="*/ 1537673 w 8317851"/>
                  <a:gd name="connsiteY5" fmla="*/ 6585609 h 6807831"/>
                  <a:gd name="connsiteX6" fmla="*/ 0 w 8317851"/>
                  <a:gd name="connsiteY6" fmla="*/ 6807831 h 6807831"/>
                  <a:gd name="connsiteX0" fmla="*/ 0 w 8302362"/>
                  <a:gd name="connsiteY0" fmla="*/ 6807831 h 6807831"/>
                  <a:gd name="connsiteX1" fmla="*/ 3474030 w 8302362"/>
                  <a:gd name="connsiteY1" fmla="*/ 3059313 h 6807831"/>
                  <a:gd name="connsiteX2" fmla="*/ 7936511 w 8302362"/>
                  <a:gd name="connsiteY2" fmla="*/ 0 h 6807831"/>
                  <a:gd name="connsiteX3" fmla="*/ 8302362 w 8302362"/>
                  <a:gd name="connsiteY3" fmla="*/ 2989396 h 6807831"/>
                  <a:gd name="connsiteX4" fmla="*/ 4415300 w 8302362"/>
                  <a:gd name="connsiteY4" fmla="*/ 5057409 h 6807831"/>
                  <a:gd name="connsiteX5" fmla="*/ 1537673 w 8302362"/>
                  <a:gd name="connsiteY5" fmla="*/ 6585609 h 6807831"/>
                  <a:gd name="connsiteX6" fmla="*/ 0 w 8302362"/>
                  <a:gd name="connsiteY6" fmla="*/ 6807831 h 6807831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15300 w 8302362"/>
                  <a:gd name="connsiteY4" fmla="*/ 5023256 h 6773678"/>
                  <a:gd name="connsiteX5" fmla="*/ 1537673 w 8302362"/>
                  <a:gd name="connsiteY5" fmla="*/ 6551456 h 6773678"/>
                  <a:gd name="connsiteX6" fmla="*/ 0 w 8302362"/>
                  <a:gd name="connsiteY6" fmla="*/ 6773678 h 6773678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08151 w 8302362"/>
                  <a:gd name="connsiteY4" fmla="*/ 5132037 h 6773678"/>
                  <a:gd name="connsiteX5" fmla="*/ 1537673 w 8302362"/>
                  <a:gd name="connsiteY5" fmla="*/ 6551456 h 6773678"/>
                  <a:gd name="connsiteX6" fmla="*/ 0 w 8302362"/>
                  <a:gd name="connsiteY6" fmla="*/ 6773678 h 6773678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08151 w 8302362"/>
                  <a:gd name="connsiteY4" fmla="*/ 5132037 h 6773678"/>
                  <a:gd name="connsiteX5" fmla="*/ 1537673 w 8302362"/>
                  <a:gd name="connsiteY5" fmla="*/ 6551456 h 6773678"/>
                  <a:gd name="connsiteX6" fmla="*/ 0 w 8302362"/>
                  <a:gd name="connsiteY6" fmla="*/ 6773678 h 6773678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08151 w 8302362"/>
                  <a:gd name="connsiteY4" fmla="*/ 5132037 h 6773678"/>
                  <a:gd name="connsiteX5" fmla="*/ 2145318 w 8302362"/>
                  <a:gd name="connsiteY5" fmla="*/ 6388883 h 6773678"/>
                  <a:gd name="connsiteX6" fmla="*/ 0 w 8302362"/>
                  <a:gd name="connsiteY6" fmla="*/ 6773678 h 6773678"/>
                  <a:gd name="connsiteX0" fmla="*/ 0 w 8017099"/>
                  <a:gd name="connsiteY0" fmla="*/ 6575831 h 6575831"/>
                  <a:gd name="connsiteX1" fmla="*/ 3188767 w 8017099"/>
                  <a:gd name="connsiteY1" fmla="*/ 3025160 h 6575831"/>
                  <a:gd name="connsiteX2" fmla="*/ 7654495 w 8017099"/>
                  <a:gd name="connsiteY2" fmla="*/ 0 h 6575831"/>
                  <a:gd name="connsiteX3" fmla="*/ 8017099 w 8017099"/>
                  <a:gd name="connsiteY3" fmla="*/ 2955243 h 6575831"/>
                  <a:gd name="connsiteX4" fmla="*/ 4122888 w 8017099"/>
                  <a:gd name="connsiteY4" fmla="*/ 5132037 h 6575831"/>
                  <a:gd name="connsiteX5" fmla="*/ 1860055 w 8017099"/>
                  <a:gd name="connsiteY5" fmla="*/ 6388883 h 6575831"/>
                  <a:gd name="connsiteX6" fmla="*/ 0 w 8017099"/>
                  <a:gd name="connsiteY6" fmla="*/ 6575831 h 6575831"/>
                  <a:gd name="connsiteX0" fmla="*/ 0 w 8017099"/>
                  <a:gd name="connsiteY0" fmla="*/ 6575831 h 6575831"/>
                  <a:gd name="connsiteX1" fmla="*/ 3188767 w 8017099"/>
                  <a:gd name="connsiteY1" fmla="*/ 3025160 h 6575831"/>
                  <a:gd name="connsiteX2" fmla="*/ 7654495 w 8017099"/>
                  <a:gd name="connsiteY2" fmla="*/ 0 h 6575831"/>
                  <a:gd name="connsiteX3" fmla="*/ 8017099 w 8017099"/>
                  <a:gd name="connsiteY3" fmla="*/ 2955243 h 6575831"/>
                  <a:gd name="connsiteX4" fmla="*/ 5134659 w 8017099"/>
                  <a:gd name="connsiteY4" fmla="*/ 4664830 h 6575831"/>
                  <a:gd name="connsiteX5" fmla="*/ 1860055 w 8017099"/>
                  <a:gd name="connsiteY5" fmla="*/ 6388883 h 6575831"/>
                  <a:gd name="connsiteX6" fmla="*/ 0 w 8017099"/>
                  <a:gd name="connsiteY6" fmla="*/ 6575831 h 6575831"/>
                  <a:gd name="connsiteX0" fmla="*/ 0 w 8017099"/>
                  <a:gd name="connsiteY0" fmla="*/ 6363255 h 6363255"/>
                  <a:gd name="connsiteX1" fmla="*/ 3188767 w 8017099"/>
                  <a:gd name="connsiteY1" fmla="*/ 2812584 h 6363255"/>
                  <a:gd name="connsiteX2" fmla="*/ 7657596 w 8017099"/>
                  <a:gd name="connsiteY2" fmla="*/ 0 h 6363255"/>
                  <a:gd name="connsiteX3" fmla="*/ 8017099 w 8017099"/>
                  <a:gd name="connsiteY3" fmla="*/ 2742667 h 6363255"/>
                  <a:gd name="connsiteX4" fmla="*/ 5134659 w 8017099"/>
                  <a:gd name="connsiteY4" fmla="*/ 4452254 h 6363255"/>
                  <a:gd name="connsiteX5" fmla="*/ 1860055 w 8017099"/>
                  <a:gd name="connsiteY5" fmla="*/ 6176307 h 6363255"/>
                  <a:gd name="connsiteX6" fmla="*/ 0 w 8017099"/>
                  <a:gd name="connsiteY6" fmla="*/ 6363255 h 636325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99599 w 7656643"/>
                  <a:gd name="connsiteY5" fmla="*/ 6176307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99599 w 7656643"/>
                  <a:gd name="connsiteY5" fmla="*/ 6176307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99599 w 7656643"/>
                  <a:gd name="connsiteY5" fmla="*/ 6176307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71157 w 7656643"/>
                  <a:gd name="connsiteY5" fmla="*/ 6145331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743 w 7656643"/>
                  <a:gd name="connsiteY4" fmla="*/ 4673553 h 6293195"/>
                  <a:gd name="connsiteX5" fmla="*/ 1471157 w 7656643"/>
                  <a:gd name="connsiteY5" fmla="*/ 6145331 h 6293195"/>
                  <a:gd name="connsiteX6" fmla="*/ 0 w 7656643"/>
                  <a:gd name="connsiteY6" fmla="*/ 6293195 h 6293195"/>
                  <a:gd name="connsiteX0" fmla="*/ 0 w 7667602"/>
                  <a:gd name="connsiteY0" fmla="*/ 6293195 h 6293195"/>
                  <a:gd name="connsiteX1" fmla="*/ 2828311 w 7667602"/>
                  <a:gd name="connsiteY1" fmla="*/ 2812584 h 6293195"/>
                  <a:gd name="connsiteX2" fmla="*/ 7297140 w 7667602"/>
                  <a:gd name="connsiteY2" fmla="*/ 0 h 6293195"/>
                  <a:gd name="connsiteX3" fmla="*/ 7667602 w 7667602"/>
                  <a:gd name="connsiteY3" fmla="*/ 3051166 h 6293195"/>
                  <a:gd name="connsiteX4" fmla="*/ 4774743 w 7667602"/>
                  <a:gd name="connsiteY4" fmla="*/ 4673553 h 6293195"/>
                  <a:gd name="connsiteX5" fmla="*/ 1471157 w 7667602"/>
                  <a:gd name="connsiteY5" fmla="*/ 6145331 h 6293195"/>
                  <a:gd name="connsiteX6" fmla="*/ 0 w 7667602"/>
                  <a:gd name="connsiteY6" fmla="*/ 6293195 h 6293195"/>
                  <a:gd name="connsiteX0" fmla="*/ 0 w 7667602"/>
                  <a:gd name="connsiteY0" fmla="*/ 6293195 h 6293195"/>
                  <a:gd name="connsiteX1" fmla="*/ 2828311 w 7667602"/>
                  <a:gd name="connsiteY1" fmla="*/ 2812584 h 6293195"/>
                  <a:gd name="connsiteX2" fmla="*/ 7297140 w 7667602"/>
                  <a:gd name="connsiteY2" fmla="*/ 0 h 6293195"/>
                  <a:gd name="connsiteX3" fmla="*/ 7376593 w 7667602"/>
                  <a:gd name="connsiteY3" fmla="*/ 854523 h 6293195"/>
                  <a:gd name="connsiteX4" fmla="*/ 7667602 w 7667602"/>
                  <a:gd name="connsiteY4" fmla="*/ 3051166 h 6293195"/>
                  <a:gd name="connsiteX5" fmla="*/ 4774743 w 7667602"/>
                  <a:gd name="connsiteY5" fmla="*/ 4673553 h 6293195"/>
                  <a:gd name="connsiteX6" fmla="*/ 1471157 w 7667602"/>
                  <a:gd name="connsiteY6" fmla="*/ 6145331 h 6293195"/>
                  <a:gd name="connsiteX7" fmla="*/ 0 w 7667602"/>
                  <a:gd name="connsiteY7" fmla="*/ 6293195 h 6293195"/>
                  <a:gd name="connsiteX0" fmla="*/ 0 w 7667602"/>
                  <a:gd name="connsiteY0" fmla="*/ 5478436 h 5478436"/>
                  <a:gd name="connsiteX1" fmla="*/ 2828311 w 7667602"/>
                  <a:gd name="connsiteY1" fmla="*/ 1997825 h 5478436"/>
                  <a:gd name="connsiteX2" fmla="*/ 7376593 w 7667602"/>
                  <a:gd name="connsiteY2" fmla="*/ 39764 h 5478436"/>
                  <a:gd name="connsiteX3" fmla="*/ 7667602 w 7667602"/>
                  <a:gd name="connsiteY3" fmla="*/ 2236407 h 5478436"/>
                  <a:gd name="connsiteX4" fmla="*/ 4774743 w 7667602"/>
                  <a:gd name="connsiteY4" fmla="*/ 3858794 h 5478436"/>
                  <a:gd name="connsiteX5" fmla="*/ 1471157 w 7667602"/>
                  <a:gd name="connsiteY5" fmla="*/ 5330572 h 5478436"/>
                  <a:gd name="connsiteX6" fmla="*/ 0 w 7667602"/>
                  <a:gd name="connsiteY6" fmla="*/ 5478436 h 5478436"/>
                  <a:gd name="connsiteX0" fmla="*/ 0 w 7667602"/>
                  <a:gd name="connsiteY0" fmla="*/ 5264384 h 5264384"/>
                  <a:gd name="connsiteX1" fmla="*/ 2828311 w 7667602"/>
                  <a:gd name="connsiteY1" fmla="*/ 1783773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828311 w 7667602"/>
                  <a:gd name="connsiteY1" fmla="*/ 1783773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433084 w 7667602"/>
                  <a:gd name="connsiteY1" fmla="*/ 2147962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433084 w 7667602"/>
                  <a:gd name="connsiteY1" fmla="*/ 2147962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433084 w 7667602"/>
                  <a:gd name="connsiteY1" fmla="*/ 2147962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3354765 w 7667602"/>
                  <a:gd name="connsiteY1" fmla="*/ 1631959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24620 h 5224620"/>
                  <a:gd name="connsiteX1" fmla="*/ 3354765 w 7667602"/>
                  <a:gd name="connsiteY1" fmla="*/ 1592195 h 5224620"/>
                  <a:gd name="connsiteX2" fmla="*/ 7456513 w 7667602"/>
                  <a:gd name="connsiteY2" fmla="*/ 0 h 5224620"/>
                  <a:gd name="connsiteX3" fmla="*/ 7667602 w 7667602"/>
                  <a:gd name="connsiteY3" fmla="*/ 1982591 h 5224620"/>
                  <a:gd name="connsiteX4" fmla="*/ 4774743 w 7667602"/>
                  <a:gd name="connsiteY4" fmla="*/ 3604978 h 5224620"/>
                  <a:gd name="connsiteX5" fmla="*/ 1471157 w 7667602"/>
                  <a:gd name="connsiteY5" fmla="*/ 5076756 h 5224620"/>
                  <a:gd name="connsiteX6" fmla="*/ 0 w 7667602"/>
                  <a:gd name="connsiteY6" fmla="*/ 5224620 h 5224620"/>
                  <a:gd name="connsiteX0" fmla="*/ 0 w 7667602"/>
                  <a:gd name="connsiteY0" fmla="*/ 5224620 h 5224620"/>
                  <a:gd name="connsiteX1" fmla="*/ 3354765 w 7667602"/>
                  <a:gd name="connsiteY1" fmla="*/ 1592195 h 5224620"/>
                  <a:gd name="connsiteX2" fmla="*/ 7456513 w 7667602"/>
                  <a:gd name="connsiteY2" fmla="*/ 0 h 5224620"/>
                  <a:gd name="connsiteX3" fmla="*/ 7667602 w 7667602"/>
                  <a:gd name="connsiteY3" fmla="*/ 1982591 h 5224620"/>
                  <a:gd name="connsiteX4" fmla="*/ 4774743 w 7667602"/>
                  <a:gd name="connsiteY4" fmla="*/ 3604978 h 5224620"/>
                  <a:gd name="connsiteX5" fmla="*/ 1471157 w 7667602"/>
                  <a:gd name="connsiteY5" fmla="*/ 5076756 h 5224620"/>
                  <a:gd name="connsiteX6" fmla="*/ 0 w 7667602"/>
                  <a:gd name="connsiteY6" fmla="*/ 5224620 h 5224620"/>
                  <a:gd name="connsiteX0" fmla="*/ 0 w 7667602"/>
                  <a:gd name="connsiteY0" fmla="*/ 5224620 h 5224620"/>
                  <a:gd name="connsiteX1" fmla="*/ 3354765 w 7667602"/>
                  <a:gd name="connsiteY1" fmla="*/ 1592195 h 5224620"/>
                  <a:gd name="connsiteX2" fmla="*/ 7456513 w 7667602"/>
                  <a:gd name="connsiteY2" fmla="*/ 0 h 5224620"/>
                  <a:gd name="connsiteX3" fmla="*/ 7667602 w 7667602"/>
                  <a:gd name="connsiteY3" fmla="*/ 1982591 h 5224620"/>
                  <a:gd name="connsiteX4" fmla="*/ 4774743 w 7667602"/>
                  <a:gd name="connsiteY4" fmla="*/ 3604978 h 5224620"/>
                  <a:gd name="connsiteX5" fmla="*/ 1471157 w 7667602"/>
                  <a:gd name="connsiteY5" fmla="*/ 5076756 h 5224620"/>
                  <a:gd name="connsiteX6" fmla="*/ 0 w 7667602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774743 w 7619715"/>
                  <a:gd name="connsiteY4" fmla="*/ 3604978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774743 w 7619715"/>
                  <a:gd name="connsiteY4" fmla="*/ 3604978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437819 w 7619715"/>
                  <a:gd name="connsiteY4" fmla="*/ 3764209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437819 w 7619715"/>
                  <a:gd name="connsiteY4" fmla="*/ 3764209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203003 w 7351561"/>
                  <a:gd name="connsiteY5" fmla="*/ 5076756 h 5224331"/>
                  <a:gd name="connsiteX6" fmla="*/ 0 w 7351561"/>
                  <a:gd name="connsiteY6" fmla="*/ 5224331 h 5224331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203003 w 7351561"/>
                  <a:gd name="connsiteY5" fmla="*/ 5076756 h 5224331"/>
                  <a:gd name="connsiteX6" fmla="*/ 0 w 7351561"/>
                  <a:gd name="connsiteY6" fmla="*/ 5224331 h 5224331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458079 w 7351561"/>
                  <a:gd name="connsiteY5" fmla="*/ 5055767 h 5224331"/>
                  <a:gd name="connsiteX6" fmla="*/ 0 w 7351561"/>
                  <a:gd name="connsiteY6" fmla="*/ 5224331 h 5224331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458079 w 7351561"/>
                  <a:gd name="connsiteY5" fmla="*/ 5055767 h 5224331"/>
                  <a:gd name="connsiteX6" fmla="*/ 0 w 7351561"/>
                  <a:gd name="connsiteY6" fmla="*/ 5224331 h 5224331"/>
                  <a:gd name="connsiteX0" fmla="*/ 0 w 7351561"/>
                  <a:gd name="connsiteY0" fmla="*/ 5003582 h 5003582"/>
                  <a:gd name="connsiteX1" fmla="*/ 3086611 w 7351561"/>
                  <a:gd name="connsiteY1" fmla="*/ 1371446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3086611 w 7351561"/>
                  <a:gd name="connsiteY1" fmla="*/ 1371446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3086611 w 7351561"/>
                  <a:gd name="connsiteY1" fmla="*/ 1371446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1534 w 7351561"/>
                  <a:gd name="connsiteY1" fmla="*/ 1524892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1534 w 7351561"/>
                  <a:gd name="connsiteY1" fmla="*/ 1524892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1534 w 7351561"/>
                  <a:gd name="connsiteY1" fmla="*/ 1524892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2312 w 7351561"/>
                  <a:gd name="connsiteY1" fmla="*/ 1657675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132394 h 5132394"/>
                  <a:gd name="connsiteX1" fmla="*/ 2912312 w 7351561"/>
                  <a:gd name="connsiteY1" fmla="*/ 1786487 h 5132394"/>
                  <a:gd name="connsiteX2" fmla="*/ 7182175 w 7351561"/>
                  <a:gd name="connsiteY2" fmla="*/ 0 h 5132394"/>
                  <a:gd name="connsiteX3" fmla="*/ 7351561 w 7351561"/>
                  <a:gd name="connsiteY3" fmla="*/ 1488159 h 5132394"/>
                  <a:gd name="connsiteX4" fmla="*/ 4169665 w 7351561"/>
                  <a:gd name="connsiteY4" fmla="*/ 3672272 h 5132394"/>
                  <a:gd name="connsiteX5" fmla="*/ 1458079 w 7351561"/>
                  <a:gd name="connsiteY5" fmla="*/ 4963830 h 5132394"/>
                  <a:gd name="connsiteX6" fmla="*/ 0 w 7351561"/>
                  <a:gd name="connsiteY6" fmla="*/ 5132394 h 5132394"/>
                  <a:gd name="connsiteX0" fmla="*/ 0 w 7351561"/>
                  <a:gd name="connsiteY0" fmla="*/ 5132394 h 5132394"/>
                  <a:gd name="connsiteX1" fmla="*/ 2912312 w 7351561"/>
                  <a:gd name="connsiteY1" fmla="*/ 1786487 h 5132394"/>
                  <a:gd name="connsiteX2" fmla="*/ 7182175 w 7351561"/>
                  <a:gd name="connsiteY2" fmla="*/ 0 h 5132394"/>
                  <a:gd name="connsiteX3" fmla="*/ 7351561 w 7351561"/>
                  <a:gd name="connsiteY3" fmla="*/ 1488159 h 5132394"/>
                  <a:gd name="connsiteX4" fmla="*/ 4169665 w 7351561"/>
                  <a:gd name="connsiteY4" fmla="*/ 3672272 h 5132394"/>
                  <a:gd name="connsiteX5" fmla="*/ 1458079 w 7351561"/>
                  <a:gd name="connsiteY5" fmla="*/ 4963830 h 5132394"/>
                  <a:gd name="connsiteX6" fmla="*/ 0 w 7351561"/>
                  <a:gd name="connsiteY6" fmla="*/ 5132394 h 5132394"/>
                  <a:gd name="connsiteX0" fmla="*/ 0 w 7351561"/>
                  <a:gd name="connsiteY0" fmla="*/ 5132394 h 5132394"/>
                  <a:gd name="connsiteX1" fmla="*/ 3045051 w 7351561"/>
                  <a:gd name="connsiteY1" fmla="*/ 1821970 h 5132394"/>
                  <a:gd name="connsiteX2" fmla="*/ 7182175 w 7351561"/>
                  <a:gd name="connsiteY2" fmla="*/ 0 h 5132394"/>
                  <a:gd name="connsiteX3" fmla="*/ 7351561 w 7351561"/>
                  <a:gd name="connsiteY3" fmla="*/ 1488159 h 5132394"/>
                  <a:gd name="connsiteX4" fmla="*/ 4169665 w 7351561"/>
                  <a:gd name="connsiteY4" fmla="*/ 3672272 h 5132394"/>
                  <a:gd name="connsiteX5" fmla="*/ 1458079 w 7351561"/>
                  <a:gd name="connsiteY5" fmla="*/ 4963830 h 5132394"/>
                  <a:gd name="connsiteX6" fmla="*/ 0 w 7351561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69665 w 7380818"/>
                  <a:gd name="connsiteY4" fmla="*/ 3672272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69665 w 7380818"/>
                  <a:gd name="connsiteY4" fmla="*/ 3672272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69665 w 7380818"/>
                  <a:gd name="connsiteY4" fmla="*/ 3672272 h 5132394"/>
                  <a:gd name="connsiteX5" fmla="*/ 4324581 w 7380818"/>
                  <a:gd name="connsiteY5" fmla="*/ 3922927 h 5132394"/>
                  <a:gd name="connsiteX6" fmla="*/ 1458079 w 7380818"/>
                  <a:gd name="connsiteY6" fmla="*/ 4963830 h 5132394"/>
                  <a:gd name="connsiteX7" fmla="*/ 0 w 7380818"/>
                  <a:gd name="connsiteY7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57148 w 7380818"/>
                  <a:gd name="connsiteY4" fmla="*/ 3632811 h 5132394"/>
                  <a:gd name="connsiteX5" fmla="*/ 4324581 w 7380818"/>
                  <a:gd name="connsiteY5" fmla="*/ 3922927 h 5132394"/>
                  <a:gd name="connsiteX6" fmla="*/ 1458079 w 7380818"/>
                  <a:gd name="connsiteY6" fmla="*/ 4963830 h 5132394"/>
                  <a:gd name="connsiteX7" fmla="*/ 0 w 7380818"/>
                  <a:gd name="connsiteY7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324581 w 7380818"/>
                  <a:gd name="connsiteY4" fmla="*/ 3922927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252210 w 7380818"/>
                  <a:gd name="connsiteY4" fmla="*/ 3767473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4886694 h 4886694"/>
                  <a:gd name="connsiteX1" fmla="*/ 3045051 w 7380818"/>
                  <a:gd name="connsiteY1" fmla="*/ 1576270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252210 w 7380818"/>
                  <a:gd name="connsiteY4" fmla="*/ 3521773 h 4886694"/>
                  <a:gd name="connsiteX5" fmla="*/ 1458079 w 7380818"/>
                  <a:gd name="connsiteY5" fmla="*/ 4718130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252210 w 7380818"/>
                  <a:gd name="connsiteY4" fmla="*/ 3521773 h 4886694"/>
                  <a:gd name="connsiteX5" fmla="*/ 1458079 w 7380818"/>
                  <a:gd name="connsiteY5" fmla="*/ 4718130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252210 w 7380818"/>
                  <a:gd name="connsiteY4" fmla="*/ 3521773 h 4886694"/>
                  <a:gd name="connsiteX5" fmla="*/ 1929600 w 7380818"/>
                  <a:gd name="connsiteY5" fmla="*/ 4653743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443500 w 7380818"/>
                  <a:gd name="connsiteY4" fmla="*/ 3602011 h 4886694"/>
                  <a:gd name="connsiteX5" fmla="*/ 1929600 w 7380818"/>
                  <a:gd name="connsiteY5" fmla="*/ 4653743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443500 w 7380818"/>
                  <a:gd name="connsiteY4" fmla="*/ 3602011 h 4886694"/>
                  <a:gd name="connsiteX5" fmla="*/ 1950021 w 7380818"/>
                  <a:gd name="connsiteY5" fmla="*/ 4587897 h 4886694"/>
                  <a:gd name="connsiteX6" fmla="*/ 0 w 7380818"/>
                  <a:gd name="connsiteY6" fmla="*/ 4886694 h 4886694"/>
                  <a:gd name="connsiteX0" fmla="*/ 0 w 7302493"/>
                  <a:gd name="connsiteY0" fmla="*/ 4886694 h 4886694"/>
                  <a:gd name="connsiteX1" fmla="*/ 2813843 w 7302493"/>
                  <a:gd name="connsiteY1" fmla="*/ 1889467 h 4886694"/>
                  <a:gd name="connsiteX2" fmla="*/ 7193414 w 7302493"/>
                  <a:gd name="connsiteY2" fmla="*/ 0 h 4886694"/>
                  <a:gd name="connsiteX3" fmla="*/ 7302493 w 7302493"/>
                  <a:gd name="connsiteY3" fmla="*/ 1194015 h 4886694"/>
                  <a:gd name="connsiteX4" fmla="*/ 4443500 w 7302493"/>
                  <a:gd name="connsiteY4" fmla="*/ 3602011 h 4886694"/>
                  <a:gd name="connsiteX5" fmla="*/ 1950021 w 7302493"/>
                  <a:gd name="connsiteY5" fmla="*/ 4587897 h 4886694"/>
                  <a:gd name="connsiteX6" fmla="*/ 0 w 7302493"/>
                  <a:gd name="connsiteY6" fmla="*/ 4886694 h 4886694"/>
                  <a:gd name="connsiteX0" fmla="*/ 0 w 7302493"/>
                  <a:gd name="connsiteY0" fmla="*/ 4886694 h 4886694"/>
                  <a:gd name="connsiteX1" fmla="*/ 2813843 w 7302493"/>
                  <a:gd name="connsiteY1" fmla="*/ 1889467 h 4886694"/>
                  <a:gd name="connsiteX2" fmla="*/ 7193414 w 7302493"/>
                  <a:gd name="connsiteY2" fmla="*/ 0 h 4886694"/>
                  <a:gd name="connsiteX3" fmla="*/ 7302493 w 7302493"/>
                  <a:gd name="connsiteY3" fmla="*/ 1194015 h 4886694"/>
                  <a:gd name="connsiteX4" fmla="*/ 4169123 w 7302493"/>
                  <a:gd name="connsiteY4" fmla="*/ 3533234 h 4886694"/>
                  <a:gd name="connsiteX5" fmla="*/ 1950021 w 7302493"/>
                  <a:gd name="connsiteY5" fmla="*/ 4587897 h 4886694"/>
                  <a:gd name="connsiteX6" fmla="*/ 0 w 7302493"/>
                  <a:gd name="connsiteY6" fmla="*/ 4886694 h 4886694"/>
                  <a:gd name="connsiteX0" fmla="*/ 0 w 7302493"/>
                  <a:gd name="connsiteY0" fmla="*/ 4886694 h 4886694"/>
                  <a:gd name="connsiteX1" fmla="*/ 2813843 w 7302493"/>
                  <a:gd name="connsiteY1" fmla="*/ 1889467 h 4886694"/>
                  <a:gd name="connsiteX2" fmla="*/ 7193414 w 7302493"/>
                  <a:gd name="connsiteY2" fmla="*/ 0 h 4886694"/>
                  <a:gd name="connsiteX3" fmla="*/ 7302493 w 7302493"/>
                  <a:gd name="connsiteY3" fmla="*/ 1194015 h 4886694"/>
                  <a:gd name="connsiteX4" fmla="*/ 4169123 w 7302493"/>
                  <a:gd name="connsiteY4" fmla="*/ 3533234 h 4886694"/>
                  <a:gd name="connsiteX5" fmla="*/ 2358292 w 7302493"/>
                  <a:gd name="connsiteY5" fmla="*/ 4532561 h 4886694"/>
                  <a:gd name="connsiteX6" fmla="*/ 0 w 7302493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4943660 w 7285196"/>
                  <a:gd name="connsiteY5" fmla="*/ 3241503 h 4886694"/>
                  <a:gd name="connsiteX6" fmla="*/ 2358292 w 7285196"/>
                  <a:gd name="connsiteY6" fmla="*/ 4532561 h 4886694"/>
                  <a:gd name="connsiteX7" fmla="*/ 0 w 7285196"/>
                  <a:gd name="connsiteY7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4963268 w 7285196"/>
                  <a:gd name="connsiteY5" fmla="*/ 3240051 h 4886694"/>
                  <a:gd name="connsiteX6" fmla="*/ 2358292 w 7285196"/>
                  <a:gd name="connsiteY6" fmla="*/ 4532561 h 4886694"/>
                  <a:gd name="connsiteX7" fmla="*/ 0 w 7285196"/>
                  <a:gd name="connsiteY7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73958"/>
                  <a:gd name="connsiteY0" fmla="*/ 4886694 h 4886694"/>
                  <a:gd name="connsiteX1" fmla="*/ 2813843 w 7273958"/>
                  <a:gd name="connsiteY1" fmla="*/ 1889467 h 4886694"/>
                  <a:gd name="connsiteX2" fmla="*/ 7193414 w 7273958"/>
                  <a:gd name="connsiteY2" fmla="*/ 0 h 4886694"/>
                  <a:gd name="connsiteX3" fmla="*/ 7273958 w 7273958"/>
                  <a:gd name="connsiteY3" fmla="*/ 1106279 h 4886694"/>
                  <a:gd name="connsiteX4" fmla="*/ 4494931 w 7273958"/>
                  <a:gd name="connsiteY4" fmla="*/ 3439891 h 4886694"/>
                  <a:gd name="connsiteX5" fmla="*/ 2358292 w 7273958"/>
                  <a:gd name="connsiteY5" fmla="*/ 4532561 h 4886694"/>
                  <a:gd name="connsiteX6" fmla="*/ 0 w 7273958"/>
                  <a:gd name="connsiteY6" fmla="*/ 4886694 h 48866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494931 w 7273958"/>
                  <a:gd name="connsiteY4" fmla="*/ 3065091 h 4511894"/>
                  <a:gd name="connsiteX5" fmla="*/ 2358292 w 7273958"/>
                  <a:gd name="connsiteY5" fmla="*/ 4157761 h 4511894"/>
                  <a:gd name="connsiteX6" fmla="*/ 0 w 7273958"/>
                  <a:gd name="connsiteY6" fmla="*/ 4511894 h 45118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494931 w 7273958"/>
                  <a:gd name="connsiteY4" fmla="*/ 3065091 h 4511894"/>
                  <a:gd name="connsiteX5" fmla="*/ 2358292 w 7273958"/>
                  <a:gd name="connsiteY5" fmla="*/ 4157761 h 4511894"/>
                  <a:gd name="connsiteX6" fmla="*/ 0 w 7273958"/>
                  <a:gd name="connsiteY6" fmla="*/ 4511894 h 45118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494931 w 7273958"/>
                  <a:gd name="connsiteY4" fmla="*/ 3065091 h 4511894"/>
                  <a:gd name="connsiteX5" fmla="*/ 2861327 w 7273958"/>
                  <a:gd name="connsiteY5" fmla="*/ 4062875 h 4511894"/>
                  <a:gd name="connsiteX6" fmla="*/ 0 w 7273958"/>
                  <a:gd name="connsiteY6" fmla="*/ 4511894 h 45118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991057 w 7273958"/>
                  <a:gd name="connsiteY4" fmla="*/ 2900448 h 4511894"/>
                  <a:gd name="connsiteX5" fmla="*/ 2861327 w 7273958"/>
                  <a:gd name="connsiteY5" fmla="*/ 4062875 h 4511894"/>
                  <a:gd name="connsiteX6" fmla="*/ 0 w 7273958"/>
                  <a:gd name="connsiteY6" fmla="*/ 4511894 h 4511894"/>
                  <a:gd name="connsiteX0" fmla="*/ 0 w 7118858"/>
                  <a:gd name="connsiteY0" fmla="*/ 4366598 h 4366598"/>
                  <a:gd name="connsiteX1" fmla="*/ 2658743 w 7118858"/>
                  <a:gd name="connsiteY1" fmla="*/ 1514667 h 4366598"/>
                  <a:gd name="connsiteX2" fmla="*/ 7055724 w 7118858"/>
                  <a:gd name="connsiteY2" fmla="*/ 0 h 4366598"/>
                  <a:gd name="connsiteX3" fmla="*/ 7118858 w 7118858"/>
                  <a:gd name="connsiteY3" fmla="*/ 731479 h 4366598"/>
                  <a:gd name="connsiteX4" fmla="*/ 4835957 w 7118858"/>
                  <a:gd name="connsiteY4" fmla="*/ 2900448 h 4366598"/>
                  <a:gd name="connsiteX5" fmla="*/ 2706227 w 7118858"/>
                  <a:gd name="connsiteY5" fmla="*/ 4062875 h 4366598"/>
                  <a:gd name="connsiteX6" fmla="*/ 0 w 7118858"/>
                  <a:gd name="connsiteY6" fmla="*/ 4366598 h 4366598"/>
                  <a:gd name="connsiteX0" fmla="*/ 0 w 7092111"/>
                  <a:gd name="connsiteY0" fmla="*/ 4336350 h 4336350"/>
                  <a:gd name="connsiteX1" fmla="*/ 2631996 w 7092111"/>
                  <a:gd name="connsiteY1" fmla="*/ 1514667 h 4336350"/>
                  <a:gd name="connsiteX2" fmla="*/ 7028977 w 7092111"/>
                  <a:gd name="connsiteY2" fmla="*/ 0 h 4336350"/>
                  <a:gd name="connsiteX3" fmla="*/ 7092111 w 7092111"/>
                  <a:gd name="connsiteY3" fmla="*/ 731479 h 4336350"/>
                  <a:gd name="connsiteX4" fmla="*/ 4809210 w 7092111"/>
                  <a:gd name="connsiteY4" fmla="*/ 2900448 h 4336350"/>
                  <a:gd name="connsiteX5" fmla="*/ 2679480 w 7092111"/>
                  <a:gd name="connsiteY5" fmla="*/ 4062875 h 4336350"/>
                  <a:gd name="connsiteX6" fmla="*/ 0 w 7092111"/>
                  <a:gd name="connsiteY6" fmla="*/ 4336350 h 4336350"/>
                  <a:gd name="connsiteX0" fmla="*/ 0 w 7092111"/>
                  <a:gd name="connsiteY0" fmla="*/ 4336350 h 4336350"/>
                  <a:gd name="connsiteX1" fmla="*/ 2631996 w 7092111"/>
                  <a:gd name="connsiteY1" fmla="*/ 1514667 h 4336350"/>
                  <a:gd name="connsiteX2" fmla="*/ 7028977 w 7092111"/>
                  <a:gd name="connsiteY2" fmla="*/ 0 h 4336350"/>
                  <a:gd name="connsiteX3" fmla="*/ 7092111 w 7092111"/>
                  <a:gd name="connsiteY3" fmla="*/ 731479 h 4336350"/>
                  <a:gd name="connsiteX4" fmla="*/ 4809210 w 7092111"/>
                  <a:gd name="connsiteY4" fmla="*/ 2900448 h 4336350"/>
                  <a:gd name="connsiteX5" fmla="*/ 2790500 w 7092111"/>
                  <a:gd name="connsiteY5" fmla="*/ 3977314 h 4336350"/>
                  <a:gd name="connsiteX6" fmla="*/ 0 w 7092111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09210 w 7130782"/>
                  <a:gd name="connsiteY4" fmla="*/ 2900448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7164 w 7130782"/>
                  <a:gd name="connsiteY4" fmla="*/ 3163358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7164 w 7130782"/>
                  <a:gd name="connsiteY4" fmla="*/ 3163358 h 4336350"/>
                  <a:gd name="connsiteX5" fmla="*/ 4810689 w 7130782"/>
                  <a:gd name="connsiteY5" fmla="*/ 3130076 h 4336350"/>
                  <a:gd name="connsiteX6" fmla="*/ 2790500 w 7130782"/>
                  <a:gd name="connsiteY6" fmla="*/ 3977314 h 4336350"/>
                  <a:gd name="connsiteX7" fmla="*/ 0 w 7130782"/>
                  <a:gd name="connsiteY7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7164 w 7130782"/>
                  <a:gd name="connsiteY4" fmla="*/ 3163358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3371 w 7130782"/>
                  <a:gd name="connsiteY4" fmla="*/ 3147234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790500 w 7130782"/>
                  <a:gd name="connsiteY4" fmla="*/ 3977314 h 4336350"/>
                  <a:gd name="connsiteX5" fmla="*/ 0 w 7130782"/>
                  <a:gd name="connsiteY5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790500 w 7130782"/>
                  <a:gd name="connsiteY4" fmla="*/ 3977314 h 4336350"/>
                  <a:gd name="connsiteX5" fmla="*/ 0 w 7130782"/>
                  <a:gd name="connsiteY5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340146 w 7130782"/>
                  <a:gd name="connsiteY4" fmla="*/ 4016292 h 4336350"/>
                  <a:gd name="connsiteX5" fmla="*/ 0 w 7130782"/>
                  <a:gd name="connsiteY5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340146 w 7130782"/>
                  <a:gd name="connsiteY4" fmla="*/ 4016292 h 4336350"/>
                  <a:gd name="connsiteX5" fmla="*/ 0 w 7130782"/>
                  <a:gd name="connsiteY5" fmla="*/ 4336350 h 4336350"/>
                  <a:gd name="connsiteX0" fmla="*/ 0 w 7174092"/>
                  <a:gd name="connsiteY0" fmla="*/ 4336350 h 4336350"/>
                  <a:gd name="connsiteX1" fmla="*/ 2631996 w 7174092"/>
                  <a:gd name="connsiteY1" fmla="*/ 1514667 h 4336350"/>
                  <a:gd name="connsiteX2" fmla="*/ 7028977 w 7174092"/>
                  <a:gd name="connsiteY2" fmla="*/ 0 h 4336350"/>
                  <a:gd name="connsiteX3" fmla="*/ 7174092 w 7174092"/>
                  <a:gd name="connsiteY3" fmla="*/ 1458219 h 4336350"/>
                  <a:gd name="connsiteX4" fmla="*/ 2340146 w 7174092"/>
                  <a:gd name="connsiteY4" fmla="*/ 4016292 h 4336350"/>
                  <a:gd name="connsiteX5" fmla="*/ 0 w 7174092"/>
                  <a:gd name="connsiteY5" fmla="*/ 4336350 h 4336350"/>
                  <a:gd name="connsiteX0" fmla="*/ 0 w 7174092"/>
                  <a:gd name="connsiteY0" fmla="*/ 4336350 h 4336350"/>
                  <a:gd name="connsiteX1" fmla="*/ 2631996 w 7174092"/>
                  <a:gd name="connsiteY1" fmla="*/ 1514667 h 4336350"/>
                  <a:gd name="connsiteX2" fmla="*/ 7028977 w 7174092"/>
                  <a:gd name="connsiteY2" fmla="*/ 0 h 4336350"/>
                  <a:gd name="connsiteX3" fmla="*/ 7174092 w 7174092"/>
                  <a:gd name="connsiteY3" fmla="*/ 1458219 h 4336350"/>
                  <a:gd name="connsiteX4" fmla="*/ 2340146 w 7174092"/>
                  <a:gd name="connsiteY4" fmla="*/ 4016292 h 4336350"/>
                  <a:gd name="connsiteX5" fmla="*/ 0 w 7174092"/>
                  <a:gd name="connsiteY5" fmla="*/ 4336350 h 4336350"/>
                  <a:gd name="connsiteX0" fmla="*/ 0 w 7028977"/>
                  <a:gd name="connsiteY0" fmla="*/ 4336350 h 4336350"/>
                  <a:gd name="connsiteX1" fmla="*/ 2631996 w 7028977"/>
                  <a:gd name="connsiteY1" fmla="*/ 1514667 h 4336350"/>
                  <a:gd name="connsiteX2" fmla="*/ 7028977 w 7028977"/>
                  <a:gd name="connsiteY2" fmla="*/ 0 h 4336350"/>
                  <a:gd name="connsiteX3" fmla="*/ 7002209 w 7028977"/>
                  <a:gd name="connsiteY3" fmla="*/ 1575537 h 4336350"/>
                  <a:gd name="connsiteX4" fmla="*/ 2340146 w 7028977"/>
                  <a:gd name="connsiteY4" fmla="*/ 4016292 h 4336350"/>
                  <a:gd name="connsiteX5" fmla="*/ 0 w 7028977"/>
                  <a:gd name="connsiteY5" fmla="*/ 4336350 h 4336350"/>
                  <a:gd name="connsiteX0" fmla="*/ 0 w 7002209"/>
                  <a:gd name="connsiteY0" fmla="*/ 4340236 h 4340236"/>
                  <a:gd name="connsiteX1" fmla="*/ 2631996 w 7002209"/>
                  <a:gd name="connsiteY1" fmla="*/ 1518553 h 4340236"/>
                  <a:gd name="connsiteX2" fmla="*/ 6776807 w 7002209"/>
                  <a:gd name="connsiteY2" fmla="*/ -1 h 4340236"/>
                  <a:gd name="connsiteX3" fmla="*/ 7002209 w 7002209"/>
                  <a:gd name="connsiteY3" fmla="*/ 1579423 h 4340236"/>
                  <a:gd name="connsiteX4" fmla="*/ 2340146 w 7002209"/>
                  <a:gd name="connsiteY4" fmla="*/ 4020178 h 4340236"/>
                  <a:gd name="connsiteX5" fmla="*/ 0 w 7002209"/>
                  <a:gd name="connsiteY5" fmla="*/ 4340236 h 4340236"/>
                  <a:gd name="connsiteX0" fmla="*/ -1 w 7008758"/>
                  <a:gd name="connsiteY0" fmla="*/ 4294345 h 4294345"/>
                  <a:gd name="connsiteX1" fmla="*/ 2638545 w 7008758"/>
                  <a:gd name="connsiteY1" fmla="*/ 1518554 h 4294345"/>
                  <a:gd name="connsiteX2" fmla="*/ 6783356 w 7008758"/>
                  <a:gd name="connsiteY2" fmla="*/ 0 h 4294345"/>
                  <a:gd name="connsiteX3" fmla="*/ 7008758 w 7008758"/>
                  <a:gd name="connsiteY3" fmla="*/ 1579424 h 4294345"/>
                  <a:gd name="connsiteX4" fmla="*/ 2346695 w 7008758"/>
                  <a:gd name="connsiteY4" fmla="*/ 4020179 h 4294345"/>
                  <a:gd name="connsiteX5" fmla="*/ -1 w 7008758"/>
                  <a:gd name="connsiteY5" fmla="*/ 4294345 h 4294345"/>
                  <a:gd name="connsiteX0" fmla="*/ 1 w 7008760"/>
                  <a:gd name="connsiteY0" fmla="*/ 4294345 h 4294345"/>
                  <a:gd name="connsiteX1" fmla="*/ 2638547 w 7008760"/>
                  <a:gd name="connsiteY1" fmla="*/ 1518554 h 4294345"/>
                  <a:gd name="connsiteX2" fmla="*/ 6783358 w 7008760"/>
                  <a:gd name="connsiteY2" fmla="*/ 0 h 4294345"/>
                  <a:gd name="connsiteX3" fmla="*/ 7008760 w 7008760"/>
                  <a:gd name="connsiteY3" fmla="*/ 1579424 h 4294345"/>
                  <a:gd name="connsiteX4" fmla="*/ 2344694 w 7008760"/>
                  <a:gd name="connsiteY4" fmla="*/ 4063698 h 4294345"/>
                  <a:gd name="connsiteX5" fmla="*/ 1 w 7008760"/>
                  <a:gd name="connsiteY5" fmla="*/ 4294345 h 4294345"/>
                  <a:gd name="connsiteX0" fmla="*/ -1 w 7008758"/>
                  <a:gd name="connsiteY0" fmla="*/ 4294345 h 4294345"/>
                  <a:gd name="connsiteX1" fmla="*/ 2638545 w 7008758"/>
                  <a:gd name="connsiteY1" fmla="*/ 1518554 h 4294345"/>
                  <a:gd name="connsiteX2" fmla="*/ 6783356 w 7008758"/>
                  <a:gd name="connsiteY2" fmla="*/ 0 h 4294345"/>
                  <a:gd name="connsiteX3" fmla="*/ 7008758 w 7008758"/>
                  <a:gd name="connsiteY3" fmla="*/ 1579424 h 4294345"/>
                  <a:gd name="connsiteX4" fmla="*/ 2207216 w 7008758"/>
                  <a:gd name="connsiteY4" fmla="*/ 4077221 h 4294345"/>
                  <a:gd name="connsiteX5" fmla="*/ -1 w 7008758"/>
                  <a:gd name="connsiteY5" fmla="*/ 4294345 h 429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08758" h="4294345">
                    <a:moveTo>
                      <a:pt x="-1" y="4294345"/>
                    </a:moveTo>
                    <a:cubicBezTo>
                      <a:pt x="499378" y="3265606"/>
                      <a:pt x="1672895" y="2176117"/>
                      <a:pt x="2638545" y="1518554"/>
                    </a:cubicBezTo>
                    <a:cubicBezTo>
                      <a:pt x="4141005" y="500305"/>
                      <a:pt x="5545851" y="19631"/>
                      <a:pt x="6783356" y="0"/>
                    </a:cubicBezTo>
                    <a:lnTo>
                      <a:pt x="7008758" y="1579424"/>
                    </a:lnTo>
                    <a:cubicBezTo>
                      <a:pt x="5820027" y="2563978"/>
                      <a:pt x="3391830" y="3728934"/>
                      <a:pt x="2207216" y="4077221"/>
                    </a:cubicBezTo>
                    <a:lnTo>
                      <a:pt x="-1" y="429434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alpha val="27000"/>
                    </a:schemeClr>
                  </a:gs>
                  <a:gs pos="66000">
                    <a:schemeClr val="accent3">
                      <a:alpha val="12000"/>
                    </a:schemeClr>
                  </a:gs>
                  <a:gs pos="77000">
                    <a:schemeClr val="accent3">
                      <a:alpha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1" name="Freeform 25">
                <a:extLst>
                  <a:ext uri="{FF2B5EF4-FFF2-40B4-BE49-F238E27FC236}">
                    <a16:creationId xmlns:a16="http://schemas.microsoft.com/office/drawing/2014/main" id="{8C22403E-18EB-4BAE-B0B8-9C91A83024D6}"/>
                  </a:ext>
                </a:extLst>
              </p:cNvPr>
              <p:cNvSpPr/>
              <p:nvPr/>
            </p:nvSpPr>
            <p:spPr bwMode="ltGray">
              <a:xfrm>
                <a:off x="2333898" y="30310"/>
                <a:ext cx="5516825" cy="6998900"/>
              </a:xfrm>
              <a:custGeom>
                <a:avLst/>
                <a:gdLst>
                  <a:gd name="connsiteX0" fmla="*/ 853924 w 853924"/>
                  <a:gd name="connsiteY0" fmla="*/ 0 h 6850743"/>
                  <a:gd name="connsiteX1" fmla="*/ 99181 w 853924"/>
                  <a:gd name="connsiteY1" fmla="*/ 3222172 h 6850743"/>
                  <a:gd name="connsiteX2" fmla="*/ 258838 w 853924"/>
                  <a:gd name="connsiteY2" fmla="*/ 6850743 h 6850743"/>
                  <a:gd name="connsiteX3" fmla="*/ 258838 w 853924"/>
                  <a:gd name="connsiteY3" fmla="*/ 6850743 h 6850743"/>
                  <a:gd name="connsiteX0" fmla="*/ 878952 w 878952"/>
                  <a:gd name="connsiteY0" fmla="*/ 0 h 6850743"/>
                  <a:gd name="connsiteX1" fmla="*/ 124209 w 878952"/>
                  <a:gd name="connsiteY1" fmla="*/ 3222172 h 6850743"/>
                  <a:gd name="connsiteX2" fmla="*/ 489467 w 878952"/>
                  <a:gd name="connsiteY2" fmla="*/ 3536928 h 6850743"/>
                  <a:gd name="connsiteX3" fmla="*/ 283866 w 878952"/>
                  <a:gd name="connsiteY3" fmla="*/ 6850743 h 6850743"/>
                  <a:gd name="connsiteX4" fmla="*/ 283866 w 878952"/>
                  <a:gd name="connsiteY4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762371 w 762371"/>
                  <a:gd name="connsiteY0" fmla="*/ 0 h 6850743"/>
                  <a:gd name="connsiteX1" fmla="*/ 230629 w 762371"/>
                  <a:gd name="connsiteY1" fmla="*/ 3536928 h 6850743"/>
                  <a:gd name="connsiteX2" fmla="*/ 25028 w 762371"/>
                  <a:gd name="connsiteY2" fmla="*/ 6850743 h 6850743"/>
                  <a:gd name="connsiteX3" fmla="*/ 25028 w 762371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3027961 w 3027961"/>
                  <a:gd name="connsiteY0" fmla="*/ 0 h 6850743"/>
                  <a:gd name="connsiteX1" fmla="*/ 13551 w 3027961"/>
                  <a:gd name="connsiteY1" fmla="*/ 6850743 h 6850743"/>
                  <a:gd name="connsiteX2" fmla="*/ 13551 w 3027961"/>
                  <a:gd name="connsiteY2" fmla="*/ 6850743 h 6850743"/>
                  <a:gd name="connsiteX0" fmla="*/ 3027961 w 3027961"/>
                  <a:gd name="connsiteY0" fmla="*/ 0 h 6850743"/>
                  <a:gd name="connsiteX1" fmla="*/ 13551 w 3027961"/>
                  <a:gd name="connsiteY1" fmla="*/ 6850743 h 6850743"/>
                  <a:gd name="connsiteX2" fmla="*/ 13551 w 3027961"/>
                  <a:gd name="connsiteY2" fmla="*/ 6850743 h 6850743"/>
                  <a:gd name="connsiteX0" fmla="*/ 3014410 w 3014410"/>
                  <a:gd name="connsiteY0" fmla="*/ 0 h 6850743"/>
                  <a:gd name="connsiteX1" fmla="*/ 0 w 3014410"/>
                  <a:gd name="connsiteY1" fmla="*/ 6850743 h 6850743"/>
                  <a:gd name="connsiteX2" fmla="*/ 0 w 3014410"/>
                  <a:gd name="connsiteY2" fmla="*/ 6850743 h 6850743"/>
                  <a:gd name="connsiteX0" fmla="*/ 4152944 w 4152944"/>
                  <a:gd name="connsiteY0" fmla="*/ 0 h 6850743"/>
                  <a:gd name="connsiteX1" fmla="*/ 0 w 4152944"/>
                  <a:gd name="connsiteY1" fmla="*/ 6850743 h 6850743"/>
                  <a:gd name="connsiteX2" fmla="*/ 0 w 4152944"/>
                  <a:gd name="connsiteY2" fmla="*/ 6850743 h 6850743"/>
                  <a:gd name="connsiteX0" fmla="*/ 4152944 w 4152944"/>
                  <a:gd name="connsiteY0" fmla="*/ 0 h 6850743"/>
                  <a:gd name="connsiteX1" fmla="*/ 0 w 4152944"/>
                  <a:gd name="connsiteY1" fmla="*/ 6850743 h 6850743"/>
                  <a:gd name="connsiteX2" fmla="*/ 0 w 4152944"/>
                  <a:gd name="connsiteY2" fmla="*/ 6850743 h 6850743"/>
                  <a:gd name="connsiteX0" fmla="*/ 4722259 w 4722259"/>
                  <a:gd name="connsiteY0" fmla="*/ 0 h 6850743"/>
                  <a:gd name="connsiteX1" fmla="*/ 569315 w 4722259"/>
                  <a:gd name="connsiteY1" fmla="*/ 6850743 h 6850743"/>
                  <a:gd name="connsiteX2" fmla="*/ 0 w 4722259"/>
                  <a:gd name="connsiteY2" fmla="*/ 6850743 h 6850743"/>
                  <a:gd name="connsiteX0" fmla="*/ 4722259 w 4722259"/>
                  <a:gd name="connsiteY0" fmla="*/ 0 h 6850743"/>
                  <a:gd name="connsiteX1" fmla="*/ 569315 w 4722259"/>
                  <a:gd name="connsiteY1" fmla="*/ 6850743 h 6850743"/>
                  <a:gd name="connsiteX2" fmla="*/ 0 w 4722259"/>
                  <a:gd name="connsiteY2" fmla="*/ 6850743 h 6850743"/>
                  <a:gd name="connsiteX0" fmla="*/ 4722259 w 4722259"/>
                  <a:gd name="connsiteY0" fmla="*/ 0 h 6850743"/>
                  <a:gd name="connsiteX1" fmla="*/ 0 w 4722259"/>
                  <a:gd name="connsiteY1" fmla="*/ 6850743 h 6850743"/>
                  <a:gd name="connsiteX0" fmla="*/ 4722259 w 4722259"/>
                  <a:gd name="connsiteY0" fmla="*/ 0 h 6850743"/>
                  <a:gd name="connsiteX1" fmla="*/ 0 w 4722259"/>
                  <a:gd name="connsiteY1" fmla="*/ 6850743 h 6850743"/>
                  <a:gd name="connsiteX0" fmla="*/ 4722259 w 4722259"/>
                  <a:gd name="connsiteY0" fmla="*/ 0 h 6850743"/>
                  <a:gd name="connsiteX1" fmla="*/ 0 w 4722259"/>
                  <a:gd name="connsiteY1" fmla="*/ 6850743 h 6850743"/>
                  <a:gd name="connsiteX0" fmla="*/ 5149189 w 5149189"/>
                  <a:gd name="connsiteY0" fmla="*/ 0 h 6850743"/>
                  <a:gd name="connsiteX1" fmla="*/ 0 w 5149189"/>
                  <a:gd name="connsiteY1" fmla="*/ 6850743 h 6850743"/>
                  <a:gd name="connsiteX0" fmla="*/ 5149189 w 5149189"/>
                  <a:gd name="connsiteY0" fmla="*/ 0 h 6850743"/>
                  <a:gd name="connsiteX1" fmla="*/ 0 w 5149189"/>
                  <a:gd name="connsiteY1" fmla="*/ 6850743 h 68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49189" h="6850743">
                    <a:moveTo>
                      <a:pt x="5149189" y="0"/>
                    </a:moveTo>
                    <a:cubicBezTo>
                      <a:pt x="3648489" y="696785"/>
                      <a:pt x="942456" y="3391497"/>
                      <a:pt x="0" y="6850743"/>
                    </a:cubicBezTo>
                  </a:path>
                </a:pathLst>
              </a:custGeom>
              <a:noFill/>
              <a:ln>
                <a:solidFill>
                  <a:schemeClr val="accent5">
                    <a:alpha val="7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2" name="Freeform 26">
                <a:extLst>
                  <a:ext uri="{FF2B5EF4-FFF2-40B4-BE49-F238E27FC236}">
                    <a16:creationId xmlns:a16="http://schemas.microsoft.com/office/drawing/2014/main" id="{9208DDE7-9908-49B0-B577-CA67ABE8E44B}"/>
                  </a:ext>
                </a:extLst>
              </p:cNvPr>
              <p:cNvSpPr/>
              <p:nvPr/>
            </p:nvSpPr>
            <p:spPr bwMode="ltGray">
              <a:xfrm rot="2566294">
                <a:off x="3841619" y="391066"/>
                <a:ext cx="2151519" cy="8061575"/>
              </a:xfrm>
              <a:custGeom>
                <a:avLst/>
                <a:gdLst>
                  <a:gd name="connsiteX0" fmla="*/ 853924 w 853924"/>
                  <a:gd name="connsiteY0" fmla="*/ 0 h 6850743"/>
                  <a:gd name="connsiteX1" fmla="*/ 99181 w 853924"/>
                  <a:gd name="connsiteY1" fmla="*/ 3222172 h 6850743"/>
                  <a:gd name="connsiteX2" fmla="*/ 258838 w 853924"/>
                  <a:gd name="connsiteY2" fmla="*/ 6850743 h 6850743"/>
                  <a:gd name="connsiteX3" fmla="*/ 258838 w 853924"/>
                  <a:gd name="connsiteY3" fmla="*/ 6850743 h 6850743"/>
                  <a:gd name="connsiteX0" fmla="*/ 878952 w 878952"/>
                  <a:gd name="connsiteY0" fmla="*/ 0 h 6850743"/>
                  <a:gd name="connsiteX1" fmla="*/ 124209 w 878952"/>
                  <a:gd name="connsiteY1" fmla="*/ 3222172 h 6850743"/>
                  <a:gd name="connsiteX2" fmla="*/ 489467 w 878952"/>
                  <a:gd name="connsiteY2" fmla="*/ 3536928 h 6850743"/>
                  <a:gd name="connsiteX3" fmla="*/ 283866 w 878952"/>
                  <a:gd name="connsiteY3" fmla="*/ 6850743 h 6850743"/>
                  <a:gd name="connsiteX4" fmla="*/ 283866 w 878952"/>
                  <a:gd name="connsiteY4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762371 w 762371"/>
                  <a:gd name="connsiteY0" fmla="*/ 0 h 6850743"/>
                  <a:gd name="connsiteX1" fmla="*/ 230629 w 762371"/>
                  <a:gd name="connsiteY1" fmla="*/ 3536928 h 6850743"/>
                  <a:gd name="connsiteX2" fmla="*/ 25028 w 762371"/>
                  <a:gd name="connsiteY2" fmla="*/ 6850743 h 6850743"/>
                  <a:gd name="connsiteX3" fmla="*/ 25028 w 762371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7123059"/>
                  <a:gd name="connsiteX1" fmla="*/ 13551 w 1391305"/>
                  <a:gd name="connsiteY1" fmla="*/ 6850743 h 7123059"/>
                  <a:gd name="connsiteX2" fmla="*/ 420637 w 1391305"/>
                  <a:gd name="connsiteY2" fmla="*/ 7123059 h 7123059"/>
                  <a:gd name="connsiteX0" fmla="*/ 1434151 w 1434151"/>
                  <a:gd name="connsiteY0" fmla="*/ 0 h 7123059"/>
                  <a:gd name="connsiteX1" fmla="*/ 13551 w 1434151"/>
                  <a:gd name="connsiteY1" fmla="*/ 6859375 h 7123059"/>
                  <a:gd name="connsiteX2" fmla="*/ 463483 w 1434151"/>
                  <a:gd name="connsiteY2" fmla="*/ 7123059 h 7123059"/>
                  <a:gd name="connsiteX0" fmla="*/ 970668 w 970668"/>
                  <a:gd name="connsiteY0" fmla="*/ 0 h 7123059"/>
                  <a:gd name="connsiteX1" fmla="*/ 0 w 970668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1879672 w 1879672"/>
                  <a:gd name="connsiteY0" fmla="*/ 0 h 6989615"/>
                  <a:gd name="connsiteX1" fmla="*/ 856718 w 1879672"/>
                  <a:gd name="connsiteY1" fmla="*/ 6989615 h 6989615"/>
                  <a:gd name="connsiteX0" fmla="*/ 2033628 w 2033628"/>
                  <a:gd name="connsiteY0" fmla="*/ 0 h 7129109"/>
                  <a:gd name="connsiteX1" fmla="*/ 856718 w 2033628"/>
                  <a:gd name="connsiteY1" fmla="*/ 7129109 h 7129109"/>
                  <a:gd name="connsiteX0" fmla="*/ 1859414 w 1859414"/>
                  <a:gd name="connsiteY0" fmla="*/ 0 h 7129109"/>
                  <a:gd name="connsiteX1" fmla="*/ 682504 w 1859414"/>
                  <a:gd name="connsiteY1" fmla="*/ 7129109 h 7129109"/>
                  <a:gd name="connsiteX0" fmla="*/ 1992731 w 1992731"/>
                  <a:gd name="connsiteY0" fmla="*/ 0 h 6599585"/>
                  <a:gd name="connsiteX1" fmla="*/ 682504 w 1992731"/>
                  <a:gd name="connsiteY1" fmla="*/ 6599585 h 6599585"/>
                  <a:gd name="connsiteX0" fmla="*/ 1604554 w 1604554"/>
                  <a:gd name="connsiteY0" fmla="*/ 0 h 6599585"/>
                  <a:gd name="connsiteX1" fmla="*/ 294327 w 1604554"/>
                  <a:gd name="connsiteY1" fmla="*/ 6599585 h 659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04554" h="6599585">
                    <a:moveTo>
                      <a:pt x="1604554" y="0"/>
                    </a:moveTo>
                    <a:cubicBezTo>
                      <a:pt x="1121348" y="698298"/>
                      <a:pt x="0" y="3390197"/>
                      <a:pt x="294327" y="6599585"/>
                    </a:cubicBezTo>
                  </a:path>
                </a:pathLst>
              </a:custGeom>
              <a:noFill/>
              <a:ln>
                <a:solidFill>
                  <a:schemeClr val="accent2">
                    <a:alpha val="3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3" name="Freeform 27">
                <a:extLst>
                  <a:ext uri="{FF2B5EF4-FFF2-40B4-BE49-F238E27FC236}">
                    <a16:creationId xmlns:a16="http://schemas.microsoft.com/office/drawing/2014/main" id="{B781BBED-D456-41C7-81ED-B433D85A934C}"/>
                  </a:ext>
                </a:extLst>
              </p:cNvPr>
              <p:cNvSpPr/>
              <p:nvPr/>
            </p:nvSpPr>
            <p:spPr bwMode="ltGray">
              <a:xfrm rot="2566294">
                <a:off x="5361689" y="4004111"/>
                <a:ext cx="2202985" cy="4202281"/>
              </a:xfrm>
              <a:custGeom>
                <a:avLst/>
                <a:gdLst>
                  <a:gd name="connsiteX0" fmla="*/ 853924 w 853924"/>
                  <a:gd name="connsiteY0" fmla="*/ 0 h 6850743"/>
                  <a:gd name="connsiteX1" fmla="*/ 99181 w 853924"/>
                  <a:gd name="connsiteY1" fmla="*/ 3222172 h 6850743"/>
                  <a:gd name="connsiteX2" fmla="*/ 258838 w 853924"/>
                  <a:gd name="connsiteY2" fmla="*/ 6850743 h 6850743"/>
                  <a:gd name="connsiteX3" fmla="*/ 258838 w 853924"/>
                  <a:gd name="connsiteY3" fmla="*/ 6850743 h 6850743"/>
                  <a:gd name="connsiteX0" fmla="*/ 878952 w 878952"/>
                  <a:gd name="connsiteY0" fmla="*/ 0 h 6850743"/>
                  <a:gd name="connsiteX1" fmla="*/ 124209 w 878952"/>
                  <a:gd name="connsiteY1" fmla="*/ 3222172 h 6850743"/>
                  <a:gd name="connsiteX2" fmla="*/ 489467 w 878952"/>
                  <a:gd name="connsiteY2" fmla="*/ 3536928 h 6850743"/>
                  <a:gd name="connsiteX3" fmla="*/ 283866 w 878952"/>
                  <a:gd name="connsiteY3" fmla="*/ 6850743 h 6850743"/>
                  <a:gd name="connsiteX4" fmla="*/ 283866 w 878952"/>
                  <a:gd name="connsiteY4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762371 w 762371"/>
                  <a:gd name="connsiteY0" fmla="*/ 0 h 6850743"/>
                  <a:gd name="connsiteX1" fmla="*/ 230629 w 762371"/>
                  <a:gd name="connsiteY1" fmla="*/ 3536928 h 6850743"/>
                  <a:gd name="connsiteX2" fmla="*/ 25028 w 762371"/>
                  <a:gd name="connsiteY2" fmla="*/ 6850743 h 6850743"/>
                  <a:gd name="connsiteX3" fmla="*/ 25028 w 762371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7123059"/>
                  <a:gd name="connsiteX1" fmla="*/ 13551 w 1391305"/>
                  <a:gd name="connsiteY1" fmla="*/ 6850743 h 7123059"/>
                  <a:gd name="connsiteX2" fmla="*/ 420637 w 1391305"/>
                  <a:gd name="connsiteY2" fmla="*/ 7123059 h 7123059"/>
                  <a:gd name="connsiteX0" fmla="*/ 1434151 w 1434151"/>
                  <a:gd name="connsiteY0" fmla="*/ 0 h 7123059"/>
                  <a:gd name="connsiteX1" fmla="*/ 13551 w 1434151"/>
                  <a:gd name="connsiteY1" fmla="*/ 6859375 h 7123059"/>
                  <a:gd name="connsiteX2" fmla="*/ 463483 w 1434151"/>
                  <a:gd name="connsiteY2" fmla="*/ 7123059 h 7123059"/>
                  <a:gd name="connsiteX0" fmla="*/ 970668 w 970668"/>
                  <a:gd name="connsiteY0" fmla="*/ 0 h 7123059"/>
                  <a:gd name="connsiteX1" fmla="*/ 0 w 970668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1879672 w 1879672"/>
                  <a:gd name="connsiteY0" fmla="*/ 0 h 6989615"/>
                  <a:gd name="connsiteX1" fmla="*/ 856718 w 1879672"/>
                  <a:gd name="connsiteY1" fmla="*/ 6989615 h 6989615"/>
                  <a:gd name="connsiteX0" fmla="*/ 2893648 w 2893648"/>
                  <a:gd name="connsiteY0" fmla="*/ 0 h 6004981"/>
                  <a:gd name="connsiteX1" fmla="*/ 856718 w 2893648"/>
                  <a:gd name="connsiteY1" fmla="*/ 6004981 h 6004981"/>
                  <a:gd name="connsiteX0" fmla="*/ 2036929 w 2036929"/>
                  <a:gd name="connsiteY0" fmla="*/ 0 h 6004981"/>
                  <a:gd name="connsiteX1" fmla="*/ -1 w 2036929"/>
                  <a:gd name="connsiteY1" fmla="*/ 6004981 h 6004981"/>
                  <a:gd name="connsiteX0" fmla="*/ 1910834 w 1910834"/>
                  <a:gd name="connsiteY0" fmla="*/ 0 h 6060280"/>
                  <a:gd name="connsiteX1" fmla="*/ 0 w 1910834"/>
                  <a:gd name="connsiteY1" fmla="*/ 6060280 h 6060280"/>
                  <a:gd name="connsiteX0" fmla="*/ 3486359 w 3486359"/>
                  <a:gd name="connsiteY0" fmla="*/ 0 h 6208283"/>
                  <a:gd name="connsiteX1" fmla="*/ 0 w 3486359"/>
                  <a:gd name="connsiteY1" fmla="*/ 6208283 h 6208283"/>
                  <a:gd name="connsiteX0" fmla="*/ 4864181 w 4864181"/>
                  <a:gd name="connsiteY0" fmla="*/ 0 h 6974430"/>
                  <a:gd name="connsiteX1" fmla="*/ 0 w 4864181"/>
                  <a:gd name="connsiteY1" fmla="*/ 6974430 h 6974430"/>
                  <a:gd name="connsiteX0" fmla="*/ 4864181 w 4864181"/>
                  <a:gd name="connsiteY0" fmla="*/ 0 h 6974430"/>
                  <a:gd name="connsiteX1" fmla="*/ 0 w 4864181"/>
                  <a:gd name="connsiteY1" fmla="*/ 6974430 h 6974430"/>
                  <a:gd name="connsiteX0" fmla="*/ 5211858 w 5211858"/>
                  <a:gd name="connsiteY0" fmla="*/ 0 h 6717675"/>
                  <a:gd name="connsiteX1" fmla="*/ 0 w 5211858"/>
                  <a:gd name="connsiteY1" fmla="*/ 6717675 h 6717675"/>
                  <a:gd name="connsiteX0" fmla="*/ 4650278 w 4650278"/>
                  <a:gd name="connsiteY0" fmla="*/ 0 h 6167130"/>
                  <a:gd name="connsiteX1" fmla="*/ 0 w 4650278"/>
                  <a:gd name="connsiteY1" fmla="*/ 6167130 h 6167130"/>
                  <a:gd name="connsiteX0" fmla="*/ 4650278 w 4650278"/>
                  <a:gd name="connsiteY0" fmla="*/ 0 h 6167130"/>
                  <a:gd name="connsiteX1" fmla="*/ 0 w 4650278"/>
                  <a:gd name="connsiteY1" fmla="*/ 6167130 h 6167130"/>
                  <a:gd name="connsiteX0" fmla="*/ 4345858 w 4345858"/>
                  <a:gd name="connsiteY0" fmla="*/ 0 h 6012507"/>
                  <a:gd name="connsiteX1" fmla="*/ 0 w 4345858"/>
                  <a:gd name="connsiteY1" fmla="*/ 6012507 h 6012507"/>
                  <a:gd name="connsiteX0" fmla="*/ 4345858 w 4345858"/>
                  <a:gd name="connsiteY0" fmla="*/ 0 h 6012507"/>
                  <a:gd name="connsiteX1" fmla="*/ 0 w 4345858"/>
                  <a:gd name="connsiteY1" fmla="*/ 6012507 h 6012507"/>
                  <a:gd name="connsiteX0" fmla="*/ 4345858 w 4345858"/>
                  <a:gd name="connsiteY0" fmla="*/ 0 h 6012507"/>
                  <a:gd name="connsiteX1" fmla="*/ 0 w 4345858"/>
                  <a:gd name="connsiteY1" fmla="*/ 6012507 h 6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45858" h="6012507">
                    <a:moveTo>
                      <a:pt x="4345858" y="0"/>
                    </a:moveTo>
                    <a:cubicBezTo>
                      <a:pt x="2942879" y="674969"/>
                      <a:pt x="473658" y="3128989"/>
                      <a:pt x="0" y="6012507"/>
                    </a:cubicBezTo>
                  </a:path>
                </a:pathLst>
              </a:custGeom>
              <a:noFill/>
              <a:ln>
                <a:solidFill>
                  <a:schemeClr val="accent3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grpSp>
        <p:nvGrpSpPr>
          <p:cNvPr id="14" name="Group 28">
            <a:extLst>
              <a:ext uri="{FF2B5EF4-FFF2-40B4-BE49-F238E27FC236}">
                <a16:creationId xmlns:a16="http://schemas.microsoft.com/office/drawing/2014/main" id="{4281F7EF-19C5-4882-A5C4-5F9BA2228211}"/>
              </a:ext>
            </a:extLst>
          </p:cNvPr>
          <p:cNvGrpSpPr>
            <a:grpSpLocks/>
          </p:cNvGrpSpPr>
          <p:nvPr userDrawn="1"/>
        </p:nvGrpSpPr>
        <p:grpSpPr bwMode="auto">
          <a:xfrm rot="5186529">
            <a:off x="1221582" y="-2595828"/>
            <a:ext cx="4700588" cy="9768417"/>
            <a:chOff x="-681890" y="-1428696"/>
            <a:chExt cx="6051633" cy="9658055"/>
          </a:xfrm>
        </p:grpSpPr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A9187A43-E5E1-4981-ACE6-C97E21070DC1}"/>
                </a:ext>
              </a:extLst>
            </p:cNvPr>
            <p:cNvSpPr>
              <a:spLocks/>
            </p:cNvSpPr>
            <p:nvPr/>
          </p:nvSpPr>
          <p:spPr bwMode="gray">
            <a:xfrm rot="17523507">
              <a:off x="1614502" y="3396462"/>
              <a:ext cx="2237152" cy="1994729"/>
            </a:xfrm>
            <a:custGeom>
              <a:avLst/>
              <a:gdLst>
                <a:gd name="connsiteX0" fmla="*/ 0 w 10000"/>
                <a:gd name="connsiteY0" fmla="*/ 286 h 10286"/>
                <a:gd name="connsiteX1" fmla="*/ 10000 w 10000"/>
                <a:gd name="connsiteY1" fmla="*/ 7620 h 10286"/>
                <a:gd name="connsiteX2" fmla="*/ 5017 w 10000"/>
                <a:gd name="connsiteY2" fmla="*/ 1872 h 10286"/>
                <a:gd name="connsiteX3" fmla="*/ 0 w 10000"/>
                <a:gd name="connsiteY3" fmla="*/ 286 h 10286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1331 w 11543"/>
                <a:gd name="connsiteY0" fmla="*/ 662 h 11036"/>
                <a:gd name="connsiteX1" fmla="*/ 11543 w 11543"/>
                <a:gd name="connsiteY1" fmla="*/ 8022 h 11036"/>
                <a:gd name="connsiteX2" fmla="*/ 6560 w 11543"/>
                <a:gd name="connsiteY2" fmla="*/ 2274 h 11036"/>
                <a:gd name="connsiteX3" fmla="*/ 1331 w 11543"/>
                <a:gd name="connsiteY3" fmla="*/ 662 h 11036"/>
                <a:gd name="connsiteX0" fmla="*/ 1331 w 11543"/>
                <a:gd name="connsiteY0" fmla="*/ 0 h 10374"/>
                <a:gd name="connsiteX1" fmla="*/ 11543 w 11543"/>
                <a:gd name="connsiteY1" fmla="*/ 7360 h 10374"/>
                <a:gd name="connsiteX2" fmla="*/ 6560 w 11543"/>
                <a:gd name="connsiteY2" fmla="*/ 1612 h 10374"/>
                <a:gd name="connsiteX3" fmla="*/ 1331 w 11543"/>
                <a:gd name="connsiteY3" fmla="*/ 0 h 10374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0 w 9973"/>
                <a:gd name="connsiteY0" fmla="*/ 0 h 10367"/>
                <a:gd name="connsiteX1" fmla="*/ 9973 w 9973"/>
                <a:gd name="connsiteY1" fmla="*/ 7353 h 10367"/>
                <a:gd name="connsiteX2" fmla="*/ 4990 w 9973"/>
                <a:gd name="connsiteY2" fmla="*/ 1605 h 10367"/>
                <a:gd name="connsiteX3" fmla="*/ 0 w 9973"/>
                <a:gd name="connsiteY3" fmla="*/ 0 h 10367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625" y="890"/>
                    <a:pt x="2223" y="10000"/>
                    <a:pt x="10000" y="7093"/>
                  </a:cubicBezTo>
                  <a:cubicBezTo>
                    <a:pt x="7408" y="6098"/>
                    <a:pt x="7448" y="4326"/>
                    <a:pt x="5061" y="2291"/>
                  </a:cubicBezTo>
                  <a:cubicBezTo>
                    <a:pt x="2674" y="256"/>
                    <a:pt x="2199" y="72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67236F1F-37C2-4200-BD70-079E1DC3DBF7}"/>
                </a:ext>
              </a:extLst>
            </p:cNvPr>
            <p:cNvSpPr>
              <a:spLocks/>
            </p:cNvSpPr>
            <p:nvPr/>
          </p:nvSpPr>
          <p:spPr bwMode="gray">
            <a:xfrm rot="16851761">
              <a:off x="1174946" y="3138894"/>
              <a:ext cx="2264360" cy="6051632"/>
            </a:xfrm>
            <a:custGeom>
              <a:avLst/>
              <a:gdLst>
                <a:gd name="connsiteX0" fmla="*/ 10000 w 10649"/>
                <a:gd name="connsiteY0" fmla="*/ 10000 h 10000"/>
                <a:gd name="connsiteX1" fmla="*/ 20 w 10649"/>
                <a:gd name="connsiteY1" fmla="*/ 4133 h 10000"/>
                <a:gd name="connsiteX2" fmla="*/ 0 w 10649"/>
                <a:gd name="connsiteY2" fmla="*/ 0 h 10000"/>
                <a:gd name="connsiteX3" fmla="*/ 7441 w 10649"/>
                <a:gd name="connsiteY3" fmla="*/ 2542 h 10000"/>
                <a:gd name="connsiteX4" fmla="*/ 10000 w 10649"/>
                <a:gd name="connsiteY4" fmla="*/ 10000 h 10000"/>
                <a:gd name="connsiteX0" fmla="*/ 10000 w 11043"/>
                <a:gd name="connsiteY0" fmla="*/ 10000 h 10000"/>
                <a:gd name="connsiteX1" fmla="*/ 20 w 11043"/>
                <a:gd name="connsiteY1" fmla="*/ 4133 h 10000"/>
                <a:gd name="connsiteX2" fmla="*/ 0 w 11043"/>
                <a:gd name="connsiteY2" fmla="*/ 0 h 10000"/>
                <a:gd name="connsiteX3" fmla="*/ 7441 w 11043"/>
                <a:gd name="connsiteY3" fmla="*/ 2542 h 10000"/>
                <a:gd name="connsiteX4" fmla="*/ 10000 w 11043"/>
                <a:gd name="connsiteY4" fmla="*/ 10000 h 10000"/>
                <a:gd name="connsiteX0" fmla="*/ 8774 w 8903"/>
                <a:gd name="connsiteY0" fmla="*/ 10099 h 10099"/>
                <a:gd name="connsiteX1" fmla="*/ 20 w 8903"/>
                <a:gd name="connsiteY1" fmla="*/ 4133 h 10099"/>
                <a:gd name="connsiteX2" fmla="*/ 0 w 8903"/>
                <a:gd name="connsiteY2" fmla="*/ 0 h 10099"/>
                <a:gd name="connsiteX3" fmla="*/ 7441 w 8903"/>
                <a:gd name="connsiteY3" fmla="*/ 2542 h 10099"/>
                <a:gd name="connsiteX4" fmla="*/ 8774 w 8903"/>
                <a:gd name="connsiteY4" fmla="*/ 10099 h 10099"/>
                <a:gd name="connsiteX0" fmla="*/ 9855 w 12372"/>
                <a:gd name="connsiteY0" fmla="*/ 10000 h 10000"/>
                <a:gd name="connsiteX1" fmla="*/ 22 w 12372"/>
                <a:gd name="connsiteY1" fmla="*/ 4092 h 10000"/>
                <a:gd name="connsiteX2" fmla="*/ 0 w 12372"/>
                <a:gd name="connsiteY2" fmla="*/ 0 h 10000"/>
                <a:gd name="connsiteX3" fmla="*/ 8358 w 12372"/>
                <a:gd name="connsiteY3" fmla="*/ 2517 h 10000"/>
                <a:gd name="connsiteX4" fmla="*/ 9855 w 12372"/>
                <a:gd name="connsiteY4" fmla="*/ 10000 h 10000"/>
                <a:gd name="connsiteX0" fmla="*/ 9855 w 12372"/>
                <a:gd name="connsiteY0" fmla="*/ 10000 h 10000"/>
                <a:gd name="connsiteX1" fmla="*/ 22 w 12372"/>
                <a:gd name="connsiteY1" fmla="*/ 4092 h 10000"/>
                <a:gd name="connsiteX2" fmla="*/ 0 w 12372"/>
                <a:gd name="connsiteY2" fmla="*/ 0 h 10000"/>
                <a:gd name="connsiteX3" fmla="*/ 10171 w 12372"/>
                <a:gd name="connsiteY3" fmla="*/ 2661 h 10000"/>
                <a:gd name="connsiteX4" fmla="*/ 9855 w 12372"/>
                <a:gd name="connsiteY4" fmla="*/ 10000 h 10000"/>
                <a:gd name="connsiteX0" fmla="*/ 12843 w 15360"/>
                <a:gd name="connsiteY0" fmla="*/ 10000 h 10000"/>
                <a:gd name="connsiteX1" fmla="*/ 3010 w 15360"/>
                <a:gd name="connsiteY1" fmla="*/ 4092 h 10000"/>
                <a:gd name="connsiteX2" fmla="*/ 2988 w 15360"/>
                <a:gd name="connsiteY2" fmla="*/ 0 h 10000"/>
                <a:gd name="connsiteX3" fmla="*/ 13159 w 15360"/>
                <a:gd name="connsiteY3" fmla="*/ 2661 h 10000"/>
                <a:gd name="connsiteX4" fmla="*/ 12843 w 15360"/>
                <a:gd name="connsiteY4" fmla="*/ 10000 h 10000"/>
                <a:gd name="connsiteX0" fmla="*/ 12358 w 14875"/>
                <a:gd name="connsiteY0" fmla="*/ 10000 h 10000"/>
                <a:gd name="connsiteX1" fmla="*/ 3010 w 14875"/>
                <a:gd name="connsiteY1" fmla="*/ 4167 h 10000"/>
                <a:gd name="connsiteX2" fmla="*/ 2503 w 14875"/>
                <a:gd name="connsiteY2" fmla="*/ 0 h 10000"/>
                <a:gd name="connsiteX3" fmla="*/ 12674 w 14875"/>
                <a:gd name="connsiteY3" fmla="*/ 2661 h 10000"/>
                <a:gd name="connsiteX4" fmla="*/ 12358 w 14875"/>
                <a:gd name="connsiteY4" fmla="*/ 10000 h 10000"/>
                <a:gd name="connsiteX0" fmla="*/ 12358 w 14875"/>
                <a:gd name="connsiteY0" fmla="*/ 10000 h 10000"/>
                <a:gd name="connsiteX1" fmla="*/ 3010 w 14875"/>
                <a:gd name="connsiteY1" fmla="*/ 4167 h 10000"/>
                <a:gd name="connsiteX2" fmla="*/ 2503 w 14875"/>
                <a:gd name="connsiteY2" fmla="*/ 0 h 10000"/>
                <a:gd name="connsiteX3" fmla="*/ 12674 w 14875"/>
                <a:gd name="connsiteY3" fmla="*/ 2661 h 10000"/>
                <a:gd name="connsiteX4" fmla="*/ 12358 w 14875"/>
                <a:gd name="connsiteY4" fmla="*/ 10000 h 10000"/>
                <a:gd name="connsiteX0" fmla="*/ 11614 w 14131"/>
                <a:gd name="connsiteY0" fmla="*/ 10000 h 10000"/>
                <a:gd name="connsiteX1" fmla="*/ 2266 w 14131"/>
                <a:gd name="connsiteY1" fmla="*/ 4167 h 10000"/>
                <a:gd name="connsiteX2" fmla="*/ 1759 w 14131"/>
                <a:gd name="connsiteY2" fmla="*/ 0 h 10000"/>
                <a:gd name="connsiteX3" fmla="*/ 11930 w 14131"/>
                <a:gd name="connsiteY3" fmla="*/ 2661 h 10000"/>
                <a:gd name="connsiteX4" fmla="*/ 11614 w 14131"/>
                <a:gd name="connsiteY4" fmla="*/ 10000 h 10000"/>
                <a:gd name="connsiteX0" fmla="*/ 10844 w 13361"/>
                <a:gd name="connsiteY0" fmla="*/ 9874 h 9874"/>
                <a:gd name="connsiteX1" fmla="*/ 1496 w 13361"/>
                <a:gd name="connsiteY1" fmla="*/ 4041 h 9874"/>
                <a:gd name="connsiteX2" fmla="*/ 1870 w 13361"/>
                <a:gd name="connsiteY2" fmla="*/ 0 h 9874"/>
                <a:gd name="connsiteX3" fmla="*/ 11160 w 13361"/>
                <a:gd name="connsiteY3" fmla="*/ 2535 h 9874"/>
                <a:gd name="connsiteX4" fmla="*/ 10844 w 13361"/>
                <a:gd name="connsiteY4" fmla="*/ 9874 h 9874"/>
                <a:gd name="connsiteX0" fmla="*/ 8164 w 10048"/>
                <a:gd name="connsiteY0" fmla="*/ 10012 h 10012"/>
                <a:gd name="connsiteX1" fmla="*/ 1168 w 10048"/>
                <a:gd name="connsiteY1" fmla="*/ 4105 h 10012"/>
                <a:gd name="connsiteX2" fmla="*/ 1154 w 10048"/>
                <a:gd name="connsiteY2" fmla="*/ 0 h 10012"/>
                <a:gd name="connsiteX3" fmla="*/ 8401 w 10048"/>
                <a:gd name="connsiteY3" fmla="*/ 2579 h 10012"/>
                <a:gd name="connsiteX4" fmla="*/ 8164 w 10048"/>
                <a:gd name="connsiteY4" fmla="*/ 10012 h 10012"/>
                <a:gd name="connsiteX0" fmla="*/ 8156 w 10040"/>
                <a:gd name="connsiteY0" fmla="*/ 9988 h 9988"/>
                <a:gd name="connsiteX1" fmla="*/ 1160 w 10040"/>
                <a:gd name="connsiteY1" fmla="*/ 4081 h 9988"/>
                <a:gd name="connsiteX2" fmla="*/ 1197 w 10040"/>
                <a:gd name="connsiteY2" fmla="*/ 0 h 9988"/>
                <a:gd name="connsiteX3" fmla="*/ 8393 w 10040"/>
                <a:gd name="connsiteY3" fmla="*/ 2555 h 9988"/>
                <a:gd name="connsiteX4" fmla="*/ 8156 w 10040"/>
                <a:gd name="connsiteY4" fmla="*/ 9988 h 9988"/>
                <a:gd name="connsiteX0" fmla="*/ 8124 w 10000"/>
                <a:gd name="connsiteY0" fmla="*/ 10000 h 10000"/>
                <a:gd name="connsiteX1" fmla="*/ 1155 w 10000"/>
                <a:gd name="connsiteY1" fmla="*/ 4086 h 10000"/>
                <a:gd name="connsiteX2" fmla="*/ 1192 w 10000"/>
                <a:gd name="connsiteY2" fmla="*/ 0 h 10000"/>
                <a:gd name="connsiteX3" fmla="*/ 8360 w 10000"/>
                <a:gd name="connsiteY3" fmla="*/ 2558 h 10000"/>
                <a:gd name="connsiteX4" fmla="*/ 8124 w 10000"/>
                <a:gd name="connsiteY4" fmla="*/ 10000 h 10000"/>
                <a:gd name="connsiteX0" fmla="*/ 6932 w 8808"/>
                <a:gd name="connsiteY0" fmla="*/ 10000 h 10000"/>
                <a:gd name="connsiteX1" fmla="*/ 1566 w 8808"/>
                <a:gd name="connsiteY1" fmla="*/ 5090 h 10000"/>
                <a:gd name="connsiteX2" fmla="*/ 0 w 8808"/>
                <a:gd name="connsiteY2" fmla="*/ 0 h 10000"/>
                <a:gd name="connsiteX3" fmla="*/ 7168 w 8808"/>
                <a:gd name="connsiteY3" fmla="*/ 2558 h 10000"/>
                <a:gd name="connsiteX4" fmla="*/ 6932 w 8808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7870" y="10000"/>
                  </a:moveTo>
                  <a:cubicBezTo>
                    <a:pt x="5700" y="5823"/>
                    <a:pt x="3572" y="5753"/>
                    <a:pt x="1778" y="5090"/>
                  </a:cubicBezTo>
                  <a:lnTo>
                    <a:pt x="0" y="0"/>
                  </a:lnTo>
                  <a:cubicBezTo>
                    <a:pt x="337" y="51"/>
                    <a:pt x="6826" y="891"/>
                    <a:pt x="8138" y="2558"/>
                  </a:cubicBezTo>
                  <a:cubicBezTo>
                    <a:pt x="9449" y="4225"/>
                    <a:pt x="10000" y="5798"/>
                    <a:pt x="7870" y="1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68000"/>
                  </a:schemeClr>
                </a:gs>
                <a:gs pos="100000">
                  <a:schemeClr val="accent4">
                    <a:alpha val="32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grpSp>
          <p:nvGrpSpPr>
            <p:cNvPr id="17" name="Group 32">
              <a:extLst>
                <a:ext uri="{FF2B5EF4-FFF2-40B4-BE49-F238E27FC236}">
                  <a16:creationId xmlns:a16="http://schemas.microsoft.com/office/drawing/2014/main" id="{7A2DCABA-9C6F-4F4A-B27E-7076D74BE254}"/>
                </a:ext>
              </a:extLst>
            </p:cNvPr>
            <p:cNvGrpSpPr>
              <a:grpSpLocks/>
            </p:cNvGrpSpPr>
            <p:nvPr/>
          </p:nvGrpSpPr>
          <p:grpSpPr bwMode="auto">
            <a:xfrm rot="-4748239">
              <a:off x="-2489443" y="481240"/>
              <a:ext cx="8615432" cy="4805094"/>
              <a:chOff x="9" y="83"/>
              <a:chExt cx="1791" cy="716"/>
            </a:xfrm>
          </p:grpSpPr>
          <p:sp>
            <p:nvSpPr>
              <p:cNvPr id="21" name="Freeform 33">
                <a:extLst>
                  <a:ext uri="{FF2B5EF4-FFF2-40B4-BE49-F238E27FC236}">
                    <a16:creationId xmlns:a16="http://schemas.microsoft.com/office/drawing/2014/main" id="{6298D49E-28C8-4185-B621-388B25FD6E0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" y="83"/>
                <a:ext cx="1791" cy="716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w 10000"/>
                  <a:gd name="T9" fmla="*/ 0 h 1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0" h="10000">
                    <a:moveTo>
                      <a:pt x="10000" y="0"/>
                    </a:moveTo>
                    <a:cubicBezTo>
                      <a:pt x="9524" y="1154"/>
                      <a:pt x="5292" y="10000"/>
                      <a:pt x="38" y="1782"/>
                    </a:cubicBezTo>
                    <a:cubicBezTo>
                      <a:pt x="25" y="1553"/>
                      <a:pt x="13" y="1323"/>
                      <a:pt x="0" y="1093"/>
                    </a:cubicBezTo>
                    <a:lnTo>
                      <a:pt x="4423" y="100"/>
                    </a:lnTo>
                    <a:cubicBezTo>
                      <a:pt x="6736" y="635"/>
                      <a:pt x="7881" y="3682"/>
                      <a:pt x="10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alpha val="59000"/>
                    </a:schemeClr>
                  </a:gs>
                  <a:gs pos="100000">
                    <a:schemeClr val="accent2">
                      <a:alpha val="45998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2" name="Freeform 34">
                <a:extLst>
                  <a:ext uri="{FF2B5EF4-FFF2-40B4-BE49-F238E27FC236}">
                    <a16:creationId xmlns:a16="http://schemas.microsoft.com/office/drawing/2014/main" id="{901D906B-695D-4F9D-87A5-8D90D96BBA4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" y="163"/>
                <a:ext cx="1474" cy="254"/>
              </a:xfrm>
              <a:custGeom>
                <a:avLst/>
                <a:gdLst>
                  <a:gd name="connsiteX0" fmla="*/ 9150 w 9150"/>
                  <a:gd name="connsiteY0" fmla="*/ 1607 h 10000"/>
                  <a:gd name="connsiteX1" fmla="*/ 0 w 9150"/>
                  <a:gd name="connsiteY1" fmla="*/ 0 h 10000"/>
                  <a:gd name="connsiteX2" fmla="*/ 9150 w 9150"/>
                  <a:gd name="connsiteY2" fmla="*/ 1607 h 10000"/>
                  <a:gd name="connsiteX0" fmla="*/ 10000 w 10000"/>
                  <a:gd name="connsiteY0" fmla="*/ 1607 h 10000"/>
                  <a:gd name="connsiteX1" fmla="*/ 0 w 10000"/>
                  <a:gd name="connsiteY1" fmla="*/ 0 h 10000"/>
                  <a:gd name="connsiteX2" fmla="*/ 10000 w 10000"/>
                  <a:gd name="connsiteY2" fmla="*/ 1607 h 10000"/>
                  <a:gd name="connsiteX0" fmla="*/ 10000 w 10000"/>
                  <a:gd name="connsiteY0" fmla="*/ 1607 h 8779"/>
                  <a:gd name="connsiteX1" fmla="*/ 0 w 10000"/>
                  <a:gd name="connsiteY1" fmla="*/ 0 h 8779"/>
                  <a:gd name="connsiteX2" fmla="*/ 10000 w 10000"/>
                  <a:gd name="connsiteY2" fmla="*/ 1607 h 8779"/>
                  <a:gd name="connsiteX0" fmla="*/ 10000 w 10000"/>
                  <a:gd name="connsiteY0" fmla="*/ 1831 h 9939"/>
                  <a:gd name="connsiteX1" fmla="*/ 0 w 10000"/>
                  <a:gd name="connsiteY1" fmla="*/ 0 h 9939"/>
                  <a:gd name="connsiteX2" fmla="*/ 10000 w 10000"/>
                  <a:gd name="connsiteY2" fmla="*/ 1831 h 9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9939">
                    <a:moveTo>
                      <a:pt x="10000" y="1831"/>
                    </a:moveTo>
                    <a:cubicBezTo>
                      <a:pt x="8481" y="6411"/>
                      <a:pt x="4077" y="9939"/>
                      <a:pt x="0" y="0"/>
                    </a:cubicBezTo>
                    <a:cubicBezTo>
                      <a:pt x="4530" y="9589"/>
                      <a:pt x="8684" y="5275"/>
                      <a:pt x="10000" y="183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EFE5AE61-71A3-4FAF-BD24-B96055960690}"/>
                </a:ext>
              </a:extLst>
            </p:cNvPr>
            <p:cNvGrpSpPr>
              <a:grpSpLocks/>
            </p:cNvGrpSpPr>
            <p:nvPr/>
          </p:nvGrpSpPr>
          <p:grpSpPr bwMode="auto">
            <a:xfrm rot="365017" flipH="1">
              <a:off x="250611" y="4664921"/>
              <a:ext cx="4380157" cy="3563893"/>
              <a:chOff x="10109438" y="2527144"/>
              <a:chExt cx="3950611" cy="1987264"/>
            </a:xfrm>
          </p:grpSpPr>
          <p:sp>
            <p:nvSpPr>
              <p:cNvPr id="19" name="Freeform 31">
                <a:extLst>
                  <a:ext uri="{FF2B5EF4-FFF2-40B4-BE49-F238E27FC236}">
                    <a16:creationId xmlns:a16="http://schemas.microsoft.com/office/drawing/2014/main" id="{BD919270-0617-41D3-8B01-F3497785E4DB}"/>
                  </a:ext>
                </a:extLst>
              </p:cNvPr>
              <p:cNvSpPr>
                <a:spLocks/>
              </p:cNvSpPr>
              <p:nvPr/>
            </p:nvSpPr>
            <p:spPr bwMode="gray">
              <a:xfrm rot="14519196" flipV="1">
                <a:off x="11301814" y="1756173"/>
                <a:ext cx="1987264" cy="3529206"/>
              </a:xfrm>
              <a:custGeom>
                <a:avLst/>
                <a:gdLst>
                  <a:gd name="connsiteX0" fmla="*/ 0 w 10000"/>
                  <a:gd name="connsiteY0" fmla="*/ 1216 h 10765"/>
                  <a:gd name="connsiteX1" fmla="*/ 10000 w 10000"/>
                  <a:gd name="connsiteY1" fmla="*/ 10765 h 10765"/>
                  <a:gd name="connsiteX2" fmla="*/ 333 w 10000"/>
                  <a:gd name="connsiteY2" fmla="*/ 0 h 10765"/>
                  <a:gd name="connsiteX3" fmla="*/ 0 w 10000"/>
                  <a:gd name="connsiteY3" fmla="*/ 1216 h 10765"/>
                  <a:gd name="connsiteX0" fmla="*/ 0 w 10000"/>
                  <a:gd name="connsiteY0" fmla="*/ 1385 h 10934"/>
                  <a:gd name="connsiteX1" fmla="*/ 10000 w 10000"/>
                  <a:gd name="connsiteY1" fmla="*/ 10934 h 10934"/>
                  <a:gd name="connsiteX2" fmla="*/ 185 w 10000"/>
                  <a:gd name="connsiteY2" fmla="*/ 0 h 10934"/>
                  <a:gd name="connsiteX3" fmla="*/ 0 w 10000"/>
                  <a:gd name="connsiteY3" fmla="*/ 1385 h 10934"/>
                  <a:gd name="connsiteX0" fmla="*/ 203 w 9823"/>
                  <a:gd name="connsiteY0" fmla="*/ 464 h 10934"/>
                  <a:gd name="connsiteX1" fmla="*/ 9823 w 9823"/>
                  <a:gd name="connsiteY1" fmla="*/ 10934 h 10934"/>
                  <a:gd name="connsiteX2" fmla="*/ 8 w 9823"/>
                  <a:gd name="connsiteY2" fmla="*/ 0 h 10934"/>
                  <a:gd name="connsiteX3" fmla="*/ 203 w 9823"/>
                  <a:gd name="connsiteY3" fmla="*/ 464 h 10934"/>
                  <a:gd name="connsiteX0" fmla="*/ 207 w 10540"/>
                  <a:gd name="connsiteY0" fmla="*/ 424 h 9785"/>
                  <a:gd name="connsiteX1" fmla="*/ 10540 w 10540"/>
                  <a:gd name="connsiteY1" fmla="*/ 9785 h 9785"/>
                  <a:gd name="connsiteX2" fmla="*/ 8 w 10540"/>
                  <a:gd name="connsiteY2" fmla="*/ 0 h 9785"/>
                  <a:gd name="connsiteX3" fmla="*/ 207 w 10540"/>
                  <a:gd name="connsiteY3" fmla="*/ 424 h 9785"/>
                  <a:gd name="connsiteX0" fmla="*/ 196 w 10000"/>
                  <a:gd name="connsiteY0" fmla="*/ 433 h 10000"/>
                  <a:gd name="connsiteX1" fmla="*/ 10000 w 10000"/>
                  <a:gd name="connsiteY1" fmla="*/ 10000 h 10000"/>
                  <a:gd name="connsiteX2" fmla="*/ 8 w 10000"/>
                  <a:gd name="connsiteY2" fmla="*/ 0 h 10000"/>
                  <a:gd name="connsiteX3" fmla="*/ 196 w 10000"/>
                  <a:gd name="connsiteY3" fmla="*/ 433 h 10000"/>
                  <a:gd name="connsiteX0" fmla="*/ 196 w 10000"/>
                  <a:gd name="connsiteY0" fmla="*/ 433 h 10000"/>
                  <a:gd name="connsiteX1" fmla="*/ 10000 w 10000"/>
                  <a:gd name="connsiteY1" fmla="*/ 10000 h 10000"/>
                  <a:gd name="connsiteX2" fmla="*/ 8 w 10000"/>
                  <a:gd name="connsiteY2" fmla="*/ 0 h 10000"/>
                  <a:gd name="connsiteX3" fmla="*/ 196 w 10000"/>
                  <a:gd name="connsiteY3" fmla="*/ 433 h 10000"/>
                  <a:gd name="connsiteX0" fmla="*/ 196 w 10000"/>
                  <a:gd name="connsiteY0" fmla="*/ 433 h 10000"/>
                  <a:gd name="connsiteX1" fmla="*/ 10000 w 10000"/>
                  <a:gd name="connsiteY1" fmla="*/ 10000 h 10000"/>
                  <a:gd name="connsiteX2" fmla="*/ 8 w 10000"/>
                  <a:gd name="connsiteY2" fmla="*/ 0 h 10000"/>
                  <a:gd name="connsiteX3" fmla="*/ 196 w 10000"/>
                  <a:gd name="connsiteY3" fmla="*/ 433 h 10000"/>
                  <a:gd name="connsiteX0" fmla="*/ 0 w 10003"/>
                  <a:gd name="connsiteY0" fmla="*/ 191 h 10000"/>
                  <a:gd name="connsiteX1" fmla="*/ 10003 w 10003"/>
                  <a:gd name="connsiteY1" fmla="*/ 10000 h 10000"/>
                  <a:gd name="connsiteX2" fmla="*/ 11 w 10003"/>
                  <a:gd name="connsiteY2" fmla="*/ 0 h 10000"/>
                  <a:gd name="connsiteX3" fmla="*/ 0 w 10003"/>
                  <a:gd name="connsiteY3" fmla="*/ 191 h 10000"/>
                  <a:gd name="connsiteX0" fmla="*/ 13 w 10016"/>
                  <a:gd name="connsiteY0" fmla="*/ 214 h 10023"/>
                  <a:gd name="connsiteX1" fmla="*/ 10016 w 10016"/>
                  <a:gd name="connsiteY1" fmla="*/ 10023 h 10023"/>
                  <a:gd name="connsiteX2" fmla="*/ 8 w 10016"/>
                  <a:gd name="connsiteY2" fmla="*/ 0 h 10023"/>
                  <a:gd name="connsiteX3" fmla="*/ 13 w 10016"/>
                  <a:gd name="connsiteY3" fmla="*/ 214 h 10023"/>
                  <a:gd name="connsiteX0" fmla="*/ 53 w 10056"/>
                  <a:gd name="connsiteY0" fmla="*/ 193 h 10002"/>
                  <a:gd name="connsiteX1" fmla="*/ 10056 w 10056"/>
                  <a:gd name="connsiteY1" fmla="*/ 10002 h 10002"/>
                  <a:gd name="connsiteX2" fmla="*/ 8 w 10056"/>
                  <a:gd name="connsiteY2" fmla="*/ 0 h 10002"/>
                  <a:gd name="connsiteX3" fmla="*/ 53 w 10056"/>
                  <a:gd name="connsiteY3" fmla="*/ 193 h 10002"/>
                  <a:gd name="connsiteX0" fmla="*/ 93 w 10056"/>
                  <a:gd name="connsiteY0" fmla="*/ 172 h 10002"/>
                  <a:gd name="connsiteX1" fmla="*/ 10056 w 10056"/>
                  <a:gd name="connsiteY1" fmla="*/ 10002 h 10002"/>
                  <a:gd name="connsiteX2" fmla="*/ 8 w 10056"/>
                  <a:gd name="connsiteY2" fmla="*/ 0 h 10002"/>
                  <a:gd name="connsiteX3" fmla="*/ 93 w 10056"/>
                  <a:gd name="connsiteY3" fmla="*/ 172 h 10002"/>
                  <a:gd name="connsiteX0" fmla="*/ 93 w 10056"/>
                  <a:gd name="connsiteY0" fmla="*/ 172 h 10002"/>
                  <a:gd name="connsiteX1" fmla="*/ 10056 w 10056"/>
                  <a:gd name="connsiteY1" fmla="*/ 10002 h 10002"/>
                  <a:gd name="connsiteX2" fmla="*/ 8 w 10056"/>
                  <a:gd name="connsiteY2" fmla="*/ 0 h 10002"/>
                  <a:gd name="connsiteX3" fmla="*/ 93 w 10056"/>
                  <a:gd name="connsiteY3" fmla="*/ 172 h 10002"/>
                  <a:gd name="connsiteX0" fmla="*/ 85 w 10048"/>
                  <a:gd name="connsiteY0" fmla="*/ 172 h 10002"/>
                  <a:gd name="connsiteX1" fmla="*/ 10048 w 10048"/>
                  <a:gd name="connsiteY1" fmla="*/ 10002 h 10002"/>
                  <a:gd name="connsiteX2" fmla="*/ 0 w 10048"/>
                  <a:gd name="connsiteY2" fmla="*/ 0 h 10002"/>
                  <a:gd name="connsiteX3" fmla="*/ 85 w 10048"/>
                  <a:gd name="connsiteY3" fmla="*/ 172 h 1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48" h="10002">
                    <a:moveTo>
                      <a:pt x="85" y="172"/>
                    </a:moveTo>
                    <a:cubicBezTo>
                      <a:pt x="85" y="172"/>
                      <a:pt x="7522" y="3586"/>
                      <a:pt x="10048" y="10002"/>
                    </a:cubicBezTo>
                    <a:cubicBezTo>
                      <a:pt x="7866" y="2992"/>
                      <a:pt x="0" y="0"/>
                      <a:pt x="0" y="0"/>
                    </a:cubicBezTo>
                    <a:cubicBezTo>
                      <a:pt x="28" y="57"/>
                      <a:pt x="57" y="115"/>
                      <a:pt x="85" y="1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4000"/>
                    </a:srgbClr>
                  </a:gs>
                  <a:gs pos="28000">
                    <a:srgbClr val="FFFFFF"/>
                  </a:gs>
                  <a:gs pos="100000">
                    <a:srgbClr val="FFFFFF">
                      <a:alpha val="22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20" name="Freeform 31">
                <a:extLst>
                  <a:ext uri="{FF2B5EF4-FFF2-40B4-BE49-F238E27FC236}">
                    <a16:creationId xmlns:a16="http://schemas.microsoft.com/office/drawing/2014/main" id="{156C6C81-47C6-4D7B-A85F-6ED758AEDE72}"/>
                  </a:ext>
                </a:extLst>
              </p:cNvPr>
              <p:cNvSpPr>
                <a:spLocks/>
              </p:cNvSpPr>
              <p:nvPr/>
            </p:nvSpPr>
            <p:spPr bwMode="gray">
              <a:xfrm rot="14604316" flipV="1">
                <a:off x="10731277" y="2882478"/>
                <a:ext cx="700165" cy="1826763"/>
              </a:xfrm>
              <a:custGeom>
                <a:avLst/>
                <a:gdLst>
                  <a:gd name="connsiteX0" fmla="*/ 0 w 10000"/>
                  <a:gd name="connsiteY0" fmla="*/ 150 h 9699"/>
                  <a:gd name="connsiteX1" fmla="*/ 10000 w 10000"/>
                  <a:gd name="connsiteY1" fmla="*/ 9699 h 9699"/>
                  <a:gd name="connsiteX2" fmla="*/ 4425 w 10000"/>
                  <a:gd name="connsiteY2" fmla="*/ 1875 h 9699"/>
                  <a:gd name="connsiteX3" fmla="*/ 0 w 10000"/>
                  <a:gd name="connsiteY3" fmla="*/ 150 h 9699"/>
                  <a:gd name="connsiteX0" fmla="*/ 610 w 5583"/>
                  <a:gd name="connsiteY0" fmla="*/ 943 h 8067"/>
                  <a:gd name="connsiteX1" fmla="*/ 5583 w 5583"/>
                  <a:gd name="connsiteY1" fmla="*/ 8067 h 8067"/>
                  <a:gd name="connsiteX2" fmla="*/ 8 w 5583"/>
                  <a:gd name="connsiteY2" fmla="*/ 0 h 8067"/>
                  <a:gd name="connsiteX3" fmla="*/ 610 w 5583"/>
                  <a:gd name="connsiteY3" fmla="*/ 943 h 8067"/>
                  <a:gd name="connsiteX0" fmla="*/ 1079 w 9986"/>
                  <a:gd name="connsiteY0" fmla="*/ 1169 h 10000"/>
                  <a:gd name="connsiteX1" fmla="*/ 9986 w 9986"/>
                  <a:gd name="connsiteY1" fmla="*/ 10000 h 10000"/>
                  <a:gd name="connsiteX2" fmla="*/ 0 w 9986"/>
                  <a:gd name="connsiteY2" fmla="*/ 0 h 10000"/>
                  <a:gd name="connsiteX3" fmla="*/ 1079 w 9986"/>
                  <a:gd name="connsiteY3" fmla="*/ 1169 h 10000"/>
                  <a:gd name="connsiteX0" fmla="*/ 1081 w 10000"/>
                  <a:gd name="connsiteY0" fmla="*/ 1169 h 10000"/>
                  <a:gd name="connsiteX1" fmla="*/ 10000 w 10000"/>
                  <a:gd name="connsiteY1" fmla="*/ 10000 h 10000"/>
                  <a:gd name="connsiteX2" fmla="*/ 0 w 10000"/>
                  <a:gd name="connsiteY2" fmla="*/ 0 h 10000"/>
                  <a:gd name="connsiteX3" fmla="*/ 1081 w 10000"/>
                  <a:gd name="connsiteY3" fmla="*/ 1169 h 10000"/>
                  <a:gd name="connsiteX0" fmla="*/ 1081 w 10000"/>
                  <a:gd name="connsiteY0" fmla="*/ 1169 h 10000"/>
                  <a:gd name="connsiteX1" fmla="*/ 10000 w 10000"/>
                  <a:gd name="connsiteY1" fmla="*/ 10000 h 10000"/>
                  <a:gd name="connsiteX2" fmla="*/ 0 w 10000"/>
                  <a:gd name="connsiteY2" fmla="*/ 0 h 10000"/>
                  <a:gd name="connsiteX3" fmla="*/ 1081 w 10000"/>
                  <a:gd name="connsiteY3" fmla="*/ 11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10000">
                    <a:moveTo>
                      <a:pt x="1081" y="1169"/>
                    </a:moveTo>
                    <a:cubicBezTo>
                      <a:pt x="1081" y="1169"/>
                      <a:pt x="5778" y="1792"/>
                      <a:pt x="10000" y="10000"/>
                    </a:cubicBezTo>
                    <a:cubicBezTo>
                      <a:pt x="6909" y="412"/>
                      <a:pt x="0" y="0"/>
                      <a:pt x="0" y="0"/>
                    </a:cubicBezTo>
                    <a:lnTo>
                      <a:pt x="1081" y="116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3">
                      <a:alpha val="49000"/>
                    </a:schemeClr>
                  </a:gs>
                  <a:gs pos="100000">
                    <a:schemeClr val="accent6">
                      <a:alpha val="5700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5093" y="802300"/>
            <a:ext cx="7491353" cy="2541431"/>
          </a:xfrm>
        </p:spPr>
        <p:txBody>
          <a:bodyPr bIns="0" anchor="b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5093" y="3531206"/>
            <a:ext cx="749135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0CCC83C3-A17C-4A68-9985-6A7F1E23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0CB4F-BFCB-4A8B-8EEC-0EA5DDAC2A43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4435522B-3FA7-4065-A09C-76494C0A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4051" y="328613"/>
            <a:ext cx="4116916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482132B-2C37-4D9E-BAC0-17CBBF1E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13467" y="798514"/>
            <a:ext cx="1068917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9A776-7D6F-496E-87C5-19DA2FBFD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816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CE427C-7637-4950-B24D-3487BE11525D}"/>
              </a:ext>
            </a:extLst>
          </p:cNvPr>
          <p:cNvCxnSpPr/>
          <p:nvPr/>
        </p:nvCxnSpPr>
        <p:spPr>
          <a:xfrm>
            <a:off x="1924051" y="1847850"/>
            <a:ext cx="8763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4A6711-91D4-4BED-AD8C-F775E1E0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82C1A-13CC-455C-854E-401D6CDB1817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A8EB08-71B0-478B-B514-E40BBB9A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820D91-BAEC-4C33-8AB6-C609E2BD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203C-91E0-4300-9F45-B1BA6BD927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98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6DFA69-5BDC-4818-8AA4-A990F5F94DB8}"/>
              </a:ext>
            </a:extLst>
          </p:cNvPr>
          <p:cNvCxnSpPr/>
          <p:nvPr/>
        </p:nvCxnSpPr>
        <p:spPr>
          <a:xfrm>
            <a:off x="1924051" y="3805238"/>
            <a:ext cx="74908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216FA71-F8FE-49EF-A86D-EA80EDD9FFC6}"/>
              </a:ext>
            </a:extLst>
          </p:cNvPr>
          <p:cNvGrpSpPr/>
          <p:nvPr userDrawn="1"/>
        </p:nvGrpSpPr>
        <p:grpSpPr bwMode="ltGray">
          <a:xfrm>
            <a:off x="1461576" y="-1720"/>
            <a:ext cx="10730424" cy="8236099"/>
            <a:chOff x="-906375" y="30310"/>
            <a:chExt cx="9909225" cy="8422331"/>
          </a:xfrm>
          <a:gradFill>
            <a:gsLst>
              <a:gs pos="0">
                <a:schemeClr val="accent1">
                  <a:alpha val="54000"/>
                </a:schemeClr>
              </a:gs>
              <a:gs pos="40000">
                <a:schemeClr val="accent5">
                  <a:alpha val="42000"/>
                </a:schemeClr>
              </a:gs>
              <a:gs pos="100000">
                <a:schemeClr val="accent3">
                  <a:alpha val="29000"/>
                </a:schemeClr>
              </a:gs>
            </a:gsLst>
            <a:lin ang="3600000" scaled="0"/>
          </a:gradFill>
        </p:grpSpPr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66016577-248D-4541-8679-1820E6D16A7E}"/>
                </a:ext>
              </a:extLst>
            </p:cNvPr>
            <p:cNvSpPr/>
            <p:nvPr/>
          </p:nvSpPr>
          <p:spPr bwMode="ltGray">
            <a:xfrm rot="19900552">
              <a:off x="-906375" y="264281"/>
              <a:ext cx="9253346" cy="6465426"/>
            </a:xfrm>
            <a:custGeom>
              <a:avLst/>
              <a:gdLst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901452 w 7831575"/>
                <a:gd name="connsiteY4" fmla="*/ 4148354 h 6778171"/>
                <a:gd name="connsiteX5" fmla="*/ 4304603 w 7831575"/>
                <a:gd name="connsiteY5" fmla="*/ 4368800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0305 w 7831575"/>
                <a:gd name="connsiteY3" fmla="*/ 2110703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7866"/>
                <a:gd name="connsiteY0" fmla="*/ 6770914 h 6778171"/>
                <a:gd name="connsiteX1" fmla="*/ 3346660 w 7837866"/>
                <a:gd name="connsiteY1" fmla="*/ 2743200 h 6778171"/>
                <a:gd name="connsiteX2" fmla="*/ 7831575 w 7837866"/>
                <a:gd name="connsiteY2" fmla="*/ 0 h 6778171"/>
                <a:gd name="connsiteX3" fmla="*/ 7781607 w 7837866"/>
                <a:gd name="connsiteY3" fmla="*/ 2087806 h 6778171"/>
                <a:gd name="connsiteX4" fmla="*/ 7837866 w 7837866"/>
                <a:gd name="connsiteY4" fmla="*/ 2112174 h 6778171"/>
                <a:gd name="connsiteX5" fmla="*/ 6405383 w 7837866"/>
                <a:gd name="connsiteY5" fmla="*/ 3869878 h 6778171"/>
                <a:gd name="connsiteX6" fmla="*/ 4295725 w 7837866"/>
                <a:gd name="connsiteY6" fmla="*/ 4386691 h 6778171"/>
                <a:gd name="connsiteX7" fmla="*/ 705060 w 7837866"/>
                <a:gd name="connsiteY7" fmla="*/ 6778171 h 6778171"/>
                <a:gd name="connsiteX8" fmla="*/ 0 w 7837866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47741"/>
                <a:gd name="connsiteY0" fmla="*/ 6770914 h 6778171"/>
                <a:gd name="connsiteX1" fmla="*/ 3346660 w 7847741"/>
                <a:gd name="connsiteY1" fmla="*/ 2743200 h 6778171"/>
                <a:gd name="connsiteX2" fmla="*/ 7831575 w 7847741"/>
                <a:gd name="connsiteY2" fmla="*/ 0 h 6778171"/>
                <a:gd name="connsiteX3" fmla="*/ 7847741 w 7847741"/>
                <a:gd name="connsiteY3" fmla="*/ 2087664 h 6778171"/>
                <a:gd name="connsiteX4" fmla="*/ 6405383 w 7847741"/>
                <a:gd name="connsiteY4" fmla="*/ 3869878 h 6778171"/>
                <a:gd name="connsiteX5" fmla="*/ 4295725 w 7847741"/>
                <a:gd name="connsiteY5" fmla="*/ 4386691 h 6778171"/>
                <a:gd name="connsiteX6" fmla="*/ 705060 w 7847741"/>
                <a:gd name="connsiteY6" fmla="*/ 6778171 h 6778171"/>
                <a:gd name="connsiteX7" fmla="*/ 0 w 7847741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6405383 w 7831575"/>
                <a:gd name="connsiteY3" fmla="*/ 3869878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8317851"/>
                <a:gd name="connsiteY0" fmla="*/ 6770914 h 6778171"/>
                <a:gd name="connsiteX1" fmla="*/ 3346660 w 8317851"/>
                <a:gd name="connsiteY1" fmla="*/ 2743200 h 6778171"/>
                <a:gd name="connsiteX2" fmla="*/ 7831575 w 8317851"/>
                <a:gd name="connsiteY2" fmla="*/ 0 h 6778171"/>
                <a:gd name="connsiteX3" fmla="*/ 8317851 w 8317851"/>
                <a:gd name="connsiteY3" fmla="*/ 2792905 h 6778171"/>
                <a:gd name="connsiteX4" fmla="*/ 4295725 w 8317851"/>
                <a:gd name="connsiteY4" fmla="*/ 4386691 h 6778171"/>
                <a:gd name="connsiteX5" fmla="*/ 705060 w 8317851"/>
                <a:gd name="connsiteY5" fmla="*/ 6778171 h 6778171"/>
                <a:gd name="connsiteX6" fmla="*/ 0 w 8317851"/>
                <a:gd name="connsiteY6" fmla="*/ 6770914 h 6778171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295725 w 8317851"/>
                <a:gd name="connsiteY4" fmla="*/ 4382086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415300 w 8317851"/>
                <a:gd name="connsiteY4" fmla="*/ 5015887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66310"/>
                <a:gd name="connsiteX1" fmla="*/ 3346660 w 8317851"/>
                <a:gd name="connsiteY1" fmla="*/ 2738595 h 6766310"/>
                <a:gd name="connsiteX2" fmla="*/ 7913004 w 8317851"/>
                <a:gd name="connsiteY2" fmla="*/ 0 h 6766310"/>
                <a:gd name="connsiteX3" fmla="*/ 8317851 w 8317851"/>
                <a:gd name="connsiteY3" fmla="*/ 2788300 h 6766310"/>
                <a:gd name="connsiteX4" fmla="*/ 4415300 w 8317851"/>
                <a:gd name="connsiteY4" fmla="*/ 5015887 h 6766310"/>
                <a:gd name="connsiteX5" fmla="*/ 1537673 w 8317851"/>
                <a:gd name="connsiteY5" fmla="*/ 6544087 h 6766310"/>
                <a:gd name="connsiteX6" fmla="*/ 0 w 8317851"/>
                <a:gd name="connsiteY6" fmla="*/ 6766309 h 6766310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807831 h 6807831"/>
                <a:gd name="connsiteX1" fmla="*/ 3474030 w 8317851"/>
                <a:gd name="connsiteY1" fmla="*/ 3059313 h 6807831"/>
                <a:gd name="connsiteX2" fmla="*/ 7936511 w 8317851"/>
                <a:gd name="connsiteY2" fmla="*/ 0 h 6807831"/>
                <a:gd name="connsiteX3" fmla="*/ 8317851 w 8317851"/>
                <a:gd name="connsiteY3" fmla="*/ 2829822 h 6807831"/>
                <a:gd name="connsiteX4" fmla="*/ 4415300 w 8317851"/>
                <a:gd name="connsiteY4" fmla="*/ 5057409 h 6807831"/>
                <a:gd name="connsiteX5" fmla="*/ 1537673 w 8317851"/>
                <a:gd name="connsiteY5" fmla="*/ 6585609 h 6807831"/>
                <a:gd name="connsiteX6" fmla="*/ 0 w 8317851"/>
                <a:gd name="connsiteY6" fmla="*/ 6807831 h 6807831"/>
                <a:gd name="connsiteX0" fmla="*/ 0 w 8302362"/>
                <a:gd name="connsiteY0" fmla="*/ 6807831 h 6807831"/>
                <a:gd name="connsiteX1" fmla="*/ 3474030 w 8302362"/>
                <a:gd name="connsiteY1" fmla="*/ 3059313 h 6807831"/>
                <a:gd name="connsiteX2" fmla="*/ 7936511 w 8302362"/>
                <a:gd name="connsiteY2" fmla="*/ 0 h 6807831"/>
                <a:gd name="connsiteX3" fmla="*/ 8302362 w 8302362"/>
                <a:gd name="connsiteY3" fmla="*/ 2989396 h 6807831"/>
                <a:gd name="connsiteX4" fmla="*/ 4415300 w 8302362"/>
                <a:gd name="connsiteY4" fmla="*/ 5057409 h 6807831"/>
                <a:gd name="connsiteX5" fmla="*/ 1537673 w 8302362"/>
                <a:gd name="connsiteY5" fmla="*/ 6585609 h 6807831"/>
                <a:gd name="connsiteX6" fmla="*/ 0 w 8302362"/>
                <a:gd name="connsiteY6" fmla="*/ 6807831 h 6807831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15300 w 8302362"/>
                <a:gd name="connsiteY4" fmla="*/ 5023256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2145318 w 8302362"/>
                <a:gd name="connsiteY5" fmla="*/ 6388883 h 6773678"/>
                <a:gd name="connsiteX6" fmla="*/ 0 w 8302362"/>
                <a:gd name="connsiteY6" fmla="*/ 6773678 h 6773678"/>
                <a:gd name="connsiteX0" fmla="*/ 0 w 8017099"/>
                <a:gd name="connsiteY0" fmla="*/ 6575831 h 6575831"/>
                <a:gd name="connsiteX1" fmla="*/ 3188767 w 8017099"/>
                <a:gd name="connsiteY1" fmla="*/ 3025160 h 6575831"/>
                <a:gd name="connsiteX2" fmla="*/ 7654495 w 8017099"/>
                <a:gd name="connsiteY2" fmla="*/ 0 h 6575831"/>
                <a:gd name="connsiteX3" fmla="*/ 8017099 w 8017099"/>
                <a:gd name="connsiteY3" fmla="*/ 2955243 h 6575831"/>
                <a:gd name="connsiteX4" fmla="*/ 4122888 w 8017099"/>
                <a:gd name="connsiteY4" fmla="*/ 5132037 h 6575831"/>
                <a:gd name="connsiteX5" fmla="*/ 1860055 w 8017099"/>
                <a:gd name="connsiteY5" fmla="*/ 6388883 h 6575831"/>
                <a:gd name="connsiteX6" fmla="*/ 0 w 8017099"/>
                <a:gd name="connsiteY6" fmla="*/ 6575831 h 6575831"/>
                <a:gd name="connsiteX0" fmla="*/ 0 w 8017099"/>
                <a:gd name="connsiteY0" fmla="*/ 6575831 h 6575831"/>
                <a:gd name="connsiteX1" fmla="*/ 3188767 w 8017099"/>
                <a:gd name="connsiteY1" fmla="*/ 3025160 h 6575831"/>
                <a:gd name="connsiteX2" fmla="*/ 7654495 w 8017099"/>
                <a:gd name="connsiteY2" fmla="*/ 0 h 6575831"/>
                <a:gd name="connsiteX3" fmla="*/ 8017099 w 8017099"/>
                <a:gd name="connsiteY3" fmla="*/ 2955243 h 6575831"/>
                <a:gd name="connsiteX4" fmla="*/ 5134659 w 8017099"/>
                <a:gd name="connsiteY4" fmla="*/ 4664830 h 6575831"/>
                <a:gd name="connsiteX5" fmla="*/ 1860055 w 8017099"/>
                <a:gd name="connsiteY5" fmla="*/ 6388883 h 6575831"/>
                <a:gd name="connsiteX6" fmla="*/ 0 w 8017099"/>
                <a:gd name="connsiteY6" fmla="*/ 6575831 h 6575831"/>
                <a:gd name="connsiteX0" fmla="*/ 0 w 8017099"/>
                <a:gd name="connsiteY0" fmla="*/ 6363255 h 6363255"/>
                <a:gd name="connsiteX1" fmla="*/ 3188767 w 8017099"/>
                <a:gd name="connsiteY1" fmla="*/ 2812584 h 6363255"/>
                <a:gd name="connsiteX2" fmla="*/ 7657596 w 8017099"/>
                <a:gd name="connsiteY2" fmla="*/ 0 h 6363255"/>
                <a:gd name="connsiteX3" fmla="*/ 8017099 w 8017099"/>
                <a:gd name="connsiteY3" fmla="*/ 2742667 h 6363255"/>
                <a:gd name="connsiteX4" fmla="*/ 5134659 w 8017099"/>
                <a:gd name="connsiteY4" fmla="*/ 4452254 h 6363255"/>
                <a:gd name="connsiteX5" fmla="*/ 1860055 w 8017099"/>
                <a:gd name="connsiteY5" fmla="*/ 6176307 h 6363255"/>
                <a:gd name="connsiteX6" fmla="*/ 0 w 8017099"/>
                <a:gd name="connsiteY6" fmla="*/ 6363255 h 636325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71157 w 7656643"/>
                <a:gd name="connsiteY5" fmla="*/ 6145331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743 w 7656643"/>
                <a:gd name="connsiteY4" fmla="*/ 4673553 h 6293195"/>
                <a:gd name="connsiteX5" fmla="*/ 1471157 w 7656643"/>
                <a:gd name="connsiteY5" fmla="*/ 6145331 h 6293195"/>
                <a:gd name="connsiteX6" fmla="*/ 0 w 7656643"/>
                <a:gd name="connsiteY6" fmla="*/ 6293195 h 6293195"/>
                <a:gd name="connsiteX0" fmla="*/ 0 w 7667602"/>
                <a:gd name="connsiteY0" fmla="*/ 6293195 h 6293195"/>
                <a:gd name="connsiteX1" fmla="*/ 2828311 w 7667602"/>
                <a:gd name="connsiteY1" fmla="*/ 2812584 h 6293195"/>
                <a:gd name="connsiteX2" fmla="*/ 7297140 w 7667602"/>
                <a:gd name="connsiteY2" fmla="*/ 0 h 6293195"/>
                <a:gd name="connsiteX3" fmla="*/ 7667602 w 7667602"/>
                <a:gd name="connsiteY3" fmla="*/ 3051166 h 6293195"/>
                <a:gd name="connsiteX4" fmla="*/ 4774743 w 7667602"/>
                <a:gd name="connsiteY4" fmla="*/ 4673553 h 6293195"/>
                <a:gd name="connsiteX5" fmla="*/ 1471157 w 7667602"/>
                <a:gd name="connsiteY5" fmla="*/ 6145331 h 6293195"/>
                <a:gd name="connsiteX6" fmla="*/ 0 w 7667602"/>
                <a:gd name="connsiteY6" fmla="*/ 6293195 h 6293195"/>
                <a:gd name="connsiteX0" fmla="*/ 0 w 7667602"/>
                <a:gd name="connsiteY0" fmla="*/ 6293195 h 6293195"/>
                <a:gd name="connsiteX1" fmla="*/ 2828311 w 7667602"/>
                <a:gd name="connsiteY1" fmla="*/ 2812584 h 6293195"/>
                <a:gd name="connsiteX2" fmla="*/ 7297140 w 7667602"/>
                <a:gd name="connsiteY2" fmla="*/ 0 h 6293195"/>
                <a:gd name="connsiteX3" fmla="*/ 7376593 w 7667602"/>
                <a:gd name="connsiteY3" fmla="*/ 854523 h 6293195"/>
                <a:gd name="connsiteX4" fmla="*/ 7667602 w 7667602"/>
                <a:gd name="connsiteY4" fmla="*/ 3051166 h 6293195"/>
                <a:gd name="connsiteX5" fmla="*/ 4774743 w 7667602"/>
                <a:gd name="connsiteY5" fmla="*/ 4673553 h 6293195"/>
                <a:gd name="connsiteX6" fmla="*/ 1471157 w 7667602"/>
                <a:gd name="connsiteY6" fmla="*/ 6145331 h 6293195"/>
                <a:gd name="connsiteX7" fmla="*/ 0 w 7667602"/>
                <a:gd name="connsiteY7" fmla="*/ 6293195 h 6293195"/>
                <a:gd name="connsiteX0" fmla="*/ 0 w 7667602"/>
                <a:gd name="connsiteY0" fmla="*/ 5478436 h 5478436"/>
                <a:gd name="connsiteX1" fmla="*/ 2828311 w 7667602"/>
                <a:gd name="connsiteY1" fmla="*/ 1997825 h 5478436"/>
                <a:gd name="connsiteX2" fmla="*/ 7376593 w 7667602"/>
                <a:gd name="connsiteY2" fmla="*/ 39764 h 5478436"/>
                <a:gd name="connsiteX3" fmla="*/ 7667602 w 7667602"/>
                <a:gd name="connsiteY3" fmla="*/ 2236407 h 5478436"/>
                <a:gd name="connsiteX4" fmla="*/ 4774743 w 7667602"/>
                <a:gd name="connsiteY4" fmla="*/ 3858794 h 5478436"/>
                <a:gd name="connsiteX5" fmla="*/ 1471157 w 7667602"/>
                <a:gd name="connsiteY5" fmla="*/ 5330572 h 5478436"/>
                <a:gd name="connsiteX6" fmla="*/ 0 w 7667602"/>
                <a:gd name="connsiteY6" fmla="*/ 5478436 h 5478436"/>
                <a:gd name="connsiteX0" fmla="*/ 0 w 7667602"/>
                <a:gd name="connsiteY0" fmla="*/ 5264384 h 5264384"/>
                <a:gd name="connsiteX1" fmla="*/ 2828311 w 7667602"/>
                <a:gd name="connsiteY1" fmla="*/ 1783773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828311 w 7667602"/>
                <a:gd name="connsiteY1" fmla="*/ 1783773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3354765 w 7667602"/>
                <a:gd name="connsiteY1" fmla="*/ 1631959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774743 w 7619715"/>
                <a:gd name="connsiteY4" fmla="*/ 3604978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774743 w 7619715"/>
                <a:gd name="connsiteY4" fmla="*/ 3604978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437819 w 7619715"/>
                <a:gd name="connsiteY4" fmla="*/ 3764209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437819 w 7619715"/>
                <a:gd name="connsiteY4" fmla="*/ 3764209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203003 w 7351561"/>
                <a:gd name="connsiteY5" fmla="*/ 5076756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203003 w 7351561"/>
                <a:gd name="connsiteY5" fmla="*/ 5076756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458079 w 7351561"/>
                <a:gd name="connsiteY5" fmla="*/ 5055767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458079 w 7351561"/>
                <a:gd name="connsiteY5" fmla="*/ 5055767 h 5224331"/>
                <a:gd name="connsiteX6" fmla="*/ 0 w 7351561"/>
                <a:gd name="connsiteY6" fmla="*/ 5224331 h 5224331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2312 w 7351561"/>
                <a:gd name="connsiteY1" fmla="*/ 1657675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132394 h 5132394"/>
                <a:gd name="connsiteX1" fmla="*/ 2912312 w 7351561"/>
                <a:gd name="connsiteY1" fmla="*/ 1786487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51561"/>
                <a:gd name="connsiteY0" fmla="*/ 5132394 h 5132394"/>
                <a:gd name="connsiteX1" fmla="*/ 2912312 w 7351561"/>
                <a:gd name="connsiteY1" fmla="*/ 1786487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51561"/>
                <a:gd name="connsiteY0" fmla="*/ 5132394 h 5132394"/>
                <a:gd name="connsiteX1" fmla="*/ 3045051 w 7351561"/>
                <a:gd name="connsiteY1" fmla="*/ 1821970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4324581 w 7380818"/>
                <a:gd name="connsiteY5" fmla="*/ 3922927 h 5132394"/>
                <a:gd name="connsiteX6" fmla="*/ 1458079 w 7380818"/>
                <a:gd name="connsiteY6" fmla="*/ 4963830 h 5132394"/>
                <a:gd name="connsiteX7" fmla="*/ 0 w 7380818"/>
                <a:gd name="connsiteY7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57148 w 7380818"/>
                <a:gd name="connsiteY4" fmla="*/ 3632811 h 5132394"/>
                <a:gd name="connsiteX5" fmla="*/ 4324581 w 7380818"/>
                <a:gd name="connsiteY5" fmla="*/ 3922927 h 5132394"/>
                <a:gd name="connsiteX6" fmla="*/ 1458079 w 7380818"/>
                <a:gd name="connsiteY6" fmla="*/ 4963830 h 5132394"/>
                <a:gd name="connsiteX7" fmla="*/ 0 w 7380818"/>
                <a:gd name="connsiteY7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324581 w 7380818"/>
                <a:gd name="connsiteY4" fmla="*/ 3922927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252210 w 7380818"/>
                <a:gd name="connsiteY4" fmla="*/ 3767473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4886694 h 4886694"/>
                <a:gd name="connsiteX1" fmla="*/ 3045051 w 7380818"/>
                <a:gd name="connsiteY1" fmla="*/ 1576270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458079 w 7380818"/>
                <a:gd name="connsiteY5" fmla="*/ 4718130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458079 w 7380818"/>
                <a:gd name="connsiteY5" fmla="*/ 4718130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929600 w 7380818"/>
                <a:gd name="connsiteY5" fmla="*/ 4653743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443500 w 7380818"/>
                <a:gd name="connsiteY4" fmla="*/ 3602011 h 4886694"/>
                <a:gd name="connsiteX5" fmla="*/ 1929600 w 7380818"/>
                <a:gd name="connsiteY5" fmla="*/ 4653743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443500 w 7380818"/>
                <a:gd name="connsiteY4" fmla="*/ 3602011 h 4886694"/>
                <a:gd name="connsiteX5" fmla="*/ 1950021 w 7380818"/>
                <a:gd name="connsiteY5" fmla="*/ 4587897 h 4886694"/>
                <a:gd name="connsiteX6" fmla="*/ 0 w 7380818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443500 w 7302493"/>
                <a:gd name="connsiteY4" fmla="*/ 3602011 h 4886694"/>
                <a:gd name="connsiteX5" fmla="*/ 1950021 w 7302493"/>
                <a:gd name="connsiteY5" fmla="*/ 4587897 h 4886694"/>
                <a:gd name="connsiteX6" fmla="*/ 0 w 7302493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169123 w 7302493"/>
                <a:gd name="connsiteY4" fmla="*/ 3533234 h 4886694"/>
                <a:gd name="connsiteX5" fmla="*/ 1950021 w 7302493"/>
                <a:gd name="connsiteY5" fmla="*/ 4587897 h 4886694"/>
                <a:gd name="connsiteX6" fmla="*/ 0 w 7302493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169123 w 7302493"/>
                <a:gd name="connsiteY4" fmla="*/ 3533234 h 4886694"/>
                <a:gd name="connsiteX5" fmla="*/ 1947591 w 7302493"/>
                <a:gd name="connsiteY5" fmla="*/ 4596058 h 4886694"/>
                <a:gd name="connsiteX6" fmla="*/ 0 w 7302493"/>
                <a:gd name="connsiteY6" fmla="*/ 4886694 h 4886694"/>
                <a:gd name="connsiteX0" fmla="*/ 0 w 7302493"/>
                <a:gd name="connsiteY0" fmla="*/ 4886694 h 5160655"/>
                <a:gd name="connsiteX1" fmla="*/ 2813843 w 7302493"/>
                <a:gd name="connsiteY1" fmla="*/ 1889467 h 5160655"/>
                <a:gd name="connsiteX2" fmla="*/ 7193414 w 7302493"/>
                <a:gd name="connsiteY2" fmla="*/ 0 h 5160655"/>
                <a:gd name="connsiteX3" fmla="*/ 7302493 w 7302493"/>
                <a:gd name="connsiteY3" fmla="*/ 1194015 h 5160655"/>
                <a:gd name="connsiteX4" fmla="*/ 4169123 w 7302493"/>
                <a:gd name="connsiteY4" fmla="*/ 3533234 h 5160655"/>
                <a:gd name="connsiteX5" fmla="*/ 0 w 7302493"/>
                <a:gd name="connsiteY5" fmla="*/ 4886694 h 5160655"/>
                <a:gd name="connsiteX0" fmla="*/ 6190 w 5454300"/>
                <a:gd name="connsiteY0" fmla="*/ 2648408 h 4148681"/>
                <a:gd name="connsiteX1" fmla="*/ 965650 w 5454300"/>
                <a:gd name="connsiteY1" fmla="*/ 1889467 h 4148681"/>
                <a:gd name="connsiteX2" fmla="*/ 5345221 w 5454300"/>
                <a:gd name="connsiteY2" fmla="*/ 0 h 4148681"/>
                <a:gd name="connsiteX3" fmla="*/ 5454300 w 5454300"/>
                <a:gd name="connsiteY3" fmla="*/ 1194015 h 4148681"/>
                <a:gd name="connsiteX4" fmla="*/ 2320930 w 5454300"/>
                <a:gd name="connsiteY4" fmla="*/ 3533234 h 4148681"/>
                <a:gd name="connsiteX5" fmla="*/ 6190 w 5454300"/>
                <a:gd name="connsiteY5" fmla="*/ 2648408 h 4148681"/>
                <a:gd name="connsiteX0" fmla="*/ 6190 w 5454300"/>
                <a:gd name="connsiteY0" fmla="*/ 2648408 h 3533234"/>
                <a:gd name="connsiteX1" fmla="*/ 965650 w 5454300"/>
                <a:gd name="connsiteY1" fmla="*/ 1889467 h 3533234"/>
                <a:gd name="connsiteX2" fmla="*/ 5345221 w 5454300"/>
                <a:gd name="connsiteY2" fmla="*/ 0 h 3533234"/>
                <a:gd name="connsiteX3" fmla="*/ 5454300 w 5454300"/>
                <a:gd name="connsiteY3" fmla="*/ 1194015 h 3533234"/>
                <a:gd name="connsiteX4" fmla="*/ 2320930 w 5454300"/>
                <a:gd name="connsiteY4" fmla="*/ 3533234 h 3533234"/>
                <a:gd name="connsiteX5" fmla="*/ 6190 w 5454300"/>
                <a:gd name="connsiteY5" fmla="*/ 2648408 h 3533234"/>
                <a:gd name="connsiteX0" fmla="*/ 6190 w 5454300"/>
                <a:gd name="connsiteY0" fmla="*/ 2648408 h 3533234"/>
                <a:gd name="connsiteX1" fmla="*/ 965650 w 5454300"/>
                <a:gd name="connsiteY1" fmla="*/ 1889467 h 3533234"/>
                <a:gd name="connsiteX2" fmla="*/ 5345221 w 5454300"/>
                <a:gd name="connsiteY2" fmla="*/ 0 h 3533234"/>
                <a:gd name="connsiteX3" fmla="*/ 5454300 w 5454300"/>
                <a:gd name="connsiteY3" fmla="*/ 1194015 h 3533234"/>
                <a:gd name="connsiteX4" fmla="*/ 2320930 w 5454300"/>
                <a:gd name="connsiteY4" fmla="*/ 3533234 h 3533234"/>
                <a:gd name="connsiteX5" fmla="*/ 6190 w 5454300"/>
                <a:gd name="connsiteY5" fmla="*/ 2648408 h 3533234"/>
                <a:gd name="connsiteX0" fmla="*/ 6190 w 5454300"/>
                <a:gd name="connsiteY0" fmla="*/ 2068232 h 2953058"/>
                <a:gd name="connsiteX1" fmla="*/ 965650 w 5454300"/>
                <a:gd name="connsiteY1" fmla="*/ 1309291 h 2953058"/>
                <a:gd name="connsiteX2" fmla="*/ 3723103 w 5454300"/>
                <a:gd name="connsiteY2" fmla="*/ 0 h 2953058"/>
                <a:gd name="connsiteX3" fmla="*/ 5454300 w 5454300"/>
                <a:gd name="connsiteY3" fmla="*/ 613839 h 2953058"/>
                <a:gd name="connsiteX4" fmla="*/ 2320930 w 5454300"/>
                <a:gd name="connsiteY4" fmla="*/ 2953058 h 2953058"/>
                <a:gd name="connsiteX5" fmla="*/ 6190 w 5454300"/>
                <a:gd name="connsiteY5" fmla="*/ 2068232 h 2953058"/>
                <a:gd name="connsiteX0" fmla="*/ 6190 w 5925562"/>
                <a:gd name="connsiteY0" fmla="*/ 2068232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6190 w 5925562"/>
                <a:gd name="connsiteY5" fmla="*/ 2068232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24679 w 5925562"/>
                <a:gd name="connsiteY2" fmla="*/ 1291466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41897 w 5925562"/>
                <a:gd name="connsiteY2" fmla="*/ 1269004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73842 w 5925562"/>
                <a:gd name="connsiteY2" fmla="*/ 1281110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25412 w 5925562"/>
                <a:gd name="connsiteY2" fmla="*/ 1275970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41897 w 5925562"/>
                <a:gd name="connsiteY2" fmla="*/ 1269004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0 w 5541870"/>
                <a:gd name="connsiteY0" fmla="*/ 2224514 h 2953058"/>
                <a:gd name="connsiteX1" fmla="*/ 3339411 w 5541870"/>
                <a:gd name="connsiteY1" fmla="*/ 0 h 2953058"/>
                <a:gd name="connsiteX2" fmla="*/ 5541870 w 5541870"/>
                <a:gd name="connsiteY2" fmla="*/ 834924 h 2953058"/>
                <a:gd name="connsiteX3" fmla="*/ 1937238 w 5541870"/>
                <a:gd name="connsiteY3" fmla="*/ 2953058 h 2953058"/>
                <a:gd name="connsiteX4" fmla="*/ 0 w 5541870"/>
                <a:gd name="connsiteY4" fmla="*/ 2224514 h 2953058"/>
                <a:gd name="connsiteX0" fmla="*/ 0 w 5423259"/>
                <a:gd name="connsiteY0" fmla="*/ 2266032 h 2953058"/>
                <a:gd name="connsiteX1" fmla="*/ 3220800 w 5423259"/>
                <a:gd name="connsiteY1" fmla="*/ 0 h 2953058"/>
                <a:gd name="connsiteX2" fmla="*/ 5423259 w 5423259"/>
                <a:gd name="connsiteY2" fmla="*/ 834924 h 2953058"/>
                <a:gd name="connsiteX3" fmla="*/ 1818627 w 5423259"/>
                <a:gd name="connsiteY3" fmla="*/ 2953058 h 2953058"/>
                <a:gd name="connsiteX4" fmla="*/ 0 w 5423259"/>
                <a:gd name="connsiteY4" fmla="*/ 2266032 h 2953058"/>
                <a:gd name="connsiteX0" fmla="*/ 0 w 5423259"/>
                <a:gd name="connsiteY0" fmla="*/ 2266032 h 2953058"/>
                <a:gd name="connsiteX1" fmla="*/ 3220800 w 5423259"/>
                <a:gd name="connsiteY1" fmla="*/ 0 h 2953058"/>
                <a:gd name="connsiteX2" fmla="*/ 5423259 w 5423259"/>
                <a:gd name="connsiteY2" fmla="*/ 834924 h 2953058"/>
                <a:gd name="connsiteX3" fmla="*/ 1818627 w 5423259"/>
                <a:gd name="connsiteY3" fmla="*/ 2953058 h 2953058"/>
                <a:gd name="connsiteX4" fmla="*/ 0 w 5423259"/>
                <a:gd name="connsiteY4" fmla="*/ 2266032 h 2953058"/>
                <a:gd name="connsiteX0" fmla="*/ 0 w 5423259"/>
                <a:gd name="connsiteY0" fmla="*/ 2266032 h 2843318"/>
                <a:gd name="connsiteX1" fmla="*/ 3220800 w 5423259"/>
                <a:gd name="connsiteY1" fmla="*/ 0 h 2843318"/>
                <a:gd name="connsiteX2" fmla="*/ 5423259 w 5423259"/>
                <a:gd name="connsiteY2" fmla="*/ 834924 h 2843318"/>
                <a:gd name="connsiteX3" fmla="*/ 1481249 w 5423259"/>
                <a:gd name="connsiteY3" fmla="*/ 2843318 h 2843318"/>
                <a:gd name="connsiteX4" fmla="*/ 0 w 5423259"/>
                <a:gd name="connsiteY4" fmla="*/ 2266032 h 2843318"/>
                <a:gd name="connsiteX0" fmla="*/ 0 w 5423259"/>
                <a:gd name="connsiteY0" fmla="*/ 2266032 h 2843318"/>
                <a:gd name="connsiteX1" fmla="*/ 3220800 w 5423259"/>
                <a:gd name="connsiteY1" fmla="*/ 0 h 2843318"/>
                <a:gd name="connsiteX2" fmla="*/ 5423259 w 5423259"/>
                <a:gd name="connsiteY2" fmla="*/ 834924 h 2843318"/>
                <a:gd name="connsiteX3" fmla="*/ 1481249 w 5423259"/>
                <a:gd name="connsiteY3" fmla="*/ 2843318 h 2843318"/>
                <a:gd name="connsiteX4" fmla="*/ 0 w 5423259"/>
                <a:gd name="connsiteY4" fmla="*/ 2266032 h 2843318"/>
                <a:gd name="connsiteX0" fmla="*/ 0 w 5423259"/>
                <a:gd name="connsiteY0" fmla="*/ 2140877 h 2718163"/>
                <a:gd name="connsiteX1" fmla="*/ 3550845 w 5423259"/>
                <a:gd name="connsiteY1" fmla="*/ 0 h 2718163"/>
                <a:gd name="connsiteX2" fmla="*/ 5423259 w 5423259"/>
                <a:gd name="connsiteY2" fmla="*/ 709769 h 2718163"/>
                <a:gd name="connsiteX3" fmla="*/ 1481249 w 5423259"/>
                <a:gd name="connsiteY3" fmla="*/ 2718163 h 2718163"/>
                <a:gd name="connsiteX4" fmla="*/ 0 w 5423259"/>
                <a:gd name="connsiteY4" fmla="*/ 2140877 h 2718163"/>
                <a:gd name="connsiteX0" fmla="*/ 0 w 5423259"/>
                <a:gd name="connsiteY0" fmla="*/ 2140877 h 2718163"/>
                <a:gd name="connsiteX1" fmla="*/ 3550845 w 5423259"/>
                <a:gd name="connsiteY1" fmla="*/ 0 h 2718163"/>
                <a:gd name="connsiteX2" fmla="*/ 5423259 w 5423259"/>
                <a:gd name="connsiteY2" fmla="*/ 709769 h 2718163"/>
                <a:gd name="connsiteX3" fmla="*/ 1481249 w 5423259"/>
                <a:gd name="connsiteY3" fmla="*/ 2718163 h 2718163"/>
                <a:gd name="connsiteX4" fmla="*/ 0 w 5423259"/>
                <a:gd name="connsiteY4" fmla="*/ 2140877 h 2718163"/>
                <a:gd name="connsiteX0" fmla="*/ 0 w 5423259"/>
                <a:gd name="connsiteY0" fmla="*/ 2140877 h 2623642"/>
                <a:gd name="connsiteX1" fmla="*/ 3550845 w 5423259"/>
                <a:gd name="connsiteY1" fmla="*/ 0 h 2623642"/>
                <a:gd name="connsiteX2" fmla="*/ 5423259 w 5423259"/>
                <a:gd name="connsiteY2" fmla="*/ 709769 h 2623642"/>
                <a:gd name="connsiteX3" fmla="*/ 1191664 w 5423259"/>
                <a:gd name="connsiteY3" fmla="*/ 2623642 h 2623642"/>
                <a:gd name="connsiteX4" fmla="*/ 0 w 5423259"/>
                <a:gd name="connsiteY4" fmla="*/ 2140877 h 2623642"/>
                <a:gd name="connsiteX0" fmla="*/ 0 w 5423259"/>
                <a:gd name="connsiteY0" fmla="*/ 2140877 h 2628845"/>
                <a:gd name="connsiteX1" fmla="*/ 3550845 w 5423259"/>
                <a:gd name="connsiteY1" fmla="*/ 0 h 2628845"/>
                <a:gd name="connsiteX2" fmla="*/ 5423259 w 5423259"/>
                <a:gd name="connsiteY2" fmla="*/ 709769 h 2628845"/>
                <a:gd name="connsiteX3" fmla="*/ 1256384 w 5423259"/>
                <a:gd name="connsiteY3" fmla="*/ 2628845 h 2628845"/>
                <a:gd name="connsiteX4" fmla="*/ 0 w 5423259"/>
                <a:gd name="connsiteY4" fmla="*/ 2140877 h 2628845"/>
                <a:gd name="connsiteX0" fmla="*/ 0 w 5423259"/>
                <a:gd name="connsiteY0" fmla="*/ 2340712 h 2828680"/>
                <a:gd name="connsiteX1" fmla="*/ 3041117 w 5423259"/>
                <a:gd name="connsiteY1" fmla="*/ 0 h 2828680"/>
                <a:gd name="connsiteX2" fmla="*/ 5423259 w 5423259"/>
                <a:gd name="connsiteY2" fmla="*/ 909604 h 2828680"/>
                <a:gd name="connsiteX3" fmla="*/ 1256384 w 5423259"/>
                <a:gd name="connsiteY3" fmla="*/ 2828680 h 2828680"/>
                <a:gd name="connsiteX4" fmla="*/ 0 w 5423259"/>
                <a:gd name="connsiteY4" fmla="*/ 2340712 h 2828680"/>
                <a:gd name="connsiteX0" fmla="*/ 0 w 5423259"/>
                <a:gd name="connsiteY0" fmla="*/ 2340712 h 2828680"/>
                <a:gd name="connsiteX1" fmla="*/ 3041117 w 5423259"/>
                <a:gd name="connsiteY1" fmla="*/ 0 h 2828680"/>
                <a:gd name="connsiteX2" fmla="*/ 5423259 w 5423259"/>
                <a:gd name="connsiteY2" fmla="*/ 909604 h 2828680"/>
                <a:gd name="connsiteX3" fmla="*/ 1256384 w 5423259"/>
                <a:gd name="connsiteY3" fmla="*/ 2828680 h 2828680"/>
                <a:gd name="connsiteX4" fmla="*/ 0 w 5423259"/>
                <a:gd name="connsiteY4" fmla="*/ 2340712 h 2828680"/>
                <a:gd name="connsiteX0" fmla="*/ 0 w 4869068"/>
                <a:gd name="connsiteY0" fmla="*/ 2340712 h 2828680"/>
                <a:gd name="connsiteX1" fmla="*/ 3041117 w 4869068"/>
                <a:gd name="connsiteY1" fmla="*/ 0 h 2828680"/>
                <a:gd name="connsiteX2" fmla="*/ 4869068 w 4869068"/>
                <a:gd name="connsiteY2" fmla="*/ 691782 h 2828680"/>
                <a:gd name="connsiteX3" fmla="*/ 1256384 w 4869068"/>
                <a:gd name="connsiteY3" fmla="*/ 2828680 h 2828680"/>
                <a:gd name="connsiteX4" fmla="*/ 0 w 4869068"/>
                <a:gd name="connsiteY4" fmla="*/ 2340712 h 2828680"/>
                <a:gd name="connsiteX0" fmla="*/ 0 w 4869068"/>
                <a:gd name="connsiteY0" fmla="*/ 2340712 h 2828680"/>
                <a:gd name="connsiteX1" fmla="*/ 3041117 w 4869068"/>
                <a:gd name="connsiteY1" fmla="*/ 0 h 2828680"/>
                <a:gd name="connsiteX2" fmla="*/ 4869068 w 4869068"/>
                <a:gd name="connsiteY2" fmla="*/ 691782 h 2828680"/>
                <a:gd name="connsiteX3" fmla="*/ 1256384 w 4869068"/>
                <a:gd name="connsiteY3" fmla="*/ 2828680 h 2828680"/>
                <a:gd name="connsiteX4" fmla="*/ 0 w 4869068"/>
                <a:gd name="connsiteY4" fmla="*/ 2340712 h 2828680"/>
                <a:gd name="connsiteX0" fmla="*/ 0 w 5032863"/>
                <a:gd name="connsiteY0" fmla="*/ 2340712 h 2828680"/>
                <a:gd name="connsiteX1" fmla="*/ 3041117 w 5032863"/>
                <a:gd name="connsiteY1" fmla="*/ 0 h 2828680"/>
                <a:gd name="connsiteX2" fmla="*/ 5032863 w 5032863"/>
                <a:gd name="connsiteY2" fmla="*/ 748639 h 2828680"/>
                <a:gd name="connsiteX3" fmla="*/ 1256384 w 5032863"/>
                <a:gd name="connsiteY3" fmla="*/ 2828680 h 2828680"/>
                <a:gd name="connsiteX4" fmla="*/ 0 w 5032863"/>
                <a:gd name="connsiteY4" fmla="*/ 2340712 h 2828680"/>
                <a:gd name="connsiteX0" fmla="*/ 0 w 5032863"/>
                <a:gd name="connsiteY0" fmla="*/ 2340712 h 2828680"/>
                <a:gd name="connsiteX1" fmla="*/ 3041117 w 5032863"/>
                <a:gd name="connsiteY1" fmla="*/ 0 h 2828680"/>
                <a:gd name="connsiteX2" fmla="*/ 5032863 w 5032863"/>
                <a:gd name="connsiteY2" fmla="*/ 748639 h 2828680"/>
                <a:gd name="connsiteX3" fmla="*/ 1256384 w 5032863"/>
                <a:gd name="connsiteY3" fmla="*/ 2828680 h 2828680"/>
                <a:gd name="connsiteX4" fmla="*/ 0 w 5032863"/>
                <a:gd name="connsiteY4" fmla="*/ 2340712 h 2828680"/>
                <a:gd name="connsiteX0" fmla="*/ 0 w 4901830"/>
                <a:gd name="connsiteY0" fmla="*/ 2400196 h 2828680"/>
                <a:gd name="connsiteX1" fmla="*/ 2910084 w 4901830"/>
                <a:gd name="connsiteY1" fmla="*/ 0 h 2828680"/>
                <a:gd name="connsiteX2" fmla="*/ 4901830 w 4901830"/>
                <a:gd name="connsiteY2" fmla="*/ 748639 h 2828680"/>
                <a:gd name="connsiteX3" fmla="*/ 1125351 w 4901830"/>
                <a:gd name="connsiteY3" fmla="*/ 2828680 h 2828680"/>
                <a:gd name="connsiteX4" fmla="*/ 0 w 4901830"/>
                <a:gd name="connsiteY4" fmla="*/ 2400196 h 2828680"/>
                <a:gd name="connsiteX0" fmla="*/ 0 w 4901830"/>
                <a:gd name="connsiteY0" fmla="*/ 2400196 h 2828680"/>
                <a:gd name="connsiteX1" fmla="*/ 2910084 w 4901830"/>
                <a:gd name="connsiteY1" fmla="*/ 0 h 2828680"/>
                <a:gd name="connsiteX2" fmla="*/ 4901830 w 4901830"/>
                <a:gd name="connsiteY2" fmla="*/ 748639 h 2828680"/>
                <a:gd name="connsiteX3" fmla="*/ 1125351 w 4901830"/>
                <a:gd name="connsiteY3" fmla="*/ 2828680 h 2828680"/>
                <a:gd name="connsiteX4" fmla="*/ 0 w 4901830"/>
                <a:gd name="connsiteY4" fmla="*/ 2400196 h 2828680"/>
                <a:gd name="connsiteX0" fmla="*/ 0 w 5076793"/>
                <a:gd name="connsiteY0" fmla="*/ 2324826 h 2828680"/>
                <a:gd name="connsiteX1" fmla="*/ 3085047 w 5076793"/>
                <a:gd name="connsiteY1" fmla="*/ 0 h 2828680"/>
                <a:gd name="connsiteX2" fmla="*/ 5076793 w 5076793"/>
                <a:gd name="connsiteY2" fmla="*/ 748639 h 2828680"/>
                <a:gd name="connsiteX3" fmla="*/ 1300314 w 5076793"/>
                <a:gd name="connsiteY3" fmla="*/ 2828680 h 2828680"/>
                <a:gd name="connsiteX4" fmla="*/ 0 w 5076793"/>
                <a:gd name="connsiteY4" fmla="*/ 2324826 h 2828680"/>
                <a:gd name="connsiteX0" fmla="*/ 0 w 5076793"/>
                <a:gd name="connsiteY0" fmla="*/ 2324826 h 2828680"/>
                <a:gd name="connsiteX1" fmla="*/ 3085047 w 5076793"/>
                <a:gd name="connsiteY1" fmla="*/ 0 h 2828680"/>
                <a:gd name="connsiteX2" fmla="*/ 5076793 w 5076793"/>
                <a:gd name="connsiteY2" fmla="*/ 748639 h 2828680"/>
                <a:gd name="connsiteX3" fmla="*/ 1300314 w 5076793"/>
                <a:gd name="connsiteY3" fmla="*/ 2828680 h 2828680"/>
                <a:gd name="connsiteX4" fmla="*/ 0 w 5076793"/>
                <a:gd name="connsiteY4" fmla="*/ 2324826 h 2828680"/>
                <a:gd name="connsiteX0" fmla="*/ 0 w 5076793"/>
                <a:gd name="connsiteY0" fmla="*/ 2324826 h 2828680"/>
                <a:gd name="connsiteX1" fmla="*/ 3085047 w 5076793"/>
                <a:gd name="connsiteY1" fmla="*/ 0 h 2828680"/>
                <a:gd name="connsiteX2" fmla="*/ 5076793 w 5076793"/>
                <a:gd name="connsiteY2" fmla="*/ 748639 h 2828680"/>
                <a:gd name="connsiteX3" fmla="*/ 1300314 w 5076793"/>
                <a:gd name="connsiteY3" fmla="*/ 2828680 h 2828680"/>
                <a:gd name="connsiteX4" fmla="*/ 0 w 5076793"/>
                <a:gd name="connsiteY4" fmla="*/ 2324826 h 2828680"/>
                <a:gd name="connsiteX0" fmla="*/ 0 w 5076793"/>
                <a:gd name="connsiteY0" fmla="*/ 2324826 h 2898025"/>
                <a:gd name="connsiteX1" fmla="*/ 3085047 w 5076793"/>
                <a:gd name="connsiteY1" fmla="*/ 0 h 2898025"/>
                <a:gd name="connsiteX2" fmla="*/ 5076793 w 5076793"/>
                <a:gd name="connsiteY2" fmla="*/ 748639 h 2898025"/>
                <a:gd name="connsiteX3" fmla="*/ 1445277 w 5076793"/>
                <a:gd name="connsiteY3" fmla="*/ 2898025 h 2898025"/>
                <a:gd name="connsiteX4" fmla="*/ 0 w 5076793"/>
                <a:gd name="connsiteY4" fmla="*/ 2324826 h 2898025"/>
                <a:gd name="connsiteX0" fmla="*/ 0 w 5076793"/>
                <a:gd name="connsiteY0" fmla="*/ 2324826 h 2898025"/>
                <a:gd name="connsiteX1" fmla="*/ 3085047 w 5076793"/>
                <a:gd name="connsiteY1" fmla="*/ 0 h 2898025"/>
                <a:gd name="connsiteX2" fmla="*/ 5076793 w 5076793"/>
                <a:gd name="connsiteY2" fmla="*/ 748639 h 2898025"/>
                <a:gd name="connsiteX3" fmla="*/ 1445277 w 5076793"/>
                <a:gd name="connsiteY3" fmla="*/ 2898025 h 2898025"/>
                <a:gd name="connsiteX4" fmla="*/ 0 w 5076793"/>
                <a:gd name="connsiteY4" fmla="*/ 2324826 h 2898025"/>
                <a:gd name="connsiteX0" fmla="*/ 0 w 5287745"/>
                <a:gd name="connsiteY0" fmla="*/ 2324826 h 2898025"/>
                <a:gd name="connsiteX1" fmla="*/ 3085047 w 5287745"/>
                <a:gd name="connsiteY1" fmla="*/ 0 h 2898025"/>
                <a:gd name="connsiteX2" fmla="*/ 5287745 w 5287745"/>
                <a:gd name="connsiteY2" fmla="*/ 829975 h 2898025"/>
                <a:gd name="connsiteX3" fmla="*/ 1445277 w 5287745"/>
                <a:gd name="connsiteY3" fmla="*/ 2898025 h 2898025"/>
                <a:gd name="connsiteX4" fmla="*/ 0 w 5287745"/>
                <a:gd name="connsiteY4" fmla="*/ 2324826 h 2898025"/>
                <a:gd name="connsiteX0" fmla="*/ 0 w 5580902"/>
                <a:gd name="connsiteY0" fmla="*/ 2223358 h 2898025"/>
                <a:gd name="connsiteX1" fmla="*/ 3378204 w 5580902"/>
                <a:gd name="connsiteY1" fmla="*/ 0 h 2898025"/>
                <a:gd name="connsiteX2" fmla="*/ 5580902 w 5580902"/>
                <a:gd name="connsiteY2" fmla="*/ 829975 h 2898025"/>
                <a:gd name="connsiteX3" fmla="*/ 1738434 w 5580902"/>
                <a:gd name="connsiteY3" fmla="*/ 2898025 h 2898025"/>
                <a:gd name="connsiteX4" fmla="*/ 0 w 5580902"/>
                <a:gd name="connsiteY4" fmla="*/ 2223358 h 2898025"/>
                <a:gd name="connsiteX0" fmla="*/ 0 w 5580902"/>
                <a:gd name="connsiteY0" fmla="*/ 2223358 h 2898025"/>
                <a:gd name="connsiteX1" fmla="*/ 3378204 w 5580902"/>
                <a:gd name="connsiteY1" fmla="*/ 0 h 2898025"/>
                <a:gd name="connsiteX2" fmla="*/ 5580902 w 5580902"/>
                <a:gd name="connsiteY2" fmla="*/ 829975 h 2898025"/>
                <a:gd name="connsiteX3" fmla="*/ 1738434 w 5580902"/>
                <a:gd name="connsiteY3" fmla="*/ 2898025 h 2898025"/>
                <a:gd name="connsiteX4" fmla="*/ 0 w 5580902"/>
                <a:gd name="connsiteY4" fmla="*/ 2223358 h 2898025"/>
                <a:gd name="connsiteX0" fmla="*/ 0 w 5790960"/>
                <a:gd name="connsiteY0" fmla="*/ 2156984 h 2898025"/>
                <a:gd name="connsiteX1" fmla="*/ 3588262 w 5790960"/>
                <a:gd name="connsiteY1" fmla="*/ 0 h 2898025"/>
                <a:gd name="connsiteX2" fmla="*/ 5790960 w 5790960"/>
                <a:gd name="connsiteY2" fmla="*/ 829975 h 2898025"/>
                <a:gd name="connsiteX3" fmla="*/ 1948492 w 5790960"/>
                <a:gd name="connsiteY3" fmla="*/ 2898025 h 2898025"/>
                <a:gd name="connsiteX4" fmla="*/ 0 w 5790960"/>
                <a:gd name="connsiteY4" fmla="*/ 2156984 h 2898025"/>
                <a:gd name="connsiteX0" fmla="*/ 0 w 5790960"/>
                <a:gd name="connsiteY0" fmla="*/ 2156984 h 2898025"/>
                <a:gd name="connsiteX1" fmla="*/ 3588262 w 5790960"/>
                <a:gd name="connsiteY1" fmla="*/ 0 h 2898025"/>
                <a:gd name="connsiteX2" fmla="*/ 5790960 w 5790960"/>
                <a:gd name="connsiteY2" fmla="*/ 829975 h 2898025"/>
                <a:gd name="connsiteX3" fmla="*/ 1948492 w 5790960"/>
                <a:gd name="connsiteY3" fmla="*/ 2898025 h 2898025"/>
                <a:gd name="connsiteX4" fmla="*/ 0 w 5790960"/>
                <a:gd name="connsiteY4" fmla="*/ 2156984 h 2898025"/>
                <a:gd name="connsiteX0" fmla="*/ 0 w 5790960"/>
                <a:gd name="connsiteY0" fmla="*/ 2109831 h 2850872"/>
                <a:gd name="connsiteX1" fmla="*/ 3808062 w 5790960"/>
                <a:gd name="connsiteY1" fmla="*/ 0 h 2850872"/>
                <a:gd name="connsiteX2" fmla="*/ 5790960 w 5790960"/>
                <a:gd name="connsiteY2" fmla="*/ 782822 h 2850872"/>
                <a:gd name="connsiteX3" fmla="*/ 1948492 w 5790960"/>
                <a:gd name="connsiteY3" fmla="*/ 2850872 h 2850872"/>
                <a:gd name="connsiteX4" fmla="*/ 0 w 5790960"/>
                <a:gd name="connsiteY4" fmla="*/ 2109831 h 2850872"/>
                <a:gd name="connsiteX0" fmla="*/ 0 w 5745231"/>
                <a:gd name="connsiteY0" fmla="*/ 2109831 h 2850872"/>
                <a:gd name="connsiteX1" fmla="*/ 3808062 w 5745231"/>
                <a:gd name="connsiteY1" fmla="*/ 0 h 2850872"/>
                <a:gd name="connsiteX2" fmla="*/ 5745231 w 5745231"/>
                <a:gd name="connsiteY2" fmla="*/ 609734 h 2850872"/>
                <a:gd name="connsiteX3" fmla="*/ 1948492 w 5745231"/>
                <a:gd name="connsiteY3" fmla="*/ 2850872 h 2850872"/>
                <a:gd name="connsiteX4" fmla="*/ 0 w 5745231"/>
                <a:gd name="connsiteY4" fmla="*/ 2109831 h 2850872"/>
                <a:gd name="connsiteX0" fmla="*/ 0 w 5875761"/>
                <a:gd name="connsiteY0" fmla="*/ 2317430 h 2850872"/>
                <a:gd name="connsiteX1" fmla="*/ 3938592 w 5875761"/>
                <a:gd name="connsiteY1" fmla="*/ 0 h 2850872"/>
                <a:gd name="connsiteX2" fmla="*/ 5875761 w 5875761"/>
                <a:gd name="connsiteY2" fmla="*/ 609734 h 2850872"/>
                <a:gd name="connsiteX3" fmla="*/ 2079022 w 5875761"/>
                <a:gd name="connsiteY3" fmla="*/ 2850872 h 2850872"/>
                <a:gd name="connsiteX4" fmla="*/ 0 w 5875761"/>
                <a:gd name="connsiteY4" fmla="*/ 2317430 h 2850872"/>
                <a:gd name="connsiteX0" fmla="*/ 0 w 5875761"/>
                <a:gd name="connsiteY0" fmla="*/ 2317430 h 2886740"/>
                <a:gd name="connsiteX1" fmla="*/ 3938592 w 5875761"/>
                <a:gd name="connsiteY1" fmla="*/ 0 h 2886740"/>
                <a:gd name="connsiteX2" fmla="*/ 5875761 w 5875761"/>
                <a:gd name="connsiteY2" fmla="*/ 609734 h 2886740"/>
                <a:gd name="connsiteX3" fmla="*/ 1808737 w 5875761"/>
                <a:gd name="connsiteY3" fmla="*/ 2886740 h 2886740"/>
                <a:gd name="connsiteX4" fmla="*/ 0 w 5875761"/>
                <a:gd name="connsiteY4" fmla="*/ 2317430 h 28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761" h="2886740">
                  <a:moveTo>
                    <a:pt x="0" y="2317430"/>
                  </a:moveTo>
                  <a:cubicBezTo>
                    <a:pt x="1344757" y="615684"/>
                    <a:pt x="3040192" y="225981"/>
                    <a:pt x="3938592" y="0"/>
                  </a:cubicBezTo>
                  <a:lnTo>
                    <a:pt x="5875761" y="609734"/>
                  </a:lnTo>
                  <a:cubicBezTo>
                    <a:pt x="5046273" y="1656062"/>
                    <a:pt x="3080675" y="2664984"/>
                    <a:pt x="1808737" y="2886740"/>
                  </a:cubicBezTo>
                  <a:lnTo>
                    <a:pt x="0" y="2317430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47000"/>
                  </a:schemeClr>
                </a:gs>
                <a:gs pos="21000">
                  <a:schemeClr val="accent5">
                    <a:alpha val="27000"/>
                  </a:schemeClr>
                </a:gs>
                <a:gs pos="75000">
                  <a:schemeClr val="accent3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756497A9-B362-497D-B0DF-57EF8D3A6468}"/>
                </a:ext>
              </a:extLst>
            </p:cNvPr>
            <p:cNvGrpSpPr/>
            <p:nvPr/>
          </p:nvGrpSpPr>
          <p:grpSpPr bwMode="ltGray">
            <a:xfrm>
              <a:off x="2333898" y="30310"/>
              <a:ext cx="6668952" cy="8422331"/>
              <a:chOff x="2333898" y="30310"/>
              <a:chExt cx="6668952" cy="8422331"/>
            </a:xfrm>
            <a:grpFill/>
          </p:grpSpPr>
          <p:sp>
            <p:nvSpPr>
              <p:cNvPr id="8" name="Freeform 22">
                <a:extLst>
                  <a:ext uri="{FF2B5EF4-FFF2-40B4-BE49-F238E27FC236}">
                    <a16:creationId xmlns:a16="http://schemas.microsoft.com/office/drawing/2014/main" id="{DA14647A-EE48-4CED-B248-BA969FAF7212}"/>
                  </a:ext>
                </a:extLst>
              </p:cNvPr>
              <p:cNvSpPr/>
              <p:nvPr/>
            </p:nvSpPr>
            <p:spPr bwMode="ltGray">
              <a:xfrm>
                <a:off x="2360083" y="1186519"/>
                <a:ext cx="6642767" cy="5856861"/>
              </a:xfrm>
              <a:custGeom>
                <a:avLst/>
                <a:gdLst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901452 w 7831575"/>
                  <a:gd name="connsiteY4" fmla="*/ 4148354 h 6778171"/>
                  <a:gd name="connsiteX5" fmla="*/ 4304603 w 7831575"/>
                  <a:gd name="connsiteY5" fmla="*/ 4368800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0305 w 7831575"/>
                  <a:gd name="connsiteY3" fmla="*/ 2110703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4295725 w 7831575"/>
                  <a:gd name="connsiteY4" fmla="*/ 460098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295725 w 7859654"/>
                  <a:gd name="connsiteY4" fmla="*/ 4600981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48885 w 7859654"/>
                  <a:gd name="connsiteY4" fmla="*/ 4773690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48885 w 7859654"/>
                  <a:gd name="connsiteY4" fmla="*/ 4773690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48885 w 7859654"/>
                  <a:gd name="connsiteY4" fmla="*/ 4773690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39607 w 7859654"/>
                  <a:gd name="connsiteY4" fmla="*/ 4719832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859654"/>
                  <a:gd name="connsiteY0" fmla="*/ 6770914 h 6778171"/>
                  <a:gd name="connsiteX1" fmla="*/ 3346660 w 7859654"/>
                  <a:gd name="connsiteY1" fmla="*/ 2743200 h 6778171"/>
                  <a:gd name="connsiteX2" fmla="*/ 7831575 w 7859654"/>
                  <a:gd name="connsiteY2" fmla="*/ 0 h 6778171"/>
                  <a:gd name="connsiteX3" fmla="*/ 7859654 w 7859654"/>
                  <a:gd name="connsiteY3" fmla="*/ 2049830 h 6778171"/>
                  <a:gd name="connsiteX4" fmla="*/ 4339607 w 7859654"/>
                  <a:gd name="connsiteY4" fmla="*/ 4719832 h 6778171"/>
                  <a:gd name="connsiteX5" fmla="*/ 705060 w 7859654"/>
                  <a:gd name="connsiteY5" fmla="*/ 6778171 h 6778171"/>
                  <a:gd name="connsiteX6" fmla="*/ 0 w 7859654"/>
                  <a:gd name="connsiteY6" fmla="*/ 6770914 h 6778171"/>
                  <a:gd name="connsiteX0" fmla="*/ 0 w 7475542"/>
                  <a:gd name="connsiteY0" fmla="*/ 6770914 h 6778171"/>
                  <a:gd name="connsiteX1" fmla="*/ 2962548 w 7475542"/>
                  <a:gd name="connsiteY1" fmla="*/ 2743200 h 6778171"/>
                  <a:gd name="connsiteX2" fmla="*/ 7447463 w 7475542"/>
                  <a:gd name="connsiteY2" fmla="*/ 0 h 6778171"/>
                  <a:gd name="connsiteX3" fmla="*/ 7475542 w 7475542"/>
                  <a:gd name="connsiteY3" fmla="*/ 2049830 h 6778171"/>
                  <a:gd name="connsiteX4" fmla="*/ 3955495 w 7475542"/>
                  <a:gd name="connsiteY4" fmla="*/ 4719832 h 6778171"/>
                  <a:gd name="connsiteX5" fmla="*/ 320948 w 7475542"/>
                  <a:gd name="connsiteY5" fmla="*/ 6778171 h 6778171"/>
                  <a:gd name="connsiteX6" fmla="*/ 0 w 7475542"/>
                  <a:gd name="connsiteY6" fmla="*/ 6770914 h 6778171"/>
                  <a:gd name="connsiteX0" fmla="*/ 0 w 7475542"/>
                  <a:gd name="connsiteY0" fmla="*/ 6770914 h 6778171"/>
                  <a:gd name="connsiteX1" fmla="*/ 2962548 w 7475542"/>
                  <a:gd name="connsiteY1" fmla="*/ 2743200 h 6778171"/>
                  <a:gd name="connsiteX2" fmla="*/ 7447463 w 7475542"/>
                  <a:gd name="connsiteY2" fmla="*/ 0 h 6778171"/>
                  <a:gd name="connsiteX3" fmla="*/ 7475542 w 7475542"/>
                  <a:gd name="connsiteY3" fmla="*/ 2049830 h 6778171"/>
                  <a:gd name="connsiteX4" fmla="*/ 3955495 w 7475542"/>
                  <a:gd name="connsiteY4" fmla="*/ 4719832 h 6778171"/>
                  <a:gd name="connsiteX5" fmla="*/ 320948 w 7475542"/>
                  <a:gd name="connsiteY5" fmla="*/ 6778171 h 6778171"/>
                  <a:gd name="connsiteX6" fmla="*/ 0 w 7475542"/>
                  <a:gd name="connsiteY6" fmla="*/ 6770914 h 6778171"/>
                  <a:gd name="connsiteX0" fmla="*/ 0 w 7312842"/>
                  <a:gd name="connsiteY0" fmla="*/ 6792363 h 6792363"/>
                  <a:gd name="connsiteX1" fmla="*/ 2799848 w 7312842"/>
                  <a:gd name="connsiteY1" fmla="*/ 2743200 h 6792363"/>
                  <a:gd name="connsiteX2" fmla="*/ 7284763 w 7312842"/>
                  <a:gd name="connsiteY2" fmla="*/ 0 h 6792363"/>
                  <a:gd name="connsiteX3" fmla="*/ 7312842 w 7312842"/>
                  <a:gd name="connsiteY3" fmla="*/ 2049830 h 6792363"/>
                  <a:gd name="connsiteX4" fmla="*/ 3792795 w 7312842"/>
                  <a:gd name="connsiteY4" fmla="*/ 4719832 h 6792363"/>
                  <a:gd name="connsiteX5" fmla="*/ 158248 w 7312842"/>
                  <a:gd name="connsiteY5" fmla="*/ 6778171 h 6792363"/>
                  <a:gd name="connsiteX6" fmla="*/ 0 w 7312842"/>
                  <a:gd name="connsiteY6" fmla="*/ 6792363 h 6792363"/>
                  <a:gd name="connsiteX0" fmla="*/ 0 w 7312842"/>
                  <a:gd name="connsiteY0" fmla="*/ 6792363 h 6792363"/>
                  <a:gd name="connsiteX1" fmla="*/ 2799848 w 7312842"/>
                  <a:gd name="connsiteY1" fmla="*/ 2743200 h 6792363"/>
                  <a:gd name="connsiteX2" fmla="*/ 7284763 w 7312842"/>
                  <a:gd name="connsiteY2" fmla="*/ 0 h 6792363"/>
                  <a:gd name="connsiteX3" fmla="*/ 7312842 w 7312842"/>
                  <a:gd name="connsiteY3" fmla="*/ 2049830 h 6792363"/>
                  <a:gd name="connsiteX4" fmla="*/ 3792795 w 7312842"/>
                  <a:gd name="connsiteY4" fmla="*/ 4719832 h 6792363"/>
                  <a:gd name="connsiteX5" fmla="*/ 158248 w 7312842"/>
                  <a:gd name="connsiteY5" fmla="*/ 6778171 h 6792363"/>
                  <a:gd name="connsiteX6" fmla="*/ 0 w 7312842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201620 h 6792363"/>
                  <a:gd name="connsiteX4" fmla="*/ 3792795 w 7329169"/>
                  <a:gd name="connsiteY4" fmla="*/ 4719832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719832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982848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982848 h 6792363"/>
                  <a:gd name="connsiteX5" fmla="*/ 158248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3792795 w 7329169"/>
                  <a:gd name="connsiteY4" fmla="*/ 4982848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787919 w 7329169"/>
                  <a:gd name="connsiteY4" fmla="*/ 4982848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84763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329169"/>
                  <a:gd name="connsiteY0" fmla="*/ 6792363 h 6792363"/>
                  <a:gd name="connsiteX1" fmla="*/ 2799848 w 7329169"/>
                  <a:gd name="connsiteY1" fmla="*/ 2743200 h 6792363"/>
                  <a:gd name="connsiteX2" fmla="*/ 7229197 w 7329169"/>
                  <a:gd name="connsiteY2" fmla="*/ 0 h 6792363"/>
                  <a:gd name="connsiteX3" fmla="*/ 7329169 w 7329169"/>
                  <a:gd name="connsiteY3" fmla="*/ 2552308 h 6792363"/>
                  <a:gd name="connsiteX4" fmla="*/ 4041576 w 7329169"/>
                  <a:gd name="connsiteY4" fmla="*/ 5333536 h 6792363"/>
                  <a:gd name="connsiteX5" fmla="*/ 1319226 w 7329169"/>
                  <a:gd name="connsiteY5" fmla="*/ 6778171 h 6792363"/>
                  <a:gd name="connsiteX6" fmla="*/ 0 w 7329169"/>
                  <a:gd name="connsiteY6" fmla="*/ 6792363 h 6792363"/>
                  <a:gd name="connsiteX0" fmla="*/ 0 w 7229197"/>
                  <a:gd name="connsiteY0" fmla="*/ 6792363 h 6792363"/>
                  <a:gd name="connsiteX1" fmla="*/ 2799848 w 7229197"/>
                  <a:gd name="connsiteY1" fmla="*/ 2743200 h 6792363"/>
                  <a:gd name="connsiteX2" fmla="*/ 7229197 w 7229197"/>
                  <a:gd name="connsiteY2" fmla="*/ 0 h 6792363"/>
                  <a:gd name="connsiteX3" fmla="*/ 7229197 w 7229197"/>
                  <a:gd name="connsiteY3" fmla="*/ 2751038 h 6792363"/>
                  <a:gd name="connsiteX4" fmla="*/ 4041576 w 7229197"/>
                  <a:gd name="connsiteY4" fmla="*/ 5333536 h 6792363"/>
                  <a:gd name="connsiteX5" fmla="*/ 1319226 w 7229197"/>
                  <a:gd name="connsiteY5" fmla="*/ 6778171 h 6792363"/>
                  <a:gd name="connsiteX6" fmla="*/ 0 w 7229197"/>
                  <a:gd name="connsiteY6" fmla="*/ 6792363 h 6792363"/>
                  <a:gd name="connsiteX0" fmla="*/ 0 w 7229197"/>
                  <a:gd name="connsiteY0" fmla="*/ 6738616 h 6778171"/>
                  <a:gd name="connsiteX1" fmla="*/ 2799848 w 7229197"/>
                  <a:gd name="connsiteY1" fmla="*/ 2743200 h 6778171"/>
                  <a:gd name="connsiteX2" fmla="*/ 7229197 w 7229197"/>
                  <a:gd name="connsiteY2" fmla="*/ 0 h 6778171"/>
                  <a:gd name="connsiteX3" fmla="*/ 7229197 w 7229197"/>
                  <a:gd name="connsiteY3" fmla="*/ 2751038 h 6778171"/>
                  <a:gd name="connsiteX4" fmla="*/ 4041576 w 7229197"/>
                  <a:gd name="connsiteY4" fmla="*/ 5333536 h 6778171"/>
                  <a:gd name="connsiteX5" fmla="*/ 1319226 w 7229197"/>
                  <a:gd name="connsiteY5" fmla="*/ 6778171 h 6778171"/>
                  <a:gd name="connsiteX6" fmla="*/ 0 w 7229197"/>
                  <a:gd name="connsiteY6" fmla="*/ 6738616 h 6778171"/>
                  <a:gd name="connsiteX0" fmla="*/ 0 w 7229197"/>
                  <a:gd name="connsiteY0" fmla="*/ 6738616 h 6778171"/>
                  <a:gd name="connsiteX1" fmla="*/ 2799848 w 7229197"/>
                  <a:gd name="connsiteY1" fmla="*/ 2743200 h 6778171"/>
                  <a:gd name="connsiteX2" fmla="*/ 7229197 w 7229197"/>
                  <a:gd name="connsiteY2" fmla="*/ 0 h 6778171"/>
                  <a:gd name="connsiteX3" fmla="*/ 7229197 w 7229197"/>
                  <a:gd name="connsiteY3" fmla="*/ 2751038 h 6778171"/>
                  <a:gd name="connsiteX4" fmla="*/ 4041576 w 7229197"/>
                  <a:gd name="connsiteY4" fmla="*/ 5333536 h 6778171"/>
                  <a:gd name="connsiteX5" fmla="*/ 1347804 w 7229197"/>
                  <a:gd name="connsiteY5" fmla="*/ 6778171 h 6778171"/>
                  <a:gd name="connsiteX6" fmla="*/ 0 w 7229197"/>
                  <a:gd name="connsiteY6" fmla="*/ 6738616 h 6778171"/>
                  <a:gd name="connsiteX0" fmla="*/ 0 w 7229197"/>
                  <a:gd name="connsiteY0" fmla="*/ 6738616 h 6738616"/>
                  <a:gd name="connsiteX1" fmla="*/ 2799848 w 7229197"/>
                  <a:gd name="connsiteY1" fmla="*/ 2743200 h 6738616"/>
                  <a:gd name="connsiteX2" fmla="*/ 7229197 w 7229197"/>
                  <a:gd name="connsiteY2" fmla="*/ 0 h 6738616"/>
                  <a:gd name="connsiteX3" fmla="*/ 7229197 w 7229197"/>
                  <a:gd name="connsiteY3" fmla="*/ 2751038 h 6738616"/>
                  <a:gd name="connsiteX4" fmla="*/ 4041576 w 7229197"/>
                  <a:gd name="connsiteY4" fmla="*/ 5333536 h 6738616"/>
                  <a:gd name="connsiteX5" fmla="*/ 1347804 w 7229197"/>
                  <a:gd name="connsiteY5" fmla="*/ 6738616 h 6738616"/>
                  <a:gd name="connsiteX6" fmla="*/ 0 w 7229197"/>
                  <a:gd name="connsiteY6" fmla="*/ 6738616 h 673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29197" h="6738616">
                    <a:moveTo>
                      <a:pt x="0" y="6738616"/>
                    </a:moveTo>
                    <a:cubicBezTo>
                      <a:pt x="726436" y="5182923"/>
                      <a:pt x="1708790" y="3760782"/>
                      <a:pt x="2799848" y="2743200"/>
                    </a:cubicBezTo>
                    <a:cubicBezTo>
                      <a:pt x="4365558" y="1188803"/>
                      <a:pt x="6201830" y="262635"/>
                      <a:pt x="7229197" y="0"/>
                    </a:cubicBezTo>
                    <a:lnTo>
                      <a:pt x="7229197" y="2751038"/>
                    </a:lnTo>
                    <a:cubicBezTo>
                      <a:pt x="6519288" y="3633220"/>
                      <a:pt x="5253278" y="4571707"/>
                      <a:pt x="4041576" y="5333536"/>
                    </a:cubicBezTo>
                    <a:cubicBezTo>
                      <a:pt x="2826968" y="6001696"/>
                      <a:pt x="2577784" y="6224831"/>
                      <a:pt x="1347804" y="6738616"/>
                    </a:cubicBezTo>
                    <a:lnTo>
                      <a:pt x="0" y="6738616"/>
                    </a:lnTo>
                    <a:close/>
                  </a:path>
                </a:pathLst>
              </a:custGeom>
              <a:gradFill>
                <a:gsLst>
                  <a:gs pos="40000">
                    <a:schemeClr val="accent2">
                      <a:alpha val="20000"/>
                    </a:schemeClr>
                  </a:gs>
                  <a:gs pos="63000">
                    <a:srgbClr val="FFFFFF">
                      <a:alpha val="37000"/>
                    </a:srgbClr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209396FD-566C-417B-A5A9-4D4D460338DE}"/>
                  </a:ext>
                </a:extLst>
              </p:cNvPr>
              <p:cNvSpPr/>
              <p:nvPr/>
            </p:nvSpPr>
            <p:spPr bwMode="ltGray">
              <a:xfrm rot="405428">
                <a:off x="3257037" y="3840294"/>
                <a:ext cx="5700173" cy="3493728"/>
              </a:xfrm>
              <a:custGeom>
                <a:avLst/>
                <a:gdLst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901452 w 7831575"/>
                  <a:gd name="connsiteY4" fmla="*/ 4148354 h 6778171"/>
                  <a:gd name="connsiteX5" fmla="*/ 4304603 w 7831575"/>
                  <a:gd name="connsiteY5" fmla="*/ 4368800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0305 w 7831575"/>
                  <a:gd name="connsiteY3" fmla="*/ 2110703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6405383 w 7831575"/>
                  <a:gd name="connsiteY4" fmla="*/ 3869878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7866"/>
                  <a:gd name="connsiteY0" fmla="*/ 6770914 h 6778171"/>
                  <a:gd name="connsiteX1" fmla="*/ 3346660 w 7837866"/>
                  <a:gd name="connsiteY1" fmla="*/ 2743200 h 6778171"/>
                  <a:gd name="connsiteX2" fmla="*/ 7831575 w 7837866"/>
                  <a:gd name="connsiteY2" fmla="*/ 0 h 6778171"/>
                  <a:gd name="connsiteX3" fmla="*/ 7781607 w 7837866"/>
                  <a:gd name="connsiteY3" fmla="*/ 2087806 h 6778171"/>
                  <a:gd name="connsiteX4" fmla="*/ 7837866 w 7837866"/>
                  <a:gd name="connsiteY4" fmla="*/ 2112174 h 6778171"/>
                  <a:gd name="connsiteX5" fmla="*/ 6405383 w 7837866"/>
                  <a:gd name="connsiteY5" fmla="*/ 3869878 h 6778171"/>
                  <a:gd name="connsiteX6" fmla="*/ 4295725 w 7837866"/>
                  <a:gd name="connsiteY6" fmla="*/ 4386691 h 6778171"/>
                  <a:gd name="connsiteX7" fmla="*/ 705060 w 7837866"/>
                  <a:gd name="connsiteY7" fmla="*/ 6778171 h 6778171"/>
                  <a:gd name="connsiteX8" fmla="*/ 0 w 7837866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6405383 w 7831575"/>
                  <a:gd name="connsiteY4" fmla="*/ 3869878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47741"/>
                  <a:gd name="connsiteY0" fmla="*/ 6770914 h 6778171"/>
                  <a:gd name="connsiteX1" fmla="*/ 3346660 w 7847741"/>
                  <a:gd name="connsiteY1" fmla="*/ 2743200 h 6778171"/>
                  <a:gd name="connsiteX2" fmla="*/ 7831575 w 7847741"/>
                  <a:gd name="connsiteY2" fmla="*/ 0 h 6778171"/>
                  <a:gd name="connsiteX3" fmla="*/ 7847741 w 7847741"/>
                  <a:gd name="connsiteY3" fmla="*/ 2087664 h 6778171"/>
                  <a:gd name="connsiteX4" fmla="*/ 6405383 w 7847741"/>
                  <a:gd name="connsiteY4" fmla="*/ 3869878 h 6778171"/>
                  <a:gd name="connsiteX5" fmla="*/ 4295725 w 7847741"/>
                  <a:gd name="connsiteY5" fmla="*/ 4386691 h 6778171"/>
                  <a:gd name="connsiteX6" fmla="*/ 705060 w 7847741"/>
                  <a:gd name="connsiteY6" fmla="*/ 6778171 h 6778171"/>
                  <a:gd name="connsiteX7" fmla="*/ 0 w 7847741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6405383 w 7831575"/>
                  <a:gd name="connsiteY3" fmla="*/ 3869878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8317851"/>
                  <a:gd name="connsiteY0" fmla="*/ 6770914 h 6778171"/>
                  <a:gd name="connsiteX1" fmla="*/ 3346660 w 8317851"/>
                  <a:gd name="connsiteY1" fmla="*/ 2743200 h 6778171"/>
                  <a:gd name="connsiteX2" fmla="*/ 7831575 w 8317851"/>
                  <a:gd name="connsiteY2" fmla="*/ 0 h 6778171"/>
                  <a:gd name="connsiteX3" fmla="*/ 8317851 w 8317851"/>
                  <a:gd name="connsiteY3" fmla="*/ 2792905 h 6778171"/>
                  <a:gd name="connsiteX4" fmla="*/ 4295725 w 8317851"/>
                  <a:gd name="connsiteY4" fmla="*/ 4386691 h 6778171"/>
                  <a:gd name="connsiteX5" fmla="*/ 705060 w 8317851"/>
                  <a:gd name="connsiteY5" fmla="*/ 6778171 h 6778171"/>
                  <a:gd name="connsiteX6" fmla="*/ 0 w 8317851"/>
                  <a:gd name="connsiteY6" fmla="*/ 6770914 h 6778171"/>
                  <a:gd name="connsiteX0" fmla="*/ 0 w 8317851"/>
                  <a:gd name="connsiteY0" fmla="*/ 6766309 h 6773566"/>
                  <a:gd name="connsiteX1" fmla="*/ 3346660 w 8317851"/>
                  <a:gd name="connsiteY1" fmla="*/ 2738595 h 6773566"/>
                  <a:gd name="connsiteX2" fmla="*/ 7913004 w 8317851"/>
                  <a:gd name="connsiteY2" fmla="*/ 0 h 6773566"/>
                  <a:gd name="connsiteX3" fmla="*/ 8317851 w 8317851"/>
                  <a:gd name="connsiteY3" fmla="*/ 2788300 h 6773566"/>
                  <a:gd name="connsiteX4" fmla="*/ 4295725 w 8317851"/>
                  <a:gd name="connsiteY4" fmla="*/ 4382086 h 6773566"/>
                  <a:gd name="connsiteX5" fmla="*/ 705060 w 8317851"/>
                  <a:gd name="connsiteY5" fmla="*/ 6773566 h 6773566"/>
                  <a:gd name="connsiteX6" fmla="*/ 0 w 8317851"/>
                  <a:gd name="connsiteY6" fmla="*/ 6766309 h 6773566"/>
                  <a:gd name="connsiteX0" fmla="*/ 0 w 8317851"/>
                  <a:gd name="connsiteY0" fmla="*/ 6766309 h 6773566"/>
                  <a:gd name="connsiteX1" fmla="*/ 3346660 w 8317851"/>
                  <a:gd name="connsiteY1" fmla="*/ 2738595 h 6773566"/>
                  <a:gd name="connsiteX2" fmla="*/ 7913004 w 8317851"/>
                  <a:gd name="connsiteY2" fmla="*/ 0 h 6773566"/>
                  <a:gd name="connsiteX3" fmla="*/ 8317851 w 8317851"/>
                  <a:gd name="connsiteY3" fmla="*/ 2788300 h 6773566"/>
                  <a:gd name="connsiteX4" fmla="*/ 4415300 w 8317851"/>
                  <a:gd name="connsiteY4" fmla="*/ 5015887 h 6773566"/>
                  <a:gd name="connsiteX5" fmla="*/ 705060 w 8317851"/>
                  <a:gd name="connsiteY5" fmla="*/ 6773566 h 6773566"/>
                  <a:gd name="connsiteX6" fmla="*/ 0 w 8317851"/>
                  <a:gd name="connsiteY6" fmla="*/ 6766309 h 6773566"/>
                  <a:gd name="connsiteX0" fmla="*/ 0 w 8317851"/>
                  <a:gd name="connsiteY0" fmla="*/ 6766309 h 6766310"/>
                  <a:gd name="connsiteX1" fmla="*/ 3346660 w 8317851"/>
                  <a:gd name="connsiteY1" fmla="*/ 2738595 h 6766310"/>
                  <a:gd name="connsiteX2" fmla="*/ 7913004 w 8317851"/>
                  <a:gd name="connsiteY2" fmla="*/ 0 h 6766310"/>
                  <a:gd name="connsiteX3" fmla="*/ 8317851 w 8317851"/>
                  <a:gd name="connsiteY3" fmla="*/ 2788300 h 6766310"/>
                  <a:gd name="connsiteX4" fmla="*/ 4415300 w 8317851"/>
                  <a:gd name="connsiteY4" fmla="*/ 5015887 h 6766310"/>
                  <a:gd name="connsiteX5" fmla="*/ 1537673 w 8317851"/>
                  <a:gd name="connsiteY5" fmla="*/ 6544087 h 6766310"/>
                  <a:gd name="connsiteX6" fmla="*/ 0 w 8317851"/>
                  <a:gd name="connsiteY6" fmla="*/ 6766309 h 6766310"/>
                  <a:gd name="connsiteX0" fmla="*/ 0 w 8317851"/>
                  <a:gd name="connsiteY0" fmla="*/ 6766309 h 6766309"/>
                  <a:gd name="connsiteX1" fmla="*/ 3474030 w 8317851"/>
                  <a:gd name="connsiteY1" fmla="*/ 3017791 h 6766309"/>
                  <a:gd name="connsiteX2" fmla="*/ 7913004 w 8317851"/>
                  <a:gd name="connsiteY2" fmla="*/ 0 h 6766309"/>
                  <a:gd name="connsiteX3" fmla="*/ 8317851 w 8317851"/>
                  <a:gd name="connsiteY3" fmla="*/ 2788300 h 6766309"/>
                  <a:gd name="connsiteX4" fmla="*/ 4415300 w 8317851"/>
                  <a:gd name="connsiteY4" fmla="*/ 5015887 h 6766309"/>
                  <a:gd name="connsiteX5" fmla="*/ 1537673 w 8317851"/>
                  <a:gd name="connsiteY5" fmla="*/ 6544087 h 6766309"/>
                  <a:gd name="connsiteX6" fmla="*/ 0 w 8317851"/>
                  <a:gd name="connsiteY6" fmla="*/ 6766309 h 6766309"/>
                  <a:gd name="connsiteX0" fmla="*/ 0 w 8317851"/>
                  <a:gd name="connsiteY0" fmla="*/ 6766309 h 6766309"/>
                  <a:gd name="connsiteX1" fmla="*/ 3474030 w 8317851"/>
                  <a:gd name="connsiteY1" fmla="*/ 3017791 h 6766309"/>
                  <a:gd name="connsiteX2" fmla="*/ 7913004 w 8317851"/>
                  <a:gd name="connsiteY2" fmla="*/ 0 h 6766309"/>
                  <a:gd name="connsiteX3" fmla="*/ 8317851 w 8317851"/>
                  <a:gd name="connsiteY3" fmla="*/ 2788300 h 6766309"/>
                  <a:gd name="connsiteX4" fmla="*/ 4415300 w 8317851"/>
                  <a:gd name="connsiteY4" fmla="*/ 5015887 h 6766309"/>
                  <a:gd name="connsiteX5" fmla="*/ 1537673 w 8317851"/>
                  <a:gd name="connsiteY5" fmla="*/ 6544087 h 6766309"/>
                  <a:gd name="connsiteX6" fmla="*/ 0 w 8317851"/>
                  <a:gd name="connsiteY6" fmla="*/ 6766309 h 6766309"/>
                  <a:gd name="connsiteX0" fmla="*/ 0 w 8317851"/>
                  <a:gd name="connsiteY0" fmla="*/ 6807831 h 6807831"/>
                  <a:gd name="connsiteX1" fmla="*/ 3474030 w 8317851"/>
                  <a:gd name="connsiteY1" fmla="*/ 3059313 h 6807831"/>
                  <a:gd name="connsiteX2" fmla="*/ 7936511 w 8317851"/>
                  <a:gd name="connsiteY2" fmla="*/ 0 h 6807831"/>
                  <a:gd name="connsiteX3" fmla="*/ 8317851 w 8317851"/>
                  <a:gd name="connsiteY3" fmla="*/ 2829822 h 6807831"/>
                  <a:gd name="connsiteX4" fmla="*/ 4415300 w 8317851"/>
                  <a:gd name="connsiteY4" fmla="*/ 5057409 h 6807831"/>
                  <a:gd name="connsiteX5" fmla="*/ 1537673 w 8317851"/>
                  <a:gd name="connsiteY5" fmla="*/ 6585609 h 6807831"/>
                  <a:gd name="connsiteX6" fmla="*/ 0 w 8317851"/>
                  <a:gd name="connsiteY6" fmla="*/ 6807831 h 6807831"/>
                  <a:gd name="connsiteX0" fmla="*/ 0 w 8302362"/>
                  <a:gd name="connsiteY0" fmla="*/ 6807831 h 6807831"/>
                  <a:gd name="connsiteX1" fmla="*/ 3474030 w 8302362"/>
                  <a:gd name="connsiteY1" fmla="*/ 3059313 h 6807831"/>
                  <a:gd name="connsiteX2" fmla="*/ 7936511 w 8302362"/>
                  <a:gd name="connsiteY2" fmla="*/ 0 h 6807831"/>
                  <a:gd name="connsiteX3" fmla="*/ 8302362 w 8302362"/>
                  <a:gd name="connsiteY3" fmla="*/ 2989396 h 6807831"/>
                  <a:gd name="connsiteX4" fmla="*/ 4415300 w 8302362"/>
                  <a:gd name="connsiteY4" fmla="*/ 5057409 h 6807831"/>
                  <a:gd name="connsiteX5" fmla="*/ 1537673 w 8302362"/>
                  <a:gd name="connsiteY5" fmla="*/ 6585609 h 6807831"/>
                  <a:gd name="connsiteX6" fmla="*/ 0 w 8302362"/>
                  <a:gd name="connsiteY6" fmla="*/ 6807831 h 6807831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15300 w 8302362"/>
                  <a:gd name="connsiteY4" fmla="*/ 5023256 h 6773678"/>
                  <a:gd name="connsiteX5" fmla="*/ 1537673 w 8302362"/>
                  <a:gd name="connsiteY5" fmla="*/ 6551456 h 6773678"/>
                  <a:gd name="connsiteX6" fmla="*/ 0 w 8302362"/>
                  <a:gd name="connsiteY6" fmla="*/ 6773678 h 6773678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08151 w 8302362"/>
                  <a:gd name="connsiteY4" fmla="*/ 5132037 h 6773678"/>
                  <a:gd name="connsiteX5" fmla="*/ 1537673 w 8302362"/>
                  <a:gd name="connsiteY5" fmla="*/ 6551456 h 6773678"/>
                  <a:gd name="connsiteX6" fmla="*/ 0 w 8302362"/>
                  <a:gd name="connsiteY6" fmla="*/ 6773678 h 6773678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08151 w 8302362"/>
                  <a:gd name="connsiteY4" fmla="*/ 5132037 h 6773678"/>
                  <a:gd name="connsiteX5" fmla="*/ 1537673 w 8302362"/>
                  <a:gd name="connsiteY5" fmla="*/ 6551456 h 6773678"/>
                  <a:gd name="connsiteX6" fmla="*/ 0 w 8302362"/>
                  <a:gd name="connsiteY6" fmla="*/ 6773678 h 6773678"/>
                  <a:gd name="connsiteX0" fmla="*/ 0 w 8302362"/>
                  <a:gd name="connsiteY0" fmla="*/ 6773678 h 6773678"/>
                  <a:gd name="connsiteX1" fmla="*/ 3474030 w 8302362"/>
                  <a:gd name="connsiteY1" fmla="*/ 3025160 h 6773678"/>
                  <a:gd name="connsiteX2" fmla="*/ 7939758 w 8302362"/>
                  <a:gd name="connsiteY2" fmla="*/ 0 h 6773678"/>
                  <a:gd name="connsiteX3" fmla="*/ 8302362 w 8302362"/>
                  <a:gd name="connsiteY3" fmla="*/ 2955243 h 6773678"/>
                  <a:gd name="connsiteX4" fmla="*/ 4408151 w 8302362"/>
                  <a:gd name="connsiteY4" fmla="*/ 5132037 h 6773678"/>
                  <a:gd name="connsiteX5" fmla="*/ 2145318 w 8302362"/>
                  <a:gd name="connsiteY5" fmla="*/ 6388883 h 6773678"/>
                  <a:gd name="connsiteX6" fmla="*/ 0 w 8302362"/>
                  <a:gd name="connsiteY6" fmla="*/ 6773678 h 6773678"/>
                  <a:gd name="connsiteX0" fmla="*/ 0 w 8017099"/>
                  <a:gd name="connsiteY0" fmla="*/ 6575831 h 6575831"/>
                  <a:gd name="connsiteX1" fmla="*/ 3188767 w 8017099"/>
                  <a:gd name="connsiteY1" fmla="*/ 3025160 h 6575831"/>
                  <a:gd name="connsiteX2" fmla="*/ 7654495 w 8017099"/>
                  <a:gd name="connsiteY2" fmla="*/ 0 h 6575831"/>
                  <a:gd name="connsiteX3" fmla="*/ 8017099 w 8017099"/>
                  <a:gd name="connsiteY3" fmla="*/ 2955243 h 6575831"/>
                  <a:gd name="connsiteX4" fmla="*/ 4122888 w 8017099"/>
                  <a:gd name="connsiteY4" fmla="*/ 5132037 h 6575831"/>
                  <a:gd name="connsiteX5" fmla="*/ 1860055 w 8017099"/>
                  <a:gd name="connsiteY5" fmla="*/ 6388883 h 6575831"/>
                  <a:gd name="connsiteX6" fmla="*/ 0 w 8017099"/>
                  <a:gd name="connsiteY6" fmla="*/ 6575831 h 6575831"/>
                  <a:gd name="connsiteX0" fmla="*/ 0 w 8017099"/>
                  <a:gd name="connsiteY0" fmla="*/ 6575831 h 6575831"/>
                  <a:gd name="connsiteX1" fmla="*/ 3188767 w 8017099"/>
                  <a:gd name="connsiteY1" fmla="*/ 3025160 h 6575831"/>
                  <a:gd name="connsiteX2" fmla="*/ 7654495 w 8017099"/>
                  <a:gd name="connsiteY2" fmla="*/ 0 h 6575831"/>
                  <a:gd name="connsiteX3" fmla="*/ 8017099 w 8017099"/>
                  <a:gd name="connsiteY3" fmla="*/ 2955243 h 6575831"/>
                  <a:gd name="connsiteX4" fmla="*/ 5134659 w 8017099"/>
                  <a:gd name="connsiteY4" fmla="*/ 4664830 h 6575831"/>
                  <a:gd name="connsiteX5" fmla="*/ 1860055 w 8017099"/>
                  <a:gd name="connsiteY5" fmla="*/ 6388883 h 6575831"/>
                  <a:gd name="connsiteX6" fmla="*/ 0 w 8017099"/>
                  <a:gd name="connsiteY6" fmla="*/ 6575831 h 6575831"/>
                  <a:gd name="connsiteX0" fmla="*/ 0 w 8017099"/>
                  <a:gd name="connsiteY0" fmla="*/ 6363255 h 6363255"/>
                  <a:gd name="connsiteX1" fmla="*/ 3188767 w 8017099"/>
                  <a:gd name="connsiteY1" fmla="*/ 2812584 h 6363255"/>
                  <a:gd name="connsiteX2" fmla="*/ 7657596 w 8017099"/>
                  <a:gd name="connsiteY2" fmla="*/ 0 h 6363255"/>
                  <a:gd name="connsiteX3" fmla="*/ 8017099 w 8017099"/>
                  <a:gd name="connsiteY3" fmla="*/ 2742667 h 6363255"/>
                  <a:gd name="connsiteX4" fmla="*/ 5134659 w 8017099"/>
                  <a:gd name="connsiteY4" fmla="*/ 4452254 h 6363255"/>
                  <a:gd name="connsiteX5" fmla="*/ 1860055 w 8017099"/>
                  <a:gd name="connsiteY5" fmla="*/ 6176307 h 6363255"/>
                  <a:gd name="connsiteX6" fmla="*/ 0 w 8017099"/>
                  <a:gd name="connsiteY6" fmla="*/ 6363255 h 636325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99599 w 7656643"/>
                  <a:gd name="connsiteY5" fmla="*/ 6176307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99599 w 7656643"/>
                  <a:gd name="connsiteY5" fmla="*/ 6176307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99599 w 7656643"/>
                  <a:gd name="connsiteY5" fmla="*/ 6176307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203 w 7656643"/>
                  <a:gd name="connsiteY4" fmla="*/ 4452254 h 6293195"/>
                  <a:gd name="connsiteX5" fmla="*/ 1471157 w 7656643"/>
                  <a:gd name="connsiteY5" fmla="*/ 6145331 h 6293195"/>
                  <a:gd name="connsiteX6" fmla="*/ 0 w 7656643"/>
                  <a:gd name="connsiteY6" fmla="*/ 6293195 h 6293195"/>
                  <a:gd name="connsiteX0" fmla="*/ 0 w 7656643"/>
                  <a:gd name="connsiteY0" fmla="*/ 6293195 h 6293195"/>
                  <a:gd name="connsiteX1" fmla="*/ 2828311 w 7656643"/>
                  <a:gd name="connsiteY1" fmla="*/ 2812584 h 6293195"/>
                  <a:gd name="connsiteX2" fmla="*/ 7297140 w 7656643"/>
                  <a:gd name="connsiteY2" fmla="*/ 0 h 6293195"/>
                  <a:gd name="connsiteX3" fmla="*/ 7656643 w 7656643"/>
                  <a:gd name="connsiteY3" fmla="*/ 2742667 h 6293195"/>
                  <a:gd name="connsiteX4" fmla="*/ 4774743 w 7656643"/>
                  <a:gd name="connsiteY4" fmla="*/ 4673553 h 6293195"/>
                  <a:gd name="connsiteX5" fmla="*/ 1471157 w 7656643"/>
                  <a:gd name="connsiteY5" fmla="*/ 6145331 h 6293195"/>
                  <a:gd name="connsiteX6" fmla="*/ 0 w 7656643"/>
                  <a:gd name="connsiteY6" fmla="*/ 6293195 h 6293195"/>
                  <a:gd name="connsiteX0" fmla="*/ 0 w 7667602"/>
                  <a:gd name="connsiteY0" fmla="*/ 6293195 h 6293195"/>
                  <a:gd name="connsiteX1" fmla="*/ 2828311 w 7667602"/>
                  <a:gd name="connsiteY1" fmla="*/ 2812584 h 6293195"/>
                  <a:gd name="connsiteX2" fmla="*/ 7297140 w 7667602"/>
                  <a:gd name="connsiteY2" fmla="*/ 0 h 6293195"/>
                  <a:gd name="connsiteX3" fmla="*/ 7667602 w 7667602"/>
                  <a:gd name="connsiteY3" fmla="*/ 3051166 h 6293195"/>
                  <a:gd name="connsiteX4" fmla="*/ 4774743 w 7667602"/>
                  <a:gd name="connsiteY4" fmla="*/ 4673553 h 6293195"/>
                  <a:gd name="connsiteX5" fmla="*/ 1471157 w 7667602"/>
                  <a:gd name="connsiteY5" fmla="*/ 6145331 h 6293195"/>
                  <a:gd name="connsiteX6" fmla="*/ 0 w 7667602"/>
                  <a:gd name="connsiteY6" fmla="*/ 6293195 h 6293195"/>
                  <a:gd name="connsiteX0" fmla="*/ 0 w 7667602"/>
                  <a:gd name="connsiteY0" fmla="*/ 6293195 h 6293195"/>
                  <a:gd name="connsiteX1" fmla="*/ 2828311 w 7667602"/>
                  <a:gd name="connsiteY1" fmla="*/ 2812584 h 6293195"/>
                  <a:gd name="connsiteX2" fmla="*/ 7297140 w 7667602"/>
                  <a:gd name="connsiteY2" fmla="*/ 0 h 6293195"/>
                  <a:gd name="connsiteX3" fmla="*/ 7376593 w 7667602"/>
                  <a:gd name="connsiteY3" fmla="*/ 854523 h 6293195"/>
                  <a:gd name="connsiteX4" fmla="*/ 7667602 w 7667602"/>
                  <a:gd name="connsiteY4" fmla="*/ 3051166 h 6293195"/>
                  <a:gd name="connsiteX5" fmla="*/ 4774743 w 7667602"/>
                  <a:gd name="connsiteY5" fmla="*/ 4673553 h 6293195"/>
                  <a:gd name="connsiteX6" fmla="*/ 1471157 w 7667602"/>
                  <a:gd name="connsiteY6" fmla="*/ 6145331 h 6293195"/>
                  <a:gd name="connsiteX7" fmla="*/ 0 w 7667602"/>
                  <a:gd name="connsiteY7" fmla="*/ 6293195 h 6293195"/>
                  <a:gd name="connsiteX0" fmla="*/ 0 w 7667602"/>
                  <a:gd name="connsiteY0" fmla="*/ 5478436 h 5478436"/>
                  <a:gd name="connsiteX1" fmla="*/ 2828311 w 7667602"/>
                  <a:gd name="connsiteY1" fmla="*/ 1997825 h 5478436"/>
                  <a:gd name="connsiteX2" fmla="*/ 7376593 w 7667602"/>
                  <a:gd name="connsiteY2" fmla="*/ 39764 h 5478436"/>
                  <a:gd name="connsiteX3" fmla="*/ 7667602 w 7667602"/>
                  <a:gd name="connsiteY3" fmla="*/ 2236407 h 5478436"/>
                  <a:gd name="connsiteX4" fmla="*/ 4774743 w 7667602"/>
                  <a:gd name="connsiteY4" fmla="*/ 3858794 h 5478436"/>
                  <a:gd name="connsiteX5" fmla="*/ 1471157 w 7667602"/>
                  <a:gd name="connsiteY5" fmla="*/ 5330572 h 5478436"/>
                  <a:gd name="connsiteX6" fmla="*/ 0 w 7667602"/>
                  <a:gd name="connsiteY6" fmla="*/ 5478436 h 5478436"/>
                  <a:gd name="connsiteX0" fmla="*/ 0 w 7667602"/>
                  <a:gd name="connsiteY0" fmla="*/ 5264384 h 5264384"/>
                  <a:gd name="connsiteX1" fmla="*/ 2828311 w 7667602"/>
                  <a:gd name="connsiteY1" fmla="*/ 1783773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828311 w 7667602"/>
                  <a:gd name="connsiteY1" fmla="*/ 1783773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433084 w 7667602"/>
                  <a:gd name="connsiteY1" fmla="*/ 2147962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433084 w 7667602"/>
                  <a:gd name="connsiteY1" fmla="*/ 2147962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2433084 w 7667602"/>
                  <a:gd name="connsiteY1" fmla="*/ 2147962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64384 h 5264384"/>
                  <a:gd name="connsiteX1" fmla="*/ 3354765 w 7667602"/>
                  <a:gd name="connsiteY1" fmla="*/ 1631959 h 5264384"/>
                  <a:gd name="connsiteX2" fmla="*/ 7456513 w 7667602"/>
                  <a:gd name="connsiteY2" fmla="*/ 39764 h 5264384"/>
                  <a:gd name="connsiteX3" fmla="*/ 7667602 w 7667602"/>
                  <a:gd name="connsiteY3" fmla="*/ 2022355 h 5264384"/>
                  <a:gd name="connsiteX4" fmla="*/ 4774743 w 7667602"/>
                  <a:gd name="connsiteY4" fmla="*/ 3644742 h 5264384"/>
                  <a:gd name="connsiteX5" fmla="*/ 1471157 w 7667602"/>
                  <a:gd name="connsiteY5" fmla="*/ 5116520 h 5264384"/>
                  <a:gd name="connsiteX6" fmla="*/ 0 w 7667602"/>
                  <a:gd name="connsiteY6" fmla="*/ 5264384 h 5264384"/>
                  <a:gd name="connsiteX0" fmla="*/ 0 w 7667602"/>
                  <a:gd name="connsiteY0" fmla="*/ 5224620 h 5224620"/>
                  <a:gd name="connsiteX1" fmla="*/ 3354765 w 7667602"/>
                  <a:gd name="connsiteY1" fmla="*/ 1592195 h 5224620"/>
                  <a:gd name="connsiteX2" fmla="*/ 7456513 w 7667602"/>
                  <a:gd name="connsiteY2" fmla="*/ 0 h 5224620"/>
                  <a:gd name="connsiteX3" fmla="*/ 7667602 w 7667602"/>
                  <a:gd name="connsiteY3" fmla="*/ 1982591 h 5224620"/>
                  <a:gd name="connsiteX4" fmla="*/ 4774743 w 7667602"/>
                  <a:gd name="connsiteY4" fmla="*/ 3604978 h 5224620"/>
                  <a:gd name="connsiteX5" fmla="*/ 1471157 w 7667602"/>
                  <a:gd name="connsiteY5" fmla="*/ 5076756 h 5224620"/>
                  <a:gd name="connsiteX6" fmla="*/ 0 w 7667602"/>
                  <a:gd name="connsiteY6" fmla="*/ 5224620 h 5224620"/>
                  <a:gd name="connsiteX0" fmla="*/ 0 w 7667602"/>
                  <a:gd name="connsiteY0" fmla="*/ 5224620 h 5224620"/>
                  <a:gd name="connsiteX1" fmla="*/ 3354765 w 7667602"/>
                  <a:gd name="connsiteY1" fmla="*/ 1592195 h 5224620"/>
                  <a:gd name="connsiteX2" fmla="*/ 7456513 w 7667602"/>
                  <a:gd name="connsiteY2" fmla="*/ 0 h 5224620"/>
                  <a:gd name="connsiteX3" fmla="*/ 7667602 w 7667602"/>
                  <a:gd name="connsiteY3" fmla="*/ 1982591 h 5224620"/>
                  <a:gd name="connsiteX4" fmla="*/ 4774743 w 7667602"/>
                  <a:gd name="connsiteY4" fmla="*/ 3604978 h 5224620"/>
                  <a:gd name="connsiteX5" fmla="*/ 1471157 w 7667602"/>
                  <a:gd name="connsiteY5" fmla="*/ 5076756 h 5224620"/>
                  <a:gd name="connsiteX6" fmla="*/ 0 w 7667602"/>
                  <a:gd name="connsiteY6" fmla="*/ 5224620 h 5224620"/>
                  <a:gd name="connsiteX0" fmla="*/ 0 w 7667602"/>
                  <a:gd name="connsiteY0" fmla="*/ 5224620 h 5224620"/>
                  <a:gd name="connsiteX1" fmla="*/ 3354765 w 7667602"/>
                  <a:gd name="connsiteY1" fmla="*/ 1592195 h 5224620"/>
                  <a:gd name="connsiteX2" fmla="*/ 7456513 w 7667602"/>
                  <a:gd name="connsiteY2" fmla="*/ 0 h 5224620"/>
                  <a:gd name="connsiteX3" fmla="*/ 7667602 w 7667602"/>
                  <a:gd name="connsiteY3" fmla="*/ 1982591 h 5224620"/>
                  <a:gd name="connsiteX4" fmla="*/ 4774743 w 7667602"/>
                  <a:gd name="connsiteY4" fmla="*/ 3604978 h 5224620"/>
                  <a:gd name="connsiteX5" fmla="*/ 1471157 w 7667602"/>
                  <a:gd name="connsiteY5" fmla="*/ 5076756 h 5224620"/>
                  <a:gd name="connsiteX6" fmla="*/ 0 w 7667602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774743 w 7619715"/>
                  <a:gd name="connsiteY4" fmla="*/ 3604978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774743 w 7619715"/>
                  <a:gd name="connsiteY4" fmla="*/ 3604978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437819 w 7619715"/>
                  <a:gd name="connsiteY4" fmla="*/ 3764209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619715"/>
                  <a:gd name="connsiteY0" fmla="*/ 5224620 h 5224620"/>
                  <a:gd name="connsiteX1" fmla="*/ 3354765 w 7619715"/>
                  <a:gd name="connsiteY1" fmla="*/ 1592195 h 5224620"/>
                  <a:gd name="connsiteX2" fmla="*/ 7456513 w 7619715"/>
                  <a:gd name="connsiteY2" fmla="*/ 0 h 5224620"/>
                  <a:gd name="connsiteX3" fmla="*/ 7619715 w 7619715"/>
                  <a:gd name="connsiteY3" fmla="*/ 1580096 h 5224620"/>
                  <a:gd name="connsiteX4" fmla="*/ 4437819 w 7619715"/>
                  <a:gd name="connsiteY4" fmla="*/ 3764209 h 5224620"/>
                  <a:gd name="connsiteX5" fmla="*/ 1471157 w 7619715"/>
                  <a:gd name="connsiteY5" fmla="*/ 5076756 h 5224620"/>
                  <a:gd name="connsiteX6" fmla="*/ 0 w 7619715"/>
                  <a:gd name="connsiteY6" fmla="*/ 5224620 h 5224620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203003 w 7351561"/>
                  <a:gd name="connsiteY5" fmla="*/ 5076756 h 5224331"/>
                  <a:gd name="connsiteX6" fmla="*/ 0 w 7351561"/>
                  <a:gd name="connsiteY6" fmla="*/ 5224331 h 5224331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203003 w 7351561"/>
                  <a:gd name="connsiteY5" fmla="*/ 5076756 h 5224331"/>
                  <a:gd name="connsiteX6" fmla="*/ 0 w 7351561"/>
                  <a:gd name="connsiteY6" fmla="*/ 5224331 h 5224331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458079 w 7351561"/>
                  <a:gd name="connsiteY5" fmla="*/ 5055767 h 5224331"/>
                  <a:gd name="connsiteX6" fmla="*/ 0 w 7351561"/>
                  <a:gd name="connsiteY6" fmla="*/ 5224331 h 5224331"/>
                  <a:gd name="connsiteX0" fmla="*/ 0 w 7351561"/>
                  <a:gd name="connsiteY0" fmla="*/ 5224331 h 5224331"/>
                  <a:gd name="connsiteX1" fmla="*/ 3086611 w 7351561"/>
                  <a:gd name="connsiteY1" fmla="*/ 1592195 h 5224331"/>
                  <a:gd name="connsiteX2" fmla="*/ 7188359 w 7351561"/>
                  <a:gd name="connsiteY2" fmla="*/ 0 h 5224331"/>
                  <a:gd name="connsiteX3" fmla="*/ 7351561 w 7351561"/>
                  <a:gd name="connsiteY3" fmla="*/ 1580096 h 5224331"/>
                  <a:gd name="connsiteX4" fmla="*/ 4169665 w 7351561"/>
                  <a:gd name="connsiteY4" fmla="*/ 3764209 h 5224331"/>
                  <a:gd name="connsiteX5" fmla="*/ 1458079 w 7351561"/>
                  <a:gd name="connsiteY5" fmla="*/ 5055767 h 5224331"/>
                  <a:gd name="connsiteX6" fmla="*/ 0 w 7351561"/>
                  <a:gd name="connsiteY6" fmla="*/ 5224331 h 5224331"/>
                  <a:gd name="connsiteX0" fmla="*/ 0 w 7351561"/>
                  <a:gd name="connsiteY0" fmla="*/ 5003582 h 5003582"/>
                  <a:gd name="connsiteX1" fmla="*/ 3086611 w 7351561"/>
                  <a:gd name="connsiteY1" fmla="*/ 1371446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3086611 w 7351561"/>
                  <a:gd name="connsiteY1" fmla="*/ 1371446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3086611 w 7351561"/>
                  <a:gd name="connsiteY1" fmla="*/ 1371446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1534 w 7351561"/>
                  <a:gd name="connsiteY1" fmla="*/ 1524892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1534 w 7351561"/>
                  <a:gd name="connsiteY1" fmla="*/ 1524892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1534 w 7351561"/>
                  <a:gd name="connsiteY1" fmla="*/ 1524892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003582 h 5003582"/>
                  <a:gd name="connsiteX1" fmla="*/ 2912312 w 7351561"/>
                  <a:gd name="connsiteY1" fmla="*/ 1657675 h 5003582"/>
                  <a:gd name="connsiteX2" fmla="*/ 7212651 w 7351561"/>
                  <a:gd name="connsiteY2" fmla="*/ 0 h 5003582"/>
                  <a:gd name="connsiteX3" fmla="*/ 7351561 w 7351561"/>
                  <a:gd name="connsiteY3" fmla="*/ 1359347 h 5003582"/>
                  <a:gd name="connsiteX4" fmla="*/ 4169665 w 7351561"/>
                  <a:gd name="connsiteY4" fmla="*/ 3543460 h 5003582"/>
                  <a:gd name="connsiteX5" fmla="*/ 1458079 w 7351561"/>
                  <a:gd name="connsiteY5" fmla="*/ 4835018 h 5003582"/>
                  <a:gd name="connsiteX6" fmla="*/ 0 w 7351561"/>
                  <a:gd name="connsiteY6" fmla="*/ 5003582 h 5003582"/>
                  <a:gd name="connsiteX0" fmla="*/ 0 w 7351561"/>
                  <a:gd name="connsiteY0" fmla="*/ 5132394 h 5132394"/>
                  <a:gd name="connsiteX1" fmla="*/ 2912312 w 7351561"/>
                  <a:gd name="connsiteY1" fmla="*/ 1786487 h 5132394"/>
                  <a:gd name="connsiteX2" fmla="*/ 7182175 w 7351561"/>
                  <a:gd name="connsiteY2" fmla="*/ 0 h 5132394"/>
                  <a:gd name="connsiteX3" fmla="*/ 7351561 w 7351561"/>
                  <a:gd name="connsiteY3" fmla="*/ 1488159 h 5132394"/>
                  <a:gd name="connsiteX4" fmla="*/ 4169665 w 7351561"/>
                  <a:gd name="connsiteY4" fmla="*/ 3672272 h 5132394"/>
                  <a:gd name="connsiteX5" fmla="*/ 1458079 w 7351561"/>
                  <a:gd name="connsiteY5" fmla="*/ 4963830 h 5132394"/>
                  <a:gd name="connsiteX6" fmla="*/ 0 w 7351561"/>
                  <a:gd name="connsiteY6" fmla="*/ 5132394 h 5132394"/>
                  <a:gd name="connsiteX0" fmla="*/ 0 w 7351561"/>
                  <a:gd name="connsiteY0" fmla="*/ 5132394 h 5132394"/>
                  <a:gd name="connsiteX1" fmla="*/ 2912312 w 7351561"/>
                  <a:gd name="connsiteY1" fmla="*/ 1786487 h 5132394"/>
                  <a:gd name="connsiteX2" fmla="*/ 7182175 w 7351561"/>
                  <a:gd name="connsiteY2" fmla="*/ 0 h 5132394"/>
                  <a:gd name="connsiteX3" fmla="*/ 7351561 w 7351561"/>
                  <a:gd name="connsiteY3" fmla="*/ 1488159 h 5132394"/>
                  <a:gd name="connsiteX4" fmla="*/ 4169665 w 7351561"/>
                  <a:gd name="connsiteY4" fmla="*/ 3672272 h 5132394"/>
                  <a:gd name="connsiteX5" fmla="*/ 1458079 w 7351561"/>
                  <a:gd name="connsiteY5" fmla="*/ 4963830 h 5132394"/>
                  <a:gd name="connsiteX6" fmla="*/ 0 w 7351561"/>
                  <a:gd name="connsiteY6" fmla="*/ 5132394 h 5132394"/>
                  <a:gd name="connsiteX0" fmla="*/ 0 w 7351561"/>
                  <a:gd name="connsiteY0" fmla="*/ 5132394 h 5132394"/>
                  <a:gd name="connsiteX1" fmla="*/ 3045051 w 7351561"/>
                  <a:gd name="connsiteY1" fmla="*/ 1821970 h 5132394"/>
                  <a:gd name="connsiteX2" fmla="*/ 7182175 w 7351561"/>
                  <a:gd name="connsiteY2" fmla="*/ 0 h 5132394"/>
                  <a:gd name="connsiteX3" fmla="*/ 7351561 w 7351561"/>
                  <a:gd name="connsiteY3" fmla="*/ 1488159 h 5132394"/>
                  <a:gd name="connsiteX4" fmla="*/ 4169665 w 7351561"/>
                  <a:gd name="connsiteY4" fmla="*/ 3672272 h 5132394"/>
                  <a:gd name="connsiteX5" fmla="*/ 1458079 w 7351561"/>
                  <a:gd name="connsiteY5" fmla="*/ 4963830 h 5132394"/>
                  <a:gd name="connsiteX6" fmla="*/ 0 w 7351561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69665 w 7380818"/>
                  <a:gd name="connsiteY4" fmla="*/ 3672272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69665 w 7380818"/>
                  <a:gd name="connsiteY4" fmla="*/ 3672272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69665 w 7380818"/>
                  <a:gd name="connsiteY4" fmla="*/ 3672272 h 5132394"/>
                  <a:gd name="connsiteX5" fmla="*/ 4324581 w 7380818"/>
                  <a:gd name="connsiteY5" fmla="*/ 3922927 h 5132394"/>
                  <a:gd name="connsiteX6" fmla="*/ 1458079 w 7380818"/>
                  <a:gd name="connsiteY6" fmla="*/ 4963830 h 5132394"/>
                  <a:gd name="connsiteX7" fmla="*/ 0 w 7380818"/>
                  <a:gd name="connsiteY7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157148 w 7380818"/>
                  <a:gd name="connsiteY4" fmla="*/ 3632811 h 5132394"/>
                  <a:gd name="connsiteX5" fmla="*/ 4324581 w 7380818"/>
                  <a:gd name="connsiteY5" fmla="*/ 3922927 h 5132394"/>
                  <a:gd name="connsiteX6" fmla="*/ 1458079 w 7380818"/>
                  <a:gd name="connsiteY6" fmla="*/ 4963830 h 5132394"/>
                  <a:gd name="connsiteX7" fmla="*/ 0 w 7380818"/>
                  <a:gd name="connsiteY7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324581 w 7380818"/>
                  <a:gd name="connsiteY4" fmla="*/ 3922927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5132394 h 5132394"/>
                  <a:gd name="connsiteX1" fmla="*/ 3045051 w 7380818"/>
                  <a:gd name="connsiteY1" fmla="*/ 1821970 h 5132394"/>
                  <a:gd name="connsiteX2" fmla="*/ 7182175 w 7380818"/>
                  <a:gd name="connsiteY2" fmla="*/ 0 h 5132394"/>
                  <a:gd name="connsiteX3" fmla="*/ 7380818 w 7380818"/>
                  <a:gd name="connsiteY3" fmla="*/ 1795788 h 5132394"/>
                  <a:gd name="connsiteX4" fmla="*/ 4252210 w 7380818"/>
                  <a:gd name="connsiteY4" fmla="*/ 3767473 h 5132394"/>
                  <a:gd name="connsiteX5" fmla="*/ 1458079 w 7380818"/>
                  <a:gd name="connsiteY5" fmla="*/ 4963830 h 5132394"/>
                  <a:gd name="connsiteX6" fmla="*/ 0 w 7380818"/>
                  <a:gd name="connsiteY6" fmla="*/ 5132394 h 5132394"/>
                  <a:gd name="connsiteX0" fmla="*/ 0 w 7380818"/>
                  <a:gd name="connsiteY0" fmla="*/ 4886694 h 4886694"/>
                  <a:gd name="connsiteX1" fmla="*/ 3045051 w 7380818"/>
                  <a:gd name="connsiteY1" fmla="*/ 1576270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252210 w 7380818"/>
                  <a:gd name="connsiteY4" fmla="*/ 3521773 h 4886694"/>
                  <a:gd name="connsiteX5" fmla="*/ 1458079 w 7380818"/>
                  <a:gd name="connsiteY5" fmla="*/ 4718130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252210 w 7380818"/>
                  <a:gd name="connsiteY4" fmla="*/ 3521773 h 4886694"/>
                  <a:gd name="connsiteX5" fmla="*/ 1458079 w 7380818"/>
                  <a:gd name="connsiteY5" fmla="*/ 4718130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252210 w 7380818"/>
                  <a:gd name="connsiteY4" fmla="*/ 3521773 h 4886694"/>
                  <a:gd name="connsiteX5" fmla="*/ 1929600 w 7380818"/>
                  <a:gd name="connsiteY5" fmla="*/ 4653743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443500 w 7380818"/>
                  <a:gd name="connsiteY4" fmla="*/ 3602011 h 4886694"/>
                  <a:gd name="connsiteX5" fmla="*/ 1929600 w 7380818"/>
                  <a:gd name="connsiteY5" fmla="*/ 4653743 h 4886694"/>
                  <a:gd name="connsiteX6" fmla="*/ 0 w 7380818"/>
                  <a:gd name="connsiteY6" fmla="*/ 4886694 h 4886694"/>
                  <a:gd name="connsiteX0" fmla="*/ 0 w 7380818"/>
                  <a:gd name="connsiteY0" fmla="*/ 4886694 h 4886694"/>
                  <a:gd name="connsiteX1" fmla="*/ 2813843 w 7380818"/>
                  <a:gd name="connsiteY1" fmla="*/ 1889467 h 4886694"/>
                  <a:gd name="connsiteX2" fmla="*/ 7193414 w 7380818"/>
                  <a:gd name="connsiteY2" fmla="*/ 0 h 4886694"/>
                  <a:gd name="connsiteX3" fmla="*/ 7380818 w 7380818"/>
                  <a:gd name="connsiteY3" fmla="*/ 1550088 h 4886694"/>
                  <a:gd name="connsiteX4" fmla="*/ 4443500 w 7380818"/>
                  <a:gd name="connsiteY4" fmla="*/ 3602011 h 4886694"/>
                  <a:gd name="connsiteX5" fmla="*/ 1950021 w 7380818"/>
                  <a:gd name="connsiteY5" fmla="*/ 4587897 h 4886694"/>
                  <a:gd name="connsiteX6" fmla="*/ 0 w 7380818"/>
                  <a:gd name="connsiteY6" fmla="*/ 4886694 h 4886694"/>
                  <a:gd name="connsiteX0" fmla="*/ 0 w 7302493"/>
                  <a:gd name="connsiteY0" fmla="*/ 4886694 h 4886694"/>
                  <a:gd name="connsiteX1" fmla="*/ 2813843 w 7302493"/>
                  <a:gd name="connsiteY1" fmla="*/ 1889467 h 4886694"/>
                  <a:gd name="connsiteX2" fmla="*/ 7193414 w 7302493"/>
                  <a:gd name="connsiteY2" fmla="*/ 0 h 4886694"/>
                  <a:gd name="connsiteX3" fmla="*/ 7302493 w 7302493"/>
                  <a:gd name="connsiteY3" fmla="*/ 1194015 h 4886694"/>
                  <a:gd name="connsiteX4" fmla="*/ 4443500 w 7302493"/>
                  <a:gd name="connsiteY4" fmla="*/ 3602011 h 4886694"/>
                  <a:gd name="connsiteX5" fmla="*/ 1950021 w 7302493"/>
                  <a:gd name="connsiteY5" fmla="*/ 4587897 h 4886694"/>
                  <a:gd name="connsiteX6" fmla="*/ 0 w 7302493"/>
                  <a:gd name="connsiteY6" fmla="*/ 4886694 h 4886694"/>
                  <a:gd name="connsiteX0" fmla="*/ 0 w 7302493"/>
                  <a:gd name="connsiteY0" fmla="*/ 4886694 h 4886694"/>
                  <a:gd name="connsiteX1" fmla="*/ 2813843 w 7302493"/>
                  <a:gd name="connsiteY1" fmla="*/ 1889467 h 4886694"/>
                  <a:gd name="connsiteX2" fmla="*/ 7193414 w 7302493"/>
                  <a:gd name="connsiteY2" fmla="*/ 0 h 4886694"/>
                  <a:gd name="connsiteX3" fmla="*/ 7302493 w 7302493"/>
                  <a:gd name="connsiteY3" fmla="*/ 1194015 h 4886694"/>
                  <a:gd name="connsiteX4" fmla="*/ 4169123 w 7302493"/>
                  <a:gd name="connsiteY4" fmla="*/ 3533234 h 4886694"/>
                  <a:gd name="connsiteX5" fmla="*/ 1950021 w 7302493"/>
                  <a:gd name="connsiteY5" fmla="*/ 4587897 h 4886694"/>
                  <a:gd name="connsiteX6" fmla="*/ 0 w 7302493"/>
                  <a:gd name="connsiteY6" fmla="*/ 4886694 h 4886694"/>
                  <a:gd name="connsiteX0" fmla="*/ 0 w 7302493"/>
                  <a:gd name="connsiteY0" fmla="*/ 4886694 h 4886694"/>
                  <a:gd name="connsiteX1" fmla="*/ 2813843 w 7302493"/>
                  <a:gd name="connsiteY1" fmla="*/ 1889467 h 4886694"/>
                  <a:gd name="connsiteX2" fmla="*/ 7193414 w 7302493"/>
                  <a:gd name="connsiteY2" fmla="*/ 0 h 4886694"/>
                  <a:gd name="connsiteX3" fmla="*/ 7302493 w 7302493"/>
                  <a:gd name="connsiteY3" fmla="*/ 1194015 h 4886694"/>
                  <a:gd name="connsiteX4" fmla="*/ 4169123 w 7302493"/>
                  <a:gd name="connsiteY4" fmla="*/ 3533234 h 4886694"/>
                  <a:gd name="connsiteX5" fmla="*/ 2358292 w 7302493"/>
                  <a:gd name="connsiteY5" fmla="*/ 4532561 h 4886694"/>
                  <a:gd name="connsiteX6" fmla="*/ 0 w 7302493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4943660 w 7285196"/>
                  <a:gd name="connsiteY5" fmla="*/ 3241503 h 4886694"/>
                  <a:gd name="connsiteX6" fmla="*/ 2358292 w 7285196"/>
                  <a:gd name="connsiteY6" fmla="*/ 4532561 h 4886694"/>
                  <a:gd name="connsiteX7" fmla="*/ 0 w 7285196"/>
                  <a:gd name="connsiteY7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4963268 w 7285196"/>
                  <a:gd name="connsiteY5" fmla="*/ 3240051 h 4886694"/>
                  <a:gd name="connsiteX6" fmla="*/ 2358292 w 7285196"/>
                  <a:gd name="connsiteY6" fmla="*/ 4532561 h 4886694"/>
                  <a:gd name="connsiteX7" fmla="*/ 0 w 7285196"/>
                  <a:gd name="connsiteY7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169123 w 7285196"/>
                  <a:gd name="connsiteY4" fmla="*/ 3533234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85196"/>
                  <a:gd name="connsiteY0" fmla="*/ 4886694 h 4886694"/>
                  <a:gd name="connsiteX1" fmla="*/ 2813843 w 7285196"/>
                  <a:gd name="connsiteY1" fmla="*/ 1889467 h 4886694"/>
                  <a:gd name="connsiteX2" fmla="*/ 7193414 w 7285196"/>
                  <a:gd name="connsiteY2" fmla="*/ 0 h 4886694"/>
                  <a:gd name="connsiteX3" fmla="*/ 7285196 w 7285196"/>
                  <a:gd name="connsiteY3" fmla="*/ 821736 h 4886694"/>
                  <a:gd name="connsiteX4" fmla="*/ 4494931 w 7285196"/>
                  <a:gd name="connsiteY4" fmla="*/ 3439891 h 4886694"/>
                  <a:gd name="connsiteX5" fmla="*/ 2358292 w 7285196"/>
                  <a:gd name="connsiteY5" fmla="*/ 4532561 h 4886694"/>
                  <a:gd name="connsiteX6" fmla="*/ 0 w 7285196"/>
                  <a:gd name="connsiteY6" fmla="*/ 4886694 h 4886694"/>
                  <a:gd name="connsiteX0" fmla="*/ 0 w 7273958"/>
                  <a:gd name="connsiteY0" fmla="*/ 4886694 h 4886694"/>
                  <a:gd name="connsiteX1" fmla="*/ 2813843 w 7273958"/>
                  <a:gd name="connsiteY1" fmla="*/ 1889467 h 4886694"/>
                  <a:gd name="connsiteX2" fmla="*/ 7193414 w 7273958"/>
                  <a:gd name="connsiteY2" fmla="*/ 0 h 4886694"/>
                  <a:gd name="connsiteX3" fmla="*/ 7273958 w 7273958"/>
                  <a:gd name="connsiteY3" fmla="*/ 1106279 h 4886694"/>
                  <a:gd name="connsiteX4" fmla="*/ 4494931 w 7273958"/>
                  <a:gd name="connsiteY4" fmla="*/ 3439891 h 4886694"/>
                  <a:gd name="connsiteX5" fmla="*/ 2358292 w 7273958"/>
                  <a:gd name="connsiteY5" fmla="*/ 4532561 h 4886694"/>
                  <a:gd name="connsiteX6" fmla="*/ 0 w 7273958"/>
                  <a:gd name="connsiteY6" fmla="*/ 4886694 h 48866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494931 w 7273958"/>
                  <a:gd name="connsiteY4" fmla="*/ 3065091 h 4511894"/>
                  <a:gd name="connsiteX5" fmla="*/ 2358292 w 7273958"/>
                  <a:gd name="connsiteY5" fmla="*/ 4157761 h 4511894"/>
                  <a:gd name="connsiteX6" fmla="*/ 0 w 7273958"/>
                  <a:gd name="connsiteY6" fmla="*/ 4511894 h 45118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494931 w 7273958"/>
                  <a:gd name="connsiteY4" fmla="*/ 3065091 h 4511894"/>
                  <a:gd name="connsiteX5" fmla="*/ 2358292 w 7273958"/>
                  <a:gd name="connsiteY5" fmla="*/ 4157761 h 4511894"/>
                  <a:gd name="connsiteX6" fmla="*/ 0 w 7273958"/>
                  <a:gd name="connsiteY6" fmla="*/ 4511894 h 45118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494931 w 7273958"/>
                  <a:gd name="connsiteY4" fmla="*/ 3065091 h 4511894"/>
                  <a:gd name="connsiteX5" fmla="*/ 2861327 w 7273958"/>
                  <a:gd name="connsiteY5" fmla="*/ 4062875 h 4511894"/>
                  <a:gd name="connsiteX6" fmla="*/ 0 w 7273958"/>
                  <a:gd name="connsiteY6" fmla="*/ 4511894 h 4511894"/>
                  <a:gd name="connsiteX0" fmla="*/ 0 w 7273958"/>
                  <a:gd name="connsiteY0" fmla="*/ 4511894 h 4511894"/>
                  <a:gd name="connsiteX1" fmla="*/ 2813843 w 7273958"/>
                  <a:gd name="connsiteY1" fmla="*/ 1514667 h 4511894"/>
                  <a:gd name="connsiteX2" fmla="*/ 7210824 w 7273958"/>
                  <a:gd name="connsiteY2" fmla="*/ 0 h 4511894"/>
                  <a:gd name="connsiteX3" fmla="*/ 7273958 w 7273958"/>
                  <a:gd name="connsiteY3" fmla="*/ 731479 h 4511894"/>
                  <a:gd name="connsiteX4" fmla="*/ 4991057 w 7273958"/>
                  <a:gd name="connsiteY4" fmla="*/ 2900448 h 4511894"/>
                  <a:gd name="connsiteX5" fmla="*/ 2861327 w 7273958"/>
                  <a:gd name="connsiteY5" fmla="*/ 4062875 h 4511894"/>
                  <a:gd name="connsiteX6" fmla="*/ 0 w 7273958"/>
                  <a:gd name="connsiteY6" fmla="*/ 4511894 h 4511894"/>
                  <a:gd name="connsiteX0" fmla="*/ 0 w 7118858"/>
                  <a:gd name="connsiteY0" fmla="*/ 4366598 h 4366598"/>
                  <a:gd name="connsiteX1" fmla="*/ 2658743 w 7118858"/>
                  <a:gd name="connsiteY1" fmla="*/ 1514667 h 4366598"/>
                  <a:gd name="connsiteX2" fmla="*/ 7055724 w 7118858"/>
                  <a:gd name="connsiteY2" fmla="*/ 0 h 4366598"/>
                  <a:gd name="connsiteX3" fmla="*/ 7118858 w 7118858"/>
                  <a:gd name="connsiteY3" fmla="*/ 731479 h 4366598"/>
                  <a:gd name="connsiteX4" fmla="*/ 4835957 w 7118858"/>
                  <a:gd name="connsiteY4" fmla="*/ 2900448 h 4366598"/>
                  <a:gd name="connsiteX5" fmla="*/ 2706227 w 7118858"/>
                  <a:gd name="connsiteY5" fmla="*/ 4062875 h 4366598"/>
                  <a:gd name="connsiteX6" fmla="*/ 0 w 7118858"/>
                  <a:gd name="connsiteY6" fmla="*/ 4366598 h 4366598"/>
                  <a:gd name="connsiteX0" fmla="*/ 0 w 7092111"/>
                  <a:gd name="connsiteY0" fmla="*/ 4336350 h 4336350"/>
                  <a:gd name="connsiteX1" fmla="*/ 2631996 w 7092111"/>
                  <a:gd name="connsiteY1" fmla="*/ 1514667 h 4336350"/>
                  <a:gd name="connsiteX2" fmla="*/ 7028977 w 7092111"/>
                  <a:gd name="connsiteY2" fmla="*/ 0 h 4336350"/>
                  <a:gd name="connsiteX3" fmla="*/ 7092111 w 7092111"/>
                  <a:gd name="connsiteY3" fmla="*/ 731479 h 4336350"/>
                  <a:gd name="connsiteX4" fmla="*/ 4809210 w 7092111"/>
                  <a:gd name="connsiteY4" fmla="*/ 2900448 h 4336350"/>
                  <a:gd name="connsiteX5" fmla="*/ 2679480 w 7092111"/>
                  <a:gd name="connsiteY5" fmla="*/ 4062875 h 4336350"/>
                  <a:gd name="connsiteX6" fmla="*/ 0 w 7092111"/>
                  <a:gd name="connsiteY6" fmla="*/ 4336350 h 4336350"/>
                  <a:gd name="connsiteX0" fmla="*/ 0 w 7092111"/>
                  <a:gd name="connsiteY0" fmla="*/ 4336350 h 4336350"/>
                  <a:gd name="connsiteX1" fmla="*/ 2631996 w 7092111"/>
                  <a:gd name="connsiteY1" fmla="*/ 1514667 h 4336350"/>
                  <a:gd name="connsiteX2" fmla="*/ 7028977 w 7092111"/>
                  <a:gd name="connsiteY2" fmla="*/ 0 h 4336350"/>
                  <a:gd name="connsiteX3" fmla="*/ 7092111 w 7092111"/>
                  <a:gd name="connsiteY3" fmla="*/ 731479 h 4336350"/>
                  <a:gd name="connsiteX4" fmla="*/ 4809210 w 7092111"/>
                  <a:gd name="connsiteY4" fmla="*/ 2900448 h 4336350"/>
                  <a:gd name="connsiteX5" fmla="*/ 2790500 w 7092111"/>
                  <a:gd name="connsiteY5" fmla="*/ 3977314 h 4336350"/>
                  <a:gd name="connsiteX6" fmla="*/ 0 w 7092111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09210 w 7130782"/>
                  <a:gd name="connsiteY4" fmla="*/ 2900448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7164 w 7130782"/>
                  <a:gd name="connsiteY4" fmla="*/ 3163358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7164 w 7130782"/>
                  <a:gd name="connsiteY4" fmla="*/ 3163358 h 4336350"/>
                  <a:gd name="connsiteX5" fmla="*/ 4810689 w 7130782"/>
                  <a:gd name="connsiteY5" fmla="*/ 3130076 h 4336350"/>
                  <a:gd name="connsiteX6" fmla="*/ 2790500 w 7130782"/>
                  <a:gd name="connsiteY6" fmla="*/ 3977314 h 4336350"/>
                  <a:gd name="connsiteX7" fmla="*/ 0 w 7130782"/>
                  <a:gd name="connsiteY7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7164 w 7130782"/>
                  <a:gd name="connsiteY4" fmla="*/ 3163358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4833371 w 7130782"/>
                  <a:gd name="connsiteY4" fmla="*/ 3147234 h 4336350"/>
                  <a:gd name="connsiteX5" fmla="*/ 2790500 w 7130782"/>
                  <a:gd name="connsiteY5" fmla="*/ 3977314 h 4336350"/>
                  <a:gd name="connsiteX6" fmla="*/ 0 w 7130782"/>
                  <a:gd name="connsiteY6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790500 w 7130782"/>
                  <a:gd name="connsiteY4" fmla="*/ 3977314 h 4336350"/>
                  <a:gd name="connsiteX5" fmla="*/ 0 w 7130782"/>
                  <a:gd name="connsiteY5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790500 w 7130782"/>
                  <a:gd name="connsiteY4" fmla="*/ 3977314 h 4336350"/>
                  <a:gd name="connsiteX5" fmla="*/ 0 w 7130782"/>
                  <a:gd name="connsiteY5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340146 w 7130782"/>
                  <a:gd name="connsiteY4" fmla="*/ 4016292 h 4336350"/>
                  <a:gd name="connsiteX5" fmla="*/ 0 w 7130782"/>
                  <a:gd name="connsiteY5" fmla="*/ 4336350 h 4336350"/>
                  <a:gd name="connsiteX0" fmla="*/ 0 w 7130782"/>
                  <a:gd name="connsiteY0" fmla="*/ 4336350 h 4336350"/>
                  <a:gd name="connsiteX1" fmla="*/ 2631996 w 7130782"/>
                  <a:gd name="connsiteY1" fmla="*/ 1514667 h 4336350"/>
                  <a:gd name="connsiteX2" fmla="*/ 7028977 w 7130782"/>
                  <a:gd name="connsiteY2" fmla="*/ 0 h 4336350"/>
                  <a:gd name="connsiteX3" fmla="*/ 7130782 w 7130782"/>
                  <a:gd name="connsiteY3" fmla="*/ 1085031 h 4336350"/>
                  <a:gd name="connsiteX4" fmla="*/ 2340146 w 7130782"/>
                  <a:gd name="connsiteY4" fmla="*/ 4016292 h 4336350"/>
                  <a:gd name="connsiteX5" fmla="*/ 0 w 7130782"/>
                  <a:gd name="connsiteY5" fmla="*/ 4336350 h 4336350"/>
                  <a:gd name="connsiteX0" fmla="*/ 0 w 7174092"/>
                  <a:gd name="connsiteY0" fmla="*/ 4336350 h 4336350"/>
                  <a:gd name="connsiteX1" fmla="*/ 2631996 w 7174092"/>
                  <a:gd name="connsiteY1" fmla="*/ 1514667 h 4336350"/>
                  <a:gd name="connsiteX2" fmla="*/ 7028977 w 7174092"/>
                  <a:gd name="connsiteY2" fmla="*/ 0 h 4336350"/>
                  <a:gd name="connsiteX3" fmla="*/ 7174092 w 7174092"/>
                  <a:gd name="connsiteY3" fmla="*/ 1458219 h 4336350"/>
                  <a:gd name="connsiteX4" fmla="*/ 2340146 w 7174092"/>
                  <a:gd name="connsiteY4" fmla="*/ 4016292 h 4336350"/>
                  <a:gd name="connsiteX5" fmla="*/ 0 w 7174092"/>
                  <a:gd name="connsiteY5" fmla="*/ 4336350 h 4336350"/>
                  <a:gd name="connsiteX0" fmla="*/ 0 w 7174092"/>
                  <a:gd name="connsiteY0" fmla="*/ 4336350 h 4336350"/>
                  <a:gd name="connsiteX1" fmla="*/ 2631996 w 7174092"/>
                  <a:gd name="connsiteY1" fmla="*/ 1514667 h 4336350"/>
                  <a:gd name="connsiteX2" fmla="*/ 7028977 w 7174092"/>
                  <a:gd name="connsiteY2" fmla="*/ 0 h 4336350"/>
                  <a:gd name="connsiteX3" fmla="*/ 7174092 w 7174092"/>
                  <a:gd name="connsiteY3" fmla="*/ 1458219 h 4336350"/>
                  <a:gd name="connsiteX4" fmla="*/ 2340146 w 7174092"/>
                  <a:gd name="connsiteY4" fmla="*/ 4016292 h 4336350"/>
                  <a:gd name="connsiteX5" fmla="*/ 0 w 7174092"/>
                  <a:gd name="connsiteY5" fmla="*/ 4336350 h 4336350"/>
                  <a:gd name="connsiteX0" fmla="*/ 0 w 7028977"/>
                  <a:gd name="connsiteY0" fmla="*/ 4336350 h 4336350"/>
                  <a:gd name="connsiteX1" fmla="*/ 2631996 w 7028977"/>
                  <a:gd name="connsiteY1" fmla="*/ 1514667 h 4336350"/>
                  <a:gd name="connsiteX2" fmla="*/ 7028977 w 7028977"/>
                  <a:gd name="connsiteY2" fmla="*/ 0 h 4336350"/>
                  <a:gd name="connsiteX3" fmla="*/ 7002209 w 7028977"/>
                  <a:gd name="connsiteY3" fmla="*/ 1575537 h 4336350"/>
                  <a:gd name="connsiteX4" fmla="*/ 2340146 w 7028977"/>
                  <a:gd name="connsiteY4" fmla="*/ 4016292 h 4336350"/>
                  <a:gd name="connsiteX5" fmla="*/ 0 w 7028977"/>
                  <a:gd name="connsiteY5" fmla="*/ 4336350 h 4336350"/>
                  <a:gd name="connsiteX0" fmla="*/ 0 w 7002209"/>
                  <a:gd name="connsiteY0" fmla="*/ 4340236 h 4340236"/>
                  <a:gd name="connsiteX1" fmla="*/ 2631996 w 7002209"/>
                  <a:gd name="connsiteY1" fmla="*/ 1518553 h 4340236"/>
                  <a:gd name="connsiteX2" fmla="*/ 6776807 w 7002209"/>
                  <a:gd name="connsiteY2" fmla="*/ -1 h 4340236"/>
                  <a:gd name="connsiteX3" fmla="*/ 7002209 w 7002209"/>
                  <a:gd name="connsiteY3" fmla="*/ 1579423 h 4340236"/>
                  <a:gd name="connsiteX4" fmla="*/ 2340146 w 7002209"/>
                  <a:gd name="connsiteY4" fmla="*/ 4020178 h 4340236"/>
                  <a:gd name="connsiteX5" fmla="*/ 0 w 7002209"/>
                  <a:gd name="connsiteY5" fmla="*/ 4340236 h 4340236"/>
                  <a:gd name="connsiteX0" fmla="*/ -1 w 7008758"/>
                  <a:gd name="connsiteY0" fmla="*/ 4294345 h 4294345"/>
                  <a:gd name="connsiteX1" fmla="*/ 2638545 w 7008758"/>
                  <a:gd name="connsiteY1" fmla="*/ 1518554 h 4294345"/>
                  <a:gd name="connsiteX2" fmla="*/ 6783356 w 7008758"/>
                  <a:gd name="connsiteY2" fmla="*/ 0 h 4294345"/>
                  <a:gd name="connsiteX3" fmla="*/ 7008758 w 7008758"/>
                  <a:gd name="connsiteY3" fmla="*/ 1579424 h 4294345"/>
                  <a:gd name="connsiteX4" fmla="*/ 2346695 w 7008758"/>
                  <a:gd name="connsiteY4" fmla="*/ 4020179 h 4294345"/>
                  <a:gd name="connsiteX5" fmla="*/ -1 w 7008758"/>
                  <a:gd name="connsiteY5" fmla="*/ 4294345 h 4294345"/>
                  <a:gd name="connsiteX0" fmla="*/ 1 w 7008760"/>
                  <a:gd name="connsiteY0" fmla="*/ 4294345 h 4294345"/>
                  <a:gd name="connsiteX1" fmla="*/ 2638547 w 7008760"/>
                  <a:gd name="connsiteY1" fmla="*/ 1518554 h 4294345"/>
                  <a:gd name="connsiteX2" fmla="*/ 6783358 w 7008760"/>
                  <a:gd name="connsiteY2" fmla="*/ 0 h 4294345"/>
                  <a:gd name="connsiteX3" fmla="*/ 7008760 w 7008760"/>
                  <a:gd name="connsiteY3" fmla="*/ 1579424 h 4294345"/>
                  <a:gd name="connsiteX4" fmla="*/ 2344694 w 7008760"/>
                  <a:gd name="connsiteY4" fmla="*/ 4063698 h 4294345"/>
                  <a:gd name="connsiteX5" fmla="*/ 1 w 7008760"/>
                  <a:gd name="connsiteY5" fmla="*/ 4294345 h 4294345"/>
                  <a:gd name="connsiteX0" fmla="*/ -1 w 7008758"/>
                  <a:gd name="connsiteY0" fmla="*/ 4294345 h 4294345"/>
                  <a:gd name="connsiteX1" fmla="*/ 2638545 w 7008758"/>
                  <a:gd name="connsiteY1" fmla="*/ 1518554 h 4294345"/>
                  <a:gd name="connsiteX2" fmla="*/ 6783356 w 7008758"/>
                  <a:gd name="connsiteY2" fmla="*/ 0 h 4294345"/>
                  <a:gd name="connsiteX3" fmla="*/ 7008758 w 7008758"/>
                  <a:gd name="connsiteY3" fmla="*/ 1579424 h 4294345"/>
                  <a:gd name="connsiteX4" fmla="*/ 2207216 w 7008758"/>
                  <a:gd name="connsiteY4" fmla="*/ 4077221 h 4294345"/>
                  <a:gd name="connsiteX5" fmla="*/ -1 w 7008758"/>
                  <a:gd name="connsiteY5" fmla="*/ 4294345 h 4294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08758" h="4294345">
                    <a:moveTo>
                      <a:pt x="-1" y="4294345"/>
                    </a:moveTo>
                    <a:cubicBezTo>
                      <a:pt x="499378" y="3265606"/>
                      <a:pt x="1672895" y="2176117"/>
                      <a:pt x="2638545" y="1518554"/>
                    </a:cubicBezTo>
                    <a:cubicBezTo>
                      <a:pt x="4141005" y="500305"/>
                      <a:pt x="5545851" y="19631"/>
                      <a:pt x="6783356" y="0"/>
                    </a:cubicBezTo>
                    <a:lnTo>
                      <a:pt x="7008758" y="1579424"/>
                    </a:lnTo>
                    <a:cubicBezTo>
                      <a:pt x="5820027" y="2563978"/>
                      <a:pt x="3391830" y="3728934"/>
                      <a:pt x="2207216" y="4077221"/>
                    </a:cubicBezTo>
                    <a:lnTo>
                      <a:pt x="-1" y="429434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alpha val="27000"/>
                    </a:schemeClr>
                  </a:gs>
                  <a:gs pos="66000">
                    <a:schemeClr val="accent3">
                      <a:alpha val="12000"/>
                    </a:schemeClr>
                  </a:gs>
                  <a:gs pos="77000">
                    <a:schemeClr val="accent3">
                      <a:alpha val="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0" name="Freeform 24">
                <a:extLst>
                  <a:ext uri="{FF2B5EF4-FFF2-40B4-BE49-F238E27FC236}">
                    <a16:creationId xmlns:a16="http://schemas.microsoft.com/office/drawing/2014/main" id="{12AC2A2E-6ED0-4D2F-A7DF-398ABB9AE5EF}"/>
                  </a:ext>
                </a:extLst>
              </p:cNvPr>
              <p:cNvSpPr/>
              <p:nvPr/>
            </p:nvSpPr>
            <p:spPr bwMode="ltGray">
              <a:xfrm>
                <a:off x="2333898" y="30310"/>
                <a:ext cx="5516825" cy="6998900"/>
              </a:xfrm>
              <a:custGeom>
                <a:avLst/>
                <a:gdLst>
                  <a:gd name="connsiteX0" fmla="*/ 853924 w 853924"/>
                  <a:gd name="connsiteY0" fmla="*/ 0 h 6850743"/>
                  <a:gd name="connsiteX1" fmla="*/ 99181 w 853924"/>
                  <a:gd name="connsiteY1" fmla="*/ 3222172 h 6850743"/>
                  <a:gd name="connsiteX2" fmla="*/ 258838 w 853924"/>
                  <a:gd name="connsiteY2" fmla="*/ 6850743 h 6850743"/>
                  <a:gd name="connsiteX3" fmla="*/ 258838 w 853924"/>
                  <a:gd name="connsiteY3" fmla="*/ 6850743 h 6850743"/>
                  <a:gd name="connsiteX0" fmla="*/ 878952 w 878952"/>
                  <a:gd name="connsiteY0" fmla="*/ 0 h 6850743"/>
                  <a:gd name="connsiteX1" fmla="*/ 124209 w 878952"/>
                  <a:gd name="connsiteY1" fmla="*/ 3222172 h 6850743"/>
                  <a:gd name="connsiteX2" fmla="*/ 489467 w 878952"/>
                  <a:gd name="connsiteY2" fmla="*/ 3536928 h 6850743"/>
                  <a:gd name="connsiteX3" fmla="*/ 283866 w 878952"/>
                  <a:gd name="connsiteY3" fmla="*/ 6850743 h 6850743"/>
                  <a:gd name="connsiteX4" fmla="*/ 283866 w 878952"/>
                  <a:gd name="connsiteY4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762371 w 762371"/>
                  <a:gd name="connsiteY0" fmla="*/ 0 h 6850743"/>
                  <a:gd name="connsiteX1" fmla="*/ 230629 w 762371"/>
                  <a:gd name="connsiteY1" fmla="*/ 3536928 h 6850743"/>
                  <a:gd name="connsiteX2" fmla="*/ 25028 w 762371"/>
                  <a:gd name="connsiteY2" fmla="*/ 6850743 h 6850743"/>
                  <a:gd name="connsiteX3" fmla="*/ 25028 w 762371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3027961 w 3027961"/>
                  <a:gd name="connsiteY0" fmla="*/ 0 h 6850743"/>
                  <a:gd name="connsiteX1" fmla="*/ 13551 w 3027961"/>
                  <a:gd name="connsiteY1" fmla="*/ 6850743 h 6850743"/>
                  <a:gd name="connsiteX2" fmla="*/ 13551 w 3027961"/>
                  <a:gd name="connsiteY2" fmla="*/ 6850743 h 6850743"/>
                  <a:gd name="connsiteX0" fmla="*/ 3027961 w 3027961"/>
                  <a:gd name="connsiteY0" fmla="*/ 0 h 6850743"/>
                  <a:gd name="connsiteX1" fmla="*/ 13551 w 3027961"/>
                  <a:gd name="connsiteY1" fmla="*/ 6850743 h 6850743"/>
                  <a:gd name="connsiteX2" fmla="*/ 13551 w 3027961"/>
                  <a:gd name="connsiteY2" fmla="*/ 6850743 h 6850743"/>
                  <a:gd name="connsiteX0" fmla="*/ 3014410 w 3014410"/>
                  <a:gd name="connsiteY0" fmla="*/ 0 h 6850743"/>
                  <a:gd name="connsiteX1" fmla="*/ 0 w 3014410"/>
                  <a:gd name="connsiteY1" fmla="*/ 6850743 h 6850743"/>
                  <a:gd name="connsiteX2" fmla="*/ 0 w 3014410"/>
                  <a:gd name="connsiteY2" fmla="*/ 6850743 h 6850743"/>
                  <a:gd name="connsiteX0" fmla="*/ 4152944 w 4152944"/>
                  <a:gd name="connsiteY0" fmla="*/ 0 h 6850743"/>
                  <a:gd name="connsiteX1" fmla="*/ 0 w 4152944"/>
                  <a:gd name="connsiteY1" fmla="*/ 6850743 h 6850743"/>
                  <a:gd name="connsiteX2" fmla="*/ 0 w 4152944"/>
                  <a:gd name="connsiteY2" fmla="*/ 6850743 h 6850743"/>
                  <a:gd name="connsiteX0" fmla="*/ 4152944 w 4152944"/>
                  <a:gd name="connsiteY0" fmla="*/ 0 h 6850743"/>
                  <a:gd name="connsiteX1" fmla="*/ 0 w 4152944"/>
                  <a:gd name="connsiteY1" fmla="*/ 6850743 h 6850743"/>
                  <a:gd name="connsiteX2" fmla="*/ 0 w 4152944"/>
                  <a:gd name="connsiteY2" fmla="*/ 6850743 h 6850743"/>
                  <a:gd name="connsiteX0" fmla="*/ 4722259 w 4722259"/>
                  <a:gd name="connsiteY0" fmla="*/ 0 h 6850743"/>
                  <a:gd name="connsiteX1" fmla="*/ 569315 w 4722259"/>
                  <a:gd name="connsiteY1" fmla="*/ 6850743 h 6850743"/>
                  <a:gd name="connsiteX2" fmla="*/ 0 w 4722259"/>
                  <a:gd name="connsiteY2" fmla="*/ 6850743 h 6850743"/>
                  <a:gd name="connsiteX0" fmla="*/ 4722259 w 4722259"/>
                  <a:gd name="connsiteY0" fmla="*/ 0 h 6850743"/>
                  <a:gd name="connsiteX1" fmla="*/ 569315 w 4722259"/>
                  <a:gd name="connsiteY1" fmla="*/ 6850743 h 6850743"/>
                  <a:gd name="connsiteX2" fmla="*/ 0 w 4722259"/>
                  <a:gd name="connsiteY2" fmla="*/ 6850743 h 6850743"/>
                  <a:gd name="connsiteX0" fmla="*/ 4722259 w 4722259"/>
                  <a:gd name="connsiteY0" fmla="*/ 0 h 6850743"/>
                  <a:gd name="connsiteX1" fmla="*/ 0 w 4722259"/>
                  <a:gd name="connsiteY1" fmla="*/ 6850743 h 6850743"/>
                  <a:gd name="connsiteX0" fmla="*/ 4722259 w 4722259"/>
                  <a:gd name="connsiteY0" fmla="*/ 0 h 6850743"/>
                  <a:gd name="connsiteX1" fmla="*/ 0 w 4722259"/>
                  <a:gd name="connsiteY1" fmla="*/ 6850743 h 6850743"/>
                  <a:gd name="connsiteX0" fmla="*/ 4722259 w 4722259"/>
                  <a:gd name="connsiteY0" fmla="*/ 0 h 6850743"/>
                  <a:gd name="connsiteX1" fmla="*/ 0 w 4722259"/>
                  <a:gd name="connsiteY1" fmla="*/ 6850743 h 6850743"/>
                  <a:gd name="connsiteX0" fmla="*/ 5149189 w 5149189"/>
                  <a:gd name="connsiteY0" fmla="*/ 0 h 6850743"/>
                  <a:gd name="connsiteX1" fmla="*/ 0 w 5149189"/>
                  <a:gd name="connsiteY1" fmla="*/ 6850743 h 6850743"/>
                  <a:gd name="connsiteX0" fmla="*/ 5149189 w 5149189"/>
                  <a:gd name="connsiteY0" fmla="*/ 0 h 6850743"/>
                  <a:gd name="connsiteX1" fmla="*/ 0 w 5149189"/>
                  <a:gd name="connsiteY1" fmla="*/ 6850743 h 68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49189" h="6850743">
                    <a:moveTo>
                      <a:pt x="5149189" y="0"/>
                    </a:moveTo>
                    <a:cubicBezTo>
                      <a:pt x="3648489" y="696785"/>
                      <a:pt x="942456" y="3391497"/>
                      <a:pt x="0" y="6850743"/>
                    </a:cubicBezTo>
                  </a:path>
                </a:pathLst>
              </a:custGeom>
              <a:noFill/>
              <a:ln>
                <a:solidFill>
                  <a:schemeClr val="accent5">
                    <a:alpha val="7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1" name="Freeform 25">
                <a:extLst>
                  <a:ext uri="{FF2B5EF4-FFF2-40B4-BE49-F238E27FC236}">
                    <a16:creationId xmlns:a16="http://schemas.microsoft.com/office/drawing/2014/main" id="{462CFAC9-8948-4F0F-8875-C5081DA4E192}"/>
                  </a:ext>
                </a:extLst>
              </p:cNvPr>
              <p:cNvSpPr/>
              <p:nvPr/>
            </p:nvSpPr>
            <p:spPr bwMode="ltGray">
              <a:xfrm rot="2566294">
                <a:off x="3841619" y="391066"/>
                <a:ext cx="2151519" cy="8061575"/>
              </a:xfrm>
              <a:custGeom>
                <a:avLst/>
                <a:gdLst>
                  <a:gd name="connsiteX0" fmla="*/ 853924 w 853924"/>
                  <a:gd name="connsiteY0" fmla="*/ 0 h 6850743"/>
                  <a:gd name="connsiteX1" fmla="*/ 99181 w 853924"/>
                  <a:gd name="connsiteY1" fmla="*/ 3222172 h 6850743"/>
                  <a:gd name="connsiteX2" fmla="*/ 258838 w 853924"/>
                  <a:gd name="connsiteY2" fmla="*/ 6850743 h 6850743"/>
                  <a:gd name="connsiteX3" fmla="*/ 258838 w 853924"/>
                  <a:gd name="connsiteY3" fmla="*/ 6850743 h 6850743"/>
                  <a:gd name="connsiteX0" fmla="*/ 878952 w 878952"/>
                  <a:gd name="connsiteY0" fmla="*/ 0 h 6850743"/>
                  <a:gd name="connsiteX1" fmla="*/ 124209 w 878952"/>
                  <a:gd name="connsiteY1" fmla="*/ 3222172 h 6850743"/>
                  <a:gd name="connsiteX2" fmla="*/ 489467 w 878952"/>
                  <a:gd name="connsiteY2" fmla="*/ 3536928 h 6850743"/>
                  <a:gd name="connsiteX3" fmla="*/ 283866 w 878952"/>
                  <a:gd name="connsiteY3" fmla="*/ 6850743 h 6850743"/>
                  <a:gd name="connsiteX4" fmla="*/ 283866 w 878952"/>
                  <a:gd name="connsiteY4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762371 w 762371"/>
                  <a:gd name="connsiteY0" fmla="*/ 0 h 6850743"/>
                  <a:gd name="connsiteX1" fmla="*/ 230629 w 762371"/>
                  <a:gd name="connsiteY1" fmla="*/ 3536928 h 6850743"/>
                  <a:gd name="connsiteX2" fmla="*/ 25028 w 762371"/>
                  <a:gd name="connsiteY2" fmla="*/ 6850743 h 6850743"/>
                  <a:gd name="connsiteX3" fmla="*/ 25028 w 762371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7123059"/>
                  <a:gd name="connsiteX1" fmla="*/ 13551 w 1391305"/>
                  <a:gd name="connsiteY1" fmla="*/ 6850743 h 7123059"/>
                  <a:gd name="connsiteX2" fmla="*/ 420637 w 1391305"/>
                  <a:gd name="connsiteY2" fmla="*/ 7123059 h 7123059"/>
                  <a:gd name="connsiteX0" fmla="*/ 1434151 w 1434151"/>
                  <a:gd name="connsiteY0" fmla="*/ 0 h 7123059"/>
                  <a:gd name="connsiteX1" fmla="*/ 13551 w 1434151"/>
                  <a:gd name="connsiteY1" fmla="*/ 6859375 h 7123059"/>
                  <a:gd name="connsiteX2" fmla="*/ 463483 w 1434151"/>
                  <a:gd name="connsiteY2" fmla="*/ 7123059 h 7123059"/>
                  <a:gd name="connsiteX0" fmla="*/ 970668 w 970668"/>
                  <a:gd name="connsiteY0" fmla="*/ 0 h 7123059"/>
                  <a:gd name="connsiteX1" fmla="*/ 0 w 970668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1879672 w 1879672"/>
                  <a:gd name="connsiteY0" fmla="*/ 0 h 6989615"/>
                  <a:gd name="connsiteX1" fmla="*/ 856718 w 1879672"/>
                  <a:gd name="connsiteY1" fmla="*/ 6989615 h 6989615"/>
                  <a:gd name="connsiteX0" fmla="*/ 2033628 w 2033628"/>
                  <a:gd name="connsiteY0" fmla="*/ 0 h 7129109"/>
                  <a:gd name="connsiteX1" fmla="*/ 856718 w 2033628"/>
                  <a:gd name="connsiteY1" fmla="*/ 7129109 h 7129109"/>
                  <a:gd name="connsiteX0" fmla="*/ 1859414 w 1859414"/>
                  <a:gd name="connsiteY0" fmla="*/ 0 h 7129109"/>
                  <a:gd name="connsiteX1" fmla="*/ 682504 w 1859414"/>
                  <a:gd name="connsiteY1" fmla="*/ 7129109 h 7129109"/>
                  <a:gd name="connsiteX0" fmla="*/ 1992731 w 1992731"/>
                  <a:gd name="connsiteY0" fmla="*/ 0 h 6599585"/>
                  <a:gd name="connsiteX1" fmla="*/ 682504 w 1992731"/>
                  <a:gd name="connsiteY1" fmla="*/ 6599585 h 6599585"/>
                  <a:gd name="connsiteX0" fmla="*/ 1604554 w 1604554"/>
                  <a:gd name="connsiteY0" fmla="*/ 0 h 6599585"/>
                  <a:gd name="connsiteX1" fmla="*/ 294327 w 1604554"/>
                  <a:gd name="connsiteY1" fmla="*/ 6599585 h 659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04554" h="6599585">
                    <a:moveTo>
                      <a:pt x="1604554" y="0"/>
                    </a:moveTo>
                    <a:cubicBezTo>
                      <a:pt x="1121348" y="698298"/>
                      <a:pt x="0" y="3390197"/>
                      <a:pt x="294327" y="6599585"/>
                    </a:cubicBezTo>
                  </a:path>
                </a:pathLst>
              </a:custGeom>
              <a:noFill/>
              <a:ln>
                <a:solidFill>
                  <a:schemeClr val="accent2">
                    <a:alpha val="3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12" name="Freeform 26">
                <a:extLst>
                  <a:ext uri="{FF2B5EF4-FFF2-40B4-BE49-F238E27FC236}">
                    <a16:creationId xmlns:a16="http://schemas.microsoft.com/office/drawing/2014/main" id="{B1BCC0C9-C524-4C45-97E2-835DECD9D31E}"/>
                  </a:ext>
                </a:extLst>
              </p:cNvPr>
              <p:cNvSpPr/>
              <p:nvPr/>
            </p:nvSpPr>
            <p:spPr bwMode="ltGray">
              <a:xfrm rot="2566294">
                <a:off x="5361689" y="4004111"/>
                <a:ext cx="2202985" cy="4202281"/>
              </a:xfrm>
              <a:custGeom>
                <a:avLst/>
                <a:gdLst>
                  <a:gd name="connsiteX0" fmla="*/ 853924 w 853924"/>
                  <a:gd name="connsiteY0" fmla="*/ 0 h 6850743"/>
                  <a:gd name="connsiteX1" fmla="*/ 99181 w 853924"/>
                  <a:gd name="connsiteY1" fmla="*/ 3222172 h 6850743"/>
                  <a:gd name="connsiteX2" fmla="*/ 258838 w 853924"/>
                  <a:gd name="connsiteY2" fmla="*/ 6850743 h 6850743"/>
                  <a:gd name="connsiteX3" fmla="*/ 258838 w 853924"/>
                  <a:gd name="connsiteY3" fmla="*/ 6850743 h 6850743"/>
                  <a:gd name="connsiteX0" fmla="*/ 878952 w 878952"/>
                  <a:gd name="connsiteY0" fmla="*/ 0 h 6850743"/>
                  <a:gd name="connsiteX1" fmla="*/ 124209 w 878952"/>
                  <a:gd name="connsiteY1" fmla="*/ 3222172 h 6850743"/>
                  <a:gd name="connsiteX2" fmla="*/ 489467 w 878952"/>
                  <a:gd name="connsiteY2" fmla="*/ 3536928 h 6850743"/>
                  <a:gd name="connsiteX3" fmla="*/ 283866 w 878952"/>
                  <a:gd name="connsiteY3" fmla="*/ 6850743 h 6850743"/>
                  <a:gd name="connsiteX4" fmla="*/ 283866 w 878952"/>
                  <a:gd name="connsiteY4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620114 w 620114"/>
                  <a:gd name="connsiteY0" fmla="*/ 0 h 6850743"/>
                  <a:gd name="connsiteX1" fmla="*/ 230629 w 620114"/>
                  <a:gd name="connsiteY1" fmla="*/ 3536928 h 6850743"/>
                  <a:gd name="connsiteX2" fmla="*/ 25028 w 620114"/>
                  <a:gd name="connsiteY2" fmla="*/ 6850743 h 6850743"/>
                  <a:gd name="connsiteX3" fmla="*/ 25028 w 62011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975884 w 975884"/>
                  <a:gd name="connsiteY0" fmla="*/ 0 h 6850743"/>
                  <a:gd name="connsiteX1" fmla="*/ 230629 w 975884"/>
                  <a:gd name="connsiteY1" fmla="*/ 3536928 h 6850743"/>
                  <a:gd name="connsiteX2" fmla="*/ 25028 w 975884"/>
                  <a:gd name="connsiteY2" fmla="*/ 6850743 h 6850743"/>
                  <a:gd name="connsiteX3" fmla="*/ 25028 w 975884"/>
                  <a:gd name="connsiteY3" fmla="*/ 6850743 h 6850743"/>
                  <a:gd name="connsiteX0" fmla="*/ 762371 w 762371"/>
                  <a:gd name="connsiteY0" fmla="*/ 0 h 6850743"/>
                  <a:gd name="connsiteX1" fmla="*/ 230629 w 762371"/>
                  <a:gd name="connsiteY1" fmla="*/ 3536928 h 6850743"/>
                  <a:gd name="connsiteX2" fmla="*/ 25028 w 762371"/>
                  <a:gd name="connsiteY2" fmla="*/ 6850743 h 6850743"/>
                  <a:gd name="connsiteX3" fmla="*/ 25028 w 762371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963520 w 963520"/>
                  <a:gd name="connsiteY0" fmla="*/ 0 h 6850743"/>
                  <a:gd name="connsiteX1" fmla="*/ 218265 w 963520"/>
                  <a:gd name="connsiteY1" fmla="*/ 4322722 h 6850743"/>
                  <a:gd name="connsiteX2" fmla="*/ 226177 w 963520"/>
                  <a:gd name="connsiteY2" fmla="*/ 6850743 h 6850743"/>
                  <a:gd name="connsiteX3" fmla="*/ 226177 w 963520"/>
                  <a:gd name="connsiteY3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37343 w 737343"/>
                  <a:gd name="connsiteY0" fmla="*/ 0 h 6850743"/>
                  <a:gd name="connsiteX1" fmla="*/ 0 w 737343"/>
                  <a:gd name="connsiteY1" fmla="*/ 6850743 h 6850743"/>
                  <a:gd name="connsiteX2" fmla="*/ 0 w 737343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750894 w 750894"/>
                  <a:gd name="connsiteY0" fmla="*/ 0 h 6850743"/>
                  <a:gd name="connsiteX1" fmla="*/ 13551 w 750894"/>
                  <a:gd name="connsiteY1" fmla="*/ 6850743 h 6850743"/>
                  <a:gd name="connsiteX2" fmla="*/ 13551 w 750894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6850743"/>
                  <a:gd name="connsiteX1" fmla="*/ 13551 w 1391305"/>
                  <a:gd name="connsiteY1" fmla="*/ 6850743 h 6850743"/>
                  <a:gd name="connsiteX2" fmla="*/ 13551 w 1391305"/>
                  <a:gd name="connsiteY2" fmla="*/ 6850743 h 6850743"/>
                  <a:gd name="connsiteX0" fmla="*/ 1391305 w 1391305"/>
                  <a:gd name="connsiteY0" fmla="*/ 0 h 7123059"/>
                  <a:gd name="connsiteX1" fmla="*/ 13551 w 1391305"/>
                  <a:gd name="connsiteY1" fmla="*/ 6850743 h 7123059"/>
                  <a:gd name="connsiteX2" fmla="*/ 420637 w 1391305"/>
                  <a:gd name="connsiteY2" fmla="*/ 7123059 h 7123059"/>
                  <a:gd name="connsiteX0" fmla="*/ 1434151 w 1434151"/>
                  <a:gd name="connsiteY0" fmla="*/ 0 h 7123059"/>
                  <a:gd name="connsiteX1" fmla="*/ 13551 w 1434151"/>
                  <a:gd name="connsiteY1" fmla="*/ 6859375 h 7123059"/>
                  <a:gd name="connsiteX2" fmla="*/ 463483 w 1434151"/>
                  <a:gd name="connsiteY2" fmla="*/ 7123059 h 7123059"/>
                  <a:gd name="connsiteX0" fmla="*/ 970668 w 970668"/>
                  <a:gd name="connsiteY0" fmla="*/ 0 h 7123059"/>
                  <a:gd name="connsiteX1" fmla="*/ 0 w 970668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1827386 w 1827386"/>
                  <a:gd name="connsiteY0" fmla="*/ 0 h 7123059"/>
                  <a:gd name="connsiteX1" fmla="*/ 856718 w 1827386"/>
                  <a:gd name="connsiteY1" fmla="*/ 7123059 h 712305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2221285 w 2221285"/>
                  <a:gd name="connsiteY0" fmla="*/ 0 h 6710319"/>
                  <a:gd name="connsiteX1" fmla="*/ 856718 w 2221285"/>
                  <a:gd name="connsiteY1" fmla="*/ 6710319 h 6710319"/>
                  <a:gd name="connsiteX0" fmla="*/ 1879672 w 1879672"/>
                  <a:gd name="connsiteY0" fmla="*/ 0 h 6989615"/>
                  <a:gd name="connsiteX1" fmla="*/ 856718 w 1879672"/>
                  <a:gd name="connsiteY1" fmla="*/ 6989615 h 6989615"/>
                  <a:gd name="connsiteX0" fmla="*/ 2893648 w 2893648"/>
                  <a:gd name="connsiteY0" fmla="*/ 0 h 6004981"/>
                  <a:gd name="connsiteX1" fmla="*/ 856718 w 2893648"/>
                  <a:gd name="connsiteY1" fmla="*/ 6004981 h 6004981"/>
                  <a:gd name="connsiteX0" fmla="*/ 2036929 w 2036929"/>
                  <a:gd name="connsiteY0" fmla="*/ 0 h 6004981"/>
                  <a:gd name="connsiteX1" fmla="*/ -1 w 2036929"/>
                  <a:gd name="connsiteY1" fmla="*/ 6004981 h 6004981"/>
                  <a:gd name="connsiteX0" fmla="*/ 1910834 w 1910834"/>
                  <a:gd name="connsiteY0" fmla="*/ 0 h 6060280"/>
                  <a:gd name="connsiteX1" fmla="*/ 0 w 1910834"/>
                  <a:gd name="connsiteY1" fmla="*/ 6060280 h 6060280"/>
                  <a:gd name="connsiteX0" fmla="*/ 3486359 w 3486359"/>
                  <a:gd name="connsiteY0" fmla="*/ 0 h 6208283"/>
                  <a:gd name="connsiteX1" fmla="*/ 0 w 3486359"/>
                  <a:gd name="connsiteY1" fmla="*/ 6208283 h 6208283"/>
                  <a:gd name="connsiteX0" fmla="*/ 4864181 w 4864181"/>
                  <a:gd name="connsiteY0" fmla="*/ 0 h 6974430"/>
                  <a:gd name="connsiteX1" fmla="*/ 0 w 4864181"/>
                  <a:gd name="connsiteY1" fmla="*/ 6974430 h 6974430"/>
                  <a:gd name="connsiteX0" fmla="*/ 4864181 w 4864181"/>
                  <a:gd name="connsiteY0" fmla="*/ 0 h 6974430"/>
                  <a:gd name="connsiteX1" fmla="*/ 0 w 4864181"/>
                  <a:gd name="connsiteY1" fmla="*/ 6974430 h 6974430"/>
                  <a:gd name="connsiteX0" fmla="*/ 5211858 w 5211858"/>
                  <a:gd name="connsiteY0" fmla="*/ 0 h 6717675"/>
                  <a:gd name="connsiteX1" fmla="*/ 0 w 5211858"/>
                  <a:gd name="connsiteY1" fmla="*/ 6717675 h 6717675"/>
                  <a:gd name="connsiteX0" fmla="*/ 4650278 w 4650278"/>
                  <a:gd name="connsiteY0" fmla="*/ 0 h 6167130"/>
                  <a:gd name="connsiteX1" fmla="*/ 0 w 4650278"/>
                  <a:gd name="connsiteY1" fmla="*/ 6167130 h 6167130"/>
                  <a:gd name="connsiteX0" fmla="*/ 4650278 w 4650278"/>
                  <a:gd name="connsiteY0" fmla="*/ 0 h 6167130"/>
                  <a:gd name="connsiteX1" fmla="*/ 0 w 4650278"/>
                  <a:gd name="connsiteY1" fmla="*/ 6167130 h 6167130"/>
                  <a:gd name="connsiteX0" fmla="*/ 4345858 w 4345858"/>
                  <a:gd name="connsiteY0" fmla="*/ 0 h 6012507"/>
                  <a:gd name="connsiteX1" fmla="*/ 0 w 4345858"/>
                  <a:gd name="connsiteY1" fmla="*/ 6012507 h 6012507"/>
                  <a:gd name="connsiteX0" fmla="*/ 4345858 w 4345858"/>
                  <a:gd name="connsiteY0" fmla="*/ 0 h 6012507"/>
                  <a:gd name="connsiteX1" fmla="*/ 0 w 4345858"/>
                  <a:gd name="connsiteY1" fmla="*/ 6012507 h 6012507"/>
                  <a:gd name="connsiteX0" fmla="*/ 4345858 w 4345858"/>
                  <a:gd name="connsiteY0" fmla="*/ 0 h 6012507"/>
                  <a:gd name="connsiteX1" fmla="*/ 0 w 4345858"/>
                  <a:gd name="connsiteY1" fmla="*/ 6012507 h 6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45858" h="6012507">
                    <a:moveTo>
                      <a:pt x="4345858" y="0"/>
                    </a:moveTo>
                    <a:cubicBezTo>
                      <a:pt x="2942879" y="674969"/>
                      <a:pt x="473658" y="3128989"/>
                      <a:pt x="0" y="6012507"/>
                    </a:cubicBezTo>
                  </a:path>
                </a:pathLst>
              </a:custGeom>
              <a:noFill/>
              <a:ln>
                <a:solidFill>
                  <a:schemeClr val="accent3"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grpSp>
        <p:nvGrpSpPr>
          <p:cNvPr id="13" name="Group 27">
            <a:extLst>
              <a:ext uri="{FF2B5EF4-FFF2-40B4-BE49-F238E27FC236}">
                <a16:creationId xmlns:a16="http://schemas.microsoft.com/office/drawing/2014/main" id="{320F620E-BAD7-414C-8F90-9AEE0AF4577E}"/>
              </a:ext>
            </a:extLst>
          </p:cNvPr>
          <p:cNvGrpSpPr>
            <a:grpSpLocks/>
          </p:cNvGrpSpPr>
          <p:nvPr userDrawn="1"/>
        </p:nvGrpSpPr>
        <p:grpSpPr bwMode="auto">
          <a:xfrm rot="16413471" flipV="1">
            <a:off x="1233489" y="-310621"/>
            <a:ext cx="4702175" cy="9768417"/>
            <a:chOff x="-681890" y="-1428696"/>
            <a:chExt cx="6051633" cy="9658055"/>
          </a:xfrm>
        </p:grpSpPr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4380DBDB-B0AD-43E6-9B01-FCEF18B1FAB2}"/>
                </a:ext>
              </a:extLst>
            </p:cNvPr>
            <p:cNvSpPr>
              <a:spLocks/>
            </p:cNvSpPr>
            <p:nvPr/>
          </p:nvSpPr>
          <p:spPr bwMode="gray">
            <a:xfrm rot="17523507">
              <a:off x="1669029" y="3356247"/>
              <a:ext cx="2237153" cy="1994056"/>
            </a:xfrm>
            <a:custGeom>
              <a:avLst/>
              <a:gdLst>
                <a:gd name="connsiteX0" fmla="*/ 0 w 10000"/>
                <a:gd name="connsiteY0" fmla="*/ 286 h 10286"/>
                <a:gd name="connsiteX1" fmla="*/ 10000 w 10000"/>
                <a:gd name="connsiteY1" fmla="*/ 7620 h 10286"/>
                <a:gd name="connsiteX2" fmla="*/ 5017 w 10000"/>
                <a:gd name="connsiteY2" fmla="*/ 1872 h 10286"/>
                <a:gd name="connsiteX3" fmla="*/ 0 w 10000"/>
                <a:gd name="connsiteY3" fmla="*/ 286 h 10286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1331 w 11543"/>
                <a:gd name="connsiteY0" fmla="*/ 662 h 11036"/>
                <a:gd name="connsiteX1" fmla="*/ 11543 w 11543"/>
                <a:gd name="connsiteY1" fmla="*/ 8022 h 11036"/>
                <a:gd name="connsiteX2" fmla="*/ 6560 w 11543"/>
                <a:gd name="connsiteY2" fmla="*/ 2274 h 11036"/>
                <a:gd name="connsiteX3" fmla="*/ 1331 w 11543"/>
                <a:gd name="connsiteY3" fmla="*/ 662 h 11036"/>
                <a:gd name="connsiteX0" fmla="*/ 1331 w 11543"/>
                <a:gd name="connsiteY0" fmla="*/ 0 h 10374"/>
                <a:gd name="connsiteX1" fmla="*/ 11543 w 11543"/>
                <a:gd name="connsiteY1" fmla="*/ 7360 h 10374"/>
                <a:gd name="connsiteX2" fmla="*/ 6560 w 11543"/>
                <a:gd name="connsiteY2" fmla="*/ 1612 h 10374"/>
                <a:gd name="connsiteX3" fmla="*/ 1331 w 11543"/>
                <a:gd name="connsiteY3" fmla="*/ 0 h 10374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0 w 9973"/>
                <a:gd name="connsiteY0" fmla="*/ 0 h 10367"/>
                <a:gd name="connsiteX1" fmla="*/ 9973 w 9973"/>
                <a:gd name="connsiteY1" fmla="*/ 7353 h 10367"/>
                <a:gd name="connsiteX2" fmla="*/ 4990 w 9973"/>
                <a:gd name="connsiteY2" fmla="*/ 1605 h 10367"/>
                <a:gd name="connsiteX3" fmla="*/ 0 w 9973"/>
                <a:gd name="connsiteY3" fmla="*/ 0 h 10367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625" y="890"/>
                    <a:pt x="2223" y="10000"/>
                    <a:pt x="10000" y="7093"/>
                  </a:cubicBezTo>
                  <a:cubicBezTo>
                    <a:pt x="7408" y="6098"/>
                    <a:pt x="7448" y="4326"/>
                    <a:pt x="5061" y="2291"/>
                  </a:cubicBezTo>
                  <a:cubicBezTo>
                    <a:pt x="2674" y="256"/>
                    <a:pt x="2199" y="72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lumMod val="40000"/>
                    <a:lumOff val="60000"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818F3C5A-3A33-49F6-992A-A870D6850F55}"/>
                </a:ext>
              </a:extLst>
            </p:cNvPr>
            <p:cNvSpPr>
              <a:spLocks/>
            </p:cNvSpPr>
            <p:nvPr/>
          </p:nvSpPr>
          <p:spPr bwMode="gray">
            <a:xfrm rot="16851761">
              <a:off x="1250184" y="3248523"/>
              <a:ext cx="2264360" cy="6051633"/>
            </a:xfrm>
            <a:custGeom>
              <a:avLst/>
              <a:gdLst>
                <a:gd name="connsiteX0" fmla="*/ 10000 w 10649"/>
                <a:gd name="connsiteY0" fmla="*/ 10000 h 10000"/>
                <a:gd name="connsiteX1" fmla="*/ 20 w 10649"/>
                <a:gd name="connsiteY1" fmla="*/ 4133 h 10000"/>
                <a:gd name="connsiteX2" fmla="*/ 0 w 10649"/>
                <a:gd name="connsiteY2" fmla="*/ 0 h 10000"/>
                <a:gd name="connsiteX3" fmla="*/ 7441 w 10649"/>
                <a:gd name="connsiteY3" fmla="*/ 2542 h 10000"/>
                <a:gd name="connsiteX4" fmla="*/ 10000 w 10649"/>
                <a:gd name="connsiteY4" fmla="*/ 10000 h 10000"/>
                <a:gd name="connsiteX0" fmla="*/ 10000 w 11043"/>
                <a:gd name="connsiteY0" fmla="*/ 10000 h 10000"/>
                <a:gd name="connsiteX1" fmla="*/ 20 w 11043"/>
                <a:gd name="connsiteY1" fmla="*/ 4133 h 10000"/>
                <a:gd name="connsiteX2" fmla="*/ 0 w 11043"/>
                <a:gd name="connsiteY2" fmla="*/ 0 h 10000"/>
                <a:gd name="connsiteX3" fmla="*/ 7441 w 11043"/>
                <a:gd name="connsiteY3" fmla="*/ 2542 h 10000"/>
                <a:gd name="connsiteX4" fmla="*/ 10000 w 11043"/>
                <a:gd name="connsiteY4" fmla="*/ 10000 h 10000"/>
                <a:gd name="connsiteX0" fmla="*/ 8774 w 8903"/>
                <a:gd name="connsiteY0" fmla="*/ 10099 h 10099"/>
                <a:gd name="connsiteX1" fmla="*/ 20 w 8903"/>
                <a:gd name="connsiteY1" fmla="*/ 4133 h 10099"/>
                <a:gd name="connsiteX2" fmla="*/ 0 w 8903"/>
                <a:gd name="connsiteY2" fmla="*/ 0 h 10099"/>
                <a:gd name="connsiteX3" fmla="*/ 7441 w 8903"/>
                <a:gd name="connsiteY3" fmla="*/ 2542 h 10099"/>
                <a:gd name="connsiteX4" fmla="*/ 8774 w 8903"/>
                <a:gd name="connsiteY4" fmla="*/ 10099 h 10099"/>
                <a:gd name="connsiteX0" fmla="*/ 9855 w 12372"/>
                <a:gd name="connsiteY0" fmla="*/ 10000 h 10000"/>
                <a:gd name="connsiteX1" fmla="*/ 22 w 12372"/>
                <a:gd name="connsiteY1" fmla="*/ 4092 h 10000"/>
                <a:gd name="connsiteX2" fmla="*/ 0 w 12372"/>
                <a:gd name="connsiteY2" fmla="*/ 0 h 10000"/>
                <a:gd name="connsiteX3" fmla="*/ 8358 w 12372"/>
                <a:gd name="connsiteY3" fmla="*/ 2517 h 10000"/>
                <a:gd name="connsiteX4" fmla="*/ 9855 w 12372"/>
                <a:gd name="connsiteY4" fmla="*/ 10000 h 10000"/>
                <a:gd name="connsiteX0" fmla="*/ 9855 w 12372"/>
                <a:gd name="connsiteY0" fmla="*/ 10000 h 10000"/>
                <a:gd name="connsiteX1" fmla="*/ 22 w 12372"/>
                <a:gd name="connsiteY1" fmla="*/ 4092 h 10000"/>
                <a:gd name="connsiteX2" fmla="*/ 0 w 12372"/>
                <a:gd name="connsiteY2" fmla="*/ 0 h 10000"/>
                <a:gd name="connsiteX3" fmla="*/ 10171 w 12372"/>
                <a:gd name="connsiteY3" fmla="*/ 2661 h 10000"/>
                <a:gd name="connsiteX4" fmla="*/ 9855 w 12372"/>
                <a:gd name="connsiteY4" fmla="*/ 10000 h 10000"/>
                <a:gd name="connsiteX0" fmla="*/ 12843 w 15360"/>
                <a:gd name="connsiteY0" fmla="*/ 10000 h 10000"/>
                <a:gd name="connsiteX1" fmla="*/ 3010 w 15360"/>
                <a:gd name="connsiteY1" fmla="*/ 4092 h 10000"/>
                <a:gd name="connsiteX2" fmla="*/ 2988 w 15360"/>
                <a:gd name="connsiteY2" fmla="*/ 0 h 10000"/>
                <a:gd name="connsiteX3" fmla="*/ 13159 w 15360"/>
                <a:gd name="connsiteY3" fmla="*/ 2661 h 10000"/>
                <a:gd name="connsiteX4" fmla="*/ 12843 w 15360"/>
                <a:gd name="connsiteY4" fmla="*/ 10000 h 10000"/>
                <a:gd name="connsiteX0" fmla="*/ 12358 w 14875"/>
                <a:gd name="connsiteY0" fmla="*/ 10000 h 10000"/>
                <a:gd name="connsiteX1" fmla="*/ 3010 w 14875"/>
                <a:gd name="connsiteY1" fmla="*/ 4167 h 10000"/>
                <a:gd name="connsiteX2" fmla="*/ 2503 w 14875"/>
                <a:gd name="connsiteY2" fmla="*/ 0 h 10000"/>
                <a:gd name="connsiteX3" fmla="*/ 12674 w 14875"/>
                <a:gd name="connsiteY3" fmla="*/ 2661 h 10000"/>
                <a:gd name="connsiteX4" fmla="*/ 12358 w 14875"/>
                <a:gd name="connsiteY4" fmla="*/ 10000 h 10000"/>
                <a:gd name="connsiteX0" fmla="*/ 12358 w 14875"/>
                <a:gd name="connsiteY0" fmla="*/ 10000 h 10000"/>
                <a:gd name="connsiteX1" fmla="*/ 3010 w 14875"/>
                <a:gd name="connsiteY1" fmla="*/ 4167 h 10000"/>
                <a:gd name="connsiteX2" fmla="*/ 2503 w 14875"/>
                <a:gd name="connsiteY2" fmla="*/ 0 h 10000"/>
                <a:gd name="connsiteX3" fmla="*/ 12674 w 14875"/>
                <a:gd name="connsiteY3" fmla="*/ 2661 h 10000"/>
                <a:gd name="connsiteX4" fmla="*/ 12358 w 14875"/>
                <a:gd name="connsiteY4" fmla="*/ 10000 h 10000"/>
                <a:gd name="connsiteX0" fmla="*/ 11614 w 14131"/>
                <a:gd name="connsiteY0" fmla="*/ 10000 h 10000"/>
                <a:gd name="connsiteX1" fmla="*/ 2266 w 14131"/>
                <a:gd name="connsiteY1" fmla="*/ 4167 h 10000"/>
                <a:gd name="connsiteX2" fmla="*/ 1759 w 14131"/>
                <a:gd name="connsiteY2" fmla="*/ 0 h 10000"/>
                <a:gd name="connsiteX3" fmla="*/ 11930 w 14131"/>
                <a:gd name="connsiteY3" fmla="*/ 2661 h 10000"/>
                <a:gd name="connsiteX4" fmla="*/ 11614 w 14131"/>
                <a:gd name="connsiteY4" fmla="*/ 10000 h 10000"/>
                <a:gd name="connsiteX0" fmla="*/ 10844 w 13361"/>
                <a:gd name="connsiteY0" fmla="*/ 9874 h 9874"/>
                <a:gd name="connsiteX1" fmla="*/ 1496 w 13361"/>
                <a:gd name="connsiteY1" fmla="*/ 4041 h 9874"/>
                <a:gd name="connsiteX2" fmla="*/ 1870 w 13361"/>
                <a:gd name="connsiteY2" fmla="*/ 0 h 9874"/>
                <a:gd name="connsiteX3" fmla="*/ 11160 w 13361"/>
                <a:gd name="connsiteY3" fmla="*/ 2535 h 9874"/>
                <a:gd name="connsiteX4" fmla="*/ 10844 w 13361"/>
                <a:gd name="connsiteY4" fmla="*/ 9874 h 9874"/>
                <a:gd name="connsiteX0" fmla="*/ 8164 w 10048"/>
                <a:gd name="connsiteY0" fmla="*/ 10012 h 10012"/>
                <a:gd name="connsiteX1" fmla="*/ 1168 w 10048"/>
                <a:gd name="connsiteY1" fmla="*/ 4105 h 10012"/>
                <a:gd name="connsiteX2" fmla="*/ 1154 w 10048"/>
                <a:gd name="connsiteY2" fmla="*/ 0 h 10012"/>
                <a:gd name="connsiteX3" fmla="*/ 8401 w 10048"/>
                <a:gd name="connsiteY3" fmla="*/ 2579 h 10012"/>
                <a:gd name="connsiteX4" fmla="*/ 8164 w 10048"/>
                <a:gd name="connsiteY4" fmla="*/ 10012 h 10012"/>
                <a:gd name="connsiteX0" fmla="*/ 8156 w 10040"/>
                <a:gd name="connsiteY0" fmla="*/ 9988 h 9988"/>
                <a:gd name="connsiteX1" fmla="*/ 1160 w 10040"/>
                <a:gd name="connsiteY1" fmla="*/ 4081 h 9988"/>
                <a:gd name="connsiteX2" fmla="*/ 1197 w 10040"/>
                <a:gd name="connsiteY2" fmla="*/ 0 h 9988"/>
                <a:gd name="connsiteX3" fmla="*/ 8393 w 10040"/>
                <a:gd name="connsiteY3" fmla="*/ 2555 h 9988"/>
                <a:gd name="connsiteX4" fmla="*/ 8156 w 10040"/>
                <a:gd name="connsiteY4" fmla="*/ 9988 h 9988"/>
                <a:gd name="connsiteX0" fmla="*/ 8124 w 10000"/>
                <a:gd name="connsiteY0" fmla="*/ 10000 h 10000"/>
                <a:gd name="connsiteX1" fmla="*/ 1155 w 10000"/>
                <a:gd name="connsiteY1" fmla="*/ 4086 h 10000"/>
                <a:gd name="connsiteX2" fmla="*/ 1192 w 10000"/>
                <a:gd name="connsiteY2" fmla="*/ 0 h 10000"/>
                <a:gd name="connsiteX3" fmla="*/ 8360 w 10000"/>
                <a:gd name="connsiteY3" fmla="*/ 2558 h 10000"/>
                <a:gd name="connsiteX4" fmla="*/ 8124 w 10000"/>
                <a:gd name="connsiteY4" fmla="*/ 10000 h 10000"/>
                <a:gd name="connsiteX0" fmla="*/ 6932 w 8808"/>
                <a:gd name="connsiteY0" fmla="*/ 10000 h 10000"/>
                <a:gd name="connsiteX1" fmla="*/ 1566 w 8808"/>
                <a:gd name="connsiteY1" fmla="*/ 5090 h 10000"/>
                <a:gd name="connsiteX2" fmla="*/ 0 w 8808"/>
                <a:gd name="connsiteY2" fmla="*/ 0 h 10000"/>
                <a:gd name="connsiteX3" fmla="*/ 7168 w 8808"/>
                <a:gd name="connsiteY3" fmla="*/ 2558 h 10000"/>
                <a:gd name="connsiteX4" fmla="*/ 6932 w 8808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  <a:gd name="connsiteX0" fmla="*/ 7870 w 10000"/>
                <a:gd name="connsiteY0" fmla="*/ 10000 h 10000"/>
                <a:gd name="connsiteX1" fmla="*/ 1778 w 10000"/>
                <a:gd name="connsiteY1" fmla="*/ 5090 h 10000"/>
                <a:gd name="connsiteX2" fmla="*/ 0 w 10000"/>
                <a:gd name="connsiteY2" fmla="*/ 0 h 10000"/>
                <a:gd name="connsiteX3" fmla="*/ 8138 w 10000"/>
                <a:gd name="connsiteY3" fmla="*/ 2558 h 10000"/>
                <a:gd name="connsiteX4" fmla="*/ 787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7870" y="10000"/>
                  </a:moveTo>
                  <a:cubicBezTo>
                    <a:pt x="5700" y="5823"/>
                    <a:pt x="3572" y="5753"/>
                    <a:pt x="1778" y="5090"/>
                  </a:cubicBezTo>
                  <a:lnTo>
                    <a:pt x="0" y="0"/>
                  </a:lnTo>
                  <a:cubicBezTo>
                    <a:pt x="337" y="51"/>
                    <a:pt x="6826" y="891"/>
                    <a:pt x="8138" y="2558"/>
                  </a:cubicBezTo>
                  <a:cubicBezTo>
                    <a:pt x="9449" y="4225"/>
                    <a:pt x="10000" y="5798"/>
                    <a:pt x="7870" y="100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alpha val="68000"/>
                  </a:schemeClr>
                </a:gs>
                <a:gs pos="100000">
                  <a:schemeClr val="accent4">
                    <a:alpha val="32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grpSp>
          <p:nvGrpSpPr>
            <p:cNvPr id="16" name="Group 32">
              <a:extLst>
                <a:ext uri="{FF2B5EF4-FFF2-40B4-BE49-F238E27FC236}">
                  <a16:creationId xmlns:a16="http://schemas.microsoft.com/office/drawing/2014/main" id="{C08977EC-1756-46B5-A938-F6BCAD66F9C5}"/>
                </a:ext>
              </a:extLst>
            </p:cNvPr>
            <p:cNvGrpSpPr>
              <a:grpSpLocks/>
            </p:cNvGrpSpPr>
            <p:nvPr/>
          </p:nvGrpSpPr>
          <p:grpSpPr bwMode="auto">
            <a:xfrm rot="-4748239">
              <a:off x="-2478074" y="493218"/>
              <a:ext cx="8615432" cy="4805094"/>
              <a:chOff x="7" y="85"/>
              <a:chExt cx="1791" cy="716"/>
            </a:xfrm>
          </p:grpSpPr>
          <p:sp>
            <p:nvSpPr>
              <p:cNvPr id="20" name="Freeform 33">
                <a:extLst>
                  <a:ext uri="{FF2B5EF4-FFF2-40B4-BE49-F238E27FC236}">
                    <a16:creationId xmlns:a16="http://schemas.microsoft.com/office/drawing/2014/main" id="{1CDE587F-EDDF-4A1A-ABB2-A8D4BF36B45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" y="85"/>
                <a:ext cx="1791" cy="716"/>
              </a:xfrm>
              <a:custGeom>
                <a:avLst/>
                <a:gdLst>
                  <a:gd name="T0" fmla="*/ 0 w 10000"/>
                  <a:gd name="T1" fmla="*/ 0 h 10000"/>
                  <a:gd name="T2" fmla="*/ 0 w 10000"/>
                  <a:gd name="T3" fmla="*/ 0 h 10000"/>
                  <a:gd name="T4" fmla="*/ 0 w 10000"/>
                  <a:gd name="T5" fmla="*/ 0 h 10000"/>
                  <a:gd name="T6" fmla="*/ 0 w 10000"/>
                  <a:gd name="T7" fmla="*/ 0 h 10000"/>
                  <a:gd name="T8" fmla="*/ 0 w 10000"/>
                  <a:gd name="T9" fmla="*/ 0 h 1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0" h="10000">
                    <a:moveTo>
                      <a:pt x="10000" y="0"/>
                    </a:moveTo>
                    <a:cubicBezTo>
                      <a:pt x="9524" y="1154"/>
                      <a:pt x="5292" y="10000"/>
                      <a:pt x="38" y="1782"/>
                    </a:cubicBezTo>
                    <a:cubicBezTo>
                      <a:pt x="25" y="1553"/>
                      <a:pt x="13" y="1323"/>
                      <a:pt x="0" y="1093"/>
                    </a:cubicBezTo>
                    <a:lnTo>
                      <a:pt x="4423" y="100"/>
                    </a:lnTo>
                    <a:cubicBezTo>
                      <a:pt x="6736" y="635"/>
                      <a:pt x="7881" y="3682"/>
                      <a:pt x="10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alpha val="59000"/>
                    </a:schemeClr>
                  </a:gs>
                  <a:gs pos="100000">
                    <a:schemeClr val="accent2">
                      <a:alpha val="45998"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id="{D7BD4FBD-7325-4497-997C-4C073DCC11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" y="165"/>
                <a:ext cx="1474" cy="254"/>
              </a:xfrm>
              <a:custGeom>
                <a:avLst/>
                <a:gdLst>
                  <a:gd name="connsiteX0" fmla="*/ 9150 w 9150"/>
                  <a:gd name="connsiteY0" fmla="*/ 1607 h 10000"/>
                  <a:gd name="connsiteX1" fmla="*/ 0 w 9150"/>
                  <a:gd name="connsiteY1" fmla="*/ 0 h 10000"/>
                  <a:gd name="connsiteX2" fmla="*/ 9150 w 9150"/>
                  <a:gd name="connsiteY2" fmla="*/ 1607 h 10000"/>
                  <a:gd name="connsiteX0" fmla="*/ 10000 w 10000"/>
                  <a:gd name="connsiteY0" fmla="*/ 1607 h 10000"/>
                  <a:gd name="connsiteX1" fmla="*/ 0 w 10000"/>
                  <a:gd name="connsiteY1" fmla="*/ 0 h 10000"/>
                  <a:gd name="connsiteX2" fmla="*/ 10000 w 10000"/>
                  <a:gd name="connsiteY2" fmla="*/ 1607 h 10000"/>
                  <a:gd name="connsiteX0" fmla="*/ 10000 w 10000"/>
                  <a:gd name="connsiteY0" fmla="*/ 1607 h 8779"/>
                  <a:gd name="connsiteX1" fmla="*/ 0 w 10000"/>
                  <a:gd name="connsiteY1" fmla="*/ 0 h 8779"/>
                  <a:gd name="connsiteX2" fmla="*/ 10000 w 10000"/>
                  <a:gd name="connsiteY2" fmla="*/ 1607 h 8779"/>
                  <a:gd name="connsiteX0" fmla="*/ 10000 w 10000"/>
                  <a:gd name="connsiteY0" fmla="*/ 1831 h 9939"/>
                  <a:gd name="connsiteX1" fmla="*/ 0 w 10000"/>
                  <a:gd name="connsiteY1" fmla="*/ 0 h 9939"/>
                  <a:gd name="connsiteX2" fmla="*/ 10000 w 10000"/>
                  <a:gd name="connsiteY2" fmla="*/ 1831 h 9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9939">
                    <a:moveTo>
                      <a:pt x="10000" y="1831"/>
                    </a:moveTo>
                    <a:cubicBezTo>
                      <a:pt x="8481" y="6411"/>
                      <a:pt x="4077" y="9939"/>
                      <a:pt x="0" y="0"/>
                    </a:cubicBezTo>
                    <a:cubicBezTo>
                      <a:pt x="4530" y="9589"/>
                      <a:pt x="8684" y="5275"/>
                      <a:pt x="10000" y="183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</p:grpSp>
        <p:grpSp>
          <p:nvGrpSpPr>
            <p:cNvPr id="17" name="Group 20">
              <a:extLst>
                <a:ext uri="{FF2B5EF4-FFF2-40B4-BE49-F238E27FC236}">
                  <a16:creationId xmlns:a16="http://schemas.microsoft.com/office/drawing/2014/main" id="{4E5F0AF0-9227-4B4D-BFD7-6D1B5F47FA86}"/>
                </a:ext>
              </a:extLst>
            </p:cNvPr>
            <p:cNvGrpSpPr>
              <a:grpSpLocks/>
            </p:cNvGrpSpPr>
            <p:nvPr/>
          </p:nvGrpSpPr>
          <p:grpSpPr bwMode="auto">
            <a:xfrm rot="365017" flipH="1">
              <a:off x="250526" y="4666528"/>
              <a:ext cx="4410485" cy="3563893"/>
              <a:chOff x="10082084" y="2527144"/>
              <a:chExt cx="3977965" cy="1987264"/>
            </a:xfrm>
          </p:grpSpPr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id="{BE9809D8-F2F8-4E02-9763-ADA55CA25367}"/>
                  </a:ext>
                </a:extLst>
              </p:cNvPr>
              <p:cNvSpPr>
                <a:spLocks/>
              </p:cNvSpPr>
              <p:nvPr/>
            </p:nvSpPr>
            <p:spPr bwMode="gray">
              <a:xfrm rot="14519196" flipV="1">
                <a:off x="11301814" y="1756173"/>
                <a:ext cx="1987264" cy="3529206"/>
              </a:xfrm>
              <a:custGeom>
                <a:avLst/>
                <a:gdLst>
                  <a:gd name="connsiteX0" fmla="*/ 0 w 10000"/>
                  <a:gd name="connsiteY0" fmla="*/ 1216 h 10765"/>
                  <a:gd name="connsiteX1" fmla="*/ 10000 w 10000"/>
                  <a:gd name="connsiteY1" fmla="*/ 10765 h 10765"/>
                  <a:gd name="connsiteX2" fmla="*/ 333 w 10000"/>
                  <a:gd name="connsiteY2" fmla="*/ 0 h 10765"/>
                  <a:gd name="connsiteX3" fmla="*/ 0 w 10000"/>
                  <a:gd name="connsiteY3" fmla="*/ 1216 h 10765"/>
                  <a:gd name="connsiteX0" fmla="*/ 0 w 10000"/>
                  <a:gd name="connsiteY0" fmla="*/ 1385 h 10934"/>
                  <a:gd name="connsiteX1" fmla="*/ 10000 w 10000"/>
                  <a:gd name="connsiteY1" fmla="*/ 10934 h 10934"/>
                  <a:gd name="connsiteX2" fmla="*/ 185 w 10000"/>
                  <a:gd name="connsiteY2" fmla="*/ 0 h 10934"/>
                  <a:gd name="connsiteX3" fmla="*/ 0 w 10000"/>
                  <a:gd name="connsiteY3" fmla="*/ 1385 h 10934"/>
                  <a:gd name="connsiteX0" fmla="*/ 203 w 9823"/>
                  <a:gd name="connsiteY0" fmla="*/ 464 h 10934"/>
                  <a:gd name="connsiteX1" fmla="*/ 9823 w 9823"/>
                  <a:gd name="connsiteY1" fmla="*/ 10934 h 10934"/>
                  <a:gd name="connsiteX2" fmla="*/ 8 w 9823"/>
                  <a:gd name="connsiteY2" fmla="*/ 0 h 10934"/>
                  <a:gd name="connsiteX3" fmla="*/ 203 w 9823"/>
                  <a:gd name="connsiteY3" fmla="*/ 464 h 10934"/>
                  <a:gd name="connsiteX0" fmla="*/ 207 w 10540"/>
                  <a:gd name="connsiteY0" fmla="*/ 424 h 9785"/>
                  <a:gd name="connsiteX1" fmla="*/ 10540 w 10540"/>
                  <a:gd name="connsiteY1" fmla="*/ 9785 h 9785"/>
                  <a:gd name="connsiteX2" fmla="*/ 8 w 10540"/>
                  <a:gd name="connsiteY2" fmla="*/ 0 h 9785"/>
                  <a:gd name="connsiteX3" fmla="*/ 207 w 10540"/>
                  <a:gd name="connsiteY3" fmla="*/ 424 h 9785"/>
                  <a:gd name="connsiteX0" fmla="*/ 196 w 10000"/>
                  <a:gd name="connsiteY0" fmla="*/ 433 h 10000"/>
                  <a:gd name="connsiteX1" fmla="*/ 10000 w 10000"/>
                  <a:gd name="connsiteY1" fmla="*/ 10000 h 10000"/>
                  <a:gd name="connsiteX2" fmla="*/ 8 w 10000"/>
                  <a:gd name="connsiteY2" fmla="*/ 0 h 10000"/>
                  <a:gd name="connsiteX3" fmla="*/ 196 w 10000"/>
                  <a:gd name="connsiteY3" fmla="*/ 433 h 10000"/>
                  <a:gd name="connsiteX0" fmla="*/ 196 w 10000"/>
                  <a:gd name="connsiteY0" fmla="*/ 433 h 10000"/>
                  <a:gd name="connsiteX1" fmla="*/ 10000 w 10000"/>
                  <a:gd name="connsiteY1" fmla="*/ 10000 h 10000"/>
                  <a:gd name="connsiteX2" fmla="*/ 8 w 10000"/>
                  <a:gd name="connsiteY2" fmla="*/ 0 h 10000"/>
                  <a:gd name="connsiteX3" fmla="*/ 196 w 10000"/>
                  <a:gd name="connsiteY3" fmla="*/ 433 h 10000"/>
                  <a:gd name="connsiteX0" fmla="*/ 196 w 10000"/>
                  <a:gd name="connsiteY0" fmla="*/ 433 h 10000"/>
                  <a:gd name="connsiteX1" fmla="*/ 10000 w 10000"/>
                  <a:gd name="connsiteY1" fmla="*/ 10000 h 10000"/>
                  <a:gd name="connsiteX2" fmla="*/ 8 w 10000"/>
                  <a:gd name="connsiteY2" fmla="*/ 0 h 10000"/>
                  <a:gd name="connsiteX3" fmla="*/ 196 w 10000"/>
                  <a:gd name="connsiteY3" fmla="*/ 433 h 10000"/>
                  <a:gd name="connsiteX0" fmla="*/ 0 w 10003"/>
                  <a:gd name="connsiteY0" fmla="*/ 191 h 10000"/>
                  <a:gd name="connsiteX1" fmla="*/ 10003 w 10003"/>
                  <a:gd name="connsiteY1" fmla="*/ 10000 h 10000"/>
                  <a:gd name="connsiteX2" fmla="*/ 11 w 10003"/>
                  <a:gd name="connsiteY2" fmla="*/ 0 h 10000"/>
                  <a:gd name="connsiteX3" fmla="*/ 0 w 10003"/>
                  <a:gd name="connsiteY3" fmla="*/ 191 h 10000"/>
                  <a:gd name="connsiteX0" fmla="*/ 13 w 10016"/>
                  <a:gd name="connsiteY0" fmla="*/ 214 h 10023"/>
                  <a:gd name="connsiteX1" fmla="*/ 10016 w 10016"/>
                  <a:gd name="connsiteY1" fmla="*/ 10023 h 10023"/>
                  <a:gd name="connsiteX2" fmla="*/ 8 w 10016"/>
                  <a:gd name="connsiteY2" fmla="*/ 0 h 10023"/>
                  <a:gd name="connsiteX3" fmla="*/ 13 w 10016"/>
                  <a:gd name="connsiteY3" fmla="*/ 214 h 10023"/>
                  <a:gd name="connsiteX0" fmla="*/ 53 w 10056"/>
                  <a:gd name="connsiteY0" fmla="*/ 193 h 10002"/>
                  <a:gd name="connsiteX1" fmla="*/ 10056 w 10056"/>
                  <a:gd name="connsiteY1" fmla="*/ 10002 h 10002"/>
                  <a:gd name="connsiteX2" fmla="*/ 8 w 10056"/>
                  <a:gd name="connsiteY2" fmla="*/ 0 h 10002"/>
                  <a:gd name="connsiteX3" fmla="*/ 53 w 10056"/>
                  <a:gd name="connsiteY3" fmla="*/ 193 h 10002"/>
                  <a:gd name="connsiteX0" fmla="*/ 93 w 10056"/>
                  <a:gd name="connsiteY0" fmla="*/ 172 h 10002"/>
                  <a:gd name="connsiteX1" fmla="*/ 10056 w 10056"/>
                  <a:gd name="connsiteY1" fmla="*/ 10002 h 10002"/>
                  <a:gd name="connsiteX2" fmla="*/ 8 w 10056"/>
                  <a:gd name="connsiteY2" fmla="*/ 0 h 10002"/>
                  <a:gd name="connsiteX3" fmla="*/ 93 w 10056"/>
                  <a:gd name="connsiteY3" fmla="*/ 172 h 10002"/>
                  <a:gd name="connsiteX0" fmla="*/ 93 w 10056"/>
                  <a:gd name="connsiteY0" fmla="*/ 172 h 10002"/>
                  <a:gd name="connsiteX1" fmla="*/ 10056 w 10056"/>
                  <a:gd name="connsiteY1" fmla="*/ 10002 h 10002"/>
                  <a:gd name="connsiteX2" fmla="*/ 8 w 10056"/>
                  <a:gd name="connsiteY2" fmla="*/ 0 h 10002"/>
                  <a:gd name="connsiteX3" fmla="*/ 93 w 10056"/>
                  <a:gd name="connsiteY3" fmla="*/ 172 h 10002"/>
                  <a:gd name="connsiteX0" fmla="*/ 85 w 10048"/>
                  <a:gd name="connsiteY0" fmla="*/ 172 h 10002"/>
                  <a:gd name="connsiteX1" fmla="*/ 10048 w 10048"/>
                  <a:gd name="connsiteY1" fmla="*/ 10002 h 10002"/>
                  <a:gd name="connsiteX2" fmla="*/ 0 w 10048"/>
                  <a:gd name="connsiteY2" fmla="*/ 0 h 10002"/>
                  <a:gd name="connsiteX3" fmla="*/ 85 w 10048"/>
                  <a:gd name="connsiteY3" fmla="*/ 172 h 1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48" h="10002">
                    <a:moveTo>
                      <a:pt x="85" y="172"/>
                    </a:moveTo>
                    <a:cubicBezTo>
                      <a:pt x="85" y="172"/>
                      <a:pt x="7522" y="3586"/>
                      <a:pt x="10048" y="10002"/>
                    </a:cubicBezTo>
                    <a:cubicBezTo>
                      <a:pt x="7866" y="2992"/>
                      <a:pt x="0" y="0"/>
                      <a:pt x="0" y="0"/>
                    </a:cubicBezTo>
                    <a:cubicBezTo>
                      <a:pt x="28" y="57"/>
                      <a:pt x="57" y="115"/>
                      <a:pt x="85" y="17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34000"/>
                    </a:srgbClr>
                  </a:gs>
                  <a:gs pos="28000">
                    <a:srgbClr val="FFFFFF"/>
                  </a:gs>
                  <a:gs pos="100000">
                    <a:srgbClr val="FFFFFF">
                      <a:alpha val="22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19" name="Freeform 31">
                <a:extLst>
                  <a:ext uri="{FF2B5EF4-FFF2-40B4-BE49-F238E27FC236}">
                    <a16:creationId xmlns:a16="http://schemas.microsoft.com/office/drawing/2014/main" id="{10AB7885-AF17-4EAD-B185-D4D183E31ED4}"/>
                  </a:ext>
                </a:extLst>
              </p:cNvPr>
              <p:cNvSpPr>
                <a:spLocks/>
              </p:cNvSpPr>
              <p:nvPr/>
            </p:nvSpPr>
            <p:spPr bwMode="gray">
              <a:xfrm rot="14604316" flipV="1">
                <a:off x="10568261" y="2875374"/>
                <a:ext cx="698998" cy="1835361"/>
              </a:xfrm>
              <a:custGeom>
                <a:avLst/>
                <a:gdLst>
                  <a:gd name="connsiteX0" fmla="*/ 0 w 10000"/>
                  <a:gd name="connsiteY0" fmla="*/ 150 h 9699"/>
                  <a:gd name="connsiteX1" fmla="*/ 10000 w 10000"/>
                  <a:gd name="connsiteY1" fmla="*/ 9699 h 9699"/>
                  <a:gd name="connsiteX2" fmla="*/ 4425 w 10000"/>
                  <a:gd name="connsiteY2" fmla="*/ 1875 h 9699"/>
                  <a:gd name="connsiteX3" fmla="*/ 0 w 10000"/>
                  <a:gd name="connsiteY3" fmla="*/ 150 h 9699"/>
                  <a:gd name="connsiteX0" fmla="*/ 610 w 5583"/>
                  <a:gd name="connsiteY0" fmla="*/ 943 h 8067"/>
                  <a:gd name="connsiteX1" fmla="*/ 5583 w 5583"/>
                  <a:gd name="connsiteY1" fmla="*/ 8067 h 8067"/>
                  <a:gd name="connsiteX2" fmla="*/ 8 w 5583"/>
                  <a:gd name="connsiteY2" fmla="*/ 0 h 8067"/>
                  <a:gd name="connsiteX3" fmla="*/ 610 w 5583"/>
                  <a:gd name="connsiteY3" fmla="*/ 943 h 8067"/>
                  <a:gd name="connsiteX0" fmla="*/ 1079 w 9986"/>
                  <a:gd name="connsiteY0" fmla="*/ 1169 h 10000"/>
                  <a:gd name="connsiteX1" fmla="*/ 9986 w 9986"/>
                  <a:gd name="connsiteY1" fmla="*/ 10000 h 10000"/>
                  <a:gd name="connsiteX2" fmla="*/ 0 w 9986"/>
                  <a:gd name="connsiteY2" fmla="*/ 0 h 10000"/>
                  <a:gd name="connsiteX3" fmla="*/ 1079 w 9986"/>
                  <a:gd name="connsiteY3" fmla="*/ 1169 h 10000"/>
                  <a:gd name="connsiteX0" fmla="*/ 1081 w 10000"/>
                  <a:gd name="connsiteY0" fmla="*/ 1169 h 10000"/>
                  <a:gd name="connsiteX1" fmla="*/ 10000 w 10000"/>
                  <a:gd name="connsiteY1" fmla="*/ 10000 h 10000"/>
                  <a:gd name="connsiteX2" fmla="*/ 0 w 10000"/>
                  <a:gd name="connsiteY2" fmla="*/ 0 h 10000"/>
                  <a:gd name="connsiteX3" fmla="*/ 1081 w 10000"/>
                  <a:gd name="connsiteY3" fmla="*/ 1169 h 10000"/>
                  <a:gd name="connsiteX0" fmla="*/ 1081 w 10000"/>
                  <a:gd name="connsiteY0" fmla="*/ 1169 h 10000"/>
                  <a:gd name="connsiteX1" fmla="*/ 10000 w 10000"/>
                  <a:gd name="connsiteY1" fmla="*/ 10000 h 10000"/>
                  <a:gd name="connsiteX2" fmla="*/ 0 w 10000"/>
                  <a:gd name="connsiteY2" fmla="*/ 0 h 10000"/>
                  <a:gd name="connsiteX3" fmla="*/ 1081 w 10000"/>
                  <a:gd name="connsiteY3" fmla="*/ 11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10000">
                    <a:moveTo>
                      <a:pt x="1081" y="1169"/>
                    </a:moveTo>
                    <a:cubicBezTo>
                      <a:pt x="1081" y="1169"/>
                      <a:pt x="5778" y="1792"/>
                      <a:pt x="10000" y="10000"/>
                    </a:cubicBezTo>
                    <a:cubicBezTo>
                      <a:pt x="6909" y="412"/>
                      <a:pt x="0" y="0"/>
                      <a:pt x="0" y="0"/>
                    </a:cubicBezTo>
                    <a:lnTo>
                      <a:pt x="1081" y="116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3">
                      <a:alpha val="49000"/>
                    </a:schemeClr>
                  </a:gs>
                  <a:gs pos="100000">
                    <a:schemeClr val="accent6">
                      <a:alpha val="5700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655" y="1756130"/>
            <a:ext cx="7489336" cy="188795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656" y="3806197"/>
            <a:ext cx="748933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AE91D276-AE17-465D-8207-1E6884A8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B2ECD-FCD1-4477-9F8E-1141B7F2DDF0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ABF9155-E1B6-4048-AD5D-6D462390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ACE6127-1704-42C0-8F15-2CCDDF9F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E896A-CC55-4BC3-B3D8-C1F8A9357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635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F9D105-86AD-4FEC-96F1-B597C3FDB6F5}"/>
              </a:ext>
            </a:extLst>
          </p:cNvPr>
          <p:cNvCxnSpPr/>
          <p:nvPr/>
        </p:nvCxnSpPr>
        <p:spPr>
          <a:xfrm>
            <a:off x="1924051" y="1847850"/>
            <a:ext cx="8763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655" y="804891"/>
            <a:ext cx="8761791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4654" y="2013936"/>
            <a:ext cx="4167828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8909" y="2013937"/>
            <a:ext cx="4167536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4F50741-9D71-4314-8DA9-48B24EA4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C9A2-E315-49FC-B83B-CA828A34272D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5593A8C-EC5A-4460-AFBA-EAA33ECE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465D2CE-FF07-4A1F-9AB3-58F77F7E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AE9D3-3D35-44D6-B15A-0C8B9CA913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25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4559DB-1001-4A11-A02D-A0200147F464}"/>
              </a:ext>
            </a:extLst>
          </p:cNvPr>
          <p:cNvCxnSpPr/>
          <p:nvPr/>
        </p:nvCxnSpPr>
        <p:spPr>
          <a:xfrm>
            <a:off x="1924051" y="1847850"/>
            <a:ext cx="8763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655" y="804165"/>
            <a:ext cx="8761792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655" y="2019551"/>
            <a:ext cx="4167688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4655" y="2824271"/>
            <a:ext cx="4167688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8909" y="2023005"/>
            <a:ext cx="416753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8909" y="2821491"/>
            <a:ext cx="416753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9A94F15-A0BF-4ECF-9092-309A4DF7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8ECAB-B560-4781-AE18-2801B8762940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ACD9FB2-0C8E-47BB-8E7F-045A0B50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AFAA95E-D9ED-4D5A-A3DD-6158315C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65191-5B90-4705-9FFE-AB09F7B1E7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454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DE49EB-0858-4BF7-907E-EC2A2E8CF5F9}"/>
              </a:ext>
            </a:extLst>
          </p:cNvPr>
          <p:cNvCxnSpPr/>
          <p:nvPr/>
        </p:nvCxnSpPr>
        <p:spPr>
          <a:xfrm>
            <a:off x="1924051" y="1847850"/>
            <a:ext cx="8763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" name="Group 19">
            <a:extLst>
              <a:ext uri="{FF2B5EF4-FFF2-40B4-BE49-F238E27FC236}">
                <a16:creationId xmlns:a16="http://schemas.microsoft.com/office/drawing/2014/main" id="{D4546B91-FE3A-4453-87C8-A906B5DECC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022350" y="-2044700"/>
            <a:ext cx="14789151" cy="10077450"/>
            <a:chOff x="-766117" y="-2045194"/>
            <a:chExt cx="11091542" cy="10078571"/>
          </a:xfrm>
        </p:grpSpPr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7FA8FCD3-3541-4543-BF7C-A4836E505F6D}"/>
                </a:ext>
              </a:extLst>
            </p:cNvPr>
            <p:cNvSpPr/>
            <p:nvPr userDrawn="1"/>
          </p:nvSpPr>
          <p:spPr bwMode="gray">
            <a:xfrm rot="19900552">
              <a:off x="-766117" y="-851261"/>
              <a:ext cx="11091542" cy="8884638"/>
            </a:xfrm>
            <a:custGeom>
              <a:avLst/>
              <a:gdLst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283084"/>
                <a:gd name="connsiteY0" fmla="*/ 6662057 h 6778171"/>
                <a:gd name="connsiteX1" fmla="*/ 3149600 w 8283084"/>
                <a:gd name="connsiteY1" fmla="*/ 2743200 h 6778171"/>
                <a:gd name="connsiteX2" fmla="*/ 7634515 w 8283084"/>
                <a:gd name="connsiteY2" fmla="*/ 0 h 6778171"/>
                <a:gd name="connsiteX3" fmla="*/ 7576457 w 8283084"/>
                <a:gd name="connsiteY3" fmla="*/ 2119086 h 6778171"/>
                <a:gd name="connsiteX4" fmla="*/ 4107543 w 8283084"/>
                <a:gd name="connsiteY4" fmla="*/ 4368800 h 6778171"/>
                <a:gd name="connsiteX5" fmla="*/ 508000 w 8283084"/>
                <a:gd name="connsiteY5" fmla="*/ 6778171 h 6778171"/>
                <a:gd name="connsiteX6" fmla="*/ 0 w 8283084"/>
                <a:gd name="connsiteY6" fmla="*/ 6662057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8480144"/>
                <a:gd name="connsiteY0" fmla="*/ 6770914 h 6778171"/>
                <a:gd name="connsiteX1" fmla="*/ 3346660 w 8480144"/>
                <a:gd name="connsiteY1" fmla="*/ 2743200 h 6778171"/>
                <a:gd name="connsiteX2" fmla="*/ 7831575 w 8480144"/>
                <a:gd name="connsiteY2" fmla="*/ 0 h 6778171"/>
                <a:gd name="connsiteX3" fmla="*/ 7773517 w 8480144"/>
                <a:gd name="connsiteY3" fmla="*/ 2119086 h 6778171"/>
                <a:gd name="connsiteX4" fmla="*/ 4304603 w 8480144"/>
                <a:gd name="connsiteY4" fmla="*/ 4368800 h 6778171"/>
                <a:gd name="connsiteX5" fmla="*/ 705060 w 8480144"/>
                <a:gd name="connsiteY5" fmla="*/ 6778171 h 6778171"/>
                <a:gd name="connsiteX6" fmla="*/ 0 w 8480144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901452 w 7831575"/>
                <a:gd name="connsiteY4" fmla="*/ 4148354 h 6778171"/>
                <a:gd name="connsiteX5" fmla="*/ 4304603 w 7831575"/>
                <a:gd name="connsiteY5" fmla="*/ 4368800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304603 w 7831575"/>
                <a:gd name="connsiteY4" fmla="*/ 436880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652947 w 7831575"/>
                <a:gd name="connsiteY5" fmla="*/ 4586514 h 6778171"/>
                <a:gd name="connsiteX6" fmla="*/ 4295725 w 7831575"/>
                <a:gd name="connsiteY6" fmla="*/ 4386691 h 6778171"/>
                <a:gd name="connsiteX7" fmla="*/ 705060 w 7831575"/>
                <a:gd name="connsiteY7" fmla="*/ 6778171 h 6778171"/>
                <a:gd name="connsiteX8" fmla="*/ 0 w 7831575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661761 w 7831575"/>
                <a:gd name="connsiteY4" fmla="*/ 4583090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3517 w 7831575"/>
                <a:gd name="connsiteY3" fmla="*/ 211908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70305 w 7831575"/>
                <a:gd name="connsiteY3" fmla="*/ 2110703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37866"/>
                <a:gd name="connsiteY0" fmla="*/ 6770914 h 6778171"/>
                <a:gd name="connsiteX1" fmla="*/ 3346660 w 7837866"/>
                <a:gd name="connsiteY1" fmla="*/ 2743200 h 6778171"/>
                <a:gd name="connsiteX2" fmla="*/ 7831575 w 7837866"/>
                <a:gd name="connsiteY2" fmla="*/ 0 h 6778171"/>
                <a:gd name="connsiteX3" fmla="*/ 7781607 w 7837866"/>
                <a:gd name="connsiteY3" fmla="*/ 2087806 h 6778171"/>
                <a:gd name="connsiteX4" fmla="*/ 7837866 w 7837866"/>
                <a:gd name="connsiteY4" fmla="*/ 2112174 h 6778171"/>
                <a:gd name="connsiteX5" fmla="*/ 6405383 w 7837866"/>
                <a:gd name="connsiteY5" fmla="*/ 3869878 h 6778171"/>
                <a:gd name="connsiteX6" fmla="*/ 4295725 w 7837866"/>
                <a:gd name="connsiteY6" fmla="*/ 4386691 h 6778171"/>
                <a:gd name="connsiteX7" fmla="*/ 705060 w 7837866"/>
                <a:gd name="connsiteY7" fmla="*/ 6778171 h 6778171"/>
                <a:gd name="connsiteX8" fmla="*/ 0 w 7837866"/>
                <a:gd name="connsiteY8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7781607 w 7831575"/>
                <a:gd name="connsiteY3" fmla="*/ 2087806 h 6778171"/>
                <a:gd name="connsiteX4" fmla="*/ 6405383 w 7831575"/>
                <a:gd name="connsiteY4" fmla="*/ 3869878 h 6778171"/>
                <a:gd name="connsiteX5" fmla="*/ 4295725 w 7831575"/>
                <a:gd name="connsiteY5" fmla="*/ 4386691 h 6778171"/>
                <a:gd name="connsiteX6" fmla="*/ 705060 w 7831575"/>
                <a:gd name="connsiteY6" fmla="*/ 6778171 h 6778171"/>
                <a:gd name="connsiteX7" fmla="*/ 0 w 7831575"/>
                <a:gd name="connsiteY7" fmla="*/ 6770914 h 6778171"/>
                <a:gd name="connsiteX0" fmla="*/ 0 w 7847741"/>
                <a:gd name="connsiteY0" fmla="*/ 6770914 h 6778171"/>
                <a:gd name="connsiteX1" fmla="*/ 3346660 w 7847741"/>
                <a:gd name="connsiteY1" fmla="*/ 2743200 h 6778171"/>
                <a:gd name="connsiteX2" fmla="*/ 7831575 w 7847741"/>
                <a:gd name="connsiteY2" fmla="*/ 0 h 6778171"/>
                <a:gd name="connsiteX3" fmla="*/ 7847741 w 7847741"/>
                <a:gd name="connsiteY3" fmla="*/ 2087664 h 6778171"/>
                <a:gd name="connsiteX4" fmla="*/ 6405383 w 7847741"/>
                <a:gd name="connsiteY4" fmla="*/ 3869878 h 6778171"/>
                <a:gd name="connsiteX5" fmla="*/ 4295725 w 7847741"/>
                <a:gd name="connsiteY5" fmla="*/ 4386691 h 6778171"/>
                <a:gd name="connsiteX6" fmla="*/ 705060 w 7847741"/>
                <a:gd name="connsiteY6" fmla="*/ 6778171 h 6778171"/>
                <a:gd name="connsiteX7" fmla="*/ 0 w 7847741"/>
                <a:gd name="connsiteY7" fmla="*/ 6770914 h 6778171"/>
                <a:gd name="connsiteX0" fmla="*/ 0 w 7831575"/>
                <a:gd name="connsiteY0" fmla="*/ 6770914 h 6778171"/>
                <a:gd name="connsiteX1" fmla="*/ 3346660 w 7831575"/>
                <a:gd name="connsiteY1" fmla="*/ 2743200 h 6778171"/>
                <a:gd name="connsiteX2" fmla="*/ 7831575 w 7831575"/>
                <a:gd name="connsiteY2" fmla="*/ 0 h 6778171"/>
                <a:gd name="connsiteX3" fmla="*/ 6405383 w 7831575"/>
                <a:gd name="connsiteY3" fmla="*/ 3869878 h 6778171"/>
                <a:gd name="connsiteX4" fmla="*/ 4295725 w 7831575"/>
                <a:gd name="connsiteY4" fmla="*/ 4386691 h 6778171"/>
                <a:gd name="connsiteX5" fmla="*/ 705060 w 7831575"/>
                <a:gd name="connsiteY5" fmla="*/ 6778171 h 6778171"/>
                <a:gd name="connsiteX6" fmla="*/ 0 w 7831575"/>
                <a:gd name="connsiteY6" fmla="*/ 6770914 h 6778171"/>
                <a:gd name="connsiteX0" fmla="*/ 0 w 8317851"/>
                <a:gd name="connsiteY0" fmla="*/ 6770914 h 6778171"/>
                <a:gd name="connsiteX1" fmla="*/ 3346660 w 8317851"/>
                <a:gd name="connsiteY1" fmla="*/ 2743200 h 6778171"/>
                <a:gd name="connsiteX2" fmla="*/ 7831575 w 8317851"/>
                <a:gd name="connsiteY2" fmla="*/ 0 h 6778171"/>
                <a:gd name="connsiteX3" fmla="*/ 8317851 w 8317851"/>
                <a:gd name="connsiteY3" fmla="*/ 2792905 h 6778171"/>
                <a:gd name="connsiteX4" fmla="*/ 4295725 w 8317851"/>
                <a:gd name="connsiteY4" fmla="*/ 4386691 h 6778171"/>
                <a:gd name="connsiteX5" fmla="*/ 705060 w 8317851"/>
                <a:gd name="connsiteY5" fmla="*/ 6778171 h 6778171"/>
                <a:gd name="connsiteX6" fmla="*/ 0 w 8317851"/>
                <a:gd name="connsiteY6" fmla="*/ 6770914 h 6778171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295725 w 8317851"/>
                <a:gd name="connsiteY4" fmla="*/ 4382086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73566"/>
                <a:gd name="connsiteX1" fmla="*/ 3346660 w 8317851"/>
                <a:gd name="connsiteY1" fmla="*/ 2738595 h 6773566"/>
                <a:gd name="connsiteX2" fmla="*/ 7913004 w 8317851"/>
                <a:gd name="connsiteY2" fmla="*/ 0 h 6773566"/>
                <a:gd name="connsiteX3" fmla="*/ 8317851 w 8317851"/>
                <a:gd name="connsiteY3" fmla="*/ 2788300 h 6773566"/>
                <a:gd name="connsiteX4" fmla="*/ 4415300 w 8317851"/>
                <a:gd name="connsiteY4" fmla="*/ 5015887 h 6773566"/>
                <a:gd name="connsiteX5" fmla="*/ 705060 w 8317851"/>
                <a:gd name="connsiteY5" fmla="*/ 6773566 h 6773566"/>
                <a:gd name="connsiteX6" fmla="*/ 0 w 8317851"/>
                <a:gd name="connsiteY6" fmla="*/ 6766309 h 6773566"/>
                <a:gd name="connsiteX0" fmla="*/ 0 w 8317851"/>
                <a:gd name="connsiteY0" fmla="*/ 6766309 h 6766310"/>
                <a:gd name="connsiteX1" fmla="*/ 3346660 w 8317851"/>
                <a:gd name="connsiteY1" fmla="*/ 2738595 h 6766310"/>
                <a:gd name="connsiteX2" fmla="*/ 7913004 w 8317851"/>
                <a:gd name="connsiteY2" fmla="*/ 0 h 6766310"/>
                <a:gd name="connsiteX3" fmla="*/ 8317851 w 8317851"/>
                <a:gd name="connsiteY3" fmla="*/ 2788300 h 6766310"/>
                <a:gd name="connsiteX4" fmla="*/ 4415300 w 8317851"/>
                <a:gd name="connsiteY4" fmla="*/ 5015887 h 6766310"/>
                <a:gd name="connsiteX5" fmla="*/ 1537673 w 8317851"/>
                <a:gd name="connsiteY5" fmla="*/ 6544087 h 6766310"/>
                <a:gd name="connsiteX6" fmla="*/ 0 w 8317851"/>
                <a:gd name="connsiteY6" fmla="*/ 6766309 h 6766310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766309 h 6766309"/>
                <a:gd name="connsiteX1" fmla="*/ 3474030 w 8317851"/>
                <a:gd name="connsiteY1" fmla="*/ 3017791 h 6766309"/>
                <a:gd name="connsiteX2" fmla="*/ 7913004 w 8317851"/>
                <a:gd name="connsiteY2" fmla="*/ 0 h 6766309"/>
                <a:gd name="connsiteX3" fmla="*/ 8317851 w 8317851"/>
                <a:gd name="connsiteY3" fmla="*/ 2788300 h 6766309"/>
                <a:gd name="connsiteX4" fmla="*/ 4415300 w 8317851"/>
                <a:gd name="connsiteY4" fmla="*/ 5015887 h 6766309"/>
                <a:gd name="connsiteX5" fmla="*/ 1537673 w 8317851"/>
                <a:gd name="connsiteY5" fmla="*/ 6544087 h 6766309"/>
                <a:gd name="connsiteX6" fmla="*/ 0 w 8317851"/>
                <a:gd name="connsiteY6" fmla="*/ 6766309 h 6766309"/>
                <a:gd name="connsiteX0" fmla="*/ 0 w 8317851"/>
                <a:gd name="connsiteY0" fmla="*/ 6807831 h 6807831"/>
                <a:gd name="connsiteX1" fmla="*/ 3474030 w 8317851"/>
                <a:gd name="connsiteY1" fmla="*/ 3059313 h 6807831"/>
                <a:gd name="connsiteX2" fmla="*/ 7936511 w 8317851"/>
                <a:gd name="connsiteY2" fmla="*/ 0 h 6807831"/>
                <a:gd name="connsiteX3" fmla="*/ 8317851 w 8317851"/>
                <a:gd name="connsiteY3" fmla="*/ 2829822 h 6807831"/>
                <a:gd name="connsiteX4" fmla="*/ 4415300 w 8317851"/>
                <a:gd name="connsiteY4" fmla="*/ 5057409 h 6807831"/>
                <a:gd name="connsiteX5" fmla="*/ 1537673 w 8317851"/>
                <a:gd name="connsiteY5" fmla="*/ 6585609 h 6807831"/>
                <a:gd name="connsiteX6" fmla="*/ 0 w 8317851"/>
                <a:gd name="connsiteY6" fmla="*/ 6807831 h 6807831"/>
                <a:gd name="connsiteX0" fmla="*/ 0 w 8302362"/>
                <a:gd name="connsiteY0" fmla="*/ 6807831 h 6807831"/>
                <a:gd name="connsiteX1" fmla="*/ 3474030 w 8302362"/>
                <a:gd name="connsiteY1" fmla="*/ 3059313 h 6807831"/>
                <a:gd name="connsiteX2" fmla="*/ 7936511 w 8302362"/>
                <a:gd name="connsiteY2" fmla="*/ 0 h 6807831"/>
                <a:gd name="connsiteX3" fmla="*/ 8302362 w 8302362"/>
                <a:gd name="connsiteY3" fmla="*/ 2989396 h 6807831"/>
                <a:gd name="connsiteX4" fmla="*/ 4415300 w 8302362"/>
                <a:gd name="connsiteY4" fmla="*/ 5057409 h 6807831"/>
                <a:gd name="connsiteX5" fmla="*/ 1537673 w 8302362"/>
                <a:gd name="connsiteY5" fmla="*/ 6585609 h 6807831"/>
                <a:gd name="connsiteX6" fmla="*/ 0 w 8302362"/>
                <a:gd name="connsiteY6" fmla="*/ 6807831 h 6807831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15300 w 8302362"/>
                <a:gd name="connsiteY4" fmla="*/ 5023256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1537673 w 8302362"/>
                <a:gd name="connsiteY5" fmla="*/ 6551456 h 6773678"/>
                <a:gd name="connsiteX6" fmla="*/ 0 w 8302362"/>
                <a:gd name="connsiteY6" fmla="*/ 6773678 h 6773678"/>
                <a:gd name="connsiteX0" fmla="*/ 0 w 8302362"/>
                <a:gd name="connsiteY0" fmla="*/ 6773678 h 6773678"/>
                <a:gd name="connsiteX1" fmla="*/ 3474030 w 8302362"/>
                <a:gd name="connsiteY1" fmla="*/ 3025160 h 6773678"/>
                <a:gd name="connsiteX2" fmla="*/ 7939758 w 8302362"/>
                <a:gd name="connsiteY2" fmla="*/ 0 h 6773678"/>
                <a:gd name="connsiteX3" fmla="*/ 8302362 w 8302362"/>
                <a:gd name="connsiteY3" fmla="*/ 2955243 h 6773678"/>
                <a:gd name="connsiteX4" fmla="*/ 4408151 w 8302362"/>
                <a:gd name="connsiteY4" fmla="*/ 5132037 h 6773678"/>
                <a:gd name="connsiteX5" fmla="*/ 2145318 w 8302362"/>
                <a:gd name="connsiteY5" fmla="*/ 6388883 h 6773678"/>
                <a:gd name="connsiteX6" fmla="*/ 0 w 8302362"/>
                <a:gd name="connsiteY6" fmla="*/ 6773678 h 6773678"/>
                <a:gd name="connsiteX0" fmla="*/ 0 w 8017099"/>
                <a:gd name="connsiteY0" fmla="*/ 6575831 h 6575831"/>
                <a:gd name="connsiteX1" fmla="*/ 3188767 w 8017099"/>
                <a:gd name="connsiteY1" fmla="*/ 3025160 h 6575831"/>
                <a:gd name="connsiteX2" fmla="*/ 7654495 w 8017099"/>
                <a:gd name="connsiteY2" fmla="*/ 0 h 6575831"/>
                <a:gd name="connsiteX3" fmla="*/ 8017099 w 8017099"/>
                <a:gd name="connsiteY3" fmla="*/ 2955243 h 6575831"/>
                <a:gd name="connsiteX4" fmla="*/ 4122888 w 8017099"/>
                <a:gd name="connsiteY4" fmla="*/ 5132037 h 6575831"/>
                <a:gd name="connsiteX5" fmla="*/ 1860055 w 8017099"/>
                <a:gd name="connsiteY5" fmla="*/ 6388883 h 6575831"/>
                <a:gd name="connsiteX6" fmla="*/ 0 w 8017099"/>
                <a:gd name="connsiteY6" fmla="*/ 6575831 h 6575831"/>
                <a:gd name="connsiteX0" fmla="*/ 0 w 8017099"/>
                <a:gd name="connsiteY0" fmla="*/ 6575831 h 6575831"/>
                <a:gd name="connsiteX1" fmla="*/ 3188767 w 8017099"/>
                <a:gd name="connsiteY1" fmla="*/ 3025160 h 6575831"/>
                <a:gd name="connsiteX2" fmla="*/ 7654495 w 8017099"/>
                <a:gd name="connsiteY2" fmla="*/ 0 h 6575831"/>
                <a:gd name="connsiteX3" fmla="*/ 8017099 w 8017099"/>
                <a:gd name="connsiteY3" fmla="*/ 2955243 h 6575831"/>
                <a:gd name="connsiteX4" fmla="*/ 5134659 w 8017099"/>
                <a:gd name="connsiteY4" fmla="*/ 4664830 h 6575831"/>
                <a:gd name="connsiteX5" fmla="*/ 1860055 w 8017099"/>
                <a:gd name="connsiteY5" fmla="*/ 6388883 h 6575831"/>
                <a:gd name="connsiteX6" fmla="*/ 0 w 8017099"/>
                <a:gd name="connsiteY6" fmla="*/ 6575831 h 6575831"/>
                <a:gd name="connsiteX0" fmla="*/ 0 w 8017099"/>
                <a:gd name="connsiteY0" fmla="*/ 6363255 h 6363255"/>
                <a:gd name="connsiteX1" fmla="*/ 3188767 w 8017099"/>
                <a:gd name="connsiteY1" fmla="*/ 2812584 h 6363255"/>
                <a:gd name="connsiteX2" fmla="*/ 7657596 w 8017099"/>
                <a:gd name="connsiteY2" fmla="*/ 0 h 6363255"/>
                <a:gd name="connsiteX3" fmla="*/ 8017099 w 8017099"/>
                <a:gd name="connsiteY3" fmla="*/ 2742667 h 6363255"/>
                <a:gd name="connsiteX4" fmla="*/ 5134659 w 8017099"/>
                <a:gd name="connsiteY4" fmla="*/ 4452254 h 6363255"/>
                <a:gd name="connsiteX5" fmla="*/ 1860055 w 8017099"/>
                <a:gd name="connsiteY5" fmla="*/ 6176307 h 6363255"/>
                <a:gd name="connsiteX6" fmla="*/ 0 w 8017099"/>
                <a:gd name="connsiteY6" fmla="*/ 6363255 h 636325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99599 w 7656643"/>
                <a:gd name="connsiteY5" fmla="*/ 6176307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203 w 7656643"/>
                <a:gd name="connsiteY4" fmla="*/ 4452254 h 6293195"/>
                <a:gd name="connsiteX5" fmla="*/ 1471157 w 7656643"/>
                <a:gd name="connsiteY5" fmla="*/ 6145331 h 6293195"/>
                <a:gd name="connsiteX6" fmla="*/ 0 w 7656643"/>
                <a:gd name="connsiteY6" fmla="*/ 6293195 h 6293195"/>
                <a:gd name="connsiteX0" fmla="*/ 0 w 7656643"/>
                <a:gd name="connsiteY0" fmla="*/ 6293195 h 6293195"/>
                <a:gd name="connsiteX1" fmla="*/ 2828311 w 7656643"/>
                <a:gd name="connsiteY1" fmla="*/ 2812584 h 6293195"/>
                <a:gd name="connsiteX2" fmla="*/ 7297140 w 7656643"/>
                <a:gd name="connsiteY2" fmla="*/ 0 h 6293195"/>
                <a:gd name="connsiteX3" fmla="*/ 7656643 w 7656643"/>
                <a:gd name="connsiteY3" fmla="*/ 2742667 h 6293195"/>
                <a:gd name="connsiteX4" fmla="*/ 4774743 w 7656643"/>
                <a:gd name="connsiteY4" fmla="*/ 4673553 h 6293195"/>
                <a:gd name="connsiteX5" fmla="*/ 1471157 w 7656643"/>
                <a:gd name="connsiteY5" fmla="*/ 6145331 h 6293195"/>
                <a:gd name="connsiteX6" fmla="*/ 0 w 7656643"/>
                <a:gd name="connsiteY6" fmla="*/ 6293195 h 6293195"/>
                <a:gd name="connsiteX0" fmla="*/ 0 w 7667602"/>
                <a:gd name="connsiteY0" fmla="*/ 6293195 h 6293195"/>
                <a:gd name="connsiteX1" fmla="*/ 2828311 w 7667602"/>
                <a:gd name="connsiteY1" fmla="*/ 2812584 h 6293195"/>
                <a:gd name="connsiteX2" fmla="*/ 7297140 w 7667602"/>
                <a:gd name="connsiteY2" fmla="*/ 0 h 6293195"/>
                <a:gd name="connsiteX3" fmla="*/ 7667602 w 7667602"/>
                <a:gd name="connsiteY3" fmla="*/ 3051166 h 6293195"/>
                <a:gd name="connsiteX4" fmla="*/ 4774743 w 7667602"/>
                <a:gd name="connsiteY4" fmla="*/ 4673553 h 6293195"/>
                <a:gd name="connsiteX5" fmla="*/ 1471157 w 7667602"/>
                <a:gd name="connsiteY5" fmla="*/ 6145331 h 6293195"/>
                <a:gd name="connsiteX6" fmla="*/ 0 w 7667602"/>
                <a:gd name="connsiteY6" fmla="*/ 6293195 h 6293195"/>
                <a:gd name="connsiteX0" fmla="*/ 0 w 7667602"/>
                <a:gd name="connsiteY0" fmla="*/ 6293195 h 6293195"/>
                <a:gd name="connsiteX1" fmla="*/ 2828311 w 7667602"/>
                <a:gd name="connsiteY1" fmla="*/ 2812584 h 6293195"/>
                <a:gd name="connsiteX2" fmla="*/ 7297140 w 7667602"/>
                <a:gd name="connsiteY2" fmla="*/ 0 h 6293195"/>
                <a:gd name="connsiteX3" fmla="*/ 7376593 w 7667602"/>
                <a:gd name="connsiteY3" fmla="*/ 854523 h 6293195"/>
                <a:gd name="connsiteX4" fmla="*/ 7667602 w 7667602"/>
                <a:gd name="connsiteY4" fmla="*/ 3051166 h 6293195"/>
                <a:gd name="connsiteX5" fmla="*/ 4774743 w 7667602"/>
                <a:gd name="connsiteY5" fmla="*/ 4673553 h 6293195"/>
                <a:gd name="connsiteX6" fmla="*/ 1471157 w 7667602"/>
                <a:gd name="connsiteY6" fmla="*/ 6145331 h 6293195"/>
                <a:gd name="connsiteX7" fmla="*/ 0 w 7667602"/>
                <a:gd name="connsiteY7" fmla="*/ 6293195 h 6293195"/>
                <a:gd name="connsiteX0" fmla="*/ 0 w 7667602"/>
                <a:gd name="connsiteY0" fmla="*/ 5478436 h 5478436"/>
                <a:gd name="connsiteX1" fmla="*/ 2828311 w 7667602"/>
                <a:gd name="connsiteY1" fmla="*/ 1997825 h 5478436"/>
                <a:gd name="connsiteX2" fmla="*/ 7376593 w 7667602"/>
                <a:gd name="connsiteY2" fmla="*/ 39764 h 5478436"/>
                <a:gd name="connsiteX3" fmla="*/ 7667602 w 7667602"/>
                <a:gd name="connsiteY3" fmla="*/ 2236407 h 5478436"/>
                <a:gd name="connsiteX4" fmla="*/ 4774743 w 7667602"/>
                <a:gd name="connsiteY4" fmla="*/ 3858794 h 5478436"/>
                <a:gd name="connsiteX5" fmla="*/ 1471157 w 7667602"/>
                <a:gd name="connsiteY5" fmla="*/ 5330572 h 5478436"/>
                <a:gd name="connsiteX6" fmla="*/ 0 w 7667602"/>
                <a:gd name="connsiteY6" fmla="*/ 5478436 h 5478436"/>
                <a:gd name="connsiteX0" fmla="*/ 0 w 7667602"/>
                <a:gd name="connsiteY0" fmla="*/ 5264384 h 5264384"/>
                <a:gd name="connsiteX1" fmla="*/ 2828311 w 7667602"/>
                <a:gd name="connsiteY1" fmla="*/ 1783773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828311 w 7667602"/>
                <a:gd name="connsiteY1" fmla="*/ 1783773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2433084 w 7667602"/>
                <a:gd name="connsiteY1" fmla="*/ 2147962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64384 h 5264384"/>
                <a:gd name="connsiteX1" fmla="*/ 3354765 w 7667602"/>
                <a:gd name="connsiteY1" fmla="*/ 1631959 h 5264384"/>
                <a:gd name="connsiteX2" fmla="*/ 7456513 w 7667602"/>
                <a:gd name="connsiteY2" fmla="*/ 39764 h 5264384"/>
                <a:gd name="connsiteX3" fmla="*/ 7667602 w 7667602"/>
                <a:gd name="connsiteY3" fmla="*/ 2022355 h 5264384"/>
                <a:gd name="connsiteX4" fmla="*/ 4774743 w 7667602"/>
                <a:gd name="connsiteY4" fmla="*/ 3644742 h 5264384"/>
                <a:gd name="connsiteX5" fmla="*/ 1471157 w 7667602"/>
                <a:gd name="connsiteY5" fmla="*/ 5116520 h 5264384"/>
                <a:gd name="connsiteX6" fmla="*/ 0 w 7667602"/>
                <a:gd name="connsiteY6" fmla="*/ 5264384 h 5264384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67602"/>
                <a:gd name="connsiteY0" fmla="*/ 5224620 h 5224620"/>
                <a:gd name="connsiteX1" fmla="*/ 3354765 w 7667602"/>
                <a:gd name="connsiteY1" fmla="*/ 1592195 h 5224620"/>
                <a:gd name="connsiteX2" fmla="*/ 7456513 w 7667602"/>
                <a:gd name="connsiteY2" fmla="*/ 0 h 5224620"/>
                <a:gd name="connsiteX3" fmla="*/ 7667602 w 7667602"/>
                <a:gd name="connsiteY3" fmla="*/ 1982591 h 5224620"/>
                <a:gd name="connsiteX4" fmla="*/ 4774743 w 7667602"/>
                <a:gd name="connsiteY4" fmla="*/ 3604978 h 5224620"/>
                <a:gd name="connsiteX5" fmla="*/ 1471157 w 7667602"/>
                <a:gd name="connsiteY5" fmla="*/ 5076756 h 5224620"/>
                <a:gd name="connsiteX6" fmla="*/ 0 w 7667602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774743 w 7619715"/>
                <a:gd name="connsiteY4" fmla="*/ 3604978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774743 w 7619715"/>
                <a:gd name="connsiteY4" fmla="*/ 3604978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437819 w 7619715"/>
                <a:gd name="connsiteY4" fmla="*/ 3764209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619715"/>
                <a:gd name="connsiteY0" fmla="*/ 5224620 h 5224620"/>
                <a:gd name="connsiteX1" fmla="*/ 3354765 w 7619715"/>
                <a:gd name="connsiteY1" fmla="*/ 1592195 h 5224620"/>
                <a:gd name="connsiteX2" fmla="*/ 7456513 w 7619715"/>
                <a:gd name="connsiteY2" fmla="*/ 0 h 5224620"/>
                <a:gd name="connsiteX3" fmla="*/ 7619715 w 7619715"/>
                <a:gd name="connsiteY3" fmla="*/ 1580096 h 5224620"/>
                <a:gd name="connsiteX4" fmla="*/ 4437819 w 7619715"/>
                <a:gd name="connsiteY4" fmla="*/ 3764209 h 5224620"/>
                <a:gd name="connsiteX5" fmla="*/ 1471157 w 7619715"/>
                <a:gd name="connsiteY5" fmla="*/ 5076756 h 5224620"/>
                <a:gd name="connsiteX6" fmla="*/ 0 w 7619715"/>
                <a:gd name="connsiteY6" fmla="*/ 5224620 h 5224620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203003 w 7351561"/>
                <a:gd name="connsiteY5" fmla="*/ 5076756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203003 w 7351561"/>
                <a:gd name="connsiteY5" fmla="*/ 5076756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458079 w 7351561"/>
                <a:gd name="connsiteY5" fmla="*/ 5055767 h 5224331"/>
                <a:gd name="connsiteX6" fmla="*/ 0 w 7351561"/>
                <a:gd name="connsiteY6" fmla="*/ 5224331 h 5224331"/>
                <a:gd name="connsiteX0" fmla="*/ 0 w 7351561"/>
                <a:gd name="connsiteY0" fmla="*/ 5224331 h 5224331"/>
                <a:gd name="connsiteX1" fmla="*/ 3086611 w 7351561"/>
                <a:gd name="connsiteY1" fmla="*/ 1592195 h 5224331"/>
                <a:gd name="connsiteX2" fmla="*/ 7188359 w 7351561"/>
                <a:gd name="connsiteY2" fmla="*/ 0 h 5224331"/>
                <a:gd name="connsiteX3" fmla="*/ 7351561 w 7351561"/>
                <a:gd name="connsiteY3" fmla="*/ 1580096 h 5224331"/>
                <a:gd name="connsiteX4" fmla="*/ 4169665 w 7351561"/>
                <a:gd name="connsiteY4" fmla="*/ 3764209 h 5224331"/>
                <a:gd name="connsiteX5" fmla="*/ 1458079 w 7351561"/>
                <a:gd name="connsiteY5" fmla="*/ 5055767 h 5224331"/>
                <a:gd name="connsiteX6" fmla="*/ 0 w 7351561"/>
                <a:gd name="connsiteY6" fmla="*/ 5224331 h 5224331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3086611 w 7351561"/>
                <a:gd name="connsiteY1" fmla="*/ 1371446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1534 w 7351561"/>
                <a:gd name="connsiteY1" fmla="*/ 1524892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003582 h 5003582"/>
                <a:gd name="connsiteX1" fmla="*/ 2912312 w 7351561"/>
                <a:gd name="connsiteY1" fmla="*/ 1657675 h 5003582"/>
                <a:gd name="connsiteX2" fmla="*/ 7212651 w 7351561"/>
                <a:gd name="connsiteY2" fmla="*/ 0 h 5003582"/>
                <a:gd name="connsiteX3" fmla="*/ 7351561 w 7351561"/>
                <a:gd name="connsiteY3" fmla="*/ 1359347 h 5003582"/>
                <a:gd name="connsiteX4" fmla="*/ 4169665 w 7351561"/>
                <a:gd name="connsiteY4" fmla="*/ 3543460 h 5003582"/>
                <a:gd name="connsiteX5" fmla="*/ 1458079 w 7351561"/>
                <a:gd name="connsiteY5" fmla="*/ 4835018 h 5003582"/>
                <a:gd name="connsiteX6" fmla="*/ 0 w 7351561"/>
                <a:gd name="connsiteY6" fmla="*/ 5003582 h 5003582"/>
                <a:gd name="connsiteX0" fmla="*/ 0 w 7351561"/>
                <a:gd name="connsiteY0" fmla="*/ 5132394 h 5132394"/>
                <a:gd name="connsiteX1" fmla="*/ 2912312 w 7351561"/>
                <a:gd name="connsiteY1" fmla="*/ 1786487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51561"/>
                <a:gd name="connsiteY0" fmla="*/ 5132394 h 5132394"/>
                <a:gd name="connsiteX1" fmla="*/ 2912312 w 7351561"/>
                <a:gd name="connsiteY1" fmla="*/ 1786487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51561"/>
                <a:gd name="connsiteY0" fmla="*/ 5132394 h 5132394"/>
                <a:gd name="connsiteX1" fmla="*/ 3045051 w 7351561"/>
                <a:gd name="connsiteY1" fmla="*/ 1821970 h 5132394"/>
                <a:gd name="connsiteX2" fmla="*/ 7182175 w 7351561"/>
                <a:gd name="connsiteY2" fmla="*/ 0 h 5132394"/>
                <a:gd name="connsiteX3" fmla="*/ 7351561 w 7351561"/>
                <a:gd name="connsiteY3" fmla="*/ 1488159 h 5132394"/>
                <a:gd name="connsiteX4" fmla="*/ 4169665 w 7351561"/>
                <a:gd name="connsiteY4" fmla="*/ 3672272 h 5132394"/>
                <a:gd name="connsiteX5" fmla="*/ 1458079 w 7351561"/>
                <a:gd name="connsiteY5" fmla="*/ 4963830 h 5132394"/>
                <a:gd name="connsiteX6" fmla="*/ 0 w 7351561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69665 w 7380818"/>
                <a:gd name="connsiteY4" fmla="*/ 3672272 h 5132394"/>
                <a:gd name="connsiteX5" fmla="*/ 4324581 w 7380818"/>
                <a:gd name="connsiteY5" fmla="*/ 3922927 h 5132394"/>
                <a:gd name="connsiteX6" fmla="*/ 1458079 w 7380818"/>
                <a:gd name="connsiteY6" fmla="*/ 4963830 h 5132394"/>
                <a:gd name="connsiteX7" fmla="*/ 0 w 7380818"/>
                <a:gd name="connsiteY7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157148 w 7380818"/>
                <a:gd name="connsiteY4" fmla="*/ 3632811 h 5132394"/>
                <a:gd name="connsiteX5" fmla="*/ 4324581 w 7380818"/>
                <a:gd name="connsiteY5" fmla="*/ 3922927 h 5132394"/>
                <a:gd name="connsiteX6" fmla="*/ 1458079 w 7380818"/>
                <a:gd name="connsiteY6" fmla="*/ 4963830 h 5132394"/>
                <a:gd name="connsiteX7" fmla="*/ 0 w 7380818"/>
                <a:gd name="connsiteY7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324581 w 7380818"/>
                <a:gd name="connsiteY4" fmla="*/ 3922927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5132394 h 5132394"/>
                <a:gd name="connsiteX1" fmla="*/ 3045051 w 7380818"/>
                <a:gd name="connsiteY1" fmla="*/ 1821970 h 5132394"/>
                <a:gd name="connsiteX2" fmla="*/ 7182175 w 7380818"/>
                <a:gd name="connsiteY2" fmla="*/ 0 h 5132394"/>
                <a:gd name="connsiteX3" fmla="*/ 7380818 w 7380818"/>
                <a:gd name="connsiteY3" fmla="*/ 1795788 h 5132394"/>
                <a:gd name="connsiteX4" fmla="*/ 4252210 w 7380818"/>
                <a:gd name="connsiteY4" fmla="*/ 3767473 h 5132394"/>
                <a:gd name="connsiteX5" fmla="*/ 1458079 w 7380818"/>
                <a:gd name="connsiteY5" fmla="*/ 4963830 h 5132394"/>
                <a:gd name="connsiteX6" fmla="*/ 0 w 7380818"/>
                <a:gd name="connsiteY6" fmla="*/ 5132394 h 5132394"/>
                <a:gd name="connsiteX0" fmla="*/ 0 w 7380818"/>
                <a:gd name="connsiteY0" fmla="*/ 4886694 h 4886694"/>
                <a:gd name="connsiteX1" fmla="*/ 3045051 w 7380818"/>
                <a:gd name="connsiteY1" fmla="*/ 1576270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458079 w 7380818"/>
                <a:gd name="connsiteY5" fmla="*/ 4718130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458079 w 7380818"/>
                <a:gd name="connsiteY5" fmla="*/ 4718130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252210 w 7380818"/>
                <a:gd name="connsiteY4" fmla="*/ 3521773 h 4886694"/>
                <a:gd name="connsiteX5" fmla="*/ 1929600 w 7380818"/>
                <a:gd name="connsiteY5" fmla="*/ 4653743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443500 w 7380818"/>
                <a:gd name="connsiteY4" fmla="*/ 3602011 h 4886694"/>
                <a:gd name="connsiteX5" fmla="*/ 1929600 w 7380818"/>
                <a:gd name="connsiteY5" fmla="*/ 4653743 h 4886694"/>
                <a:gd name="connsiteX6" fmla="*/ 0 w 7380818"/>
                <a:gd name="connsiteY6" fmla="*/ 4886694 h 4886694"/>
                <a:gd name="connsiteX0" fmla="*/ 0 w 7380818"/>
                <a:gd name="connsiteY0" fmla="*/ 4886694 h 4886694"/>
                <a:gd name="connsiteX1" fmla="*/ 2813843 w 7380818"/>
                <a:gd name="connsiteY1" fmla="*/ 1889467 h 4886694"/>
                <a:gd name="connsiteX2" fmla="*/ 7193414 w 7380818"/>
                <a:gd name="connsiteY2" fmla="*/ 0 h 4886694"/>
                <a:gd name="connsiteX3" fmla="*/ 7380818 w 7380818"/>
                <a:gd name="connsiteY3" fmla="*/ 1550088 h 4886694"/>
                <a:gd name="connsiteX4" fmla="*/ 4443500 w 7380818"/>
                <a:gd name="connsiteY4" fmla="*/ 3602011 h 4886694"/>
                <a:gd name="connsiteX5" fmla="*/ 1950021 w 7380818"/>
                <a:gd name="connsiteY5" fmla="*/ 4587897 h 4886694"/>
                <a:gd name="connsiteX6" fmla="*/ 0 w 7380818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443500 w 7302493"/>
                <a:gd name="connsiteY4" fmla="*/ 3602011 h 4886694"/>
                <a:gd name="connsiteX5" fmla="*/ 1950021 w 7302493"/>
                <a:gd name="connsiteY5" fmla="*/ 4587897 h 4886694"/>
                <a:gd name="connsiteX6" fmla="*/ 0 w 7302493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169123 w 7302493"/>
                <a:gd name="connsiteY4" fmla="*/ 3533234 h 4886694"/>
                <a:gd name="connsiteX5" fmla="*/ 1950021 w 7302493"/>
                <a:gd name="connsiteY5" fmla="*/ 4587897 h 4886694"/>
                <a:gd name="connsiteX6" fmla="*/ 0 w 7302493"/>
                <a:gd name="connsiteY6" fmla="*/ 4886694 h 4886694"/>
                <a:gd name="connsiteX0" fmla="*/ 0 w 7302493"/>
                <a:gd name="connsiteY0" fmla="*/ 4886694 h 4886694"/>
                <a:gd name="connsiteX1" fmla="*/ 2813843 w 7302493"/>
                <a:gd name="connsiteY1" fmla="*/ 1889467 h 4886694"/>
                <a:gd name="connsiteX2" fmla="*/ 7193414 w 7302493"/>
                <a:gd name="connsiteY2" fmla="*/ 0 h 4886694"/>
                <a:gd name="connsiteX3" fmla="*/ 7302493 w 7302493"/>
                <a:gd name="connsiteY3" fmla="*/ 1194015 h 4886694"/>
                <a:gd name="connsiteX4" fmla="*/ 4169123 w 7302493"/>
                <a:gd name="connsiteY4" fmla="*/ 3533234 h 4886694"/>
                <a:gd name="connsiteX5" fmla="*/ 1947591 w 7302493"/>
                <a:gd name="connsiteY5" fmla="*/ 4596058 h 4886694"/>
                <a:gd name="connsiteX6" fmla="*/ 0 w 7302493"/>
                <a:gd name="connsiteY6" fmla="*/ 4886694 h 4886694"/>
                <a:gd name="connsiteX0" fmla="*/ 0 w 7302493"/>
                <a:gd name="connsiteY0" fmla="*/ 4886694 h 5160655"/>
                <a:gd name="connsiteX1" fmla="*/ 2813843 w 7302493"/>
                <a:gd name="connsiteY1" fmla="*/ 1889467 h 5160655"/>
                <a:gd name="connsiteX2" fmla="*/ 7193414 w 7302493"/>
                <a:gd name="connsiteY2" fmla="*/ 0 h 5160655"/>
                <a:gd name="connsiteX3" fmla="*/ 7302493 w 7302493"/>
                <a:gd name="connsiteY3" fmla="*/ 1194015 h 5160655"/>
                <a:gd name="connsiteX4" fmla="*/ 4169123 w 7302493"/>
                <a:gd name="connsiteY4" fmla="*/ 3533234 h 5160655"/>
                <a:gd name="connsiteX5" fmla="*/ 0 w 7302493"/>
                <a:gd name="connsiteY5" fmla="*/ 4886694 h 5160655"/>
                <a:gd name="connsiteX0" fmla="*/ 6190 w 5454300"/>
                <a:gd name="connsiteY0" fmla="*/ 2648408 h 4148681"/>
                <a:gd name="connsiteX1" fmla="*/ 965650 w 5454300"/>
                <a:gd name="connsiteY1" fmla="*/ 1889467 h 4148681"/>
                <a:gd name="connsiteX2" fmla="*/ 5345221 w 5454300"/>
                <a:gd name="connsiteY2" fmla="*/ 0 h 4148681"/>
                <a:gd name="connsiteX3" fmla="*/ 5454300 w 5454300"/>
                <a:gd name="connsiteY3" fmla="*/ 1194015 h 4148681"/>
                <a:gd name="connsiteX4" fmla="*/ 2320930 w 5454300"/>
                <a:gd name="connsiteY4" fmla="*/ 3533234 h 4148681"/>
                <a:gd name="connsiteX5" fmla="*/ 6190 w 5454300"/>
                <a:gd name="connsiteY5" fmla="*/ 2648408 h 4148681"/>
                <a:gd name="connsiteX0" fmla="*/ 6190 w 5454300"/>
                <a:gd name="connsiteY0" fmla="*/ 2648408 h 3533234"/>
                <a:gd name="connsiteX1" fmla="*/ 965650 w 5454300"/>
                <a:gd name="connsiteY1" fmla="*/ 1889467 h 3533234"/>
                <a:gd name="connsiteX2" fmla="*/ 5345221 w 5454300"/>
                <a:gd name="connsiteY2" fmla="*/ 0 h 3533234"/>
                <a:gd name="connsiteX3" fmla="*/ 5454300 w 5454300"/>
                <a:gd name="connsiteY3" fmla="*/ 1194015 h 3533234"/>
                <a:gd name="connsiteX4" fmla="*/ 2320930 w 5454300"/>
                <a:gd name="connsiteY4" fmla="*/ 3533234 h 3533234"/>
                <a:gd name="connsiteX5" fmla="*/ 6190 w 5454300"/>
                <a:gd name="connsiteY5" fmla="*/ 2648408 h 3533234"/>
                <a:gd name="connsiteX0" fmla="*/ 6190 w 5454300"/>
                <a:gd name="connsiteY0" fmla="*/ 2648408 h 3533234"/>
                <a:gd name="connsiteX1" fmla="*/ 965650 w 5454300"/>
                <a:gd name="connsiteY1" fmla="*/ 1889467 h 3533234"/>
                <a:gd name="connsiteX2" fmla="*/ 5345221 w 5454300"/>
                <a:gd name="connsiteY2" fmla="*/ 0 h 3533234"/>
                <a:gd name="connsiteX3" fmla="*/ 5454300 w 5454300"/>
                <a:gd name="connsiteY3" fmla="*/ 1194015 h 3533234"/>
                <a:gd name="connsiteX4" fmla="*/ 2320930 w 5454300"/>
                <a:gd name="connsiteY4" fmla="*/ 3533234 h 3533234"/>
                <a:gd name="connsiteX5" fmla="*/ 6190 w 5454300"/>
                <a:gd name="connsiteY5" fmla="*/ 2648408 h 3533234"/>
                <a:gd name="connsiteX0" fmla="*/ 6190 w 5454300"/>
                <a:gd name="connsiteY0" fmla="*/ 2068232 h 2953058"/>
                <a:gd name="connsiteX1" fmla="*/ 965650 w 5454300"/>
                <a:gd name="connsiteY1" fmla="*/ 1309291 h 2953058"/>
                <a:gd name="connsiteX2" fmla="*/ 3723103 w 5454300"/>
                <a:gd name="connsiteY2" fmla="*/ 0 h 2953058"/>
                <a:gd name="connsiteX3" fmla="*/ 5454300 w 5454300"/>
                <a:gd name="connsiteY3" fmla="*/ 613839 h 2953058"/>
                <a:gd name="connsiteX4" fmla="*/ 2320930 w 5454300"/>
                <a:gd name="connsiteY4" fmla="*/ 2953058 h 2953058"/>
                <a:gd name="connsiteX5" fmla="*/ 6190 w 5454300"/>
                <a:gd name="connsiteY5" fmla="*/ 2068232 h 2953058"/>
                <a:gd name="connsiteX0" fmla="*/ 6190 w 5925562"/>
                <a:gd name="connsiteY0" fmla="*/ 2068232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6190 w 5925562"/>
                <a:gd name="connsiteY5" fmla="*/ 2068232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24679 w 5925562"/>
                <a:gd name="connsiteY2" fmla="*/ 1291466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41897 w 5925562"/>
                <a:gd name="connsiteY2" fmla="*/ 1269004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73842 w 5925562"/>
                <a:gd name="connsiteY2" fmla="*/ 1281110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25412 w 5925562"/>
                <a:gd name="connsiteY2" fmla="*/ 1275970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941897 w 5925562"/>
                <a:gd name="connsiteY2" fmla="*/ 1269004 h 2953058"/>
                <a:gd name="connsiteX3" fmla="*/ 3723103 w 5925562"/>
                <a:gd name="connsiteY3" fmla="*/ 0 h 2953058"/>
                <a:gd name="connsiteX4" fmla="*/ 5925562 w 5925562"/>
                <a:gd name="connsiteY4" fmla="*/ 834924 h 2953058"/>
                <a:gd name="connsiteX5" fmla="*/ 2320930 w 5925562"/>
                <a:gd name="connsiteY5" fmla="*/ 2953058 h 2953058"/>
                <a:gd name="connsiteX6" fmla="*/ 383692 w 5925562"/>
                <a:gd name="connsiteY6" fmla="*/ 2224514 h 2953058"/>
                <a:gd name="connsiteX0" fmla="*/ 383692 w 5925562"/>
                <a:gd name="connsiteY0" fmla="*/ 2224514 h 2953058"/>
                <a:gd name="connsiteX1" fmla="*/ 965650 w 5925562"/>
                <a:gd name="connsiteY1" fmla="*/ 1309291 h 2953058"/>
                <a:gd name="connsiteX2" fmla="*/ 3723103 w 5925562"/>
                <a:gd name="connsiteY2" fmla="*/ 0 h 2953058"/>
                <a:gd name="connsiteX3" fmla="*/ 5925562 w 5925562"/>
                <a:gd name="connsiteY3" fmla="*/ 834924 h 2953058"/>
                <a:gd name="connsiteX4" fmla="*/ 2320930 w 5925562"/>
                <a:gd name="connsiteY4" fmla="*/ 2953058 h 2953058"/>
                <a:gd name="connsiteX5" fmla="*/ 383692 w 5925562"/>
                <a:gd name="connsiteY5" fmla="*/ 2224514 h 2953058"/>
                <a:gd name="connsiteX0" fmla="*/ 0 w 5541870"/>
                <a:gd name="connsiteY0" fmla="*/ 2224514 h 2953058"/>
                <a:gd name="connsiteX1" fmla="*/ 3339411 w 5541870"/>
                <a:gd name="connsiteY1" fmla="*/ 0 h 2953058"/>
                <a:gd name="connsiteX2" fmla="*/ 5541870 w 5541870"/>
                <a:gd name="connsiteY2" fmla="*/ 834924 h 2953058"/>
                <a:gd name="connsiteX3" fmla="*/ 1937238 w 5541870"/>
                <a:gd name="connsiteY3" fmla="*/ 2953058 h 2953058"/>
                <a:gd name="connsiteX4" fmla="*/ 0 w 5541870"/>
                <a:gd name="connsiteY4" fmla="*/ 2224514 h 2953058"/>
                <a:gd name="connsiteX0" fmla="*/ 0 w 5423259"/>
                <a:gd name="connsiteY0" fmla="*/ 2266032 h 2953058"/>
                <a:gd name="connsiteX1" fmla="*/ 3220800 w 5423259"/>
                <a:gd name="connsiteY1" fmla="*/ 0 h 2953058"/>
                <a:gd name="connsiteX2" fmla="*/ 5423259 w 5423259"/>
                <a:gd name="connsiteY2" fmla="*/ 834924 h 2953058"/>
                <a:gd name="connsiteX3" fmla="*/ 1818627 w 5423259"/>
                <a:gd name="connsiteY3" fmla="*/ 2953058 h 2953058"/>
                <a:gd name="connsiteX4" fmla="*/ 0 w 5423259"/>
                <a:gd name="connsiteY4" fmla="*/ 2266032 h 2953058"/>
                <a:gd name="connsiteX0" fmla="*/ 0 w 5423259"/>
                <a:gd name="connsiteY0" fmla="*/ 2266032 h 2953058"/>
                <a:gd name="connsiteX1" fmla="*/ 3220800 w 5423259"/>
                <a:gd name="connsiteY1" fmla="*/ 0 h 2953058"/>
                <a:gd name="connsiteX2" fmla="*/ 5423259 w 5423259"/>
                <a:gd name="connsiteY2" fmla="*/ 834924 h 2953058"/>
                <a:gd name="connsiteX3" fmla="*/ 1818627 w 5423259"/>
                <a:gd name="connsiteY3" fmla="*/ 2953058 h 2953058"/>
                <a:gd name="connsiteX4" fmla="*/ 0 w 5423259"/>
                <a:gd name="connsiteY4" fmla="*/ 2266032 h 2953058"/>
                <a:gd name="connsiteX0" fmla="*/ 0 w 5423259"/>
                <a:gd name="connsiteY0" fmla="*/ 2266032 h 2843318"/>
                <a:gd name="connsiteX1" fmla="*/ 3220800 w 5423259"/>
                <a:gd name="connsiteY1" fmla="*/ 0 h 2843318"/>
                <a:gd name="connsiteX2" fmla="*/ 5423259 w 5423259"/>
                <a:gd name="connsiteY2" fmla="*/ 834924 h 2843318"/>
                <a:gd name="connsiteX3" fmla="*/ 1481249 w 5423259"/>
                <a:gd name="connsiteY3" fmla="*/ 2843318 h 2843318"/>
                <a:gd name="connsiteX4" fmla="*/ 0 w 5423259"/>
                <a:gd name="connsiteY4" fmla="*/ 2266032 h 2843318"/>
                <a:gd name="connsiteX0" fmla="*/ 0 w 5423259"/>
                <a:gd name="connsiteY0" fmla="*/ 2266032 h 2843318"/>
                <a:gd name="connsiteX1" fmla="*/ 3220800 w 5423259"/>
                <a:gd name="connsiteY1" fmla="*/ 0 h 2843318"/>
                <a:gd name="connsiteX2" fmla="*/ 5423259 w 5423259"/>
                <a:gd name="connsiteY2" fmla="*/ 834924 h 2843318"/>
                <a:gd name="connsiteX3" fmla="*/ 1481249 w 5423259"/>
                <a:gd name="connsiteY3" fmla="*/ 2843318 h 2843318"/>
                <a:gd name="connsiteX4" fmla="*/ 0 w 5423259"/>
                <a:gd name="connsiteY4" fmla="*/ 2266032 h 2843318"/>
                <a:gd name="connsiteX0" fmla="*/ 0 w 5423259"/>
                <a:gd name="connsiteY0" fmla="*/ 2140877 h 2718163"/>
                <a:gd name="connsiteX1" fmla="*/ 3550845 w 5423259"/>
                <a:gd name="connsiteY1" fmla="*/ 0 h 2718163"/>
                <a:gd name="connsiteX2" fmla="*/ 5423259 w 5423259"/>
                <a:gd name="connsiteY2" fmla="*/ 709769 h 2718163"/>
                <a:gd name="connsiteX3" fmla="*/ 1481249 w 5423259"/>
                <a:gd name="connsiteY3" fmla="*/ 2718163 h 2718163"/>
                <a:gd name="connsiteX4" fmla="*/ 0 w 5423259"/>
                <a:gd name="connsiteY4" fmla="*/ 2140877 h 2718163"/>
                <a:gd name="connsiteX0" fmla="*/ 0 w 5423259"/>
                <a:gd name="connsiteY0" fmla="*/ 2140877 h 2718163"/>
                <a:gd name="connsiteX1" fmla="*/ 3550845 w 5423259"/>
                <a:gd name="connsiteY1" fmla="*/ 0 h 2718163"/>
                <a:gd name="connsiteX2" fmla="*/ 5423259 w 5423259"/>
                <a:gd name="connsiteY2" fmla="*/ 709769 h 2718163"/>
                <a:gd name="connsiteX3" fmla="*/ 1481249 w 5423259"/>
                <a:gd name="connsiteY3" fmla="*/ 2718163 h 2718163"/>
                <a:gd name="connsiteX4" fmla="*/ 0 w 5423259"/>
                <a:gd name="connsiteY4" fmla="*/ 2140877 h 2718163"/>
                <a:gd name="connsiteX0" fmla="*/ 0 w 5423259"/>
                <a:gd name="connsiteY0" fmla="*/ 2140877 h 2623642"/>
                <a:gd name="connsiteX1" fmla="*/ 3550845 w 5423259"/>
                <a:gd name="connsiteY1" fmla="*/ 0 h 2623642"/>
                <a:gd name="connsiteX2" fmla="*/ 5423259 w 5423259"/>
                <a:gd name="connsiteY2" fmla="*/ 709769 h 2623642"/>
                <a:gd name="connsiteX3" fmla="*/ 1191664 w 5423259"/>
                <a:gd name="connsiteY3" fmla="*/ 2623642 h 2623642"/>
                <a:gd name="connsiteX4" fmla="*/ 0 w 5423259"/>
                <a:gd name="connsiteY4" fmla="*/ 2140877 h 2623642"/>
                <a:gd name="connsiteX0" fmla="*/ 0 w 5423259"/>
                <a:gd name="connsiteY0" fmla="*/ 2140877 h 2628845"/>
                <a:gd name="connsiteX1" fmla="*/ 3550845 w 5423259"/>
                <a:gd name="connsiteY1" fmla="*/ 0 h 2628845"/>
                <a:gd name="connsiteX2" fmla="*/ 5423259 w 5423259"/>
                <a:gd name="connsiteY2" fmla="*/ 709769 h 2628845"/>
                <a:gd name="connsiteX3" fmla="*/ 1256384 w 5423259"/>
                <a:gd name="connsiteY3" fmla="*/ 2628845 h 2628845"/>
                <a:gd name="connsiteX4" fmla="*/ 0 w 5423259"/>
                <a:gd name="connsiteY4" fmla="*/ 2140877 h 2628845"/>
                <a:gd name="connsiteX0" fmla="*/ 0 w 5423259"/>
                <a:gd name="connsiteY0" fmla="*/ 2340712 h 2828680"/>
                <a:gd name="connsiteX1" fmla="*/ 3041117 w 5423259"/>
                <a:gd name="connsiteY1" fmla="*/ 0 h 2828680"/>
                <a:gd name="connsiteX2" fmla="*/ 5423259 w 5423259"/>
                <a:gd name="connsiteY2" fmla="*/ 909604 h 2828680"/>
                <a:gd name="connsiteX3" fmla="*/ 1256384 w 5423259"/>
                <a:gd name="connsiteY3" fmla="*/ 2828680 h 2828680"/>
                <a:gd name="connsiteX4" fmla="*/ 0 w 5423259"/>
                <a:gd name="connsiteY4" fmla="*/ 2340712 h 2828680"/>
                <a:gd name="connsiteX0" fmla="*/ 0 w 5423259"/>
                <a:gd name="connsiteY0" fmla="*/ 2340712 h 2828680"/>
                <a:gd name="connsiteX1" fmla="*/ 3041117 w 5423259"/>
                <a:gd name="connsiteY1" fmla="*/ 0 h 2828680"/>
                <a:gd name="connsiteX2" fmla="*/ 5423259 w 5423259"/>
                <a:gd name="connsiteY2" fmla="*/ 909604 h 2828680"/>
                <a:gd name="connsiteX3" fmla="*/ 1256384 w 5423259"/>
                <a:gd name="connsiteY3" fmla="*/ 2828680 h 2828680"/>
                <a:gd name="connsiteX4" fmla="*/ 0 w 5423259"/>
                <a:gd name="connsiteY4" fmla="*/ 2340712 h 2828680"/>
                <a:gd name="connsiteX0" fmla="*/ 0 w 4869068"/>
                <a:gd name="connsiteY0" fmla="*/ 2340712 h 2828680"/>
                <a:gd name="connsiteX1" fmla="*/ 3041117 w 4869068"/>
                <a:gd name="connsiteY1" fmla="*/ 0 h 2828680"/>
                <a:gd name="connsiteX2" fmla="*/ 4869068 w 4869068"/>
                <a:gd name="connsiteY2" fmla="*/ 691782 h 2828680"/>
                <a:gd name="connsiteX3" fmla="*/ 1256384 w 4869068"/>
                <a:gd name="connsiteY3" fmla="*/ 2828680 h 2828680"/>
                <a:gd name="connsiteX4" fmla="*/ 0 w 4869068"/>
                <a:gd name="connsiteY4" fmla="*/ 2340712 h 2828680"/>
                <a:gd name="connsiteX0" fmla="*/ 0 w 4869068"/>
                <a:gd name="connsiteY0" fmla="*/ 2340712 h 2828680"/>
                <a:gd name="connsiteX1" fmla="*/ 3041117 w 4869068"/>
                <a:gd name="connsiteY1" fmla="*/ 0 h 2828680"/>
                <a:gd name="connsiteX2" fmla="*/ 4869068 w 4869068"/>
                <a:gd name="connsiteY2" fmla="*/ 691782 h 2828680"/>
                <a:gd name="connsiteX3" fmla="*/ 1256384 w 4869068"/>
                <a:gd name="connsiteY3" fmla="*/ 2828680 h 2828680"/>
                <a:gd name="connsiteX4" fmla="*/ 0 w 4869068"/>
                <a:gd name="connsiteY4" fmla="*/ 2340712 h 2828680"/>
                <a:gd name="connsiteX0" fmla="*/ 0 w 5032863"/>
                <a:gd name="connsiteY0" fmla="*/ 2340712 h 2828680"/>
                <a:gd name="connsiteX1" fmla="*/ 3041117 w 5032863"/>
                <a:gd name="connsiteY1" fmla="*/ 0 h 2828680"/>
                <a:gd name="connsiteX2" fmla="*/ 5032863 w 5032863"/>
                <a:gd name="connsiteY2" fmla="*/ 748639 h 2828680"/>
                <a:gd name="connsiteX3" fmla="*/ 1256384 w 5032863"/>
                <a:gd name="connsiteY3" fmla="*/ 2828680 h 2828680"/>
                <a:gd name="connsiteX4" fmla="*/ 0 w 5032863"/>
                <a:gd name="connsiteY4" fmla="*/ 2340712 h 2828680"/>
                <a:gd name="connsiteX0" fmla="*/ 0 w 5032863"/>
                <a:gd name="connsiteY0" fmla="*/ 2340712 h 2828680"/>
                <a:gd name="connsiteX1" fmla="*/ 3041117 w 5032863"/>
                <a:gd name="connsiteY1" fmla="*/ 0 h 2828680"/>
                <a:gd name="connsiteX2" fmla="*/ 5032863 w 5032863"/>
                <a:gd name="connsiteY2" fmla="*/ 748639 h 2828680"/>
                <a:gd name="connsiteX3" fmla="*/ 1256384 w 5032863"/>
                <a:gd name="connsiteY3" fmla="*/ 2828680 h 2828680"/>
                <a:gd name="connsiteX4" fmla="*/ 0 w 5032863"/>
                <a:gd name="connsiteY4" fmla="*/ 2340712 h 2828680"/>
                <a:gd name="connsiteX0" fmla="*/ 0 w 6930111"/>
                <a:gd name="connsiteY0" fmla="*/ 2340712 h 2828680"/>
                <a:gd name="connsiteX1" fmla="*/ 3041117 w 6930111"/>
                <a:gd name="connsiteY1" fmla="*/ 0 h 2828680"/>
                <a:gd name="connsiteX2" fmla="*/ 6930111 w 6930111"/>
                <a:gd name="connsiteY2" fmla="*/ 1498384 h 2828680"/>
                <a:gd name="connsiteX3" fmla="*/ 1256384 w 6930111"/>
                <a:gd name="connsiteY3" fmla="*/ 2828680 h 2828680"/>
                <a:gd name="connsiteX4" fmla="*/ 0 w 6930111"/>
                <a:gd name="connsiteY4" fmla="*/ 2340712 h 2828680"/>
                <a:gd name="connsiteX0" fmla="*/ 0 w 6930111"/>
                <a:gd name="connsiteY0" fmla="*/ 2340712 h 3393219"/>
                <a:gd name="connsiteX1" fmla="*/ 3041117 w 6930111"/>
                <a:gd name="connsiteY1" fmla="*/ 0 h 3393219"/>
                <a:gd name="connsiteX2" fmla="*/ 6930111 w 6930111"/>
                <a:gd name="connsiteY2" fmla="*/ 1498384 h 3393219"/>
                <a:gd name="connsiteX3" fmla="*/ 2774538 w 6930111"/>
                <a:gd name="connsiteY3" fmla="*/ 3393219 h 3393219"/>
                <a:gd name="connsiteX4" fmla="*/ 0 w 6930111"/>
                <a:gd name="connsiteY4" fmla="*/ 2340712 h 3393219"/>
                <a:gd name="connsiteX0" fmla="*/ 0 w 6930111"/>
                <a:gd name="connsiteY0" fmla="*/ 2340712 h 3393219"/>
                <a:gd name="connsiteX1" fmla="*/ 3041117 w 6930111"/>
                <a:gd name="connsiteY1" fmla="*/ 0 h 3393219"/>
                <a:gd name="connsiteX2" fmla="*/ 6930111 w 6930111"/>
                <a:gd name="connsiteY2" fmla="*/ 1498384 h 3393219"/>
                <a:gd name="connsiteX3" fmla="*/ 2774538 w 6930111"/>
                <a:gd name="connsiteY3" fmla="*/ 3393219 h 3393219"/>
                <a:gd name="connsiteX4" fmla="*/ 0 w 6930111"/>
                <a:gd name="connsiteY4" fmla="*/ 2340712 h 3393219"/>
                <a:gd name="connsiteX0" fmla="*/ 0 w 6915150"/>
                <a:gd name="connsiteY0" fmla="*/ 2340712 h 3393219"/>
                <a:gd name="connsiteX1" fmla="*/ 3041117 w 6915150"/>
                <a:gd name="connsiteY1" fmla="*/ 0 h 3393219"/>
                <a:gd name="connsiteX2" fmla="*/ 6915150 w 6915150"/>
                <a:gd name="connsiteY2" fmla="*/ 1463267 h 3393219"/>
                <a:gd name="connsiteX3" fmla="*/ 2774538 w 6915150"/>
                <a:gd name="connsiteY3" fmla="*/ 3393219 h 3393219"/>
                <a:gd name="connsiteX4" fmla="*/ 0 w 6915150"/>
                <a:gd name="connsiteY4" fmla="*/ 2340712 h 3393219"/>
                <a:gd name="connsiteX0" fmla="*/ 0 w 6915150"/>
                <a:gd name="connsiteY0" fmla="*/ 2340712 h 3514893"/>
                <a:gd name="connsiteX1" fmla="*/ 3041117 w 6915150"/>
                <a:gd name="connsiteY1" fmla="*/ 0 h 3514893"/>
                <a:gd name="connsiteX2" fmla="*/ 6915150 w 6915150"/>
                <a:gd name="connsiteY2" fmla="*/ 1463267 h 3514893"/>
                <a:gd name="connsiteX3" fmla="*/ 3105300 w 6915150"/>
                <a:gd name="connsiteY3" fmla="*/ 3514893 h 3514893"/>
                <a:gd name="connsiteX4" fmla="*/ 0 w 6915150"/>
                <a:gd name="connsiteY4" fmla="*/ 2340712 h 3514893"/>
                <a:gd name="connsiteX0" fmla="*/ 0 w 6915150"/>
                <a:gd name="connsiteY0" fmla="*/ 2340712 h 3514893"/>
                <a:gd name="connsiteX1" fmla="*/ 3041117 w 6915150"/>
                <a:gd name="connsiteY1" fmla="*/ 0 h 3514893"/>
                <a:gd name="connsiteX2" fmla="*/ 6915150 w 6915150"/>
                <a:gd name="connsiteY2" fmla="*/ 1463267 h 3514893"/>
                <a:gd name="connsiteX3" fmla="*/ 3105300 w 6915150"/>
                <a:gd name="connsiteY3" fmla="*/ 3514893 h 3514893"/>
                <a:gd name="connsiteX4" fmla="*/ 0 w 6915150"/>
                <a:gd name="connsiteY4" fmla="*/ 2340712 h 3514893"/>
                <a:gd name="connsiteX0" fmla="*/ 0 w 6856173"/>
                <a:gd name="connsiteY0" fmla="*/ 2359382 h 3514893"/>
                <a:gd name="connsiteX1" fmla="*/ 2982140 w 6856173"/>
                <a:gd name="connsiteY1" fmla="*/ 0 h 3514893"/>
                <a:gd name="connsiteX2" fmla="*/ 6856173 w 6856173"/>
                <a:gd name="connsiteY2" fmla="*/ 1463267 h 3514893"/>
                <a:gd name="connsiteX3" fmla="*/ 3046323 w 6856173"/>
                <a:gd name="connsiteY3" fmla="*/ 3514893 h 3514893"/>
                <a:gd name="connsiteX4" fmla="*/ 0 w 6856173"/>
                <a:gd name="connsiteY4" fmla="*/ 2359382 h 3514893"/>
                <a:gd name="connsiteX0" fmla="*/ 0 w 6856173"/>
                <a:gd name="connsiteY0" fmla="*/ 2359382 h 3514893"/>
                <a:gd name="connsiteX1" fmla="*/ 2982140 w 6856173"/>
                <a:gd name="connsiteY1" fmla="*/ 0 h 3514893"/>
                <a:gd name="connsiteX2" fmla="*/ 6856173 w 6856173"/>
                <a:gd name="connsiteY2" fmla="*/ 1463267 h 3514893"/>
                <a:gd name="connsiteX3" fmla="*/ 3046323 w 6856173"/>
                <a:gd name="connsiteY3" fmla="*/ 3514893 h 3514893"/>
                <a:gd name="connsiteX4" fmla="*/ 0 w 6856173"/>
                <a:gd name="connsiteY4" fmla="*/ 2359382 h 3514893"/>
                <a:gd name="connsiteX0" fmla="*/ 0 w 6925450"/>
                <a:gd name="connsiteY0" fmla="*/ 2359382 h 3514893"/>
                <a:gd name="connsiteX1" fmla="*/ 2982140 w 6925450"/>
                <a:gd name="connsiteY1" fmla="*/ 0 h 3514893"/>
                <a:gd name="connsiteX2" fmla="*/ 6925450 w 6925450"/>
                <a:gd name="connsiteY2" fmla="*/ 1482160 h 3514893"/>
                <a:gd name="connsiteX3" fmla="*/ 3046323 w 6925450"/>
                <a:gd name="connsiteY3" fmla="*/ 3514893 h 3514893"/>
                <a:gd name="connsiteX4" fmla="*/ 0 w 6925450"/>
                <a:gd name="connsiteY4" fmla="*/ 2359382 h 3514893"/>
                <a:gd name="connsiteX0" fmla="*/ 0 w 6949789"/>
                <a:gd name="connsiteY0" fmla="*/ 2359382 h 3514893"/>
                <a:gd name="connsiteX1" fmla="*/ 2982140 w 6949789"/>
                <a:gd name="connsiteY1" fmla="*/ 0 h 3514893"/>
                <a:gd name="connsiteX2" fmla="*/ 6949789 w 6949789"/>
                <a:gd name="connsiteY2" fmla="*/ 1491384 h 3514893"/>
                <a:gd name="connsiteX3" fmla="*/ 3046323 w 6949789"/>
                <a:gd name="connsiteY3" fmla="*/ 3514893 h 3514893"/>
                <a:gd name="connsiteX4" fmla="*/ 0 w 6949789"/>
                <a:gd name="connsiteY4" fmla="*/ 2359382 h 3514893"/>
                <a:gd name="connsiteX0" fmla="*/ 0 w 6949789"/>
                <a:gd name="connsiteY0" fmla="*/ 2359382 h 3514893"/>
                <a:gd name="connsiteX1" fmla="*/ 2982140 w 6949789"/>
                <a:gd name="connsiteY1" fmla="*/ 0 h 3514893"/>
                <a:gd name="connsiteX2" fmla="*/ 6949789 w 6949789"/>
                <a:gd name="connsiteY2" fmla="*/ 1491384 h 3514893"/>
                <a:gd name="connsiteX3" fmla="*/ 3046323 w 6949789"/>
                <a:gd name="connsiteY3" fmla="*/ 3514893 h 3514893"/>
                <a:gd name="connsiteX4" fmla="*/ 0 w 6949789"/>
                <a:gd name="connsiteY4" fmla="*/ 2359382 h 3514893"/>
                <a:gd name="connsiteX0" fmla="*/ 0 w 7086472"/>
                <a:gd name="connsiteY0" fmla="*/ 2325986 h 3514893"/>
                <a:gd name="connsiteX1" fmla="*/ 3118823 w 7086472"/>
                <a:gd name="connsiteY1" fmla="*/ 0 h 3514893"/>
                <a:gd name="connsiteX2" fmla="*/ 7086472 w 7086472"/>
                <a:gd name="connsiteY2" fmla="*/ 1491384 h 3514893"/>
                <a:gd name="connsiteX3" fmla="*/ 3183006 w 7086472"/>
                <a:gd name="connsiteY3" fmla="*/ 3514893 h 3514893"/>
                <a:gd name="connsiteX4" fmla="*/ 0 w 7086472"/>
                <a:gd name="connsiteY4" fmla="*/ 2325986 h 3514893"/>
                <a:gd name="connsiteX0" fmla="*/ 0 w 7086472"/>
                <a:gd name="connsiteY0" fmla="*/ 2325986 h 3514893"/>
                <a:gd name="connsiteX1" fmla="*/ 3118823 w 7086472"/>
                <a:gd name="connsiteY1" fmla="*/ 0 h 3514893"/>
                <a:gd name="connsiteX2" fmla="*/ 7086472 w 7086472"/>
                <a:gd name="connsiteY2" fmla="*/ 1491384 h 3514893"/>
                <a:gd name="connsiteX3" fmla="*/ 3183006 w 7086472"/>
                <a:gd name="connsiteY3" fmla="*/ 3514893 h 3514893"/>
                <a:gd name="connsiteX4" fmla="*/ 0 w 7086472"/>
                <a:gd name="connsiteY4" fmla="*/ 2325986 h 3514893"/>
                <a:gd name="connsiteX0" fmla="*/ 0 w 7069139"/>
                <a:gd name="connsiteY0" fmla="*/ 2306789 h 3514893"/>
                <a:gd name="connsiteX1" fmla="*/ 3101490 w 7069139"/>
                <a:gd name="connsiteY1" fmla="*/ 0 h 3514893"/>
                <a:gd name="connsiteX2" fmla="*/ 7069139 w 7069139"/>
                <a:gd name="connsiteY2" fmla="*/ 1491384 h 3514893"/>
                <a:gd name="connsiteX3" fmla="*/ 3165673 w 7069139"/>
                <a:gd name="connsiteY3" fmla="*/ 3514893 h 3514893"/>
                <a:gd name="connsiteX4" fmla="*/ 0 w 7069139"/>
                <a:gd name="connsiteY4" fmla="*/ 2306789 h 3514893"/>
                <a:gd name="connsiteX0" fmla="*/ 0 w 7069139"/>
                <a:gd name="connsiteY0" fmla="*/ 2306789 h 3737716"/>
                <a:gd name="connsiteX1" fmla="*/ 3101490 w 7069139"/>
                <a:gd name="connsiteY1" fmla="*/ 0 h 3737716"/>
                <a:gd name="connsiteX2" fmla="*/ 7069139 w 7069139"/>
                <a:gd name="connsiteY2" fmla="*/ 1491384 h 3737716"/>
                <a:gd name="connsiteX3" fmla="*/ 3680527 w 7069139"/>
                <a:gd name="connsiteY3" fmla="*/ 3737716 h 3737716"/>
                <a:gd name="connsiteX4" fmla="*/ 0 w 7069139"/>
                <a:gd name="connsiteY4" fmla="*/ 2306789 h 3737716"/>
                <a:gd name="connsiteX0" fmla="*/ 0 w 7069139"/>
                <a:gd name="connsiteY0" fmla="*/ 2306789 h 4033353"/>
                <a:gd name="connsiteX1" fmla="*/ 3101490 w 7069139"/>
                <a:gd name="connsiteY1" fmla="*/ 0 h 4033353"/>
                <a:gd name="connsiteX2" fmla="*/ 7069139 w 7069139"/>
                <a:gd name="connsiteY2" fmla="*/ 1491384 h 4033353"/>
                <a:gd name="connsiteX3" fmla="*/ 4548012 w 7069139"/>
                <a:gd name="connsiteY3" fmla="*/ 4033353 h 4033353"/>
                <a:gd name="connsiteX4" fmla="*/ 0 w 7069139"/>
                <a:gd name="connsiteY4" fmla="*/ 2306789 h 4033353"/>
                <a:gd name="connsiteX0" fmla="*/ 0 w 7069139"/>
                <a:gd name="connsiteY0" fmla="*/ 2306789 h 4033353"/>
                <a:gd name="connsiteX1" fmla="*/ 3101490 w 7069139"/>
                <a:gd name="connsiteY1" fmla="*/ 0 h 4033353"/>
                <a:gd name="connsiteX2" fmla="*/ 7069139 w 7069139"/>
                <a:gd name="connsiteY2" fmla="*/ 1491384 h 4033353"/>
                <a:gd name="connsiteX3" fmla="*/ 4548012 w 7069139"/>
                <a:gd name="connsiteY3" fmla="*/ 4033353 h 4033353"/>
                <a:gd name="connsiteX4" fmla="*/ 0 w 7069139"/>
                <a:gd name="connsiteY4" fmla="*/ 2306789 h 4033353"/>
                <a:gd name="connsiteX0" fmla="*/ 0 w 7069139"/>
                <a:gd name="connsiteY0" fmla="*/ 2306789 h 4033353"/>
                <a:gd name="connsiteX1" fmla="*/ 3101490 w 7069139"/>
                <a:gd name="connsiteY1" fmla="*/ 0 h 4033353"/>
                <a:gd name="connsiteX2" fmla="*/ 7069139 w 7069139"/>
                <a:gd name="connsiteY2" fmla="*/ 1491384 h 4033353"/>
                <a:gd name="connsiteX3" fmla="*/ 4548012 w 7069139"/>
                <a:gd name="connsiteY3" fmla="*/ 4033353 h 4033353"/>
                <a:gd name="connsiteX4" fmla="*/ 0 w 7069139"/>
                <a:gd name="connsiteY4" fmla="*/ 2306789 h 4033353"/>
                <a:gd name="connsiteX0" fmla="*/ 0 w 7069139"/>
                <a:gd name="connsiteY0" fmla="*/ 2306789 h 4033353"/>
                <a:gd name="connsiteX1" fmla="*/ 3101490 w 7069139"/>
                <a:gd name="connsiteY1" fmla="*/ 0 h 4033353"/>
                <a:gd name="connsiteX2" fmla="*/ 7069139 w 7069139"/>
                <a:gd name="connsiteY2" fmla="*/ 1491384 h 4033353"/>
                <a:gd name="connsiteX3" fmla="*/ 4548012 w 7069139"/>
                <a:gd name="connsiteY3" fmla="*/ 4033353 h 4033353"/>
                <a:gd name="connsiteX4" fmla="*/ 4086208 w 7069139"/>
                <a:gd name="connsiteY4" fmla="*/ 3850465 h 4033353"/>
                <a:gd name="connsiteX5" fmla="*/ 0 w 7069139"/>
                <a:gd name="connsiteY5" fmla="*/ 2306789 h 4033353"/>
                <a:gd name="connsiteX0" fmla="*/ 0 w 7233259"/>
                <a:gd name="connsiteY0" fmla="*/ 2306789 h 3850465"/>
                <a:gd name="connsiteX1" fmla="*/ 3101490 w 7233259"/>
                <a:gd name="connsiteY1" fmla="*/ 0 h 3850465"/>
                <a:gd name="connsiteX2" fmla="*/ 7069139 w 7233259"/>
                <a:gd name="connsiteY2" fmla="*/ 1491384 h 3850465"/>
                <a:gd name="connsiteX3" fmla="*/ 4086208 w 7233259"/>
                <a:gd name="connsiteY3" fmla="*/ 3850465 h 3850465"/>
                <a:gd name="connsiteX4" fmla="*/ 0 w 7233259"/>
                <a:gd name="connsiteY4" fmla="*/ 2306789 h 3850465"/>
                <a:gd name="connsiteX0" fmla="*/ 0 w 7535021"/>
                <a:gd name="connsiteY0" fmla="*/ 2306789 h 3968073"/>
                <a:gd name="connsiteX1" fmla="*/ 3101490 w 7535021"/>
                <a:gd name="connsiteY1" fmla="*/ 0 h 3968073"/>
                <a:gd name="connsiteX2" fmla="*/ 7069139 w 7535021"/>
                <a:gd name="connsiteY2" fmla="*/ 1491384 h 3968073"/>
                <a:gd name="connsiteX3" fmla="*/ 5896781 w 7535021"/>
                <a:gd name="connsiteY3" fmla="*/ 3012439 h 3968073"/>
                <a:gd name="connsiteX4" fmla="*/ 4086208 w 7535021"/>
                <a:gd name="connsiteY4" fmla="*/ 3850465 h 3968073"/>
                <a:gd name="connsiteX5" fmla="*/ 0 w 7535021"/>
                <a:gd name="connsiteY5" fmla="*/ 2306789 h 3968073"/>
                <a:gd name="connsiteX0" fmla="*/ 0 w 7069139"/>
                <a:gd name="connsiteY0" fmla="*/ 2306789 h 3968073"/>
                <a:gd name="connsiteX1" fmla="*/ 3101490 w 7069139"/>
                <a:gd name="connsiteY1" fmla="*/ 0 h 3968073"/>
                <a:gd name="connsiteX2" fmla="*/ 7069139 w 7069139"/>
                <a:gd name="connsiteY2" fmla="*/ 1491384 h 3968073"/>
                <a:gd name="connsiteX3" fmla="*/ 5896781 w 7069139"/>
                <a:gd name="connsiteY3" fmla="*/ 3012439 h 3968073"/>
                <a:gd name="connsiteX4" fmla="*/ 4086208 w 7069139"/>
                <a:gd name="connsiteY4" fmla="*/ 3850465 h 3968073"/>
                <a:gd name="connsiteX5" fmla="*/ 0 w 7069139"/>
                <a:gd name="connsiteY5" fmla="*/ 2306789 h 3968073"/>
                <a:gd name="connsiteX0" fmla="*/ 0 w 7069139"/>
                <a:gd name="connsiteY0" fmla="*/ 2306789 h 3968073"/>
                <a:gd name="connsiteX1" fmla="*/ 3101490 w 7069139"/>
                <a:gd name="connsiteY1" fmla="*/ 0 h 3968073"/>
                <a:gd name="connsiteX2" fmla="*/ 7069139 w 7069139"/>
                <a:gd name="connsiteY2" fmla="*/ 1491384 h 3968073"/>
                <a:gd name="connsiteX3" fmla="*/ 5896781 w 7069139"/>
                <a:gd name="connsiteY3" fmla="*/ 3012439 h 3968073"/>
                <a:gd name="connsiteX4" fmla="*/ 4086208 w 7069139"/>
                <a:gd name="connsiteY4" fmla="*/ 3850465 h 3968073"/>
                <a:gd name="connsiteX5" fmla="*/ 0 w 7069139"/>
                <a:gd name="connsiteY5" fmla="*/ 2306789 h 3968073"/>
                <a:gd name="connsiteX0" fmla="*/ 0 w 7060298"/>
                <a:gd name="connsiteY0" fmla="*/ 2304293 h 3968073"/>
                <a:gd name="connsiteX1" fmla="*/ 3092649 w 7060298"/>
                <a:gd name="connsiteY1" fmla="*/ 0 h 3968073"/>
                <a:gd name="connsiteX2" fmla="*/ 7060298 w 7060298"/>
                <a:gd name="connsiteY2" fmla="*/ 1491384 h 3968073"/>
                <a:gd name="connsiteX3" fmla="*/ 5887940 w 7060298"/>
                <a:gd name="connsiteY3" fmla="*/ 3012439 h 3968073"/>
                <a:gd name="connsiteX4" fmla="*/ 4077367 w 7060298"/>
                <a:gd name="connsiteY4" fmla="*/ 3850465 h 3968073"/>
                <a:gd name="connsiteX5" fmla="*/ 0 w 7060298"/>
                <a:gd name="connsiteY5" fmla="*/ 2304293 h 3968073"/>
                <a:gd name="connsiteX0" fmla="*/ 0 w 7042993"/>
                <a:gd name="connsiteY0" fmla="*/ 2304293 h 3968073"/>
                <a:gd name="connsiteX1" fmla="*/ 3092649 w 7042993"/>
                <a:gd name="connsiteY1" fmla="*/ 0 h 3968073"/>
                <a:gd name="connsiteX2" fmla="*/ 7042993 w 7042993"/>
                <a:gd name="connsiteY2" fmla="*/ 1491938 h 3968073"/>
                <a:gd name="connsiteX3" fmla="*/ 5887940 w 7042993"/>
                <a:gd name="connsiteY3" fmla="*/ 3012439 h 3968073"/>
                <a:gd name="connsiteX4" fmla="*/ 4077367 w 7042993"/>
                <a:gd name="connsiteY4" fmla="*/ 3850465 h 3968073"/>
                <a:gd name="connsiteX5" fmla="*/ 0 w 7042993"/>
                <a:gd name="connsiteY5" fmla="*/ 2304293 h 3968073"/>
                <a:gd name="connsiteX0" fmla="*/ 0 w 7042993"/>
                <a:gd name="connsiteY0" fmla="*/ 2308720 h 3972500"/>
                <a:gd name="connsiteX1" fmla="*/ 3094662 w 7042993"/>
                <a:gd name="connsiteY1" fmla="*/ 0 h 3972500"/>
                <a:gd name="connsiteX2" fmla="*/ 7042993 w 7042993"/>
                <a:gd name="connsiteY2" fmla="*/ 1496365 h 3972500"/>
                <a:gd name="connsiteX3" fmla="*/ 5887940 w 7042993"/>
                <a:gd name="connsiteY3" fmla="*/ 3016866 h 3972500"/>
                <a:gd name="connsiteX4" fmla="*/ 4077367 w 7042993"/>
                <a:gd name="connsiteY4" fmla="*/ 3854892 h 3972500"/>
                <a:gd name="connsiteX5" fmla="*/ 0 w 7042993"/>
                <a:gd name="connsiteY5" fmla="*/ 2308720 h 3972500"/>
                <a:gd name="connsiteX0" fmla="*/ 0 w 7042993"/>
                <a:gd name="connsiteY0" fmla="*/ 2308720 h 3966659"/>
                <a:gd name="connsiteX1" fmla="*/ 3094662 w 7042993"/>
                <a:gd name="connsiteY1" fmla="*/ 0 h 3966659"/>
                <a:gd name="connsiteX2" fmla="*/ 7042993 w 7042993"/>
                <a:gd name="connsiteY2" fmla="*/ 1496365 h 3966659"/>
                <a:gd name="connsiteX3" fmla="*/ 5887940 w 7042993"/>
                <a:gd name="connsiteY3" fmla="*/ 3016866 h 3966659"/>
                <a:gd name="connsiteX4" fmla="*/ 4072482 w 7042993"/>
                <a:gd name="connsiteY4" fmla="*/ 3849051 h 3966659"/>
                <a:gd name="connsiteX5" fmla="*/ 0 w 7042993"/>
                <a:gd name="connsiteY5" fmla="*/ 2308720 h 396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42993" h="3966659">
                  <a:moveTo>
                    <a:pt x="0" y="2308720"/>
                  </a:moveTo>
                  <a:cubicBezTo>
                    <a:pt x="996280" y="890850"/>
                    <a:pt x="2291040" y="133068"/>
                    <a:pt x="3094662" y="0"/>
                  </a:cubicBezTo>
                  <a:lnTo>
                    <a:pt x="7042993" y="1496365"/>
                  </a:lnTo>
                  <a:lnTo>
                    <a:pt x="5887940" y="3016866"/>
                  </a:lnTo>
                  <a:cubicBezTo>
                    <a:pt x="5590962" y="3476708"/>
                    <a:pt x="5055279" y="3966659"/>
                    <a:pt x="4072482" y="3849051"/>
                  </a:cubicBezTo>
                  <a:lnTo>
                    <a:pt x="0" y="23087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alpha val="18000"/>
                  </a:schemeClr>
                </a:gs>
                <a:gs pos="43000">
                  <a:schemeClr val="bg1"/>
                </a:gs>
                <a:gs pos="88000">
                  <a:schemeClr val="accent3">
                    <a:alpha val="1100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98EF0A-0C3A-497C-8627-76C21F3198D7}"/>
                </a:ext>
              </a:extLst>
            </p:cNvPr>
            <p:cNvSpPr/>
            <p:nvPr userDrawn="1"/>
          </p:nvSpPr>
          <p:spPr bwMode="gray">
            <a:xfrm>
              <a:off x="624" y="3772053"/>
              <a:ext cx="9143735" cy="308644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  <a:alpha val="60000"/>
                  </a:schemeClr>
                </a:gs>
                <a:gs pos="8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id="{0D112411-4FB2-46A7-850A-1FC78E167E6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44634" y="-828276"/>
              <a:ext cx="9242966" cy="7901109"/>
              <a:chOff x="-44634" y="-828276"/>
              <a:chExt cx="9242966" cy="7901109"/>
            </a:xfrm>
          </p:grpSpPr>
          <p:grpSp>
            <p:nvGrpSpPr>
              <p:cNvPr id="15" name="Group 21">
                <a:extLst>
                  <a:ext uri="{FF2B5EF4-FFF2-40B4-BE49-F238E27FC236}">
                    <a16:creationId xmlns:a16="http://schemas.microsoft.com/office/drawing/2014/main" id="{CE96C596-32FE-4E8D-B575-F070DAE0E8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97967" y="-267"/>
                <a:ext cx="3800365" cy="7073100"/>
                <a:chOff x="5397967" y="-267"/>
                <a:chExt cx="3800365" cy="7073100"/>
              </a:xfrm>
            </p:grpSpPr>
            <p:sp>
              <p:nvSpPr>
                <p:cNvPr id="17" name="Freeform 32">
                  <a:extLst>
                    <a:ext uri="{FF2B5EF4-FFF2-40B4-BE49-F238E27FC236}">
                      <a16:creationId xmlns:a16="http://schemas.microsoft.com/office/drawing/2014/main" id="{AB5D2908-A75F-4C53-AC6D-B20EA00E5321}"/>
                    </a:ext>
                  </a:extLst>
                </p:cNvPr>
                <p:cNvSpPr/>
                <p:nvPr/>
              </p:nvSpPr>
              <p:spPr bwMode="gray">
                <a:xfrm rot="16200000">
                  <a:off x="6794040" y="-1016938"/>
                  <a:ext cx="1333648" cy="3366990"/>
                </a:xfrm>
                <a:custGeom>
                  <a:avLst/>
                  <a:gdLst>
                    <a:gd name="connsiteX0" fmla="*/ 0 w 8283084"/>
                    <a:gd name="connsiteY0" fmla="*/ 6662057 h 6778171"/>
                    <a:gd name="connsiteX1" fmla="*/ 3149600 w 8283084"/>
                    <a:gd name="connsiteY1" fmla="*/ 2743200 h 6778171"/>
                    <a:gd name="connsiteX2" fmla="*/ 7634515 w 8283084"/>
                    <a:gd name="connsiteY2" fmla="*/ 0 h 6778171"/>
                    <a:gd name="connsiteX3" fmla="*/ 7576457 w 8283084"/>
                    <a:gd name="connsiteY3" fmla="*/ 2119086 h 6778171"/>
                    <a:gd name="connsiteX4" fmla="*/ 4107543 w 8283084"/>
                    <a:gd name="connsiteY4" fmla="*/ 4368800 h 6778171"/>
                    <a:gd name="connsiteX5" fmla="*/ 508000 w 8283084"/>
                    <a:gd name="connsiteY5" fmla="*/ 6778171 h 6778171"/>
                    <a:gd name="connsiteX6" fmla="*/ 0 w 8283084"/>
                    <a:gd name="connsiteY6" fmla="*/ 6662057 h 6778171"/>
                    <a:gd name="connsiteX0" fmla="*/ 0 w 8283084"/>
                    <a:gd name="connsiteY0" fmla="*/ 6662057 h 6778171"/>
                    <a:gd name="connsiteX1" fmla="*/ 3149600 w 8283084"/>
                    <a:gd name="connsiteY1" fmla="*/ 2743200 h 6778171"/>
                    <a:gd name="connsiteX2" fmla="*/ 7634515 w 8283084"/>
                    <a:gd name="connsiteY2" fmla="*/ 0 h 6778171"/>
                    <a:gd name="connsiteX3" fmla="*/ 7576457 w 8283084"/>
                    <a:gd name="connsiteY3" fmla="*/ 2119086 h 6778171"/>
                    <a:gd name="connsiteX4" fmla="*/ 4107543 w 8283084"/>
                    <a:gd name="connsiteY4" fmla="*/ 4368800 h 6778171"/>
                    <a:gd name="connsiteX5" fmla="*/ 508000 w 8283084"/>
                    <a:gd name="connsiteY5" fmla="*/ 6778171 h 6778171"/>
                    <a:gd name="connsiteX6" fmla="*/ 0 w 8283084"/>
                    <a:gd name="connsiteY6" fmla="*/ 6662057 h 6778171"/>
                    <a:gd name="connsiteX0" fmla="*/ 0 w 8283084"/>
                    <a:gd name="connsiteY0" fmla="*/ 6662057 h 6778171"/>
                    <a:gd name="connsiteX1" fmla="*/ 3149600 w 8283084"/>
                    <a:gd name="connsiteY1" fmla="*/ 2743200 h 6778171"/>
                    <a:gd name="connsiteX2" fmla="*/ 7634515 w 8283084"/>
                    <a:gd name="connsiteY2" fmla="*/ 0 h 6778171"/>
                    <a:gd name="connsiteX3" fmla="*/ 7576457 w 8283084"/>
                    <a:gd name="connsiteY3" fmla="*/ 2119086 h 6778171"/>
                    <a:gd name="connsiteX4" fmla="*/ 4107543 w 8283084"/>
                    <a:gd name="connsiteY4" fmla="*/ 4368800 h 6778171"/>
                    <a:gd name="connsiteX5" fmla="*/ 508000 w 8283084"/>
                    <a:gd name="connsiteY5" fmla="*/ 6778171 h 6778171"/>
                    <a:gd name="connsiteX6" fmla="*/ 0 w 8283084"/>
                    <a:gd name="connsiteY6" fmla="*/ 6662057 h 6778171"/>
                    <a:gd name="connsiteX0" fmla="*/ 0 w 8480144"/>
                    <a:gd name="connsiteY0" fmla="*/ 6770914 h 6778171"/>
                    <a:gd name="connsiteX1" fmla="*/ 3346660 w 8480144"/>
                    <a:gd name="connsiteY1" fmla="*/ 2743200 h 6778171"/>
                    <a:gd name="connsiteX2" fmla="*/ 7831575 w 8480144"/>
                    <a:gd name="connsiteY2" fmla="*/ 0 h 6778171"/>
                    <a:gd name="connsiteX3" fmla="*/ 7773517 w 8480144"/>
                    <a:gd name="connsiteY3" fmla="*/ 2119086 h 6778171"/>
                    <a:gd name="connsiteX4" fmla="*/ 4304603 w 8480144"/>
                    <a:gd name="connsiteY4" fmla="*/ 4368800 h 6778171"/>
                    <a:gd name="connsiteX5" fmla="*/ 705060 w 8480144"/>
                    <a:gd name="connsiteY5" fmla="*/ 6778171 h 6778171"/>
                    <a:gd name="connsiteX6" fmla="*/ 0 w 8480144"/>
                    <a:gd name="connsiteY6" fmla="*/ 6770914 h 6778171"/>
                    <a:gd name="connsiteX0" fmla="*/ 0 w 8480144"/>
                    <a:gd name="connsiteY0" fmla="*/ 6770914 h 6778171"/>
                    <a:gd name="connsiteX1" fmla="*/ 3346660 w 8480144"/>
                    <a:gd name="connsiteY1" fmla="*/ 2743200 h 6778171"/>
                    <a:gd name="connsiteX2" fmla="*/ 7831575 w 8480144"/>
                    <a:gd name="connsiteY2" fmla="*/ 0 h 6778171"/>
                    <a:gd name="connsiteX3" fmla="*/ 7773517 w 8480144"/>
                    <a:gd name="connsiteY3" fmla="*/ 2119086 h 6778171"/>
                    <a:gd name="connsiteX4" fmla="*/ 4304603 w 8480144"/>
                    <a:gd name="connsiteY4" fmla="*/ 4368800 h 6778171"/>
                    <a:gd name="connsiteX5" fmla="*/ 705060 w 8480144"/>
                    <a:gd name="connsiteY5" fmla="*/ 6778171 h 6778171"/>
                    <a:gd name="connsiteX6" fmla="*/ 0 w 8480144"/>
                    <a:gd name="connsiteY6" fmla="*/ 6770914 h 6778171"/>
                    <a:gd name="connsiteX0" fmla="*/ 0 w 8480144"/>
                    <a:gd name="connsiteY0" fmla="*/ 6770914 h 6778171"/>
                    <a:gd name="connsiteX1" fmla="*/ 3346660 w 8480144"/>
                    <a:gd name="connsiteY1" fmla="*/ 2743200 h 6778171"/>
                    <a:gd name="connsiteX2" fmla="*/ 7831575 w 8480144"/>
                    <a:gd name="connsiteY2" fmla="*/ 0 h 6778171"/>
                    <a:gd name="connsiteX3" fmla="*/ 7773517 w 8480144"/>
                    <a:gd name="connsiteY3" fmla="*/ 2119086 h 6778171"/>
                    <a:gd name="connsiteX4" fmla="*/ 4304603 w 8480144"/>
                    <a:gd name="connsiteY4" fmla="*/ 4368800 h 6778171"/>
                    <a:gd name="connsiteX5" fmla="*/ 705060 w 8480144"/>
                    <a:gd name="connsiteY5" fmla="*/ 6778171 h 6778171"/>
                    <a:gd name="connsiteX6" fmla="*/ 0 w 8480144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304603 w 7831575"/>
                    <a:gd name="connsiteY4" fmla="*/ 4368800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901452 w 7831575"/>
                    <a:gd name="connsiteY4" fmla="*/ 4148354 h 6778171"/>
                    <a:gd name="connsiteX5" fmla="*/ 4304603 w 7831575"/>
                    <a:gd name="connsiteY5" fmla="*/ 4368800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304603 w 7831575"/>
                    <a:gd name="connsiteY4" fmla="*/ 4368800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295725 w 7831575"/>
                    <a:gd name="connsiteY5" fmla="*/ 4386691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295725 w 7831575"/>
                    <a:gd name="connsiteY5" fmla="*/ 4386691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295725 w 7831575"/>
                    <a:gd name="connsiteY4" fmla="*/ 438669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0305 w 7831575"/>
                    <a:gd name="connsiteY3" fmla="*/ 2110703 h 6778171"/>
                    <a:gd name="connsiteX4" fmla="*/ 4295725 w 7831575"/>
                    <a:gd name="connsiteY4" fmla="*/ 438669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81607 w 7831575"/>
                    <a:gd name="connsiteY3" fmla="*/ 2087806 h 6778171"/>
                    <a:gd name="connsiteX4" fmla="*/ 4295725 w 7831575"/>
                    <a:gd name="connsiteY4" fmla="*/ 438669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81607 w 7831575"/>
                    <a:gd name="connsiteY3" fmla="*/ 2087806 h 6778171"/>
                    <a:gd name="connsiteX4" fmla="*/ 4295725 w 7831575"/>
                    <a:gd name="connsiteY4" fmla="*/ 460098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59654"/>
                    <a:gd name="connsiteY0" fmla="*/ 6770914 h 6778171"/>
                    <a:gd name="connsiteX1" fmla="*/ 3346660 w 7859654"/>
                    <a:gd name="connsiteY1" fmla="*/ 2743200 h 6778171"/>
                    <a:gd name="connsiteX2" fmla="*/ 7831575 w 7859654"/>
                    <a:gd name="connsiteY2" fmla="*/ 0 h 6778171"/>
                    <a:gd name="connsiteX3" fmla="*/ 7859654 w 7859654"/>
                    <a:gd name="connsiteY3" fmla="*/ 2049830 h 6778171"/>
                    <a:gd name="connsiteX4" fmla="*/ 4295725 w 7859654"/>
                    <a:gd name="connsiteY4" fmla="*/ 4600981 h 6778171"/>
                    <a:gd name="connsiteX5" fmla="*/ 705060 w 7859654"/>
                    <a:gd name="connsiteY5" fmla="*/ 6778171 h 6778171"/>
                    <a:gd name="connsiteX6" fmla="*/ 0 w 7859654"/>
                    <a:gd name="connsiteY6" fmla="*/ 6770914 h 6778171"/>
                    <a:gd name="connsiteX0" fmla="*/ 0 w 7859654"/>
                    <a:gd name="connsiteY0" fmla="*/ 6770914 h 6778171"/>
                    <a:gd name="connsiteX1" fmla="*/ 3346660 w 7859654"/>
                    <a:gd name="connsiteY1" fmla="*/ 2743200 h 6778171"/>
                    <a:gd name="connsiteX2" fmla="*/ 7831575 w 7859654"/>
                    <a:gd name="connsiteY2" fmla="*/ 0 h 6778171"/>
                    <a:gd name="connsiteX3" fmla="*/ 7859654 w 7859654"/>
                    <a:gd name="connsiteY3" fmla="*/ 2049830 h 6778171"/>
                    <a:gd name="connsiteX4" fmla="*/ 4348885 w 7859654"/>
                    <a:gd name="connsiteY4" fmla="*/ 4773690 h 6778171"/>
                    <a:gd name="connsiteX5" fmla="*/ 705060 w 7859654"/>
                    <a:gd name="connsiteY5" fmla="*/ 6778171 h 6778171"/>
                    <a:gd name="connsiteX6" fmla="*/ 0 w 7859654"/>
                    <a:gd name="connsiteY6" fmla="*/ 6770914 h 6778171"/>
                    <a:gd name="connsiteX0" fmla="*/ 0 w 7859654"/>
                    <a:gd name="connsiteY0" fmla="*/ 6770914 h 6778171"/>
                    <a:gd name="connsiteX1" fmla="*/ 3346660 w 7859654"/>
                    <a:gd name="connsiteY1" fmla="*/ 2743200 h 6778171"/>
                    <a:gd name="connsiteX2" fmla="*/ 7831575 w 7859654"/>
                    <a:gd name="connsiteY2" fmla="*/ 0 h 6778171"/>
                    <a:gd name="connsiteX3" fmla="*/ 7859654 w 7859654"/>
                    <a:gd name="connsiteY3" fmla="*/ 2049830 h 6778171"/>
                    <a:gd name="connsiteX4" fmla="*/ 4348885 w 7859654"/>
                    <a:gd name="connsiteY4" fmla="*/ 4773690 h 6778171"/>
                    <a:gd name="connsiteX5" fmla="*/ 705060 w 7859654"/>
                    <a:gd name="connsiteY5" fmla="*/ 6778171 h 6778171"/>
                    <a:gd name="connsiteX6" fmla="*/ 0 w 7859654"/>
                    <a:gd name="connsiteY6" fmla="*/ 6770914 h 6778171"/>
                    <a:gd name="connsiteX0" fmla="*/ 0 w 7859654"/>
                    <a:gd name="connsiteY0" fmla="*/ 6770914 h 6778171"/>
                    <a:gd name="connsiteX1" fmla="*/ 3346660 w 7859654"/>
                    <a:gd name="connsiteY1" fmla="*/ 2743200 h 6778171"/>
                    <a:gd name="connsiteX2" fmla="*/ 7831575 w 7859654"/>
                    <a:gd name="connsiteY2" fmla="*/ 0 h 6778171"/>
                    <a:gd name="connsiteX3" fmla="*/ 7859654 w 7859654"/>
                    <a:gd name="connsiteY3" fmla="*/ 2049830 h 6778171"/>
                    <a:gd name="connsiteX4" fmla="*/ 4348885 w 7859654"/>
                    <a:gd name="connsiteY4" fmla="*/ 4773690 h 6778171"/>
                    <a:gd name="connsiteX5" fmla="*/ 705060 w 7859654"/>
                    <a:gd name="connsiteY5" fmla="*/ 6778171 h 6778171"/>
                    <a:gd name="connsiteX6" fmla="*/ 0 w 7859654"/>
                    <a:gd name="connsiteY6" fmla="*/ 6770914 h 6778171"/>
                    <a:gd name="connsiteX0" fmla="*/ 0 w 7859654"/>
                    <a:gd name="connsiteY0" fmla="*/ 6770914 h 6778171"/>
                    <a:gd name="connsiteX1" fmla="*/ 3346660 w 7859654"/>
                    <a:gd name="connsiteY1" fmla="*/ 2743200 h 6778171"/>
                    <a:gd name="connsiteX2" fmla="*/ 7831575 w 7859654"/>
                    <a:gd name="connsiteY2" fmla="*/ 0 h 6778171"/>
                    <a:gd name="connsiteX3" fmla="*/ 7859654 w 7859654"/>
                    <a:gd name="connsiteY3" fmla="*/ 2049830 h 6778171"/>
                    <a:gd name="connsiteX4" fmla="*/ 4339607 w 7859654"/>
                    <a:gd name="connsiteY4" fmla="*/ 4719832 h 6778171"/>
                    <a:gd name="connsiteX5" fmla="*/ 705060 w 7859654"/>
                    <a:gd name="connsiteY5" fmla="*/ 6778171 h 6778171"/>
                    <a:gd name="connsiteX6" fmla="*/ 0 w 7859654"/>
                    <a:gd name="connsiteY6" fmla="*/ 6770914 h 6778171"/>
                    <a:gd name="connsiteX0" fmla="*/ 0 w 7859654"/>
                    <a:gd name="connsiteY0" fmla="*/ 6770914 h 6778171"/>
                    <a:gd name="connsiteX1" fmla="*/ 3346660 w 7859654"/>
                    <a:gd name="connsiteY1" fmla="*/ 2743200 h 6778171"/>
                    <a:gd name="connsiteX2" fmla="*/ 7831575 w 7859654"/>
                    <a:gd name="connsiteY2" fmla="*/ 0 h 6778171"/>
                    <a:gd name="connsiteX3" fmla="*/ 7859654 w 7859654"/>
                    <a:gd name="connsiteY3" fmla="*/ 2049830 h 6778171"/>
                    <a:gd name="connsiteX4" fmla="*/ 4339607 w 7859654"/>
                    <a:gd name="connsiteY4" fmla="*/ 4719832 h 6778171"/>
                    <a:gd name="connsiteX5" fmla="*/ 705060 w 7859654"/>
                    <a:gd name="connsiteY5" fmla="*/ 6778171 h 6778171"/>
                    <a:gd name="connsiteX6" fmla="*/ 0 w 7859654"/>
                    <a:gd name="connsiteY6" fmla="*/ 6770914 h 6778171"/>
                    <a:gd name="connsiteX0" fmla="*/ 0 w 7475542"/>
                    <a:gd name="connsiteY0" fmla="*/ 6770914 h 6778171"/>
                    <a:gd name="connsiteX1" fmla="*/ 2962548 w 7475542"/>
                    <a:gd name="connsiteY1" fmla="*/ 2743200 h 6778171"/>
                    <a:gd name="connsiteX2" fmla="*/ 7447463 w 7475542"/>
                    <a:gd name="connsiteY2" fmla="*/ 0 h 6778171"/>
                    <a:gd name="connsiteX3" fmla="*/ 7475542 w 7475542"/>
                    <a:gd name="connsiteY3" fmla="*/ 2049830 h 6778171"/>
                    <a:gd name="connsiteX4" fmla="*/ 3955495 w 7475542"/>
                    <a:gd name="connsiteY4" fmla="*/ 4719832 h 6778171"/>
                    <a:gd name="connsiteX5" fmla="*/ 320948 w 7475542"/>
                    <a:gd name="connsiteY5" fmla="*/ 6778171 h 6778171"/>
                    <a:gd name="connsiteX6" fmla="*/ 0 w 7475542"/>
                    <a:gd name="connsiteY6" fmla="*/ 6770914 h 6778171"/>
                    <a:gd name="connsiteX0" fmla="*/ 0 w 7475542"/>
                    <a:gd name="connsiteY0" fmla="*/ 6770914 h 6778171"/>
                    <a:gd name="connsiteX1" fmla="*/ 2962548 w 7475542"/>
                    <a:gd name="connsiteY1" fmla="*/ 2743200 h 6778171"/>
                    <a:gd name="connsiteX2" fmla="*/ 7447463 w 7475542"/>
                    <a:gd name="connsiteY2" fmla="*/ 0 h 6778171"/>
                    <a:gd name="connsiteX3" fmla="*/ 7475542 w 7475542"/>
                    <a:gd name="connsiteY3" fmla="*/ 2049830 h 6778171"/>
                    <a:gd name="connsiteX4" fmla="*/ 3955495 w 7475542"/>
                    <a:gd name="connsiteY4" fmla="*/ 4719832 h 6778171"/>
                    <a:gd name="connsiteX5" fmla="*/ 320948 w 7475542"/>
                    <a:gd name="connsiteY5" fmla="*/ 6778171 h 6778171"/>
                    <a:gd name="connsiteX6" fmla="*/ 0 w 7475542"/>
                    <a:gd name="connsiteY6" fmla="*/ 6770914 h 6778171"/>
                    <a:gd name="connsiteX0" fmla="*/ 0 w 7312842"/>
                    <a:gd name="connsiteY0" fmla="*/ 6792363 h 6792363"/>
                    <a:gd name="connsiteX1" fmla="*/ 2799848 w 7312842"/>
                    <a:gd name="connsiteY1" fmla="*/ 2743200 h 6792363"/>
                    <a:gd name="connsiteX2" fmla="*/ 7284763 w 7312842"/>
                    <a:gd name="connsiteY2" fmla="*/ 0 h 6792363"/>
                    <a:gd name="connsiteX3" fmla="*/ 7312842 w 7312842"/>
                    <a:gd name="connsiteY3" fmla="*/ 2049830 h 6792363"/>
                    <a:gd name="connsiteX4" fmla="*/ 3792795 w 7312842"/>
                    <a:gd name="connsiteY4" fmla="*/ 4719832 h 6792363"/>
                    <a:gd name="connsiteX5" fmla="*/ 158248 w 7312842"/>
                    <a:gd name="connsiteY5" fmla="*/ 6778171 h 6792363"/>
                    <a:gd name="connsiteX6" fmla="*/ 0 w 7312842"/>
                    <a:gd name="connsiteY6" fmla="*/ 6792363 h 6792363"/>
                    <a:gd name="connsiteX0" fmla="*/ 0 w 7312842"/>
                    <a:gd name="connsiteY0" fmla="*/ 6792363 h 6792363"/>
                    <a:gd name="connsiteX1" fmla="*/ 2799848 w 7312842"/>
                    <a:gd name="connsiteY1" fmla="*/ 2743200 h 6792363"/>
                    <a:gd name="connsiteX2" fmla="*/ 7284763 w 7312842"/>
                    <a:gd name="connsiteY2" fmla="*/ 0 h 6792363"/>
                    <a:gd name="connsiteX3" fmla="*/ 7312842 w 7312842"/>
                    <a:gd name="connsiteY3" fmla="*/ 2049830 h 6792363"/>
                    <a:gd name="connsiteX4" fmla="*/ 3792795 w 7312842"/>
                    <a:gd name="connsiteY4" fmla="*/ 4719832 h 6792363"/>
                    <a:gd name="connsiteX5" fmla="*/ 158248 w 7312842"/>
                    <a:gd name="connsiteY5" fmla="*/ 6778171 h 6792363"/>
                    <a:gd name="connsiteX6" fmla="*/ 0 w 7312842"/>
                    <a:gd name="connsiteY6" fmla="*/ 6792363 h 6792363"/>
                    <a:gd name="connsiteX0" fmla="*/ 0 w 7329169"/>
                    <a:gd name="connsiteY0" fmla="*/ 6792363 h 6792363"/>
                    <a:gd name="connsiteX1" fmla="*/ 2799848 w 7329169"/>
                    <a:gd name="connsiteY1" fmla="*/ 2743200 h 6792363"/>
                    <a:gd name="connsiteX2" fmla="*/ 7284763 w 7329169"/>
                    <a:gd name="connsiteY2" fmla="*/ 0 h 6792363"/>
                    <a:gd name="connsiteX3" fmla="*/ 7329169 w 7329169"/>
                    <a:gd name="connsiteY3" fmla="*/ 2201620 h 6792363"/>
                    <a:gd name="connsiteX4" fmla="*/ 3792795 w 7329169"/>
                    <a:gd name="connsiteY4" fmla="*/ 4719832 h 6792363"/>
                    <a:gd name="connsiteX5" fmla="*/ 158248 w 7329169"/>
                    <a:gd name="connsiteY5" fmla="*/ 6778171 h 6792363"/>
                    <a:gd name="connsiteX6" fmla="*/ 0 w 7329169"/>
                    <a:gd name="connsiteY6" fmla="*/ 6792363 h 6792363"/>
                    <a:gd name="connsiteX0" fmla="*/ 0 w 7329169"/>
                    <a:gd name="connsiteY0" fmla="*/ 6792363 h 6792363"/>
                    <a:gd name="connsiteX1" fmla="*/ 2799848 w 7329169"/>
                    <a:gd name="connsiteY1" fmla="*/ 2743200 h 6792363"/>
                    <a:gd name="connsiteX2" fmla="*/ 7284763 w 7329169"/>
                    <a:gd name="connsiteY2" fmla="*/ 0 h 6792363"/>
                    <a:gd name="connsiteX3" fmla="*/ 7329169 w 7329169"/>
                    <a:gd name="connsiteY3" fmla="*/ 2935930 h 6792363"/>
                    <a:gd name="connsiteX4" fmla="*/ 3792795 w 7329169"/>
                    <a:gd name="connsiteY4" fmla="*/ 4719832 h 6792363"/>
                    <a:gd name="connsiteX5" fmla="*/ 158248 w 7329169"/>
                    <a:gd name="connsiteY5" fmla="*/ 6778171 h 6792363"/>
                    <a:gd name="connsiteX6" fmla="*/ 0 w 7329169"/>
                    <a:gd name="connsiteY6" fmla="*/ 6792363 h 6792363"/>
                    <a:gd name="connsiteX0" fmla="*/ 0 w 7329169"/>
                    <a:gd name="connsiteY0" fmla="*/ 6792363 h 6792363"/>
                    <a:gd name="connsiteX1" fmla="*/ 2799848 w 7329169"/>
                    <a:gd name="connsiteY1" fmla="*/ 2743200 h 6792363"/>
                    <a:gd name="connsiteX2" fmla="*/ 7284763 w 7329169"/>
                    <a:gd name="connsiteY2" fmla="*/ 0 h 6792363"/>
                    <a:gd name="connsiteX3" fmla="*/ 7329169 w 7329169"/>
                    <a:gd name="connsiteY3" fmla="*/ 2935930 h 6792363"/>
                    <a:gd name="connsiteX4" fmla="*/ 3792797 w 7329169"/>
                    <a:gd name="connsiteY4" fmla="*/ 4719832 h 6792363"/>
                    <a:gd name="connsiteX5" fmla="*/ 158248 w 7329169"/>
                    <a:gd name="connsiteY5" fmla="*/ 6778171 h 6792363"/>
                    <a:gd name="connsiteX6" fmla="*/ 0 w 7329169"/>
                    <a:gd name="connsiteY6" fmla="*/ 6792363 h 6792363"/>
                    <a:gd name="connsiteX0" fmla="*/ 0 w 7329169"/>
                    <a:gd name="connsiteY0" fmla="*/ 6792363 h 6792363"/>
                    <a:gd name="connsiteX1" fmla="*/ 2799848 w 7329169"/>
                    <a:gd name="connsiteY1" fmla="*/ 2743200 h 6792363"/>
                    <a:gd name="connsiteX2" fmla="*/ 7284763 w 7329169"/>
                    <a:gd name="connsiteY2" fmla="*/ 0 h 6792363"/>
                    <a:gd name="connsiteX3" fmla="*/ 7329169 w 7329169"/>
                    <a:gd name="connsiteY3" fmla="*/ 2935930 h 6792363"/>
                    <a:gd name="connsiteX4" fmla="*/ 158248 w 7329169"/>
                    <a:gd name="connsiteY4" fmla="*/ 6778171 h 6792363"/>
                    <a:gd name="connsiteX5" fmla="*/ 0 w 7329169"/>
                    <a:gd name="connsiteY5" fmla="*/ 6792363 h 6792363"/>
                    <a:gd name="connsiteX0" fmla="*/ 420372 w 7170922"/>
                    <a:gd name="connsiteY0" fmla="*/ 6438594 h 6778171"/>
                    <a:gd name="connsiteX1" fmla="*/ 2641601 w 7170922"/>
                    <a:gd name="connsiteY1" fmla="*/ 2743200 h 6778171"/>
                    <a:gd name="connsiteX2" fmla="*/ 7126516 w 7170922"/>
                    <a:gd name="connsiteY2" fmla="*/ 0 h 6778171"/>
                    <a:gd name="connsiteX3" fmla="*/ 7170922 w 7170922"/>
                    <a:gd name="connsiteY3" fmla="*/ 2935930 h 6778171"/>
                    <a:gd name="connsiteX4" fmla="*/ 1 w 7170922"/>
                    <a:gd name="connsiteY4" fmla="*/ 6778171 h 6778171"/>
                    <a:gd name="connsiteX5" fmla="*/ 420372 w 7170922"/>
                    <a:gd name="connsiteY5" fmla="*/ 6438594 h 6778171"/>
                    <a:gd name="connsiteX0" fmla="*/ 420372 w 7265328"/>
                    <a:gd name="connsiteY0" fmla="*/ 6438594 h 7510630"/>
                    <a:gd name="connsiteX1" fmla="*/ 2641601 w 7265328"/>
                    <a:gd name="connsiteY1" fmla="*/ 2743200 h 7510630"/>
                    <a:gd name="connsiteX2" fmla="*/ 7126516 w 7265328"/>
                    <a:gd name="connsiteY2" fmla="*/ 0 h 7510630"/>
                    <a:gd name="connsiteX3" fmla="*/ 7265328 w 7265328"/>
                    <a:gd name="connsiteY3" fmla="*/ 6380936 h 7510630"/>
                    <a:gd name="connsiteX4" fmla="*/ 1 w 7265328"/>
                    <a:gd name="connsiteY4" fmla="*/ 6778171 h 7510630"/>
                    <a:gd name="connsiteX5" fmla="*/ 420372 w 7265328"/>
                    <a:gd name="connsiteY5" fmla="*/ 6438594 h 7510630"/>
                    <a:gd name="connsiteX0" fmla="*/ 420372 w 7265328"/>
                    <a:gd name="connsiteY0" fmla="*/ 6438594 h 6778171"/>
                    <a:gd name="connsiteX1" fmla="*/ 2641601 w 7265328"/>
                    <a:gd name="connsiteY1" fmla="*/ 2743200 h 6778171"/>
                    <a:gd name="connsiteX2" fmla="*/ 7126516 w 7265328"/>
                    <a:gd name="connsiteY2" fmla="*/ 0 h 6778171"/>
                    <a:gd name="connsiteX3" fmla="*/ 7265328 w 7265328"/>
                    <a:gd name="connsiteY3" fmla="*/ 6380936 h 6778171"/>
                    <a:gd name="connsiteX4" fmla="*/ 1 w 7265328"/>
                    <a:gd name="connsiteY4" fmla="*/ 6778171 h 6778171"/>
                    <a:gd name="connsiteX5" fmla="*/ 420372 w 7265328"/>
                    <a:gd name="connsiteY5" fmla="*/ 6438594 h 6778171"/>
                    <a:gd name="connsiteX0" fmla="*/ 758917 w 7603873"/>
                    <a:gd name="connsiteY0" fmla="*/ 6438594 h 6809680"/>
                    <a:gd name="connsiteX1" fmla="*/ 2980146 w 7603873"/>
                    <a:gd name="connsiteY1" fmla="*/ 2743200 h 6809680"/>
                    <a:gd name="connsiteX2" fmla="*/ 7465061 w 7603873"/>
                    <a:gd name="connsiteY2" fmla="*/ 0 h 6809680"/>
                    <a:gd name="connsiteX3" fmla="*/ 7603873 w 7603873"/>
                    <a:gd name="connsiteY3" fmla="*/ 6380936 h 6809680"/>
                    <a:gd name="connsiteX4" fmla="*/ 0 w 7603873"/>
                    <a:gd name="connsiteY4" fmla="*/ 6809680 h 6809680"/>
                    <a:gd name="connsiteX5" fmla="*/ 758917 w 7603873"/>
                    <a:gd name="connsiteY5" fmla="*/ 6438594 h 6809680"/>
                    <a:gd name="connsiteX0" fmla="*/ 0 w 6844956"/>
                    <a:gd name="connsiteY0" fmla="*/ 6438594 h 6438594"/>
                    <a:gd name="connsiteX1" fmla="*/ 2221229 w 6844956"/>
                    <a:gd name="connsiteY1" fmla="*/ 2743200 h 6438594"/>
                    <a:gd name="connsiteX2" fmla="*/ 6706144 w 6844956"/>
                    <a:gd name="connsiteY2" fmla="*/ 0 h 6438594"/>
                    <a:gd name="connsiteX3" fmla="*/ 6844956 w 6844956"/>
                    <a:gd name="connsiteY3" fmla="*/ 6380936 h 6438594"/>
                    <a:gd name="connsiteX4" fmla="*/ 0 w 6844956"/>
                    <a:gd name="connsiteY4" fmla="*/ 6438594 h 6438594"/>
                    <a:gd name="connsiteX0" fmla="*/ 0 w 6844956"/>
                    <a:gd name="connsiteY0" fmla="*/ 6438596 h 6438596"/>
                    <a:gd name="connsiteX1" fmla="*/ 2221229 w 6844956"/>
                    <a:gd name="connsiteY1" fmla="*/ 2743202 h 6438596"/>
                    <a:gd name="connsiteX2" fmla="*/ 6750547 w 6844956"/>
                    <a:gd name="connsiteY2" fmla="*/ 1 h 6438596"/>
                    <a:gd name="connsiteX3" fmla="*/ 6844956 w 6844956"/>
                    <a:gd name="connsiteY3" fmla="*/ 6380938 h 6438596"/>
                    <a:gd name="connsiteX4" fmla="*/ 0 w 6844956"/>
                    <a:gd name="connsiteY4" fmla="*/ 6438596 h 6438596"/>
                    <a:gd name="connsiteX0" fmla="*/ 0 w 6844956"/>
                    <a:gd name="connsiteY0" fmla="*/ 6438594 h 6438594"/>
                    <a:gd name="connsiteX1" fmla="*/ 2221229 w 6844956"/>
                    <a:gd name="connsiteY1" fmla="*/ 2743200 h 6438594"/>
                    <a:gd name="connsiteX2" fmla="*/ 6750547 w 6844956"/>
                    <a:gd name="connsiteY2" fmla="*/ -1 h 6438594"/>
                    <a:gd name="connsiteX3" fmla="*/ 6844956 w 6844956"/>
                    <a:gd name="connsiteY3" fmla="*/ 6367842 h 6438594"/>
                    <a:gd name="connsiteX4" fmla="*/ 0 w 6844956"/>
                    <a:gd name="connsiteY4" fmla="*/ 6438594 h 6438594"/>
                    <a:gd name="connsiteX0" fmla="*/ -2 w 6844946"/>
                    <a:gd name="connsiteY0" fmla="*/ 6367849 h 6367850"/>
                    <a:gd name="connsiteX1" fmla="*/ 2221219 w 6844946"/>
                    <a:gd name="connsiteY1" fmla="*/ 2743202 h 6367850"/>
                    <a:gd name="connsiteX2" fmla="*/ 6750537 w 6844946"/>
                    <a:gd name="connsiteY2" fmla="*/ 1 h 6367850"/>
                    <a:gd name="connsiteX3" fmla="*/ 6844946 w 6844946"/>
                    <a:gd name="connsiteY3" fmla="*/ 6367844 h 6367850"/>
                    <a:gd name="connsiteX4" fmla="*/ -2 w 6844946"/>
                    <a:gd name="connsiteY4" fmla="*/ 6367849 h 6367850"/>
                    <a:gd name="connsiteX0" fmla="*/ -2 w 6844946"/>
                    <a:gd name="connsiteY0" fmla="*/ 6367847 h 6367846"/>
                    <a:gd name="connsiteX1" fmla="*/ 2221219 w 6844946"/>
                    <a:gd name="connsiteY1" fmla="*/ 2743200 h 6367846"/>
                    <a:gd name="connsiteX2" fmla="*/ 6750537 w 6844946"/>
                    <a:gd name="connsiteY2" fmla="*/ -1 h 6367846"/>
                    <a:gd name="connsiteX3" fmla="*/ 6844946 w 6844946"/>
                    <a:gd name="connsiteY3" fmla="*/ 6367842 h 6367846"/>
                    <a:gd name="connsiteX4" fmla="*/ -2 w 6844946"/>
                    <a:gd name="connsiteY4" fmla="*/ 6367847 h 6367846"/>
                    <a:gd name="connsiteX0" fmla="*/ -2 w 6844946"/>
                    <a:gd name="connsiteY0" fmla="*/ 6367849 h 6367850"/>
                    <a:gd name="connsiteX1" fmla="*/ 2221219 w 6844946"/>
                    <a:gd name="connsiteY1" fmla="*/ 2743202 h 6367850"/>
                    <a:gd name="connsiteX2" fmla="*/ 6750537 w 6844946"/>
                    <a:gd name="connsiteY2" fmla="*/ 1 h 6367850"/>
                    <a:gd name="connsiteX3" fmla="*/ 6844946 w 6844946"/>
                    <a:gd name="connsiteY3" fmla="*/ 6367844 h 6367850"/>
                    <a:gd name="connsiteX4" fmla="*/ -2 w 6844946"/>
                    <a:gd name="connsiteY4" fmla="*/ 6367849 h 6367850"/>
                    <a:gd name="connsiteX0" fmla="*/ -2 w 6844946"/>
                    <a:gd name="connsiteY0" fmla="*/ 6367847 h 6367846"/>
                    <a:gd name="connsiteX1" fmla="*/ 2221219 w 6844946"/>
                    <a:gd name="connsiteY1" fmla="*/ 2743200 h 6367846"/>
                    <a:gd name="connsiteX2" fmla="*/ 6750537 w 6844946"/>
                    <a:gd name="connsiteY2" fmla="*/ -1 h 6367846"/>
                    <a:gd name="connsiteX3" fmla="*/ 6844946 w 6844946"/>
                    <a:gd name="connsiteY3" fmla="*/ 6367842 h 6367846"/>
                    <a:gd name="connsiteX4" fmla="*/ -2 w 6844946"/>
                    <a:gd name="connsiteY4" fmla="*/ 6367847 h 6367846"/>
                    <a:gd name="connsiteX0" fmla="*/ -2 w 6844946"/>
                    <a:gd name="connsiteY0" fmla="*/ 6367849 h 6367850"/>
                    <a:gd name="connsiteX1" fmla="*/ 2221219 w 6844946"/>
                    <a:gd name="connsiteY1" fmla="*/ 2743202 h 6367850"/>
                    <a:gd name="connsiteX2" fmla="*/ 6750537 w 6844946"/>
                    <a:gd name="connsiteY2" fmla="*/ 1 h 6367850"/>
                    <a:gd name="connsiteX3" fmla="*/ 6844946 w 6844946"/>
                    <a:gd name="connsiteY3" fmla="*/ 6367844 h 6367850"/>
                    <a:gd name="connsiteX4" fmla="*/ -2 w 6844946"/>
                    <a:gd name="connsiteY4" fmla="*/ 6367849 h 6367850"/>
                    <a:gd name="connsiteX0" fmla="*/ -2 w 6844946"/>
                    <a:gd name="connsiteY0" fmla="*/ 6367847 h 6367846"/>
                    <a:gd name="connsiteX1" fmla="*/ 1891425 w 6844946"/>
                    <a:gd name="connsiteY1" fmla="*/ 2642091 h 6367846"/>
                    <a:gd name="connsiteX2" fmla="*/ 6750537 w 6844946"/>
                    <a:gd name="connsiteY2" fmla="*/ -1 h 6367846"/>
                    <a:gd name="connsiteX3" fmla="*/ 6844946 w 6844946"/>
                    <a:gd name="connsiteY3" fmla="*/ 6367842 h 6367846"/>
                    <a:gd name="connsiteX4" fmla="*/ -2 w 6844946"/>
                    <a:gd name="connsiteY4" fmla="*/ 6367847 h 6367846"/>
                    <a:gd name="connsiteX0" fmla="*/ -2 w 6844946"/>
                    <a:gd name="connsiteY0" fmla="*/ 6367849 h 6367850"/>
                    <a:gd name="connsiteX1" fmla="*/ 1891425 w 6844946"/>
                    <a:gd name="connsiteY1" fmla="*/ 2642093 h 6367850"/>
                    <a:gd name="connsiteX2" fmla="*/ 6750537 w 6844946"/>
                    <a:gd name="connsiteY2" fmla="*/ 1 h 6367850"/>
                    <a:gd name="connsiteX3" fmla="*/ 6844946 w 6844946"/>
                    <a:gd name="connsiteY3" fmla="*/ 6367844 h 6367850"/>
                    <a:gd name="connsiteX4" fmla="*/ -2 w 6844946"/>
                    <a:gd name="connsiteY4" fmla="*/ 6367849 h 6367850"/>
                    <a:gd name="connsiteX0" fmla="*/ -2 w 6844946"/>
                    <a:gd name="connsiteY0" fmla="*/ 6250424 h 6250423"/>
                    <a:gd name="connsiteX1" fmla="*/ 1891425 w 6844946"/>
                    <a:gd name="connsiteY1" fmla="*/ 2524668 h 6250423"/>
                    <a:gd name="connsiteX2" fmla="*/ 6750540 w 6844946"/>
                    <a:gd name="connsiteY2" fmla="*/ 0 h 6250423"/>
                    <a:gd name="connsiteX3" fmla="*/ 6844946 w 6844946"/>
                    <a:gd name="connsiteY3" fmla="*/ 6250419 h 6250423"/>
                    <a:gd name="connsiteX4" fmla="*/ -2 w 6844946"/>
                    <a:gd name="connsiteY4" fmla="*/ 6250424 h 6250423"/>
                    <a:gd name="connsiteX0" fmla="*/ -2 w 6844946"/>
                    <a:gd name="connsiteY0" fmla="*/ 6250424 h 6250425"/>
                    <a:gd name="connsiteX1" fmla="*/ 1891425 w 6844946"/>
                    <a:gd name="connsiteY1" fmla="*/ 2524668 h 6250425"/>
                    <a:gd name="connsiteX2" fmla="*/ 6750540 w 6844946"/>
                    <a:gd name="connsiteY2" fmla="*/ 0 h 6250425"/>
                    <a:gd name="connsiteX3" fmla="*/ 6844946 w 6844946"/>
                    <a:gd name="connsiteY3" fmla="*/ 6250419 h 6250425"/>
                    <a:gd name="connsiteX4" fmla="*/ -2 w 6844946"/>
                    <a:gd name="connsiteY4" fmla="*/ 6250424 h 6250425"/>
                    <a:gd name="connsiteX0" fmla="*/ -2 w 6750540"/>
                    <a:gd name="connsiteY0" fmla="*/ 6250424 h 6250423"/>
                    <a:gd name="connsiteX1" fmla="*/ 1891425 w 6750540"/>
                    <a:gd name="connsiteY1" fmla="*/ 2524668 h 6250423"/>
                    <a:gd name="connsiteX2" fmla="*/ 6750540 w 6750540"/>
                    <a:gd name="connsiteY2" fmla="*/ 0 h 6250423"/>
                    <a:gd name="connsiteX3" fmla="*/ 6750534 w 6750540"/>
                    <a:gd name="connsiteY3" fmla="*/ 6250419 h 6250423"/>
                    <a:gd name="connsiteX4" fmla="*/ -2 w 6750540"/>
                    <a:gd name="connsiteY4" fmla="*/ 6250424 h 6250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50540" h="6250423">
                      <a:moveTo>
                        <a:pt x="-2" y="6250424"/>
                      </a:moveTo>
                      <a:cubicBezTo>
                        <a:pt x="23813" y="5565014"/>
                        <a:pt x="676379" y="3642571"/>
                        <a:pt x="1891425" y="2524668"/>
                      </a:cubicBezTo>
                      <a:cubicBezTo>
                        <a:pt x="3106471" y="1406765"/>
                        <a:pt x="5723173" y="262635"/>
                        <a:pt x="6750540" y="0"/>
                      </a:cubicBezTo>
                      <a:lnTo>
                        <a:pt x="6750534" y="6250419"/>
                      </a:lnTo>
                      <a:lnTo>
                        <a:pt x="-2" y="625042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alpha val="42000"/>
                      </a:schemeClr>
                    </a:gs>
                    <a:gs pos="61000">
                      <a:schemeClr val="accent3">
                        <a:alpha val="0"/>
                      </a:schemeClr>
                    </a:gs>
                  </a:gsLst>
                  <a:lin ang="18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8" name="Freeform 5">
                  <a:extLst>
                    <a:ext uri="{FF2B5EF4-FFF2-40B4-BE49-F238E27FC236}">
                      <a16:creationId xmlns:a16="http://schemas.microsoft.com/office/drawing/2014/main" id="{6BC34A7E-C6EB-402C-8C94-2433EA45E3D7}"/>
                    </a:ext>
                  </a:extLst>
                </p:cNvPr>
                <p:cNvSpPr/>
                <p:nvPr/>
              </p:nvSpPr>
              <p:spPr bwMode="gray">
                <a:xfrm rot="329712">
                  <a:off x="5397967" y="5953520"/>
                  <a:ext cx="3763854" cy="1119313"/>
                </a:xfrm>
                <a:custGeom>
                  <a:avLst/>
                  <a:gdLst>
                    <a:gd name="connsiteX0" fmla="*/ 0 w 8283084"/>
                    <a:gd name="connsiteY0" fmla="*/ 6662057 h 6778171"/>
                    <a:gd name="connsiteX1" fmla="*/ 3149600 w 8283084"/>
                    <a:gd name="connsiteY1" fmla="*/ 2743200 h 6778171"/>
                    <a:gd name="connsiteX2" fmla="*/ 7634515 w 8283084"/>
                    <a:gd name="connsiteY2" fmla="*/ 0 h 6778171"/>
                    <a:gd name="connsiteX3" fmla="*/ 7576457 w 8283084"/>
                    <a:gd name="connsiteY3" fmla="*/ 2119086 h 6778171"/>
                    <a:gd name="connsiteX4" fmla="*/ 4107543 w 8283084"/>
                    <a:gd name="connsiteY4" fmla="*/ 4368800 h 6778171"/>
                    <a:gd name="connsiteX5" fmla="*/ 508000 w 8283084"/>
                    <a:gd name="connsiteY5" fmla="*/ 6778171 h 6778171"/>
                    <a:gd name="connsiteX6" fmla="*/ 0 w 8283084"/>
                    <a:gd name="connsiteY6" fmla="*/ 6662057 h 6778171"/>
                    <a:gd name="connsiteX0" fmla="*/ 0 w 8283084"/>
                    <a:gd name="connsiteY0" fmla="*/ 6662057 h 6778171"/>
                    <a:gd name="connsiteX1" fmla="*/ 3149600 w 8283084"/>
                    <a:gd name="connsiteY1" fmla="*/ 2743200 h 6778171"/>
                    <a:gd name="connsiteX2" fmla="*/ 7634515 w 8283084"/>
                    <a:gd name="connsiteY2" fmla="*/ 0 h 6778171"/>
                    <a:gd name="connsiteX3" fmla="*/ 7576457 w 8283084"/>
                    <a:gd name="connsiteY3" fmla="*/ 2119086 h 6778171"/>
                    <a:gd name="connsiteX4" fmla="*/ 4107543 w 8283084"/>
                    <a:gd name="connsiteY4" fmla="*/ 4368800 h 6778171"/>
                    <a:gd name="connsiteX5" fmla="*/ 508000 w 8283084"/>
                    <a:gd name="connsiteY5" fmla="*/ 6778171 h 6778171"/>
                    <a:gd name="connsiteX6" fmla="*/ 0 w 8283084"/>
                    <a:gd name="connsiteY6" fmla="*/ 6662057 h 6778171"/>
                    <a:gd name="connsiteX0" fmla="*/ 0 w 8283084"/>
                    <a:gd name="connsiteY0" fmla="*/ 6662057 h 6778171"/>
                    <a:gd name="connsiteX1" fmla="*/ 3149600 w 8283084"/>
                    <a:gd name="connsiteY1" fmla="*/ 2743200 h 6778171"/>
                    <a:gd name="connsiteX2" fmla="*/ 7634515 w 8283084"/>
                    <a:gd name="connsiteY2" fmla="*/ 0 h 6778171"/>
                    <a:gd name="connsiteX3" fmla="*/ 7576457 w 8283084"/>
                    <a:gd name="connsiteY3" fmla="*/ 2119086 h 6778171"/>
                    <a:gd name="connsiteX4" fmla="*/ 4107543 w 8283084"/>
                    <a:gd name="connsiteY4" fmla="*/ 4368800 h 6778171"/>
                    <a:gd name="connsiteX5" fmla="*/ 508000 w 8283084"/>
                    <a:gd name="connsiteY5" fmla="*/ 6778171 h 6778171"/>
                    <a:gd name="connsiteX6" fmla="*/ 0 w 8283084"/>
                    <a:gd name="connsiteY6" fmla="*/ 6662057 h 6778171"/>
                    <a:gd name="connsiteX0" fmla="*/ 0 w 8480144"/>
                    <a:gd name="connsiteY0" fmla="*/ 6770914 h 6778171"/>
                    <a:gd name="connsiteX1" fmla="*/ 3346660 w 8480144"/>
                    <a:gd name="connsiteY1" fmla="*/ 2743200 h 6778171"/>
                    <a:gd name="connsiteX2" fmla="*/ 7831575 w 8480144"/>
                    <a:gd name="connsiteY2" fmla="*/ 0 h 6778171"/>
                    <a:gd name="connsiteX3" fmla="*/ 7773517 w 8480144"/>
                    <a:gd name="connsiteY3" fmla="*/ 2119086 h 6778171"/>
                    <a:gd name="connsiteX4" fmla="*/ 4304603 w 8480144"/>
                    <a:gd name="connsiteY4" fmla="*/ 4368800 h 6778171"/>
                    <a:gd name="connsiteX5" fmla="*/ 705060 w 8480144"/>
                    <a:gd name="connsiteY5" fmla="*/ 6778171 h 6778171"/>
                    <a:gd name="connsiteX6" fmla="*/ 0 w 8480144"/>
                    <a:gd name="connsiteY6" fmla="*/ 6770914 h 6778171"/>
                    <a:gd name="connsiteX0" fmla="*/ 0 w 8480144"/>
                    <a:gd name="connsiteY0" fmla="*/ 6770914 h 6778171"/>
                    <a:gd name="connsiteX1" fmla="*/ 3346660 w 8480144"/>
                    <a:gd name="connsiteY1" fmla="*/ 2743200 h 6778171"/>
                    <a:gd name="connsiteX2" fmla="*/ 7831575 w 8480144"/>
                    <a:gd name="connsiteY2" fmla="*/ 0 h 6778171"/>
                    <a:gd name="connsiteX3" fmla="*/ 7773517 w 8480144"/>
                    <a:gd name="connsiteY3" fmla="*/ 2119086 h 6778171"/>
                    <a:gd name="connsiteX4" fmla="*/ 4304603 w 8480144"/>
                    <a:gd name="connsiteY4" fmla="*/ 4368800 h 6778171"/>
                    <a:gd name="connsiteX5" fmla="*/ 705060 w 8480144"/>
                    <a:gd name="connsiteY5" fmla="*/ 6778171 h 6778171"/>
                    <a:gd name="connsiteX6" fmla="*/ 0 w 8480144"/>
                    <a:gd name="connsiteY6" fmla="*/ 6770914 h 6778171"/>
                    <a:gd name="connsiteX0" fmla="*/ 0 w 8480144"/>
                    <a:gd name="connsiteY0" fmla="*/ 6770914 h 6778171"/>
                    <a:gd name="connsiteX1" fmla="*/ 3346660 w 8480144"/>
                    <a:gd name="connsiteY1" fmla="*/ 2743200 h 6778171"/>
                    <a:gd name="connsiteX2" fmla="*/ 7831575 w 8480144"/>
                    <a:gd name="connsiteY2" fmla="*/ 0 h 6778171"/>
                    <a:gd name="connsiteX3" fmla="*/ 7773517 w 8480144"/>
                    <a:gd name="connsiteY3" fmla="*/ 2119086 h 6778171"/>
                    <a:gd name="connsiteX4" fmla="*/ 4304603 w 8480144"/>
                    <a:gd name="connsiteY4" fmla="*/ 4368800 h 6778171"/>
                    <a:gd name="connsiteX5" fmla="*/ 705060 w 8480144"/>
                    <a:gd name="connsiteY5" fmla="*/ 6778171 h 6778171"/>
                    <a:gd name="connsiteX6" fmla="*/ 0 w 8480144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304603 w 7831575"/>
                    <a:gd name="connsiteY4" fmla="*/ 4368800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901452 w 7831575"/>
                    <a:gd name="connsiteY4" fmla="*/ 4148354 h 6778171"/>
                    <a:gd name="connsiteX5" fmla="*/ 4304603 w 7831575"/>
                    <a:gd name="connsiteY5" fmla="*/ 4368800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304603 w 7831575"/>
                    <a:gd name="connsiteY4" fmla="*/ 4368800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295725 w 7831575"/>
                    <a:gd name="connsiteY5" fmla="*/ 4386691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652947 w 7831575"/>
                    <a:gd name="connsiteY5" fmla="*/ 4586514 h 6778171"/>
                    <a:gd name="connsiteX6" fmla="*/ 4295725 w 7831575"/>
                    <a:gd name="connsiteY6" fmla="*/ 4386691 h 6778171"/>
                    <a:gd name="connsiteX7" fmla="*/ 705060 w 7831575"/>
                    <a:gd name="connsiteY7" fmla="*/ 6778171 h 6778171"/>
                    <a:gd name="connsiteX8" fmla="*/ 0 w 7831575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661761 w 7831575"/>
                    <a:gd name="connsiteY4" fmla="*/ 4583090 h 6778171"/>
                    <a:gd name="connsiteX5" fmla="*/ 4295725 w 7831575"/>
                    <a:gd name="connsiteY5" fmla="*/ 4386691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3517 w 7831575"/>
                    <a:gd name="connsiteY3" fmla="*/ 2119086 h 6778171"/>
                    <a:gd name="connsiteX4" fmla="*/ 4295725 w 7831575"/>
                    <a:gd name="connsiteY4" fmla="*/ 438669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70305 w 7831575"/>
                    <a:gd name="connsiteY3" fmla="*/ 2110703 h 6778171"/>
                    <a:gd name="connsiteX4" fmla="*/ 4295725 w 7831575"/>
                    <a:gd name="connsiteY4" fmla="*/ 438669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81607 w 7831575"/>
                    <a:gd name="connsiteY3" fmla="*/ 2087806 h 6778171"/>
                    <a:gd name="connsiteX4" fmla="*/ 4295725 w 7831575"/>
                    <a:gd name="connsiteY4" fmla="*/ 438669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81607 w 7831575"/>
                    <a:gd name="connsiteY3" fmla="*/ 2087806 h 6778171"/>
                    <a:gd name="connsiteX4" fmla="*/ 6405383 w 7831575"/>
                    <a:gd name="connsiteY4" fmla="*/ 3869878 h 6778171"/>
                    <a:gd name="connsiteX5" fmla="*/ 4295725 w 7831575"/>
                    <a:gd name="connsiteY5" fmla="*/ 4386691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37866"/>
                    <a:gd name="connsiteY0" fmla="*/ 6770914 h 6778171"/>
                    <a:gd name="connsiteX1" fmla="*/ 3346660 w 7837866"/>
                    <a:gd name="connsiteY1" fmla="*/ 2743200 h 6778171"/>
                    <a:gd name="connsiteX2" fmla="*/ 7831575 w 7837866"/>
                    <a:gd name="connsiteY2" fmla="*/ 0 h 6778171"/>
                    <a:gd name="connsiteX3" fmla="*/ 7781607 w 7837866"/>
                    <a:gd name="connsiteY3" fmla="*/ 2087806 h 6778171"/>
                    <a:gd name="connsiteX4" fmla="*/ 7837866 w 7837866"/>
                    <a:gd name="connsiteY4" fmla="*/ 2112174 h 6778171"/>
                    <a:gd name="connsiteX5" fmla="*/ 6405383 w 7837866"/>
                    <a:gd name="connsiteY5" fmla="*/ 3869878 h 6778171"/>
                    <a:gd name="connsiteX6" fmla="*/ 4295725 w 7837866"/>
                    <a:gd name="connsiteY6" fmla="*/ 4386691 h 6778171"/>
                    <a:gd name="connsiteX7" fmla="*/ 705060 w 7837866"/>
                    <a:gd name="connsiteY7" fmla="*/ 6778171 h 6778171"/>
                    <a:gd name="connsiteX8" fmla="*/ 0 w 7837866"/>
                    <a:gd name="connsiteY8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7781607 w 7831575"/>
                    <a:gd name="connsiteY3" fmla="*/ 2087806 h 6778171"/>
                    <a:gd name="connsiteX4" fmla="*/ 6405383 w 7831575"/>
                    <a:gd name="connsiteY4" fmla="*/ 3869878 h 6778171"/>
                    <a:gd name="connsiteX5" fmla="*/ 4295725 w 7831575"/>
                    <a:gd name="connsiteY5" fmla="*/ 4386691 h 6778171"/>
                    <a:gd name="connsiteX6" fmla="*/ 705060 w 7831575"/>
                    <a:gd name="connsiteY6" fmla="*/ 6778171 h 6778171"/>
                    <a:gd name="connsiteX7" fmla="*/ 0 w 7831575"/>
                    <a:gd name="connsiteY7" fmla="*/ 6770914 h 6778171"/>
                    <a:gd name="connsiteX0" fmla="*/ 0 w 7847741"/>
                    <a:gd name="connsiteY0" fmla="*/ 6770914 h 6778171"/>
                    <a:gd name="connsiteX1" fmla="*/ 3346660 w 7847741"/>
                    <a:gd name="connsiteY1" fmla="*/ 2743200 h 6778171"/>
                    <a:gd name="connsiteX2" fmla="*/ 7831575 w 7847741"/>
                    <a:gd name="connsiteY2" fmla="*/ 0 h 6778171"/>
                    <a:gd name="connsiteX3" fmla="*/ 7847741 w 7847741"/>
                    <a:gd name="connsiteY3" fmla="*/ 2087664 h 6778171"/>
                    <a:gd name="connsiteX4" fmla="*/ 6405383 w 7847741"/>
                    <a:gd name="connsiteY4" fmla="*/ 3869878 h 6778171"/>
                    <a:gd name="connsiteX5" fmla="*/ 4295725 w 7847741"/>
                    <a:gd name="connsiteY5" fmla="*/ 4386691 h 6778171"/>
                    <a:gd name="connsiteX6" fmla="*/ 705060 w 7847741"/>
                    <a:gd name="connsiteY6" fmla="*/ 6778171 h 6778171"/>
                    <a:gd name="connsiteX7" fmla="*/ 0 w 7847741"/>
                    <a:gd name="connsiteY7" fmla="*/ 6770914 h 6778171"/>
                    <a:gd name="connsiteX0" fmla="*/ 0 w 7831575"/>
                    <a:gd name="connsiteY0" fmla="*/ 6770914 h 6778171"/>
                    <a:gd name="connsiteX1" fmla="*/ 3346660 w 7831575"/>
                    <a:gd name="connsiteY1" fmla="*/ 2743200 h 6778171"/>
                    <a:gd name="connsiteX2" fmla="*/ 7831575 w 7831575"/>
                    <a:gd name="connsiteY2" fmla="*/ 0 h 6778171"/>
                    <a:gd name="connsiteX3" fmla="*/ 6405383 w 7831575"/>
                    <a:gd name="connsiteY3" fmla="*/ 3869878 h 6778171"/>
                    <a:gd name="connsiteX4" fmla="*/ 4295725 w 7831575"/>
                    <a:gd name="connsiteY4" fmla="*/ 4386691 h 6778171"/>
                    <a:gd name="connsiteX5" fmla="*/ 705060 w 7831575"/>
                    <a:gd name="connsiteY5" fmla="*/ 6778171 h 6778171"/>
                    <a:gd name="connsiteX6" fmla="*/ 0 w 7831575"/>
                    <a:gd name="connsiteY6" fmla="*/ 6770914 h 6778171"/>
                    <a:gd name="connsiteX0" fmla="*/ 0 w 8317851"/>
                    <a:gd name="connsiteY0" fmla="*/ 6770914 h 6778171"/>
                    <a:gd name="connsiteX1" fmla="*/ 3346660 w 8317851"/>
                    <a:gd name="connsiteY1" fmla="*/ 2743200 h 6778171"/>
                    <a:gd name="connsiteX2" fmla="*/ 7831575 w 8317851"/>
                    <a:gd name="connsiteY2" fmla="*/ 0 h 6778171"/>
                    <a:gd name="connsiteX3" fmla="*/ 8317851 w 8317851"/>
                    <a:gd name="connsiteY3" fmla="*/ 2792905 h 6778171"/>
                    <a:gd name="connsiteX4" fmla="*/ 4295725 w 8317851"/>
                    <a:gd name="connsiteY4" fmla="*/ 4386691 h 6778171"/>
                    <a:gd name="connsiteX5" fmla="*/ 705060 w 8317851"/>
                    <a:gd name="connsiteY5" fmla="*/ 6778171 h 6778171"/>
                    <a:gd name="connsiteX6" fmla="*/ 0 w 8317851"/>
                    <a:gd name="connsiteY6" fmla="*/ 6770914 h 6778171"/>
                    <a:gd name="connsiteX0" fmla="*/ 0 w 8317851"/>
                    <a:gd name="connsiteY0" fmla="*/ 6766309 h 6773566"/>
                    <a:gd name="connsiteX1" fmla="*/ 3346660 w 8317851"/>
                    <a:gd name="connsiteY1" fmla="*/ 2738595 h 6773566"/>
                    <a:gd name="connsiteX2" fmla="*/ 7913004 w 8317851"/>
                    <a:gd name="connsiteY2" fmla="*/ 0 h 6773566"/>
                    <a:gd name="connsiteX3" fmla="*/ 8317851 w 8317851"/>
                    <a:gd name="connsiteY3" fmla="*/ 2788300 h 6773566"/>
                    <a:gd name="connsiteX4" fmla="*/ 4295725 w 8317851"/>
                    <a:gd name="connsiteY4" fmla="*/ 4382086 h 6773566"/>
                    <a:gd name="connsiteX5" fmla="*/ 705060 w 8317851"/>
                    <a:gd name="connsiteY5" fmla="*/ 6773566 h 6773566"/>
                    <a:gd name="connsiteX6" fmla="*/ 0 w 8317851"/>
                    <a:gd name="connsiteY6" fmla="*/ 6766309 h 6773566"/>
                    <a:gd name="connsiteX0" fmla="*/ 0 w 8317851"/>
                    <a:gd name="connsiteY0" fmla="*/ 6766309 h 6773566"/>
                    <a:gd name="connsiteX1" fmla="*/ 3346660 w 8317851"/>
                    <a:gd name="connsiteY1" fmla="*/ 2738595 h 6773566"/>
                    <a:gd name="connsiteX2" fmla="*/ 7913004 w 8317851"/>
                    <a:gd name="connsiteY2" fmla="*/ 0 h 6773566"/>
                    <a:gd name="connsiteX3" fmla="*/ 8317851 w 8317851"/>
                    <a:gd name="connsiteY3" fmla="*/ 2788300 h 6773566"/>
                    <a:gd name="connsiteX4" fmla="*/ 4415300 w 8317851"/>
                    <a:gd name="connsiteY4" fmla="*/ 5015887 h 6773566"/>
                    <a:gd name="connsiteX5" fmla="*/ 705060 w 8317851"/>
                    <a:gd name="connsiteY5" fmla="*/ 6773566 h 6773566"/>
                    <a:gd name="connsiteX6" fmla="*/ 0 w 8317851"/>
                    <a:gd name="connsiteY6" fmla="*/ 6766309 h 6773566"/>
                    <a:gd name="connsiteX0" fmla="*/ 0 w 8317851"/>
                    <a:gd name="connsiteY0" fmla="*/ 6766309 h 6766310"/>
                    <a:gd name="connsiteX1" fmla="*/ 3346660 w 8317851"/>
                    <a:gd name="connsiteY1" fmla="*/ 2738595 h 6766310"/>
                    <a:gd name="connsiteX2" fmla="*/ 7913004 w 8317851"/>
                    <a:gd name="connsiteY2" fmla="*/ 0 h 6766310"/>
                    <a:gd name="connsiteX3" fmla="*/ 8317851 w 8317851"/>
                    <a:gd name="connsiteY3" fmla="*/ 2788300 h 6766310"/>
                    <a:gd name="connsiteX4" fmla="*/ 4415300 w 8317851"/>
                    <a:gd name="connsiteY4" fmla="*/ 5015887 h 6766310"/>
                    <a:gd name="connsiteX5" fmla="*/ 1537673 w 8317851"/>
                    <a:gd name="connsiteY5" fmla="*/ 6544087 h 6766310"/>
                    <a:gd name="connsiteX6" fmla="*/ 0 w 8317851"/>
                    <a:gd name="connsiteY6" fmla="*/ 6766309 h 6766310"/>
                    <a:gd name="connsiteX0" fmla="*/ 0 w 8317851"/>
                    <a:gd name="connsiteY0" fmla="*/ 6766309 h 6766309"/>
                    <a:gd name="connsiteX1" fmla="*/ 3474030 w 8317851"/>
                    <a:gd name="connsiteY1" fmla="*/ 3017791 h 6766309"/>
                    <a:gd name="connsiteX2" fmla="*/ 7913004 w 8317851"/>
                    <a:gd name="connsiteY2" fmla="*/ 0 h 6766309"/>
                    <a:gd name="connsiteX3" fmla="*/ 8317851 w 8317851"/>
                    <a:gd name="connsiteY3" fmla="*/ 2788300 h 6766309"/>
                    <a:gd name="connsiteX4" fmla="*/ 4415300 w 8317851"/>
                    <a:gd name="connsiteY4" fmla="*/ 5015887 h 6766309"/>
                    <a:gd name="connsiteX5" fmla="*/ 1537673 w 8317851"/>
                    <a:gd name="connsiteY5" fmla="*/ 6544087 h 6766309"/>
                    <a:gd name="connsiteX6" fmla="*/ 0 w 8317851"/>
                    <a:gd name="connsiteY6" fmla="*/ 6766309 h 6766309"/>
                    <a:gd name="connsiteX0" fmla="*/ 0 w 8317851"/>
                    <a:gd name="connsiteY0" fmla="*/ 6766309 h 6766309"/>
                    <a:gd name="connsiteX1" fmla="*/ 3474030 w 8317851"/>
                    <a:gd name="connsiteY1" fmla="*/ 3017791 h 6766309"/>
                    <a:gd name="connsiteX2" fmla="*/ 7913004 w 8317851"/>
                    <a:gd name="connsiteY2" fmla="*/ 0 h 6766309"/>
                    <a:gd name="connsiteX3" fmla="*/ 8317851 w 8317851"/>
                    <a:gd name="connsiteY3" fmla="*/ 2788300 h 6766309"/>
                    <a:gd name="connsiteX4" fmla="*/ 4415300 w 8317851"/>
                    <a:gd name="connsiteY4" fmla="*/ 5015887 h 6766309"/>
                    <a:gd name="connsiteX5" fmla="*/ 1537673 w 8317851"/>
                    <a:gd name="connsiteY5" fmla="*/ 6544087 h 6766309"/>
                    <a:gd name="connsiteX6" fmla="*/ 0 w 8317851"/>
                    <a:gd name="connsiteY6" fmla="*/ 6766309 h 6766309"/>
                    <a:gd name="connsiteX0" fmla="*/ 0 w 8317851"/>
                    <a:gd name="connsiteY0" fmla="*/ 6807831 h 6807831"/>
                    <a:gd name="connsiteX1" fmla="*/ 3474030 w 8317851"/>
                    <a:gd name="connsiteY1" fmla="*/ 3059313 h 6807831"/>
                    <a:gd name="connsiteX2" fmla="*/ 7936511 w 8317851"/>
                    <a:gd name="connsiteY2" fmla="*/ 0 h 6807831"/>
                    <a:gd name="connsiteX3" fmla="*/ 8317851 w 8317851"/>
                    <a:gd name="connsiteY3" fmla="*/ 2829822 h 6807831"/>
                    <a:gd name="connsiteX4" fmla="*/ 4415300 w 8317851"/>
                    <a:gd name="connsiteY4" fmla="*/ 5057409 h 6807831"/>
                    <a:gd name="connsiteX5" fmla="*/ 1537673 w 8317851"/>
                    <a:gd name="connsiteY5" fmla="*/ 6585609 h 6807831"/>
                    <a:gd name="connsiteX6" fmla="*/ 0 w 8317851"/>
                    <a:gd name="connsiteY6" fmla="*/ 6807831 h 6807831"/>
                    <a:gd name="connsiteX0" fmla="*/ 0 w 8302362"/>
                    <a:gd name="connsiteY0" fmla="*/ 6807831 h 6807831"/>
                    <a:gd name="connsiteX1" fmla="*/ 3474030 w 8302362"/>
                    <a:gd name="connsiteY1" fmla="*/ 3059313 h 6807831"/>
                    <a:gd name="connsiteX2" fmla="*/ 7936511 w 8302362"/>
                    <a:gd name="connsiteY2" fmla="*/ 0 h 6807831"/>
                    <a:gd name="connsiteX3" fmla="*/ 8302362 w 8302362"/>
                    <a:gd name="connsiteY3" fmla="*/ 2989396 h 6807831"/>
                    <a:gd name="connsiteX4" fmla="*/ 4415300 w 8302362"/>
                    <a:gd name="connsiteY4" fmla="*/ 5057409 h 6807831"/>
                    <a:gd name="connsiteX5" fmla="*/ 1537673 w 8302362"/>
                    <a:gd name="connsiteY5" fmla="*/ 6585609 h 6807831"/>
                    <a:gd name="connsiteX6" fmla="*/ 0 w 8302362"/>
                    <a:gd name="connsiteY6" fmla="*/ 6807831 h 6807831"/>
                    <a:gd name="connsiteX0" fmla="*/ 0 w 8302362"/>
                    <a:gd name="connsiteY0" fmla="*/ 6773678 h 6773678"/>
                    <a:gd name="connsiteX1" fmla="*/ 3474030 w 8302362"/>
                    <a:gd name="connsiteY1" fmla="*/ 3025160 h 6773678"/>
                    <a:gd name="connsiteX2" fmla="*/ 7939758 w 8302362"/>
                    <a:gd name="connsiteY2" fmla="*/ 0 h 6773678"/>
                    <a:gd name="connsiteX3" fmla="*/ 8302362 w 8302362"/>
                    <a:gd name="connsiteY3" fmla="*/ 2955243 h 6773678"/>
                    <a:gd name="connsiteX4" fmla="*/ 4415300 w 8302362"/>
                    <a:gd name="connsiteY4" fmla="*/ 5023256 h 6773678"/>
                    <a:gd name="connsiteX5" fmla="*/ 1537673 w 8302362"/>
                    <a:gd name="connsiteY5" fmla="*/ 6551456 h 6773678"/>
                    <a:gd name="connsiteX6" fmla="*/ 0 w 8302362"/>
                    <a:gd name="connsiteY6" fmla="*/ 6773678 h 6773678"/>
                    <a:gd name="connsiteX0" fmla="*/ 0 w 8302362"/>
                    <a:gd name="connsiteY0" fmla="*/ 6773678 h 6773678"/>
                    <a:gd name="connsiteX1" fmla="*/ 3474030 w 8302362"/>
                    <a:gd name="connsiteY1" fmla="*/ 3025160 h 6773678"/>
                    <a:gd name="connsiteX2" fmla="*/ 7939758 w 8302362"/>
                    <a:gd name="connsiteY2" fmla="*/ 0 h 6773678"/>
                    <a:gd name="connsiteX3" fmla="*/ 8302362 w 8302362"/>
                    <a:gd name="connsiteY3" fmla="*/ 2955243 h 6773678"/>
                    <a:gd name="connsiteX4" fmla="*/ 4408151 w 8302362"/>
                    <a:gd name="connsiteY4" fmla="*/ 5132037 h 6773678"/>
                    <a:gd name="connsiteX5" fmla="*/ 1537673 w 8302362"/>
                    <a:gd name="connsiteY5" fmla="*/ 6551456 h 6773678"/>
                    <a:gd name="connsiteX6" fmla="*/ 0 w 8302362"/>
                    <a:gd name="connsiteY6" fmla="*/ 6773678 h 6773678"/>
                    <a:gd name="connsiteX0" fmla="*/ 0 w 8302362"/>
                    <a:gd name="connsiteY0" fmla="*/ 6773678 h 6773678"/>
                    <a:gd name="connsiteX1" fmla="*/ 3474030 w 8302362"/>
                    <a:gd name="connsiteY1" fmla="*/ 3025160 h 6773678"/>
                    <a:gd name="connsiteX2" fmla="*/ 7939758 w 8302362"/>
                    <a:gd name="connsiteY2" fmla="*/ 0 h 6773678"/>
                    <a:gd name="connsiteX3" fmla="*/ 8302362 w 8302362"/>
                    <a:gd name="connsiteY3" fmla="*/ 2955243 h 6773678"/>
                    <a:gd name="connsiteX4" fmla="*/ 4408151 w 8302362"/>
                    <a:gd name="connsiteY4" fmla="*/ 5132037 h 6773678"/>
                    <a:gd name="connsiteX5" fmla="*/ 1537673 w 8302362"/>
                    <a:gd name="connsiteY5" fmla="*/ 6551456 h 6773678"/>
                    <a:gd name="connsiteX6" fmla="*/ 0 w 8302362"/>
                    <a:gd name="connsiteY6" fmla="*/ 6773678 h 6773678"/>
                    <a:gd name="connsiteX0" fmla="*/ 0 w 8302362"/>
                    <a:gd name="connsiteY0" fmla="*/ 6773678 h 6773678"/>
                    <a:gd name="connsiteX1" fmla="*/ 3474030 w 8302362"/>
                    <a:gd name="connsiteY1" fmla="*/ 3025160 h 6773678"/>
                    <a:gd name="connsiteX2" fmla="*/ 7939758 w 8302362"/>
                    <a:gd name="connsiteY2" fmla="*/ 0 h 6773678"/>
                    <a:gd name="connsiteX3" fmla="*/ 8302362 w 8302362"/>
                    <a:gd name="connsiteY3" fmla="*/ 2955243 h 6773678"/>
                    <a:gd name="connsiteX4" fmla="*/ 4408151 w 8302362"/>
                    <a:gd name="connsiteY4" fmla="*/ 5132037 h 6773678"/>
                    <a:gd name="connsiteX5" fmla="*/ 2145318 w 8302362"/>
                    <a:gd name="connsiteY5" fmla="*/ 6388883 h 6773678"/>
                    <a:gd name="connsiteX6" fmla="*/ 0 w 8302362"/>
                    <a:gd name="connsiteY6" fmla="*/ 6773678 h 6773678"/>
                    <a:gd name="connsiteX0" fmla="*/ 0 w 8017099"/>
                    <a:gd name="connsiteY0" fmla="*/ 6575831 h 6575831"/>
                    <a:gd name="connsiteX1" fmla="*/ 3188767 w 8017099"/>
                    <a:gd name="connsiteY1" fmla="*/ 3025160 h 6575831"/>
                    <a:gd name="connsiteX2" fmla="*/ 7654495 w 8017099"/>
                    <a:gd name="connsiteY2" fmla="*/ 0 h 6575831"/>
                    <a:gd name="connsiteX3" fmla="*/ 8017099 w 8017099"/>
                    <a:gd name="connsiteY3" fmla="*/ 2955243 h 6575831"/>
                    <a:gd name="connsiteX4" fmla="*/ 4122888 w 8017099"/>
                    <a:gd name="connsiteY4" fmla="*/ 5132037 h 6575831"/>
                    <a:gd name="connsiteX5" fmla="*/ 1860055 w 8017099"/>
                    <a:gd name="connsiteY5" fmla="*/ 6388883 h 6575831"/>
                    <a:gd name="connsiteX6" fmla="*/ 0 w 8017099"/>
                    <a:gd name="connsiteY6" fmla="*/ 6575831 h 6575831"/>
                    <a:gd name="connsiteX0" fmla="*/ 0 w 8017099"/>
                    <a:gd name="connsiteY0" fmla="*/ 6575831 h 6575831"/>
                    <a:gd name="connsiteX1" fmla="*/ 3188767 w 8017099"/>
                    <a:gd name="connsiteY1" fmla="*/ 3025160 h 6575831"/>
                    <a:gd name="connsiteX2" fmla="*/ 7654495 w 8017099"/>
                    <a:gd name="connsiteY2" fmla="*/ 0 h 6575831"/>
                    <a:gd name="connsiteX3" fmla="*/ 8017099 w 8017099"/>
                    <a:gd name="connsiteY3" fmla="*/ 2955243 h 6575831"/>
                    <a:gd name="connsiteX4" fmla="*/ 5134659 w 8017099"/>
                    <a:gd name="connsiteY4" fmla="*/ 4664830 h 6575831"/>
                    <a:gd name="connsiteX5" fmla="*/ 1860055 w 8017099"/>
                    <a:gd name="connsiteY5" fmla="*/ 6388883 h 6575831"/>
                    <a:gd name="connsiteX6" fmla="*/ 0 w 8017099"/>
                    <a:gd name="connsiteY6" fmla="*/ 6575831 h 6575831"/>
                    <a:gd name="connsiteX0" fmla="*/ 0 w 8017099"/>
                    <a:gd name="connsiteY0" fmla="*/ 6363255 h 6363255"/>
                    <a:gd name="connsiteX1" fmla="*/ 3188767 w 8017099"/>
                    <a:gd name="connsiteY1" fmla="*/ 2812584 h 6363255"/>
                    <a:gd name="connsiteX2" fmla="*/ 7657596 w 8017099"/>
                    <a:gd name="connsiteY2" fmla="*/ 0 h 6363255"/>
                    <a:gd name="connsiteX3" fmla="*/ 8017099 w 8017099"/>
                    <a:gd name="connsiteY3" fmla="*/ 2742667 h 6363255"/>
                    <a:gd name="connsiteX4" fmla="*/ 5134659 w 8017099"/>
                    <a:gd name="connsiteY4" fmla="*/ 4452254 h 6363255"/>
                    <a:gd name="connsiteX5" fmla="*/ 1860055 w 8017099"/>
                    <a:gd name="connsiteY5" fmla="*/ 6176307 h 6363255"/>
                    <a:gd name="connsiteX6" fmla="*/ 0 w 8017099"/>
                    <a:gd name="connsiteY6" fmla="*/ 6363255 h 6363255"/>
                    <a:gd name="connsiteX0" fmla="*/ 0 w 7656643"/>
                    <a:gd name="connsiteY0" fmla="*/ 6293195 h 6293195"/>
                    <a:gd name="connsiteX1" fmla="*/ 2828311 w 7656643"/>
                    <a:gd name="connsiteY1" fmla="*/ 2812584 h 6293195"/>
                    <a:gd name="connsiteX2" fmla="*/ 7297140 w 7656643"/>
                    <a:gd name="connsiteY2" fmla="*/ 0 h 6293195"/>
                    <a:gd name="connsiteX3" fmla="*/ 7656643 w 7656643"/>
                    <a:gd name="connsiteY3" fmla="*/ 2742667 h 6293195"/>
                    <a:gd name="connsiteX4" fmla="*/ 4774203 w 7656643"/>
                    <a:gd name="connsiteY4" fmla="*/ 4452254 h 6293195"/>
                    <a:gd name="connsiteX5" fmla="*/ 1499599 w 7656643"/>
                    <a:gd name="connsiteY5" fmla="*/ 6176307 h 6293195"/>
                    <a:gd name="connsiteX6" fmla="*/ 0 w 7656643"/>
                    <a:gd name="connsiteY6" fmla="*/ 6293195 h 6293195"/>
                    <a:gd name="connsiteX0" fmla="*/ 0 w 7656643"/>
                    <a:gd name="connsiteY0" fmla="*/ 6293195 h 6293195"/>
                    <a:gd name="connsiteX1" fmla="*/ 2828311 w 7656643"/>
                    <a:gd name="connsiteY1" fmla="*/ 2812584 h 6293195"/>
                    <a:gd name="connsiteX2" fmla="*/ 7297140 w 7656643"/>
                    <a:gd name="connsiteY2" fmla="*/ 0 h 6293195"/>
                    <a:gd name="connsiteX3" fmla="*/ 7656643 w 7656643"/>
                    <a:gd name="connsiteY3" fmla="*/ 2742667 h 6293195"/>
                    <a:gd name="connsiteX4" fmla="*/ 4774203 w 7656643"/>
                    <a:gd name="connsiteY4" fmla="*/ 4452254 h 6293195"/>
                    <a:gd name="connsiteX5" fmla="*/ 1499599 w 7656643"/>
                    <a:gd name="connsiteY5" fmla="*/ 6176307 h 6293195"/>
                    <a:gd name="connsiteX6" fmla="*/ 0 w 7656643"/>
                    <a:gd name="connsiteY6" fmla="*/ 6293195 h 6293195"/>
                    <a:gd name="connsiteX0" fmla="*/ 0 w 7656643"/>
                    <a:gd name="connsiteY0" fmla="*/ 6293195 h 6293195"/>
                    <a:gd name="connsiteX1" fmla="*/ 2828311 w 7656643"/>
                    <a:gd name="connsiteY1" fmla="*/ 2812584 h 6293195"/>
                    <a:gd name="connsiteX2" fmla="*/ 7297140 w 7656643"/>
                    <a:gd name="connsiteY2" fmla="*/ 0 h 6293195"/>
                    <a:gd name="connsiteX3" fmla="*/ 7656643 w 7656643"/>
                    <a:gd name="connsiteY3" fmla="*/ 2742667 h 6293195"/>
                    <a:gd name="connsiteX4" fmla="*/ 4774203 w 7656643"/>
                    <a:gd name="connsiteY4" fmla="*/ 4452254 h 6293195"/>
                    <a:gd name="connsiteX5" fmla="*/ 1499599 w 7656643"/>
                    <a:gd name="connsiteY5" fmla="*/ 6176307 h 6293195"/>
                    <a:gd name="connsiteX6" fmla="*/ 0 w 7656643"/>
                    <a:gd name="connsiteY6" fmla="*/ 6293195 h 6293195"/>
                    <a:gd name="connsiteX0" fmla="*/ 0 w 7656643"/>
                    <a:gd name="connsiteY0" fmla="*/ 6293195 h 6293195"/>
                    <a:gd name="connsiteX1" fmla="*/ 2828311 w 7656643"/>
                    <a:gd name="connsiteY1" fmla="*/ 2812584 h 6293195"/>
                    <a:gd name="connsiteX2" fmla="*/ 7297140 w 7656643"/>
                    <a:gd name="connsiteY2" fmla="*/ 0 h 6293195"/>
                    <a:gd name="connsiteX3" fmla="*/ 7656643 w 7656643"/>
                    <a:gd name="connsiteY3" fmla="*/ 2742667 h 6293195"/>
                    <a:gd name="connsiteX4" fmla="*/ 4774203 w 7656643"/>
                    <a:gd name="connsiteY4" fmla="*/ 4452254 h 6293195"/>
                    <a:gd name="connsiteX5" fmla="*/ 1471157 w 7656643"/>
                    <a:gd name="connsiteY5" fmla="*/ 6145331 h 6293195"/>
                    <a:gd name="connsiteX6" fmla="*/ 0 w 7656643"/>
                    <a:gd name="connsiteY6" fmla="*/ 6293195 h 6293195"/>
                    <a:gd name="connsiteX0" fmla="*/ 0 w 7656643"/>
                    <a:gd name="connsiteY0" fmla="*/ 6293195 h 6293195"/>
                    <a:gd name="connsiteX1" fmla="*/ 2828311 w 7656643"/>
                    <a:gd name="connsiteY1" fmla="*/ 2812584 h 6293195"/>
                    <a:gd name="connsiteX2" fmla="*/ 7297140 w 7656643"/>
                    <a:gd name="connsiteY2" fmla="*/ 0 h 6293195"/>
                    <a:gd name="connsiteX3" fmla="*/ 7656643 w 7656643"/>
                    <a:gd name="connsiteY3" fmla="*/ 2742667 h 6293195"/>
                    <a:gd name="connsiteX4" fmla="*/ 4774743 w 7656643"/>
                    <a:gd name="connsiteY4" fmla="*/ 4673553 h 6293195"/>
                    <a:gd name="connsiteX5" fmla="*/ 1471157 w 7656643"/>
                    <a:gd name="connsiteY5" fmla="*/ 6145331 h 6293195"/>
                    <a:gd name="connsiteX6" fmla="*/ 0 w 7656643"/>
                    <a:gd name="connsiteY6" fmla="*/ 6293195 h 6293195"/>
                    <a:gd name="connsiteX0" fmla="*/ 0 w 7667602"/>
                    <a:gd name="connsiteY0" fmla="*/ 6293195 h 6293195"/>
                    <a:gd name="connsiteX1" fmla="*/ 2828311 w 7667602"/>
                    <a:gd name="connsiteY1" fmla="*/ 2812584 h 6293195"/>
                    <a:gd name="connsiteX2" fmla="*/ 7297140 w 7667602"/>
                    <a:gd name="connsiteY2" fmla="*/ 0 h 6293195"/>
                    <a:gd name="connsiteX3" fmla="*/ 7667602 w 7667602"/>
                    <a:gd name="connsiteY3" fmla="*/ 3051166 h 6293195"/>
                    <a:gd name="connsiteX4" fmla="*/ 4774743 w 7667602"/>
                    <a:gd name="connsiteY4" fmla="*/ 4673553 h 6293195"/>
                    <a:gd name="connsiteX5" fmla="*/ 1471157 w 7667602"/>
                    <a:gd name="connsiteY5" fmla="*/ 6145331 h 6293195"/>
                    <a:gd name="connsiteX6" fmla="*/ 0 w 7667602"/>
                    <a:gd name="connsiteY6" fmla="*/ 6293195 h 6293195"/>
                    <a:gd name="connsiteX0" fmla="*/ 0 w 7667602"/>
                    <a:gd name="connsiteY0" fmla="*/ 6293195 h 6293195"/>
                    <a:gd name="connsiteX1" fmla="*/ 2828311 w 7667602"/>
                    <a:gd name="connsiteY1" fmla="*/ 2812584 h 6293195"/>
                    <a:gd name="connsiteX2" fmla="*/ 7297140 w 7667602"/>
                    <a:gd name="connsiteY2" fmla="*/ 0 h 6293195"/>
                    <a:gd name="connsiteX3" fmla="*/ 7376593 w 7667602"/>
                    <a:gd name="connsiteY3" fmla="*/ 854523 h 6293195"/>
                    <a:gd name="connsiteX4" fmla="*/ 7667602 w 7667602"/>
                    <a:gd name="connsiteY4" fmla="*/ 3051166 h 6293195"/>
                    <a:gd name="connsiteX5" fmla="*/ 4774743 w 7667602"/>
                    <a:gd name="connsiteY5" fmla="*/ 4673553 h 6293195"/>
                    <a:gd name="connsiteX6" fmla="*/ 1471157 w 7667602"/>
                    <a:gd name="connsiteY6" fmla="*/ 6145331 h 6293195"/>
                    <a:gd name="connsiteX7" fmla="*/ 0 w 7667602"/>
                    <a:gd name="connsiteY7" fmla="*/ 6293195 h 6293195"/>
                    <a:gd name="connsiteX0" fmla="*/ 0 w 7667602"/>
                    <a:gd name="connsiteY0" fmla="*/ 5478436 h 5478436"/>
                    <a:gd name="connsiteX1" fmla="*/ 2828311 w 7667602"/>
                    <a:gd name="connsiteY1" fmla="*/ 1997825 h 5478436"/>
                    <a:gd name="connsiteX2" fmla="*/ 7376593 w 7667602"/>
                    <a:gd name="connsiteY2" fmla="*/ 39764 h 5478436"/>
                    <a:gd name="connsiteX3" fmla="*/ 7667602 w 7667602"/>
                    <a:gd name="connsiteY3" fmla="*/ 2236407 h 5478436"/>
                    <a:gd name="connsiteX4" fmla="*/ 4774743 w 7667602"/>
                    <a:gd name="connsiteY4" fmla="*/ 3858794 h 5478436"/>
                    <a:gd name="connsiteX5" fmla="*/ 1471157 w 7667602"/>
                    <a:gd name="connsiteY5" fmla="*/ 5330572 h 5478436"/>
                    <a:gd name="connsiteX6" fmla="*/ 0 w 7667602"/>
                    <a:gd name="connsiteY6" fmla="*/ 5478436 h 5478436"/>
                    <a:gd name="connsiteX0" fmla="*/ 0 w 7667602"/>
                    <a:gd name="connsiteY0" fmla="*/ 5264384 h 5264384"/>
                    <a:gd name="connsiteX1" fmla="*/ 2828311 w 7667602"/>
                    <a:gd name="connsiteY1" fmla="*/ 1783773 h 5264384"/>
                    <a:gd name="connsiteX2" fmla="*/ 7456513 w 7667602"/>
                    <a:gd name="connsiteY2" fmla="*/ 39764 h 5264384"/>
                    <a:gd name="connsiteX3" fmla="*/ 7667602 w 7667602"/>
                    <a:gd name="connsiteY3" fmla="*/ 2022355 h 5264384"/>
                    <a:gd name="connsiteX4" fmla="*/ 4774743 w 7667602"/>
                    <a:gd name="connsiteY4" fmla="*/ 3644742 h 5264384"/>
                    <a:gd name="connsiteX5" fmla="*/ 1471157 w 7667602"/>
                    <a:gd name="connsiteY5" fmla="*/ 5116520 h 5264384"/>
                    <a:gd name="connsiteX6" fmla="*/ 0 w 7667602"/>
                    <a:gd name="connsiteY6" fmla="*/ 5264384 h 5264384"/>
                    <a:gd name="connsiteX0" fmla="*/ 0 w 7667602"/>
                    <a:gd name="connsiteY0" fmla="*/ 5264384 h 5264384"/>
                    <a:gd name="connsiteX1" fmla="*/ 2828311 w 7667602"/>
                    <a:gd name="connsiteY1" fmla="*/ 1783773 h 5264384"/>
                    <a:gd name="connsiteX2" fmla="*/ 7456513 w 7667602"/>
                    <a:gd name="connsiteY2" fmla="*/ 39764 h 5264384"/>
                    <a:gd name="connsiteX3" fmla="*/ 7667602 w 7667602"/>
                    <a:gd name="connsiteY3" fmla="*/ 2022355 h 5264384"/>
                    <a:gd name="connsiteX4" fmla="*/ 4774743 w 7667602"/>
                    <a:gd name="connsiteY4" fmla="*/ 3644742 h 5264384"/>
                    <a:gd name="connsiteX5" fmla="*/ 1471157 w 7667602"/>
                    <a:gd name="connsiteY5" fmla="*/ 5116520 h 5264384"/>
                    <a:gd name="connsiteX6" fmla="*/ 0 w 7667602"/>
                    <a:gd name="connsiteY6" fmla="*/ 5264384 h 5264384"/>
                    <a:gd name="connsiteX0" fmla="*/ 0 w 7667602"/>
                    <a:gd name="connsiteY0" fmla="*/ 5264384 h 5264384"/>
                    <a:gd name="connsiteX1" fmla="*/ 2433084 w 7667602"/>
                    <a:gd name="connsiteY1" fmla="*/ 2147962 h 5264384"/>
                    <a:gd name="connsiteX2" fmla="*/ 7456513 w 7667602"/>
                    <a:gd name="connsiteY2" fmla="*/ 39764 h 5264384"/>
                    <a:gd name="connsiteX3" fmla="*/ 7667602 w 7667602"/>
                    <a:gd name="connsiteY3" fmla="*/ 2022355 h 5264384"/>
                    <a:gd name="connsiteX4" fmla="*/ 4774743 w 7667602"/>
                    <a:gd name="connsiteY4" fmla="*/ 3644742 h 5264384"/>
                    <a:gd name="connsiteX5" fmla="*/ 1471157 w 7667602"/>
                    <a:gd name="connsiteY5" fmla="*/ 5116520 h 5264384"/>
                    <a:gd name="connsiteX6" fmla="*/ 0 w 7667602"/>
                    <a:gd name="connsiteY6" fmla="*/ 5264384 h 5264384"/>
                    <a:gd name="connsiteX0" fmla="*/ 0 w 7667602"/>
                    <a:gd name="connsiteY0" fmla="*/ 5264384 h 5264384"/>
                    <a:gd name="connsiteX1" fmla="*/ 2433084 w 7667602"/>
                    <a:gd name="connsiteY1" fmla="*/ 2147962 h 5264384"/>
                    <a:gd name="connsiteX2" fmla="*/ 7456513 w 7667602"/>
                    <a:gd name="connsiteY2" fmla="*/ 39764 h 5264384"/>
                    <a:gd name="connsiteX3" fmla="*/ 7667602 w 7667602"/>
                    <a:gd name="connsiteY3" fmla="*/ 2022355 h 5264384"/>
                    <a:gd name="connsiteX4" fmla="*/ 4774743 w 7667602"/>
                    <a:gd name="connsiteY4" fmla="*/ 3644742 h 5264384"/>
                    <a:gd name="connsiteX5" fmla="*/ 1471157 w 7667602"/>
                    <a:gd name="connsiteY5" fmla="*/ 5116520 h 5264384"/>
                    <a:gd name="connsiteX6" fmla="*/ 0 w 7667602"/>
                    <a:gd name="connsiteY6" fmla="*/ 5264384 h 5264384"/>
                    <a:gd name="connsiteX0" fmla="*/ 0 w 7667602"/>
                    <a:gd name="connsiteY0" fmla="*/ 5264384 h 5264384"/>
                    <a:gd name="connsiteX1" fmla="*/ 2433084 w 7667602"/>
                    <a:gd name="connsiteY1" fmla="*/ 2147962 h 5264384"/>
                    <a:gd name="connsiteX2" fmla="*/ 7456513 w 7667602"/>
                    <a:gd name="connsiteY2" fmla="*/ 39764 h 5264384"/>
                    <a:gd name="connsiteX3" fmla="*/ 7667602 w 7667602"/>
                    <a:gd name="connsiteY3" fmla="*/ 2022355 h 5264384"/>
                    <a:gd name="connsiteX4" fmla="*/ 4774743 w 7667602"/>
                    <a:gd name="connsiteY4" fmla="*/ 3644742 h 5264384"/>
                    <a:gd name="connsiteX5" fmla="*/ 1471157 w 7667602"/>
                    <a:gd name="connsiteY5" fmla="*/ 5116520 h 5264384"/>
                    <a:gd name="connsiteX6" fmla="*/ 0 w 7667602"/>
                    <a:gd name="connsiteY6" fmla="*/ 5264384 h 5264384"/>
                    <a:gd name="connsiteX0" fmla="*/ 0 w 7667602"/>
                    <a:gd name="connsiteY0" fmla="*/ 5264384 h 5264384"/>
                    <a:gd name="connsiteX1" fmla="*/ 3354765 w 7667602"/>
                    <a:gd name="connsiteY1" fmla="*/ 1631959 h 5264384"/>
                    <a:gd name="connsiteX2" fmla="*/ 7456513 w 7667602"/>
                    <a:gd name="connsiteY2" fmla="*/ 39764 h 5264384"/>
                    <a:gd name="connsiteX3" fmla="*/ 7667602 w 7667602"/>
                    <a:gd name="connsiteY3" fmla="*/ 2022355 h 5264384"/>
                    <a:gd name="connsiteX4" fmla="*/ 4774743 w 7667602"/>
                    <a:gd name="connsiteY4" fmla="*/ 3644742 h 5264384"/>
                    <a:gd name="connsiteX5" fmla="*/ 1471157 w 7667602"/>
                    <a:gd name="connsiteY5" fmla="*/ 5116520 h 5264384"/>
                    <a:gd name="connsiteX6" fmla="*/ 0 w 7667602"/>
                    <a:gd name="connsiteY6" fmla="*/ 5264384 h 5264384"/>
                    <a:gd name="connsiteX0" fmla="*/ 0 w 7667602"/>
                    <a:gd name="connsiteY0" fmla="*/ 5224620 h 5224620"/>
                    <a:gd name="connsiteX1" fmla="*/ 3354765 w 7667602"/>
                    <a:gd name="connsiteY1" fmla="*/ 1592195 h 5224620"/>
                    <a:gd name="connsiteX2" fmla="*/ 7456513 w 7667602"/>
                    <a:gd name="connsiteY2" fmla="*/ 0 h 5224620"/>
                    <a:gd name="connsiteX3" fmla="*/ 7667602 w 7667602"/>
                    <a:gd name="connsiteY3" fmla="*/ 1982591 h 5224620"/>
                    <a:gd name="connsiteX4" fmla="*/ 4774743 w 7667602"/>
                    <a:gd name="connsiteY4" fmla="*/ 3604978 h 5224620"/>
                    <a:gd name="connsiteX5" fmla="*/ 1471157 w 7667602"/>
                    <a:gd name="connsiteY5" fmla="*/ 5076756 h 5224620"/>
                    <a:gd name="connsiteX6" fmla="*/ 0 w 7667602"/>
                    <a:gd name="connsiteY6" fmla="*/ 5224620 h 5224620"/>
                    <a:gd name="connsiteX0" fmla="*/ 0 w 7667602"/>
                    <a:gd name="connsiteY0" fmla="*/ 5224620 h 5224620"/>
                    <a:gd name="connsiteX1" fmla="*/ 3354765 w 7667602"/>
                    <a:gd name="connsiteY1" fmla="*/ 1592195 h 5224620"/>
                    <a:gd name="connsiteX2" fmla="*/ 7456513 w 7667602"/>
                    <a:gd name="connsiteY2" fmla="*/ 0 h 5224620"/>
                    <a:gd name="connsiteX3" fmla="*/ 7667602 w 7667602"/>
                    <a:gd name="connsiteY3" fmla="*/ 1982591 h 5224620"/>
                    <a:gd name="connsiteX4" fmla="*/ 4774743 w 7667602"/>
                    <a:gd name="connsiteY4" fmla="*/ 3604978 h 5224620"/>
                    <a:gd name="connsiteX5" fmla="*/ 1471157 w 7667602"/>
                    <a:gd name="connsiteY5" fmla="*/ 5076756 h 5224620"/>
                    <a:gd name="connsiteX6" fmla="*/ 0 w 7667602"/>
                    <a:gd name="connsiteY6" fmla="*/ 5224620 h 5224620"/>
                    <a:gd name="connsiteX0" fmla="*/ 0 w 7667602"/>
                    <a:gd name="connsiteY0" fmla="*/ 5224620 h 5224620"/>
                    <a:gd name="connsiteX1" fmla="*/ 3354765 w 7667602"/>
                    <a:gd name="connsiteY1" fmla="*/ 1592195 h 5224620"/>
                    <a:gd name="connsiteX2" fmla="*/ 7456513 w 7667602"/>
                    <a:gd name="connsiteY2" fmla="*/ 0 h 5224620"/>
                    <a:gd name="connsiteX3" fmla="*/ 7667602 w 7667602"/>
                    <a:gd name="connsiteY3" fmla="*/ 1982591 h 5224620"/>
                    <a:gd name="connsiteX4" fmla="*/ 4774743 w 7667602"/>
                    <a:gd name="connsiteY4" fmla="*/ 3604978 h 5224620"/>
                    <a:gd name="connsiteX5" fmla="*/ 1471157 w 7667602"/>
                    <a:gd name="connsiteY5" fmla="*/ 5076756 h 5224620"/>
                    <a:gd name="connsiteX6" fmla="*/ 0 w 7667602"/>
                    <a:gd name="connsiteY6" fmla="*/ 5224620 h 5224620"/>
                    <a:gd name="connsiteX0" fmla="*/ 0 w 7619715"/>
                    <a:gd name="connsiteY0" fmla="*/ 5224620 h 5224620"/>
                    <a:gd name="connsiteX1" fmla="*/ 3354765 w 7619715"/>
                    <a:gd name="connsiteY1" fmla="*/ 1592195 h 5224620"/>
                    <a:gd name="connsiteX2" fmla="*/ 7456513 w 7619715"/>
                    <a:gd name="connsiteY2" fmla="*/ 0 h 5224620"/>
                    <a:gd name="connsiteX3" fmla="*/ 7619715 w 7619715"/>
                    <a:gd name="connsiteY3" fmla="*/ 1580096 h 5224620"/>
                    <a:gd name="connsiteX4" fmla="*/ 4774743 w 7619715"/>
                    <a:gd name="connsiteY4" fmla="*/ 3604978 h 5224620"/>
                    <a:gd name="connsiteX5" fmla="*/ 1471157 w 7619715"/>
                    <a:gd name="connsiteY5" fmla="*/ 5076756 h 5224620"/>
                    <a:gd name="connsiteX6" fmla="*/ 0 w 7619715"/>
                    <a:gd name="connsiteY6" fmla="*/ 5224620 h 5224620"/>
                    <a:gd name="connsiteX0" fmla="*/ 0 w 7619715"/>
                    <a:gd name="connsiteY0" fmla="*/ 5224620 h 5224620"/>
                    <a:gd name="connsiteX1" fmla="*/ 3354765 w 7619715"/>
                    <a:gd name="connsiteY1" fmla="*/ 1592195 h 5224620"/>
                    <a:gd name="connsiteX2" fmla="*/ 7456513 w 7619715"/>
                    <a:gd name="connsiteY2" fmla="*/ 0 h 5224620"/>
                    <a:gd name="connsiteX3" fmla="*/ 7619715 w 7619715"/>
                    <a:gd name="connsiteY3" fmla="*/ 1580096 h 5224620"/>
                    <a:gd name="connsiteX4" fmla="*/ 4774743 w 7619715"/>
                    <a:gd name="connsiteY4" fmla="*/ 3604978 h 5224620"/>
                    <a:gd name="connsiteX5" fmla="*/ 1471157 w 7619715"/>
                    <a:gd name="connsiteY5" fmla="*/ 5076756 h 5224620"/>
                    <a:gd name="connsiteX6" fmla="*/ 0 w 7619715"/>
                    <a:gd name="connsiteY6" fmla="*/ 5224620 h 5224620"/>
                    <a:gd name="connsiteX0" fmla="*/ 0 w 7619715"/>
                    <a:gd name="connsiteY0" fmla="*/ 5224620 h 5224620"/>
                    <a:gd name="connsiteX1" fmla="*/ 3354765 w 7619715"/>
                    <a:gd name="connsiteY1" fmla="*/ 1592195 h 5224620"/>
                    <a:gd name="connsiteX2" fmla="*/ 7456513 w 7619715"/>
                    <a:gd name="connsiteY2" fmla="*/ 0 h 5224620"/>
                    <a:gd name="connsiteX3" fmla="*/ 7619715 w 7619715"/>
                    <a:gd name="connsiteY3" fmla="*/ 1580096 h 5224620"/>
                    <a:gd name="connsiteX4" fmla="*/ 4437819 w 7619715"/>
                    <a:gd name="connsiteY4" fmla="*/ 3764209 h 5224620"/>
                    <a:gd name="connsiteX5" fmla="*/ 1471157 w 7619715"/>
                    <a:gd name="connsiteY5" fmla="*/ 5076756 h 5224620"/>
                    <a:gd name="connsiteX6" fmla="*/ 0 w 7619715"/>
                    <a:gd name="connsiteY6" fmla="*/ 5224620 h 5224620"/>
                    <a:gd name="connsiteX0" fmla="*/ 0 w 7619715"/>
                    <a:gd name="connsiteY0" fmla="*/ 5224620 h 5224620"/>
                    <a:gd name="connsiteX1" fmla="*/ 3354765 w 7619715"/>
                    <a:gd name="connsiteY1" fmla="*/ 1592195 h 5224620"/>
                    <a:gd name="connsiteX2" fmla="*/ 7456513 w 7619715"/>
                    <a:gd name="connsiteY2" fmla="*/ 0 h 5224620"/>
                    <a:gd name="connsiteX3" fmla="*/ 7619715 w 7619715"/>
                    <a:gd name="connsiteY3" fmla="*/ 1580096 h 5224620"/>
                    <a:gd name="connsiteX4" fmla="*/ 4437819 w 7619715"/>
                    <a:gd name="connsiteY4" fmla="*/ 3764209 h 5224620"/>
                    <a:gd name="connsiteX5" fmla="*/ 1471157 w 7619715"/>
                    <a:gd name="connsiteY5" fmla="*/ 5076756 h 5224620"/>
                    <a:gd name="connsiteX6" fmla="*/ 0 w 7619715"/>
                    <a:gd name="connsiteY6" fmla="*/ 5224620 h 5224620"/>
                    <a:gd name="connsiteX0" fmla="*/ 0 w 7351561"/>
                    <a:gd name="connsiteY0" fmla="*/ 5224331 h 5224331"/>
                    <a:gd name="connsiteX1" fmla="*/ 3086611 w 7351561"/>
                    <a:gd name="connsiteY1" fmla="*/ 1592195 h 5224331"/>
                    <a:gd name="connsiteX2" fmla="*/ 7188359 w 7351561"/>
                    <a:gd name="connsiteY2" fmla="*/ 0 h 5224331"/>
                    <a:gd name="connsiteX3" fmla="*/ 7351561 w 7351561"/>
                    <a:gd name="connsiteY3" fmla="*/ 1580096 h 5224331"/>
                    <a:gd name="connsiteX4" fmla="*/ 4169665 w 7351561"/>
                    <a:gd name="connsiteY4" fmla="*/ 3764209 h 5224331"/>
                    <a:gd name="connsiteX5" fmla="*/ 1203003 w 7351561"/>
                    <a:gd name="connsiteY5" fmla="*/ 5076756 h 5224331"/>
                    <a:gd name="connsiteX6" fmla="*/ 0 w 7351561"/>
                    <a:gd name="connsiteY6" fmla="*/ 5224331 h 5224331"/>
                    <a:gd name="connsiteX0" fmla="*/ 0 w 7351561"/>
                    <a:gd name="connsiteY0" fmla="*/ 5224331 h 5224331"/>
                    <a:gd name="connsiteX1" fmla="*/ 3086611 w 7351561"/>
                    <a:gd name="connsiteY1" fmla="*/ 1592195 h 5224331"/>
                    <a:gd name="connsiteX2" fmla="*/ 7188359 w 7351561"/>
                    <a:gd name="connsiteY2" fmla="*/ 0 h 5224331"/>
                    <a:gd name="connsiteX3" fmla="*/ 7351561 w 7351561"/>
                    <a:gd name="connsiteY3" fmla="*/ 1580096 h 5224331"/>
                    <a:gd name="connsiteX4" fmla="*/ 4169665 w 7351561"/>
                    <a:gd name="connsiteY4" fmla="*/ 3764209 h 5224331"/>
                    <a:gd name="connsiteX5" fmla="*/ 1203003 w 7351561"/>
                    <a:gd name="connsiteY5" fmla="*/ 5076756 h 5224331"/>
                    <a:gd name="connsiteX6" fmla="*/ 0 w 7351561"/>
                    <a:gd name="connsiteY6" fmla="*/ 5224331 h 5224331"/>
                    <a:gd name="connsiteX0" fmla="*/ 0 w 7351561"/>
                    <a:gd name="connsiteY0" fmla="*/ 5224331 h 5224331"/>
                    <a:gd name="connsiteX1" fmla="*/ 3086611 w 7351561"/>
                    <a:gd name="connsiteY1" fmla="*/ 1592195 h 5224331"/>
                    <a:gd name="connsiteX2" fmla="*/ 7188359 w 7351561"/>
                    <a:gd name="connsiteY2" fmla="*/ 0 h 5224331"/>
                    <a:gd name="connsiteX3" fmla="*/ 7351561 w 7351561"/>
                    <a:gd name="connsiteY3" fmla="*/ 1580096 h 5224331"/>
                    <a:gd name="connsiteX4" fmla="*/ 4169665 w 7351561"/>
                    <a:gd name="connsiteY4" fmla="*/ 3764209 h 5224331"/>
                    <a:gd name="connsiteX5" fmla="*/ 1458079 w 7351561"/>
                    <a:gd name="connsiteY5" fmla="*/ 5055767 h 5224331"/>
                    <a:gd name="connsiteX6" fmla="*/ 0 w 7351561"/>
                    <a:gd name="connsiteY6" fmla="*/ 5224331 h 5224331"/>
                    <a:gd name="connsiteX0" fmla="*/ 0 w 7351561"/>
                    <a:gd name="connsiteY0" fmla="*/ 5224331 h 5224331"/>
                    <a:gd name="connsiteX1" fmla="*/ 3086611 w 7351561"/>
                    <a:gd name="connsiteY1" fmla="*/ 1592195 h 5224331"/>
                    <a:gd name="connsiteX2" fmla="*/ 7188359 w 7351561"/>
                    <a:gd name="connsiteY2" fmla="*/ 0 h 5224331"/>
                    <a:gd name="connsiteX3" fmla="*/ 7351561 w 7351561"/>
                    <a:gd name="connsiteY3" fmla="*/ 1580096 h 5224331"/>
                    <a:gd name="connsiteX4" fmla="*/ 4169665 w 7351561"/>
                    <a:gd name="connsiteY4" fmla="*/ 3764209 h 5224331"/>
                    <a:gd name="connsiteX5" fmla="*/ 1458079 w 7351561"/>
                    <a:gd name="connsiteY5" fmla="*/ 5055767 h 5224331"/>
                    <a:gd name="connsiteX6" fmla="*/ 0 w 7351561"/>
                    <a:gd name="connsiteY6" fmla="*/ 5224331 h 5224331"/>
                    <a:gd name="connsiteX0" fmla="*/ 0 w 7351561"/>
                    <a:gd name="connsiteY0" fmla="*/ 5003582 h 5003582"/>
                    <a:gd name="connsiteX1" fmla="*/ 3086611 w 7351561"/>
                    <a:gd name="connsiteY1" fmla="*/ 1371446 h 5003582"/>
                    <a:gd name="connsiteX2" fmla="*/ 7212651 w 7351561"/>
                    <a:gd name="connsiteY2" fmla="*/ 0 h 5003582"/>
                    <a:gd name="connsiteX3" fmla="*/ 7351561 w 7351561"/>
                    <a:gd name="connsiteY3" fmla="*/ 1359347 h 5003582"/>
                    <a:gd name="connsiteX4" fmla="*/ 4169665 w 7351561"/>
                    <a:gd name="connsiteY4" fmla="*/ 3543460 h 5003582"/>
                    <a:gd name="connsiteX5" fmla="*/ 1458079 w 7351561"/>
                    <a:gd name="connsiteY5" fmla="*/ 4835018 h 5003582"/>
                    <a:gd name="connsiteX6" fmla="*/ 0 w 7351561"/>
                    <a:gd name="connsiteY6" fmla="*/ 5003582 h 5003582"/>
                    <a:gd name="connsiteX0" fmla="*/ 0 w 7351561"/>
                    <a:gd name="connsiteY0" fmla="*/ 5003582 h 5003582"/>
                    <a:gd name="connsiteX1" fmla="*/ 3086611 w 7351561"/>
                    <a:gd name="connsiteY1" fmla="*/ 1371446 h 5003582"/>
                    <a:gd name="connsiteX2" fmla="*/ 7212651 w 7351561"/>
                    <a:gd name="connsiteY2" fmla="*/ 0 h 5003582"/>
                    <a:gd name="connsiteX3" fmla="*/ 7351561 w 7351561"/>
                    <a:gd name="connsiteY3" fmla="*/ 1359347 h 5003582"/>
                    <a:gd name="connsiteX4" fmla="*/ 4169665 w 7351561"/>
                    <a:gd name="connsiteY4" fmla="*/ 3543460 h 5003582"/>
                    <a:gd name="connsiteX5" fmla="*/ 1458079 w 7351561"/>
                    <a:gd name="connsiteY5" fmla="*/ 4835018 h 5003582"/>
                    <a:gd name="connsiteX6" fmla="*/ 0 w 7351561"/>
                    <a:gd name="connsiteY6" fmla="*/ 5003582 h 5003582"/>
                    <a:gd name="connsiteX0" fmla="*/ 0 w 7351561"/>
                    <a:gd name="connsiteY0" fmla="*/ 5003582 h 5003582"/>
                    <a:gd name="connsiteX1" fmla="*/ 3086611 w 7351561"/>
                    <a:gd name="connsiteY1" fmla="*/ 1371446 h 5003582"/>
                    <a:gd name="connsiteX2" fmla="*/ 7212651 w 7351561"/>
                    <a:gd name="connsiteY2" fmla="*/ 0 h 5003582"/>
                    <a:gd name="connsiteX3" fmla="*/ 7351561 w 7351561"/>
                    <a:gd name="connsiteY3" fmla="*/ 1359347 h 5003582"/>
                    <a:gd name="connsiteX4" fmla="*/ 4169665 w 7351561"/>
                    <a:gd name="connsiteY4" fmla="*/ 3543460 h 5003582"/>
                    <a:gd name="connsiteX5" fmla="*/ 1458079 w 7351561"/>
                    <a:gd name="connsiteY5" fmla="*/ 4835018 h 5003582"/>
                    <a:gd name="connsiteX6" fmla="*/ 0 w 7351561"/>
                    <a:gd name="connsiteY6" fmla="*/ 5003582 h 5003582"/>
                    <a:gd name="connsiteX0" fmla="*/ 0 w 7351561"/>
                    <a:gd name="connsiteY0" fmla="*/ 5003582 h 5003582"/>
                    <a:gd name="connsiteX1" fmla="*/ 2911534 w 7351561"/>
                    <a:gd name="connsiteY1" fmla="*/ 1524892 h 5003582"/>
                    <a:gd name="connsiteX2" fmla="*/ 7212651 w 7351561"/>
                    <a:gd name="connsiteY2" fmla="*/ 0 h 5003582"/>
                    <a:gd name="connsiteX3" fmla="*/ 7351561 w 7351561"/>
                    <a:gd name="connsiteY3" fmla="*/ 1359347 h 5003582"/>
                    <a:gd name="connsiteX4" fmla="*/ 4169665 w 7351561"/>
                    <a:gd name="connsiteY4" fmla="*/ 3543460 h 5003582"/>
                    <a:gd name="connsiteX5" fmla="*/ 1458079 w 7351561"/>
                    <a:gd name="connsiteY5" fmla="*/ 4835018 h 5003582"/>
                    <a:gd name="connsiteX6" fmla="*/ 0 w 7351561"/>
                    <a:gd name="connsiteY6" fmla="*/ 5003582 h 5003582"/>
                    <a:gd name="connsiteX0" fmla="*/ 0 w 7351561"/>
                    <a:gd name="connsiteY0" fmla="*/ 5003582 h 5003582"/>
                    <a:gd name="connsiteX1" fmla="*/ 2911534 w 7351561"/>
                    <a:gd name="connsiteY1" fmla="*/ 1524892 h 5003582"/>
                    <a:gd name="connsiteX2" fmla="*/ 7212651 w 7351561"/>
                    <a:gd name="connsiteY2" fmla="*/ 0 h 5003582"/>
                    <a:gd name="connsiteX3" fmla="*/ 7351561 w 7351561"/>
                    <a:gd name="connsiteY3" fmla="*/ 1359347 h 5003582"/>
                    <a:gd name="connsiteX4" fmla="*/ 4169665 w 7351561"/>
                    <a:gd name="connsiteY4" fmla="*/ 3543460 h 5003582"/>
                    <a:gd name="connsiteX5" fmla="*/ 1458079 w 7351561"/>
                    <a:gd name="connsiteY5" fmla="*/ 4835018 h 5003582"/>
                    <a:gd name="connsiteX6" fmla="*/ 0 w 7351561"/>
                    <a:gd name="connsiteY6" fmla="*/ 5003582 h 5003582"/>
                    <a:gd name="connsiteX0" fmla="*/ 0 w 7351561"/>
                    <a:gd name="connsiteY0" fmla="*/ 5003582 h 5003582"/>
                    <a:gd name="connsiteX1" fmla="*/ 2911534 w 7351561"/>
                    <a:gd name="connsiteY1" fmla="*/ 1524892 h 5003582"/>
                    <a:gd name="connsiteX2" fmla="*/ 7212651 w 7351561"/>
                    <a:gd name="connsiteY2" fmla="*/ 0 h 5003582"/>
                    <a:gd name="connsiteX3" fmla="*/ 7351561 w 7351561"/>
                    <a:gd name="connsiteY3" fmla="*/ 1359347 h 5003582"/>
                    <a:gd name="connsiteX4" fmla="*/ 4169665 w 7351561"/>
                    <a:gd name="connsiteY4" fmla="*/ 3543460 h 5003582"/>
                    <a:gd name="connsiteX5" fmla="*/ 1458079 w 7351561"/>
                    <a:gd name="connsiteY5" fmla="*/ 4835018 h 5003582"/>
                    <a:gd name="connsiteX6" fmla="*/ 0 w 7351561"/>
                    <a:gd name="connsiteY6" fmla="*/ 5003582 h 5003582"/>
                    <a:gd name="connsiteX0" fmla="*/ 0 w 7351561"/>
                    <a:gd name="connsiteY0" fmla="*/ 5003582 h 5003582"/>
                    <a:gd name="connsiteX1" fmla="*/ 2912312 w 7351561"/>
                    <a:gd name="connsiteY1" fmla="*/ 1657675 h 5003582"/>
                    <a:gd name="connsiteX2" fmla="*/ 7212651 w 7351561"/>
                    <a:gd name="connsiteY2" fmla="*/ 0 h 5003582"/>
                    <a:gd name="connsiteX3" fmla="*/ 7351561 w 7351561"/>
                    <a:gd name="connsiteY3" fmla="*/ 1359347 h 5003582"/>
                    <a:gd name="connsiteX4" fmla="*/ 4169665 w 7351561"/>
                    <a:gd name="connsiteY4" fmla="*/ 3543460 h 5003582"/>
                    <a:gd name="connsiteX5" fmla="*/ 1458079 w 7351561"/>
                    <a:gd name="connsiteY5" fmla="*/ 4835018 h 5003582"/>
                    <a:gd name="connsiteX6" fmla="*/ 0 w 7351561"/>
                    <a:gd name="connsiteY6" fmla="*/ 5003582 h 5003582"/>
                    <a:gd name="connsiteX0" fmla="*/ 0 w 7351561"/>
                    <a:gd name="connsiteY0" fmla="*/ 5132394 h 5132394"/>
                    <a:gd name="connsiteX1" fmla="*/ 2912312 w 7351561"/>
                    <a:gd name="connsiteY1" fmla="*/ 1786487 h 5132394"/>
                    <a:gd name="connsiteX2" fmla="*/ 7182175 w 7351561"/>
                    <a:gd name="connsiteY2" fmla="*/ 0 h 5132394"/>
                    <a:gd name="connsiteX3" fmla="*/ 7351561 w 7351561"/>
                    <a:gd name="connsiteY3" fmla="*/ 1488159 h 5132394"/>
                    <a:gd name="connsiteX4" fmla="*/ 4169665 w 7351561"/>
                    <a:gd name="connsiteY4" fmla="*/ 3672272 h 5132394"/>
                    <a:gd name="connsiteX5" fmla="*/ 1458079 w 7351561"/>
                    <a:gd name="connsiteY5" fmla="*/ 4963830 h 5132394"/>
                    <a:gd name="connsiteX6" fmla="*/ 0 w 7351561"/>
                    <a:gd name="connsiteY6" fmla="*/ 5132394 h 5132394"/>
                    <a:gd name="connsiteX0" fmla="*/ 0 w 7351561"/>
                    <a:gd name="connsiteY0" fmla="*/ 5132394 h 5132394"/>
                    <a:gd name="connsiteX1" fmla="*/ 2912312 w 7351561"/>
                    <a:gd name="connsiteY1" fmla="*/ 1786487 h 5132394"/>
                    <a:gd name="connsiteX2" fmla="*/ 7182175 w 7351561"/>
                    <a:gd name="connsiteY2" fmla="*/ 0 h 5132394"/>
                    <a:gd name="connsiteX3" fmla="*/ 7351561 w 7351561"/>
                    <a:gd name="connsiteY3" fmla="*/ 1488159 h 5132394"/>
                    <a:gd name="connsiteX4" fmla="*/ 4169665 w 7351561"/>
                    <a:gd name="connsiteY4" fmla="*/ 3672272 h 5132394"/>
                    <a:gd name="connsiteX5" fmla="*/ 1458079 w 7351561"/>
                    <a:gd name="connsiteY5" fmla="*/ 4963830 h 5132394"/>
                    <a:gd name="connsiteX6" fmla="*/ 0 w 7351561"/>
                    <a:gd name="connsiteY6" fmla="*/ 5132394 h 5132394"/>
                    <a:gd name="connsiteX0" fmla="*/ 0 w 7351561"/>
                    <a:gd name="connsiteY0" fmla="*/ 5132394 h 5132394"/>
                    <a:gd name="connsiteX1" fmla="*/ 3045051 w 7351561"/>
                    <a:gd name="connsiteY1" fmla="*/ 1821970 h 5132394"/>
                    <a:gd name="connsiteX2" fmla="*/ 7182175 w 7351561"/>
                    <a:gd name="connsiteY2" fmla="*/ 0 h 5132394"/>
                    <a:gd name="connsiteX3" fmla="*/ 7351561 w 7351561"/>
                    <a:gd name="connsiteY3" fmla="*/ 1488159 h 5132394"/>
                    <a:gd name="connsiteX4" fmla="*/ 4169665 w 7351561"/>
                    <a:gd name="connsiteY4" fmla="*/ 3672272 h 5132394"/>
                    <a:gd name="connsiteX5" fmla="*/ 1458079 w 7351561"/>
                    <a:gd name="connsiteY5" fmla="*/ 4963830 h 5132394"/>
                    <a:gd name="connsiteX6" fmla="*/ 0 w 7351561"/>
                    <a:gd name="connsiteY6" fmla="*/ 5132394 h 5132394"/>
                    <a:gd name="connsiteX0" fmla="*/ 0 w 7380818"/>
                    <a:gd name="connsiteY0" fmla="*/ 5132394 h 5132394"/>
                    <a:gd name="connsiteX1" fmla="*/ 3045051 w 7380818"/>
                    <a:gd name="connsiteY1" fmla="*/ 1821970 h 5132394"/>
                    <a:gd name="connsiteX2" fmla="*/ 7182175 w 7380818"/>
                    <a:gd name="connsiteY2" fmla="*/ 0 h 5132394"/>
                    <a:gd name="connsiteX3" fmla="*/ 7380818 w 7380818"/>
                    <a:gd name="connsiteY3" fmla="*/ 1795788 h 5132394"/>
                    <a:gd name="connsiteX4" fmla="*/ 4169665 w 7380818"/>
                    <a:gd name="connsiteY4" fmla="*/ 3672272 h 5132394"/>
                    <a:gd name="connsiteX5" fmla="*/ 1458079 w 7380818"/>
                    <a:gd name="connsiteY5" fmla="*/ 4963830 h 5132394"/>
                    <a:gd name="connsiteX6" fmla="*/ 0 w 7380818"/>
                    <a:gd name="connsiteY6" fmla="*/ 5132394 h 5132394"/>
                    <a:gd name="connsiteX0" fmla="*/ 0 w 7380818"/>
                    <a:gd name="connsiteY0" fmla="*/ 5132394 h 5132394"/>
                    <a:gd name="connsiteX1" fmla="*/ 3045051 w 7380818"/>
                    <a:gd name="connsiteY1" fmla="*/ 1821970 h 5132394"/>
                    <a:gd name="connsiteX2" fmla="*/ 7182175 w 7380818"/>
                    <a:gd name="connsiteY2" fmla="*/ 0 h 5132394"/>
                    <a:gd name="connsiteX3" fmla="*/ 7380818 w 7380818"/>
                    <a:gd name="connsiteY3" fmla="*/ 1795788 h 5132394"/>
                    <a:gd name="connsiteX4" fmla="*/ 4169665 w 7380818"/>
                    <a:gd name="connsiteY4" fmla="*/ 3672272 h 5132394"/>
                    <a:gd name="connsiteX5" fmla="*/ 1458079 w 7380818"/>
                    <a:gd name="connsiteY5" fmla="*/ 4963830 h 5132394"/>
                    <a:gd name="connsiteX6" fmla="*/ 0 w 7380818"/>
                    <a:gd name="connsiteY6" fmla="*/ 5132394 h 5132394"/>
                    <a:gd name="connsiteX0" fmla="*/ 0 w 7380818"/>
                    <a:gd name="connsiteY0" fmla="*/ 5132394 h 5132394"/>
                    <a:gd name="connsiteX1" fmla="*/ 3045051 w 7380818"/>
                    <a:gd name="connsiteY1" fmla="*/ 1821970 h 5132394"/>
                    <a:gd name="connsiteX2" fmla="*/ 7182175 w 7380818"/>
                    <a:gd name="connsiteY2" fmla="*/ 0 h 5132394"/>
                    <a:gd name="connsiteX3" fmla="*/ 7380818 w 7380818"/>
                    <a:gd name="connsiteY3" fmla="*/ 1795788 h 5132394"/>
                    <a:gd name="connsiteX4" fmla="*/ 4169665 w 7380818"/>
                    <a:gd name="connsiteY4" fmla="*/ 3672272 h 5132394"/>
                    <a:gd name="connsiteX5" fmla="*/ 4324581 w 7380818"/>
                    <a:gd name="connsiteY5" fmla="*/ 3922927 h 5132394"/>
                    <a:gd name="connsiteX6" fmla="*/ 1458079 w 7380818"/>
                    <a:gd name="connsiteY6" fmla="*/ 4963830 h 5132394"/>
                    <a:gd name="connsiteX7" fmla="*/ 0 w 7380818"/>
                    <a:gd name="connsiteY7" fmla="*/ 5132394 h 5132394"/>
                    <a:gd name="connsiteX0" fmla="*/ 0 w 7380818"/>
                    <a:gd name="connsiteY0" fmla="*/ 5132394 h 5132394"/>
                    <a:gd name="connsiteX1" fmla="*/ 3045051 w 7380818"/>
                    <a:gd name="connsiteY1" fmla="*/ 1821970 h 5132394"/>
                    <a:gd name="connsiteX2" fmla="*/ 7182175 w 7380818"/>
                    <a:gd name="connsiteY2" fmla="*/ 0 h 5132394"/>
                    <a:gd name="connsiteX3" fmla="*/ 7380818 w 7380818"/>
                    <a:gd name="connsiteY3" fmla="*/ 1795788 h 5132394"/>
                    <a:gd name="connsiteX4" fmla="*/ 4157148 w 7380818"/>
                    <a:gd name="connsiteY4" fmla="*/ 3632811 h 5132394"/>
                    <a:gd name="connsiteX5" fmla="*/ 4324581 w 7380818"/>
                    <a:gd name="connsiteY5" fmla="*/ 3922927 h 5132394"/>
                    <a:gd name="connsiteX6" fmla="*/ 1458079 w 7380818"/>
                    <a:gd name="connsiteY6" fmla="*/ 4963830 h 5132394"/>
                    <a:gd name="connsiteX7" fmla="*/ 0 w 7380818"/>
                    <a:gd name="connsiteY7" fmla="*/ 5132394 h 5132394"/>
                    <a:gd name="connsiteX0" fmla="*/ 0 w 7380818"/>
                    <a:gd name="connsiteY0" fmla="*/ 5132394 h 5132394"/>
                    <a:gd name="connsiteX1" fmla="*/ 3045051 w 7380818"/>
                    <a:gd name="connsiteY1" fmla="*/ 1821970 h 5132394"/>
                    <a:gd name="connsiteX2" fmla="*/ 7182175 w 7380818"/>
                    <a:gd name="connsiteY2" fmla="*/ 0 h 5132394"/>
                    <a:gd name="connsiteX3" fmla="*/ 7380818 w 7380818"/>
                    <a:gd name="connsiteY3" fmla="*/ 1795788 h 5132394"/>
                    <a:gd name="connsiteX4" fmla="*/ 4324581 w 7380818"/>
                    <a:gd name="connsiteY4" fmla="*/ 3922927 h 5132394"/>
                    <a:gd name="connsiteX5" fmla="*/ 1458079 w 7380818"/>
                    <a:gd name="connsiteY5" fmla="*/ 4963830 h 5132394"/>
                    <a:gd name="connsiteX6" fmla="*/ 0 w 7380818"/>
                    <a:gd name="connsiteY6" fmla="*/ 5132394 h 5132394"/>
                    <a:gd name="connsiteX0" fmla="*/ 0 w 7380818"/>
                    <a:gd name="connsiteY0" fmla="*/ 5132394 h 5132394"/>
                    <a:gd name="connsiteX1" fmla="*/ 3045051 w 7380818"/>
                    <a:gd name="connsiteY1" fmla="*/ 1821970 h 5132394"/>
                    <a:gd name="connsiteX2" fmla="*/ 7182175 w 7380818"/>
                    <a:gd name="connsiteY2" fmla="*/ 0 h 5132394"/>
                    <a:gd name="connsiteX3" fmla="*/ 7380818 w 7380818"/>
                    <a:gd name="connsiteY3" fmla="*/ 1795788 h 5132394"/>
                    <a:gd name="connsiteX4" fmla="*/ 4252210 w 7380818"/>
                    <a:gd name="connsiteY4" fmla="*/ 3767473 h 5132394"/>
                    <a:gd name="connsiteX5" fmla="*/ 1458079 w 7380818"/>
                    <a:gd name="connsiteY5" fmla="*/ 4963830 h 5132394"/>
                    <a:gd name="connsiteX6" fmla="*/ 0 w 7380818"/>
                    <a:gd name="connsiteY6" fmla="*/ 5132394 h 5132394"/>
                    <a:gd name="connsiteX0" fmla="*/ 0 w 7380818"/>
                    <a:gd name="connsiteY0" fmla="*/ 4886694 h 4886694"/>
                    <a:gd name="connsiteX1" fmla="*/ 3045051 w 7380818"/>
                    <a:gd name="connsiteY1" fmla="*/ 1576270 h 4886694"/>
                    <a:gd name="connsiteX2" fmla="*/ 7193414 w 7380818"/>
                    <a:gd name="connsiteY2" fmla="*/ 0 h 4886694"/>
                    <a:gd name="connsiteX3" fmla="*/ 7380818 w 7380818"/>
                    <a:gd name="connsiteY3" fmla="*/ 1550088 h 4886694"/>
                    <a:gd name="connsiteX4" fmla="*/ 4252210 w 7380818"/>
                    <a:gd name="connsiteY4" fmla="*/ 3521773 h 4886694"/>
                    <a:gd name="connsiteX5" fmla="*/ 1458079 w 7380818"/>
                    <a:gd name="connsiteY5" fmla="*/ 4718130 h 4886694"/>
                    <a:gd name="connsiteX6" fmla="*/ 0 w 7380818"/>
                    <a:gd name="connsiteY6" fmla="*/ 4886694 h 4886694"/>
                    <a:gd name="connsiteX0" fmla="*/ 0 w 7380818"/>
                    <a:gd name="connsiteY0" fmla="*/ 4886694 h 4886694"/>
                    <a:gd name="connsiteX1" fmla="*/ 2813843 w 7380818"/>
                    <a:gd name="connsiteY1" fmla="*/ 1889467 h 4886694"/>
                    <a:gd name="connsiteX2" fmla="*/ 7193414 w 7380818"/>
                    <a:gd name="connsiteY2" fmla="*/ 0 h 4886694"/>
                    <a:gd name="connsiteX3" fmla="*/ 7380818 w 7380818"/>
                    <a:gd name="connsiteY3" fmla="*/ 1550088 h 4886694"/>
                    <a:gd name="connsiteX4" fmla="*/ 4252210 w 7380818"/>
                    <a:gd name="connsiteY4" fmla="*/ 3521773 h 4886694"/>
                    <a:gd name="connsiteX5" fmla="*/ 1458079 w 7380818"/>
                    <a:gd name="connsiteY5" fmla="*/ 4718130 h 4886694"/>
                    <a:gd name="connsiteX6" fmla="*/ 0 w 7380818"/>
                    <a:gd name="connsiteY6" fmla="*/ 4886694 h 4886694"/>
                    <a:gd name="connsiteX0" fmla="*/ 0 w 7380818"/>
                    <a:gd name="connsiteY0" fmla="*/ 4886694 h 4886694"/>
                    <a:gd name="connsiteX1" fmla="*/ 2813843 w 7380818"/>
                    <a:gd name="connsiteY1" fmla="*/ 1889467 h 4886694"/>
                    <a:gd name="connsiteX2" fmla="*/ 7193414 w 7380818"/>
                    <a:gd name="connsiteY2" fmla="*/ 0 h 4886694"/>
                    <a:gd name="connsiteX3" fmla="*/ 7380818 w 7380818"/>
                    <a:gd name="connsiteY3" fmla="*/ 1550088 h 4886694"/>
                    <a:gd name="connsiteX4" fmla="*/ 4252210 w 7380818"/>
                    <a:gd name="connsiteY4" fmla="*/ 3521773 h 4886694"/>
                    <a:gd name="connsiteX5" fmla="*/ 1929600 w 7380818"/>
                    <a:gd name="connsiteY5" fmla="*/ 4653743 h 4886694"/>
                    <a:gd name="connsiteX6" fmla="*/ 0 w 7380818"/>
                    <a:gd name="connsiteY6" fmla="*/ 4886694 h 4886694"/>
                    <a:gd name="connsiteX0" fmla="*/ 0 w 7380818"/>
                    <a:gd name="connsiteY0" fmla="*/ 4886694 h 4886694"/>
                    <a:gd name="connsiteX1" fmla="*/ 2813843 w 7380818"/>
                    <a:gd name="connsiteY1" fmla="*/ 1889467 h 4886694"/>
                    <a:gd name="connsiteX2" fmla="*/ 7193414 w 7380818"/>
                    <a:gd name="connsiteY2" fmla="*/ 0 h 4886694"/>
                    <a:gd name="connsiteX3" fmla="*/ 7380818 w 7380818"/>
                    <a:gd name="connsiteY3" fmla="*/ 1550088 h 4886694"/>
                    <a:gd name="connsiteX4" fmla="*/ 4443500 w 7380818"/>
                    <a:gd name="connsiteY4" fmla="*/ 3602011 h 4886694"/>
                    <a:gd name="connsiteX5" fmla="*/ 1929600 w 7380818"/>
                    <a:gd name="connsiteY5" fmla="*/ 4653743 h 4886694"/>
                    <a:gd name="connsiteX6" fmla="*/ 0 w 7380818"/>
                    <a:gd name="connsiteY6" fmla="*/ 4886694 h 4886694"/>
                    <a:gd name="connsiteX0" fmla="*/ 0 w 7380818"/>
                    <a:gd name="connsiteY0" fmla="*/ 4886694 h 4886694"/>
                    <a:gd name="connsiteX1" fmla="*/ 2813843 w 7380818"/>
                    <a:gd name="connsiteY1" fmla="*/ 1889467 h 4886694"/>
                    <a:gd name="connsiteX2" fmla="*/ 7193414 w 7380818"/>
                    <a:gd name="connsiteY2" fmla="*/ 0 h 4886694"/>
                    <a:gd name="connsiteX3" fmla="*/ 7380818 w 7380818"/>
                    <a:gd name="connsiteY3" fmla="*/ 1550088 h 4886694"/>
                    <a:gd name="connsiteX4" fmla="*/ 4443500 w 7380818"/>
                    <a:gd name="connsiteY4" fmla="*/ 3602011 h 4886694"/>
                    <a:gd name="connsiteX5" fmla="*/ 1950021 w 7380818"/>
                    <a:gd name="connsiteY5" fmla="*/ 4587897 h 4886694"/>
                    <a:gd name="connsiteX6" fmla="*/ 0 w 7380818"/>
                    <a:gd name="connsiteY6" fmla="*/ 4886694 h 4886694"/>
                    <a:gd name="connsiteX0" fmla="*/ 0 w 7302493"/>
                    <a:gd name="connsiteY0" fmla="*/ 4886694 h 4886694"/>
                    <a:gd name="connsiteX1" fmla="*/ 2813843 w 7302493"/>
                    <a:gd name="connsiteY1" fmla="*/ 1889467 h 4886694"/>
                    <a:gd name="connsiteX2" fmla="*/ 7193414 w 7302493"/>
                    <a:gd name="connsiteY2" fmla="*/ 0 h 4886694"/>
                    <a:gd name="connsiteX3" fmla="*/ 7302493 w 7302493"/>
                    <a:gd name="connsiteY3" fmla="*/ 1194015 h 4886694"/>
                    <a:gd name="connsiteX4" fmla="*/ 4443500 w 7302493"/>
                    <a:gd name="connsiteY4" fmla="*/ 3602011 h 4886694"/>
                    <a:gd name="connsiteX5" fmla="*/ 1950021 w 7302493"/>
                    <a:gd name="connsiteY5" fmla="*/ 4587897 h 4886694"/>
                    <a:gd name="connsiteX6" fmla="*/ 0 w 7302493"/>
                    <a:gd name="connsiteY6" fmla="*/ 4886694 h 4886694"/>
                    <a:gd name="connsiteX0" fmla="*/ 0 w 7302493"/>
                    <a:gd name="connsiteY0" fmla="*/ 4886694 h 4886694"/>
                    <a:gd name="connsiteX1" fmla="*/ 2813843 w 7302493"/>
                    <a:gd name="connsiteY1" fmla="*/ 1889467 h 4886694"/>
                    <a:gd name="connsiteX2" fmla="*/ 7193414 w 7302493"/>
                    <a:gd name="connsiteY2" fmla="*/ 0 h 4886694"/>
                    <a:gd name="connsiteX3" fmla="*/ 7302493 w 7302493"/>
                    <a:gd name="connsiteY3" fmla="*/ 1194015 h 4886694"/>
                    <a:gd name="connsiteX4" fmla="*/ 4169123 w 7302493"/>
                    <a:gd name="connsiteY4" fmla="*/ 3533234 h 4886694"/>
                    <a:gd name="connsiteX5" fmla="*/ 1950021 w 7302493"/>
                    <a:gd name="connsiteY5" fmla="*/ 4587897 h 4886694"/>
                    <a:gd name="connsiteX6" fmla="*/ 0 w 7302493"/>
                    <a:gd name="connsiteY6" fmla="*/ 4886694 h 4886694"/>
                    <a:gd name="connsiteX0" fmla="*/ 0 w 7302493"/>
                    <a:gd name="connsiteY0" fmla="*/ 4886694 h 4886694"/>
                    <a:gd name="connsiteX1" fmla="*/ 2813843 w 7302493"/>
                    <a:gd name="connsiteY1" fmla="*/ 1889467 h 4886694"/>
                    <a:gd name="connsiteX2" fmla="*/ 7193414 w 7302493"/>
                    <a:gd name="connsiteY2" fmla="*/ 0 h 4886694"/>
                    <a:gd name="connsiteX3" fmla="*/ 7302493 w 7302493"/>
                    <a:gd name="connsiteY3" fmla="*/ 1194015 h 4886694"/>
                    <a:gd name="connsiteX4" fmla="*/ 4169123 w 7302493"/>
                    <a:gd name="connsiteY4" fmla="*/ 3533234 h 4886694"/>
                    <a:gd name="connsiteX5" fmla="*/ 2358292 w 7302493"/>
                    <a:gd name="connsiteY5" fmla="*/ 4532561 h 4886694"/>
                    <a:gd name="connsiteX6" fmla="*/ 0 w 7302493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169123 w 7285196"/>
                    <a:gd name="connsiteY4" fmla="*/ 3533234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169123 w 7285196"/>
                    <a:gd name="connsiteY4" fmla="*/ 3533234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169123 w 7285196"/>
                    <a:gd name="connsiteY4" fmla="*/ 3533234 h 4886694"/>
                    <a:gd name="connsiteX5" fmla="*/ 4943660 w 7285196"/>
                    <a:gd name="connsiteY5" fmla="*/ 3241503 h 4886694"/>
                    <a:gd name="connsiteX6" fmla="*/ 2358292 w 7285196"/>
                    <a:gd name="connsiteY6" fmla="*/ 4532561 h 4886694"/>
                    <a:gd name="connsiteX7" fmla="*/ 0 w 7285196"/>
                    <a:gd name="connsiteY7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169123 w 7285196"/>
                    <a:gd name="connsiteY4" fmla="*/ 3533234 h 4886694"/>
                    <a:gd name="connsiteX5" fmla="*/ 4963268 w 7285196"/>
                    <a:gd name="connsiteY5" fmla="*/ 3240051 h 4886694"/>
                    <a:gd name="connsiteX6" fmla="*/ 2358292 w 7285196"/>
                    <a:gd name="connsiteY6" fmla="*/ 4532561 h 4886694"/>
                    <a:gd name="connsiteX7" fmla="*/ 0 w 7285196"/>
                    <a:gd name="connsiteY7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169123 w 7285196"/>
                    <a:gd name="connsiteY4" fmla="*/ 3533234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494931 w 7285196"/>
                    <a:gd name="connsiteY4" fmla="*/ 3439891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494931 w 7285196"/>
                    <a:gd name="connsiteY4" fmla="*/ 3439891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494931 w 7285196"/>
                    <a:gd name="connsiteY4" fmla="*/ 3439891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494931 w 7285196"/>
                    <a:gd name="connsiteY4" fmla="*/ 3439891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85196"/>
                    <a:gd name="connsiteY0" fmla="*/ 4886694 h 4886694"/>
                    <a:gd name="connsiteX1" fmla="*/ 2813843 w 7285196"/>
                    <a:gd name="connsiteY1" fmla="*/ 1889467 h 4886694"/>
                    <a:gd name="connsiteX2" fmla="*/ 7193414 w 7285196"/>
                    <a:gd name="connsiteY2" fmla="*/ 0 h 4886694"/>
                    <a:gd name="connsiteX3" fmla="*/ 7285196 w 7285196"/>
                    <a:gd name="connsiteY3" fmla="*/ 821736 h 4886694"/>
                    <a:gd name="connsiteX4" fmla="*/ 4494931 w 7285196"/>
                    <a:gd name="connsiteY4" fmla="*/ 3439891 h 4886694"/>
                    <a:gd name="connsiteX5" fmla="*/ 2358292 w 7285196"/>
                    <a:gd name="connsiteY5" fmla="*/ 4532561 h 4886694"/>
                    <a:gd name="connsiteX6" fmla="*/ 0 w 7285196"/>
                    <a:gd name="connsiteY6" fmla="*/ 4886694 h 4886694"/>
                    <a:gd name="connsiteX0" fmla="*/ 0 w 7273958"/>
                    <a:gd name="connsiteY0" fmla="*/ 4886694 h 4886694"/>
                    <a:gd name="connsiteX1" fmla="*/ 2813843 w 7273958"/>
                    <a:gd name="connsiteY1" fmla="*/ 1889467 h 4886694"/>
                    <a:gd name="connsiteX2" fmla="*/ 7193414 w 7273958"/>
                    <a:gd name="connsiteY2" fmla="*/ 0 h 4886694"/>
                    <a:gd name="connsiteX3" fmla="*/ 7273958 w 7273958"/>
                    <a:gd name="connsiteY3" fmla="*/ 1106279 h 4886694"/>
                    <a:gd name="connsiteX4" fmla="*/ 4494931 w 7273958"/>
                    <a:gd name="connsiteY4" fmla="*/ 3439891 h 4886694"/>
                    <a:gd name="connsiteX5" fmla="*/ 2358292 w 7273958"/>
                    <a:gd name="connsiteY5" fmla="*/ 4532561 h 4886694"/>
                    <a:gd name="connsiteX6" fmla="*/ 0 w 7273958"/>
                    <a:gd name="connsiteY6" fmla="*/ 4886694 h 4886694"/>
                    <a:gd name="connsiteX0" fmla="*/ 0 w 7273958"/>
                    <a:gd name="connsiteY0" fmla="*/ 4511894 h 4511894"/>
                    <a:gd name="connsiteX1" fmla="*/ 2813843 w 7273958"/>
                    <a:gd name="connsiteY1" fmla="*/ 1514667 h 4511894"/>
                    <a:gd name="connsiteX2" fmla="*/ 7210824 w 7273958"/>
                    <a:gd name="connsiteY2" fmla="*/ 0 h 4511894"/>
                    <a:gd name="connsiteX3" fmla="*/ 7273958 w 7273958"/>
                    <a:gd name="connsiteY3" fmla="*/ 731479 h 4511894"/>
                    <a:gd name="connsiteX4" fmla="*/ 4494931 w 7273958"/>
                    <a:gd name="connsiteY4" fmla="*/ 3065091 h 4511894"/>
                    <a:gd name="connsiteX5" fmla="*/ 2358292 w 7273958"/>
                    <a:gd name="connsiteY5" fmla="*/ 4157761 h 4511894"/>
                    <a:gd name="connsiteX6" fmla="*/ 0 w 7273958"/>
                    <a:gd name="connsiteY6" fmla="*/ 4511894 h 4511894"/>
                    <a:gd name="connsiteX0" fmla="*/ 0 w 7273958"/>
                    <a:gd name="connsiteY0" fmla="*/ 4511894 h 4511894"/>
                    <a:gd name="connsiteX1" fmla="*/ 2813843 w 7273958"/>
                    <a:gd name="connsiteY1" fmla="*/ 1514667 h 4511894"/>
                    <a:gd name="connsiteX2" fmla="*/ 7210824 w 7273958"/>
                    <a:gd name="connsiteY2" fmla="*/ 0 h 4511894"/>
                    <a:gd name="connsiteX3" fmla="*/ 7273958 w 7273958"/>
                    <a:gd name="connsiteY3" fmla="*/ 731479 h 4511894"/>
                    <a:gd name="connsiteX4" fmla="*/ 4494931 w 7273958"/>
                    <a:gd name="connsiteY4" fmla="*/ 3065091 h 4511894"/>
                    <a:gd name="connsiteX5" fmla="*/ 2358292 w 7273958"/>
                    <a:gd name="connsiteY5" fmla="*/ 4157761 h 4511894"/>
                    <a:gd name="connsiteX6" fmla="*/ 0 w 7273958"/>
                    <a:gd name="connsiteY6" fmla="*/ 4511894 h 4511894"/>
                    <a:gd name="connsiteX0" fmla="*/ 0 w 7273958"/>
                    <a:gd name="connsiteY0" fmla="*/ 4511894 h 4511894"/>
                    <a:gd name="connsiteX1" fmla="*/ 2813843 w 7273958"/>
                    <a:gd name="connsiteY1" fmla="*/ 1514667 h 4511894"/>
                    <a:gd name="connsiteX2" fmla="*/ 7210824 w 7273958"/>
                    <a:gd name="connsiteY2" fmla="*/ 0 h 4511894"/>
                    <a:gd name="connsiteX3" fmla="*/ 7273958 w 7273958"/>
                    <a:gd name="connsiteY3" fmla="*/ 731479 h 4511894"/>
                    <a:gd name="connsiteX4" fmla="*/ 4494931 w 7273958"/>
                    <a:gd name="connsiteY4" fmla="*/ 3065091 h 4511894"/>
                    <a:gd name="connsiteX5" fmla="*/ 2861327 w 7273958"/>
                    <a:gd name="connsiteY5" fmla="*/ 4062875 h 4511894"/>
                    <a:gd name="connsiteX6" fmla="*/ 0 w 7273958"/>
                    <a:gd name="connsiteY6" fmla="*/ 4511894 h 4511894"/>
                    <a:gd name="connsiteX0" fmla="*/ 0 w 7273958"/>
                    <a:gd name="connsiteY0" fmla="*/ 4511894 h 4511894"/>
                    <a:gd name="connsiteX1" fmla="*/ 2813843 w 7273958"/>
                    <a:gd name="connsiteY1" fmla="*/ 1514667 h 4511894"/>
                    <a:gd name="connsiteX2" fmla="*/ 7210824 w 7273958"/>
                    <a:gd name="connsiteY2" fmla="*/ 0 h 4511894"/>
                    <a:gd name="connsiteX3" fmla="*/ 7273958 w 7273958"/>
                    <a:gd name="connsiteY3" fmla="*/ 731479 h 4511894"/>
                    <a:gd name="connsiteX4" fmla="*/ 4991057 w 7273958"/>
                    <a:gd name="connsiteY4" fmla="*/ 2900448 h 4511894"/>
                    <a:gd name="connsiteX5" fmla="*/ 2861327 w 7273958"/>
                    <a:gd name="connsiteY5" fmla="*/ 4062875 h 4511894"/>
                    <a:gd name="connsiteX6" fmla="*/ 0 w 7273958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91057 w 7542307"/>
                    <a:gd name="connsiteY4" fmla="*/ 2900448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91341 w 7542307"/>
                    <a:gd name="connsiteY4" fmla="*/ 2915792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91625 w 7542307"/>
                    <a:gd name="connsiteY4" fmla="*/ 2931135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91910 w 7542307"/>
                    <a:gd name="connsiteY4" fmla="*/ 2946479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4976919 w 7542307"/>
                    <a:gd name="connsiteY5" fmla="*/ 2864816 h 4511894"/>
                    <a:gd name="connsiteX6" fmla="*/ 2861327 w 7542307"/>
                    <a:gd name="connsiteY6" fmla="*/ 4062875 h 4511894"/>
                    <a:gd name="connsiteX7" fmla="*/ 0 w 7542307"/>
                    <a:gd name="connsiteY7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4976919 w 7542307"/>
                    <a:gd name="connsiteY5" fmla="*/ 2864816 h 4511894"/>
                    <a:gd name="connsiteX6" fmla="*/ 4962111 w 7542307"/>
                    <a:gd name="connsiteY6" fmla="*/ 2866915 h 4511894"/>
                    <a:gd name="connsiteX7" fmla="*/ 2861327 w 7542307"/>
                    <a:gd name="connsiteY7" fmla="*/ 4062875 h 4511894"/>
                    <a:gd name="connsiteX8" fmla="*/ 0 w 7542307"/>
                    <a:gd name="connsiteY8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4976919 w 7542307"/>
                    <a:gd name="connsiteY5" fmla="*/ 2864816 h 4511894"/>
                    <a:gd name="connsiteX6" fmla="*/ 4962395 w 7542307"/>
                    <a:gd name="connsiteY6" fmla="*/ 2882259 h 4511894"/>
                    <a:gd name="connsiteX7" fmla="*/ 2861327 w 7542307"/>
                    <a:gd name="connsiteY7" fmla="*/ 4062875 h 4511894"/>
                    <a:gd name="connsiteX8" fmla="*/ 0 w 7542307"/>
                    <a:gd name="connsiteY8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4976919 w 7542307"/>
                    <a:gd name="connsiteY5" fmla="*/ 2864816 h 4511894"/>
                    <a:gd name="connsiteX6" fmla="*/ 4962680 w 7542307"/>
                    <a:gd name="connsiteY6" fmla="*/ 2897603 h 4511894"/>
                    <a:gd name="connsiteX7" fmla="*/ 2861327 w 7542307"/>
                    <a:gd name="connsiteY7" fmla="*/ 4062875 h 4511894"/>
                    <a:gd name="connsiteX8" fmla="*/ 0 w 7542307"/>
                    <a:gd name="connsiteY8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4976919 w 7542307"/>
                    <a:gd name="connsiteY5" fmla="*/ 2864816 h 4511894"/>
                    <a:gd name="connsiteX6" fmla="*/ 2861327 w 7542307"/>
                    <a:gd name="connsiteY6" fmla="*/ 4062875 h 4511894"/>
                    <a:gd name="connsiteX7" fmla="*/ 0 w 7542307"/>
                    <a:gd name="connsiteY7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4977203 w 7542307"/>
                    <a:gd name="connsiteY5" fmla="*/ 2880160 h 4511894"/>
                    <a:gd name="connsiteX6" fmla="*/ 2861327 w 7542307"/>
                    <a:gd name="connsiteY6" fmla="*/ 4062875 h 4511894"/>
                    <a:gd name="connsiteX7" fmla="*/ 0 w 7542307"/>
                    <a:gd name="connsiteY7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4976919 w 7542307"/>
                    <a:gd name="connsiteY5" fmla="*/ 2864816 h 4511894"/>
                    <a:gd name="connsiteX6" fmla="*/ 2861327 w 7542307"/>
                    <a:gd name="connsiteY6" fmla="*/ 4062875 h 4511894"/>
                    <a:gd name="connsiteX7" fmla="*/ 0 w 7542307"/>
                    <a:gd name="connsiteY7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2984 w 7542307"/>
                    <a:gd name="connsiteY4" fmla="*/ 2868811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4983268 w 7542307"/>
                    <a:gd name="connsiteY4" fmla="*/ 2884154 h 4511894"/>
                    <a:gd name="connsiteX5" fmla="*/ 2861327 w 7542307"/>
                    <a:gd name="connsiteY5" fmla="*/ 4062875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2861327 w 7542307"/>
                    <a:gd name="connsiteY4" fmla="*/ 4062875 h 4511894"/>
                    <a:gd name="connsiteX5" fmla="*/ 0 w 7542307"/>
                    <a:gd name="connsiteY5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2861327 w 7542307"/>
                    <a:gd name="connsiteY4" fmla="*/ 4062875 h 4511894"/>
                    <a:gd name="connsiteX5" fmla="*/ 2856437 w 7542307"/>
                    <a:gd name="connsiteY5" fmla="*/ 4045689 h 4511894"/>
                    <a:gd name="connsiteX6" fmla="*/ 0 w 7542307"/>
                    <a:gd name="connsiteY6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2861327 w 7542307"/>
                    <a:gd name="connsiteY4" fmla="*/ 4062875 h 4511894"/>
                    <a:gd name="connsiteX5" fmla="*/ 0 w 7542307"/>
                    <a:gd name="connsiteY5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2852400 w 7542307"/>
                    <a:gd name="connsiteY4" fmla="*/ 3985207 h 4511894"/>
                    <a:gd name="connsiteX5" fmla="*/ 0 w 7542307"/>
                    <a:gd name="connsiteY5" fmla="*/ 4511894 h 4511894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2843474 w 7542307"/>
                    <a:gd name="connsiteY4" fmla="*/ 3907539 h 4511894"/>
                    <a:gd name="connsiteX5" fmla="*/ 0 w 7542307"/>
                    <a:gd name="connsiteY5" fmla="*/ 4511894 h 4511894"/>
                    <a:gd name="connsiteX0" fmla="*/ 0 w 7542307"/>
                    <a:gd name="connsiteY0" fmla="*/ 4511894 h 4830326"/>
                    <a:gd name="connsiteX1" fmla="*/ 2813843 w 7542307"/>
                    <a:gd name="connsiteY1" fmla="*/ 1514667 h 4830326"/>
                    <a:gd name="connsiteX2" fmla="*/ 7210824 w 7542307"/>
                    <a:gd name="connsiteY2" fmla="*/ 0 h 4830326"/>
                    <a:gd name="connsiteX3" fmla="*/ 7542307 w 7542307"/>
                    <a:gd name="connsiteY3" fmla="*/ 3425262 h 4830326"/>
                    <a:gd name="connsiteX4" fmla="*/ 0 w 7542307"/>
                    <a:gd name="connsiteY4" fmla="*/ 4511894 h 4830326"/>
                    <a:gd name="connsiteX0" fmla="*/ 0 w 7542307"/>
                    <a:gd name="connsiteY0" fmla="*/ 4511894 h 4511894"/>
                    <a:gd name="connsiteX1" fmla="*/ 2813843 w 7542307"/>
                    <a:gd name="connsiteY1" fmla="*/ 1514667 h 4511894"/>
                    <a:gd name="connsiteX2" fmla="*/ 7210824 w 7542307"/>
                    <a:gd name="connsiteY2" fmla="*/ 0 h 4511894"/>
                    <a:gd name="connsiteX3" fmla="*/ 7542307 w 7542307"/>
                    <a:gd name="connsiteY3" fmla="*/ 3425262 h 4511894"/>
                    <a:gd name="connsiteX4" fmla="*/ 0 w 7542307"/>
                    <a:gd name="connsiteY4" fmla="*/ 4511894 h 4511894"/>
                    <a:gd name="connsiteX0" fmla="*/ 0 w 7578956"/>
                    <a:gd name="connsiteY0" fmla="*/ 4326755 h 4326755"/>
                    <a:gd name="connsiteX1" fmla="*/ 2850492 w 7578956"/>
                    <a:gd name="connsiteY1" fmla="*/ 1514667 h 4326755"/>
                    <a:gd name="connsiteX2" fmla="*/ 7247473 w 7578956"/>
                    <a:gd name="connsiteY2" fmla="*/ 0 h 4326755"/>
                    <a:gd name="connsiteX3" fmla="*/ 7578956 w 7578956"/>
                    <a:gd name="connsiteY3" fmla="*/ 3425262 h 4326755"/>
                    <a:gd name="connsiteX4" fmla="*/ 0 w 7578956"/>
                    <a:gd name="connsiteY4" fmla="*/ 4326755 h 4326755"/>
                    <a:gd name="connsiteX0" fmla="*/ 0 w 7575464"/>
                    <a:gd name="connsiteY0" fmla="*/ 4326755 h 4326755"/>
                    <a:gd name="connsiteX1" fmla="*/ 2850492 w 7575464"/>
                    <a:gd name="connsiteY1" fmla="*/ 1514667 h 4326755"/>
                    <a:gd name="connsiteX2" fmla="*/ 7247473 w 7575464"/>
                    <a:gd name="connsiteY2" fmla="*/ 0 h 4326755"/>
                    <a:gd name="connsiteX3" fmla="*/ 7575464 w 7575464"/>
                    <a:gd name="connsiteY3" fmla="*/ 3083677 h 4326755"/>
                    <a:gd name="connsiteX4" fmla="*/ 0 w 7575464"/>
                    <a:gd name="connsiteY4" fmla="*/ 4326755 h 4326755"/>
                    <a:gd name="connsiteX0" fmla="*/ 0 w 7575464"/>
                    <a:gd name="connsiteY0" fmla="*/ 4292846 h 4292846"/>
                    <a:gd name="connsiteX1" fmla="*/ 2850492 w 7575464"/>
                    <a:gd name="connsiteY1" fmla="*/ 1480758 h 4292846"/>
                    <a:gd name="connsiteX2" fmla="*/ 7357306 w 7575464"/>
                    <a:gd name="connsiteY2" fmla="*/ 0 h 4292846"/>
                    <a:gd name="connsiteX3" fmla="*/ 7575464 w 7575464"/>
                    <a:gd name="connsiteY3" fmla="*/ 3049768 h 4292846"/>
                    <a:gd name="connsiteX4" fmla="*/ 0 w 7575464"/>
                    <a:gd name="connsiteY4" fmla="*/ 4292846 h 4292846"/>
                    <a:gd name="connsiteX0" fmla="*/ 0 w 7717705"/>
                    <a:gd name="connsiteY0" fmla="*/ 4372997 h 4372997"/>
                    <a:gd name="connsiteX1" fmla="*/ 2992733 w 7717705"/>
                    <a:gd name="connsiteY1" fmla="*/ 1480758 h 4372997"/>
                    <a:gd name="connsiteX2" fmla="*/ 7499547 w 7717705"/>
                    <a:gd name="connsiteY2" fmla="*/ 0 h 4372997"/>
                    <a:gd name="connsiteX3" fmla="*/ 7717705 w 7717705"/>
                    <a:gd name="connsiteY3" fmla="*/ 3049768 h 4372997"/>
                    <a:gd name="connsiteX4" fmla="*/ 0 w 7717705"/>
                    <a:gd name="connsiteY4" fmla="*/ 4372997 h 4372997"/>
                    <a:gd name="connsiteX0" fmla="*/ 0 w 7681140"/>
                    <a:gd name="connsiteY0" fmla="*/ 4429218 h 4429218"/>
                    <a:gd name="connsiteX1" fmla="*/ 2956168 w 7681140"/>
                    <a:gd name="connsiteY1" fmla="*/ 1480758 h 4429218"/>
                    <a:gd name="connsiteX2" fmla="*/ 7462982 w 7681140"/>
                    <a:gd name="connsiteY2" fmla="*/ 0 h 4429218"/>
                    <a:gd name="connsiteX3" fmla="*/ 7681140 w 7681140"/>
                    <a:gd name="connsiteY3" fmla="*/ 3049768 h 4429218"/>
                    <a:gd name="connsiteX4" fmla="*/ 0 w 7681140"/>
                    <a:gd name="connsiteY4" fmla="*/ 4429218 h 4429218"/>
                    <a:gd name="connsiteX0" fmla="*/ 0 w 7681140"/>
                    <a:gd name="connsiteY0" fmla="*/ 4486301 h 4486301"/>
                    <a:gd name="connsiteX1" fmla="*/ 2956168 w 7681140"/>
                    <a:gd name="connsiteY1" fmla="*/ 1537841 h 4486301"/>
                    <a:gd name="connsiteX2" fmla="*/ 7544885 w 7681140"/>
                    <a:gd name="connsiteY2" fmla="*/ 0 h 4486301"/>
                    <a:gd name="connsiteX3" fmla="*/ 7681140 w 7681140"/>
                    <a:gd name="connsiteY3" fmla="*/ 3106851 h 4486301"/>
                    <a:gd name="connsiteX4" fmla="*/ 0 w 7681140"/>
                    <a:gd name="connsiteY4" fmla="*/ 4486301 h 4486301"/>
                    <a:gd name="connsiteX0" fmla="*/ 0 w 7534021"/>
                    <a:gd name="connsiteY0" fmla="*/ 4669771 h 4669771"/>
                    <a:gd name="connsiteX1" fmla="*/ 2809049 w 7534021"/>
                    <a:gd name="connsiteY1" fmla="*/ 1537841 h 4669771"/>
                    <a:gd name="connsiteX2" fmla="*/ 7397766 w 7534021"/>
                    <a:gd name="connsiteY2" fmla="*/ 0 h 4669771"/>
                    <a:gd name="connsiteX3" fmla="*/ 7534021 w 7534021"/>
                    <a:gd name="connsiteY3" fmla="*/ 3106851 h 4669771"/>
                    <a:gd name="connsiteX4" fmla="*/ 0 w 7534021"/>
                    <a:gd name="connsiteY4" fmla="*/ 4669771 h 466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4021" h="4669771">
                      <a:moveTo>
                        <a:pt x="0" y="4669771"/>
                      </a:moveTo>
                      <a:cubicBezTo>
                        <a:pt x="499379" y="3641032"/>
                        <a:pt x="1843399" y="2195404"/>
                        <a:pt x="2809049" y="1537841"/>
                      </a:cubicBezTo>
                      <a:cubicBezTo>
                        <a:pt x="4311509" y="519592"/>
                        <a:pt x="6160261" y="19631"/>
                        <a:pt x="7397766" y="0"/>
                      </a:cubicBezTo>
                      <a:lnTo>
                        <a:pt x="7534021" y="3106851"/>
                      </a:lnTo>
                      <a:lnTo>
                        <a:pt x="0" y="466977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5">
                        <a:alpha val="27000"/>
                      </a:schemeClr>
                    </a:gs>
                    <a:gs pos="66000">
                      <a:schemeClr val="accent4">
                        <a:alpha val="12000"/>
                      </a:schemeClr>
                    </a:gs>
                    <a:gs pos="77000">
                      <a:schemeClr val="accent3">
                        <a:alpha val="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19" name="Freeform 34">
                  <a:extLst>
                    <a:ext uri="{FF2B5EF4-FFF2-40B4-BE49-F238E27FC236}">
                      <a16:creationId xmlns:a16="http://schemas.microsoft.com/office/drawing/2014/main" id="{6192F017-43CF-49EE-8A5A-D8A4C03B0DB5}"/>
                    </a:ext>
                  </a:extLst>
                </p:cNvPr>
                <p:cNvSpPr/>
                <p:nvPr/>
              </p:nvSpPr>
              <p:spPr bwMode="gray">
                <a:xfrm rot="4777968" flipV="1">
                  <a:off x="7359225" y="4716144"/>
                  <a:ext cx="585853" cy="3092360"/>
                </a:xfrm>
                <a:custGeom>
                  <a:avLst/>
                  <a:gdLst>
                    <a:gd name="connsiteX0" fmla="*/ 853924 w 853924"/>
                    <a:gd name="connsiteY0" fmla="*/ 0 h 6850743"/>
                    <a:gd name="connsiteX1" fmla="*/ 99181 w 853924"/>
                    <a:gd name="connsiteY1" fmla="*/ 3222172 h 6850743"/>
                    <a:gd name="connsiteX2" fmla="*/ 258838 w 853924"/>
                    <a:gd name="connsiteY2" fmla="*/ 6850743 h 6850743"/>
                    <a:gd name="connsiteX3" fmla="*/ 258838 w 853924"/>
                    <a:gd name="connsiteY3" fmla="*/ 6850743 h 6850743"/>
                    <a:gd name="connsiteX0" fmla="*/ 878952 w 878952"/>
                    <a:gd name="connsiteY0" fmla="*/ 0 h 6850743"/>
                    <a:gd name="connsiteX1" fmla="*/ 124209 w 878952"/>
                    <a:gd name="connsiteY1" fmla="*/ 3222172 h 6850743"/>
                    <a:gd name="connsiteX2" fmla="*/ 489467 w 878952"/>
                    <a:gd name="connsiteY2" fmla="*/ 3536928 h 6850743"/>
                    <a:gd name="connsiteX3" fmla="*/ 283866 w 878952"/>
                    <a:gd name="connsiteY3" fmla="*/ 6850743 h 6850743"/>
                    <a:gd name="connsiteX4" fmla="*/ 283866 w 878952"/>
                    <a:gd name="connsiteY4" fmla="*/ 6850743 h 6850743"/>
                    <a:gd name="connsiteX0" fmla="*/ 620114 w 620114"/>
                    <a:gd name="connsiteY0" fmla="*/ 0 h 6850743"/>
                    <a:gd name="connsiteX1" fmla="*/ 230629 w 620114"/>
                    <a:gd name="connsiteY1" fmla="*/ 3536928 h 6850743"/>
                    <a:gd name="connsiteX2" fmla="*/ 25028 w 620114"/>
                    <a:gd name="connsiteY2" fmla="*/ 6850743 h 6850743"/>
                    <a:gd name="connsiteX3" fmla="*/ 25028 w 620114"/>
                    <a:gd name="connsiteY3" fmla="*/ 6850743 h 6850743"/>
                    <a:gd name="connsiteX0" fmla="*/ 620114 w 620114"/>
                    <a:gd name="connsiteY0" fmla="*/ 0 h 6850743"/>
                    <a:gd name="connsiteX1" fmla="*/ 230629 w 620114"/>
                    <a:gd name="connsiteY1" fmla="*/ 3536928 h 6850743"/>
                    <a:gd name="connsiteX2" fmla="*/ 25028 w 620114"/>
                    <a:gd name="connsiteY2" fmla="*/ 6850743 h 6850743"/>
                    <a:gd name="connsiteX3" fmla="*/ 25028 w 620114"/>
                    <a:gd name="connsiteY3" fmla="*/ 6850743 h 6850743"/>
                    <a:gd name="connsiteX0" fmla="*/ 975884 w 975884"/>
                    <a:gd name="connsiteY0" fmla="*/ 0 h 6850743"/>
                    <a:gd name="connsiteX1" fmla="*/ 230629 w 975884"/>
                    <a:gd name="connsiteY1" fmla="*/ 3536928 h 6850743"/>
                    <a:gd name="connsiteX2" fmla="*/ 25028 w 975884"/>
                    <a:gd name="connsiteY2" fmla="*/ 6850743 h 6850743"/>
                    <a:gd name="connsiteX3" fmla="*/ 25028 w 975884"/>
                    <a:gd name="connsiteY3" fmla="*/ 6850743 h 6850743"/>
                    <a:gd name="connsiteX0" fmla="*/ 975884 w 975884"/>
                    <a:gd name="connsiteY0" fmla="*/ 0 h 6850743"/>
                    <a:gd name="connsiteX1" fmla="*/ 230629 w 975884"/>
                    <a:gd name="connsiteY1" fmla="*/ 3536928 h 6850743"/>
                    <a:gd name="connsiteX2" fmla="*/ 25028 w 975884"/>
                    <a:gd name="connsiteY2" fmla="*/ 6850743 h 6850743"/>
                    <a:gd name="connsiteX3" fmla="*/ 25028 w 975884"/>
                    <a:gd name="connsiteY3" fmla="*/ 6850743 h 6850743"/>
                    <a:gd name="connsiteX0" fmla="*/ 762371 w 762371"/>
                    <a:gd name="connsiteY0" fmla="*/ 0 h 6850743"/>
                    <a:gd name="connsiteX1" fmla="*/ 230629 w 762371"/>
                    <a:gd name="connsiteY1" fmla="*/ 3536928 h 6850743"/>
                    <a:gd name="connsiteX2" fmla="*/ 25028 w 762371"/>
                    <a:gd name="connsiteY2" fmla="*/ 6850743 h 6850743"/>
                    <a:gd name="connsiteX3" fmla="*/ 25028 w 762371"/>
                    <a:gd name="connsiteY3" fmla="*/ 6850743 h 6850743"/>
                    <a:gd name="connsiteX0" fmla="*/ 963520 w 963520"/>
                    <a:gd name="connsiteY0" fmla="*/ 0 h 6850743"/>
                    <a:gd name="connsiteX1" fmla="*/ 218265 w 963520"/>
                    <a:gd name="connsiteY1" fmla="*/ 4322722 h 6850743"/>
                    <a:gd name="connsiteX2" fmla="*/ 226177 w 963520"/>
                    <a:gd name="connsiteY2" fmla="*/ 6850743 h 6850743"/>
                    <a:gd name="connsiteX3" fmla="*/ 226177 w 963520"/>
                    <a:gd name="connsiteY3" fmla="*/ 6850743 h 6850743"/>
                    <a:gd name="connsiteX0" fmla="*/ 963520 w 963520"/>
                    <a:gd name="connsiteY0" fmla="*/ 0 h 6850743"/>
                    <a:gd name="connsiteX1" fmla="*/ 218265 w 963520"/>
                    <a:gd name="connsiteY1" fmla="*/ 4322722 h 6850743"/>
                    <a:gd name="connsiteX2" fmla="*/ 226177 w 963520"/>
                    <a:gd name="connsiteY2" fmla="*/ 6850743 h 6850743"/>
                    <a:gd name="connsiteX3" fmla="*/ 226177 w 963520"/>
                    <a:gd name="connsiteY3" fmla="*/ 6850743 h 6850743"/>
                    <a:gd name="connsiteX0" fmla="*/ 963520 w 963520"/>
                    <a:gd name="connsiteY0" fmla="*/ 0 h 6850743"/>
                    <a:gd name="connsiteX1" fmla="*/ 218265 w 963520"/>
                    <a:gd name="connsiteY1" fmla="*/ 4322722 h 6850743"/>
                    <a:gd name="connsiteX2" fmla="*/ 226177 w 963520"/>
                    <a:gd name="connsiteY2" fmla="*/ 6850743 h 6850743"/>
                    <a:gd name="connsiteX3" fmla="*/ 226177 w 963520"/>
                    <a:gd name="connsiteY3" fmla="*/ 6850743 h 6850743"/>
                    <a:gd name="connsiteX0" fmla="*/ 737343 w 737343"/>
                    <a:gd name="connsiteY0" fmla="*/ 0 h 6850743"/>
                    <a:gd name="connsiteX1" fmla="*/ 0 w 737343"/>
                    <a:gd name="connsiteY1" fmla="*/ 6850743 h 6850743"/>
                    <a:gd name="connsiteX2" fmla="*/ 0 w 737343"/>
                    <a:gd name="connsiteY2" fmla="*/ 6850743 h 6850743"/>
                    <a:gd name="connsiteX0" fmla="*/ 737343 w 737343"/>
                    <a:gd name="connsiteY0" fmla="*/ 0 h 6850743"/>
                    <a:gd name="connsiteX1" fmla="*/ 0 w 737343"/>
                    <a:gd name="connsiteY1" fmla="*/ 6850743 h 6850743"/>
                    <a:gd name="connsiteX2" fmla="*/ 0 w 737343"/>
                    <a:gd name="connsiteY2" fmla="*/ 6850743 h 6850743"/>
                    <a:gd name="connsiteX0" fmla="*/ 750894 w 750894"/>
                    <a:gd name="connsiteY0" fmla="*/ 0 h 6850743"/>
                    <a:gd name="connsiteX1" fmla="*/ 13551 w 750894"/>
                    <a:gd name="connsiteY1" fmla="*/ 6850743 h 6850743"/>
                    <a:gd name="connsiteX2" fmla="*/ 13551 w 750894"/>
                    <a:gd name="connsiteY2" fmla="*/ 6850743 h 6850743"/>
                    <a:gd name="connsiteX0" fmla="*/ 750894 w 750894"/>
                    <a:gd name="connsiteY0" fmla="*/ 0 h 6850743"/>
                    <a:gd name="connsiteX1" fmla="*/ 13551 w 750894"/>
                    <a:gd name="connsiteY1" fmla="*/ 6850743 h 6850743"/>
                    <a:gd name="connsiteX2" fmla="*/ 13551 w 750894"/>
                    <a:gd name="connsiteY2" fmla="*/ 6850743 h 6850743"/>
                    <a:gd name="connsiteX0" fmla="*/ 1391305 w 1391305"/>
                    <a:gd name="connsiteY0" fmla="*/ 0 h 6850743"/>
                    <a:gd name="connsiteX1" fmla="*/ 13551 w 1391305"/>
                    <a:gd name="connsiteY1" fmla="*/ 6850743 h 6850743"/>
                    <a:gd name="connsiteX2" fmla="*/ 13551 w 1391305"/>
                    <a:gd name="connsiteY2" fmla="*/ 6850743 h 6850743"/>
                    <a:gd name="connsiteX0" fmla="*/ 1391305 w 1391305"/>
                    <a:gd name="connsiteY0" fmla="*/ 0 h 6850743"/>
                    <a:gd name="connsiteX1" fmla="*/ 13551 w 1391305"/>
                    <a:gd name="connsiteY1" fmla="*/ 6850743 h 6850743"/>
                    <a:gd name="connsiteX2" fmla="*/ 13551 w 1391305"/>
                    <a:gd name="connsiteY2" fmla="*/ 6850743 h 6850743"/>
                    <a:gd name="connsiteX0" fmla="*/ 3027961 w 3027961"/>
                    <a:gd name="connsiteY0" fmla="*/ 0 h 6850743"/>
                    <a:gd name="connsiteX1" fmla="*/ 13551 w 3027961"/>
                    <a:gd name="connsiteY1" fmla="*/ 6850743 h 6850743"/>
                    <a:gd name="connsiteX2" fmla="*/ 13551 w 3027961"/>
                    <a:gd name="connsiteY2" fmla="*/ 6850743 h 6850743"/>
                    <a:gd name="connsiteX0" fmla="*/ 3027961 w 3027961"/>
                    <a:gd name="connsiteY0" fmla="*/ 0 h 6850743"/>
                    <a:gd name="connsiteX1" fmla="*/ 13551 w 3027961"/>
                    <a:gd name="connsiteY1" fmla="*/ 6850743 h 6850743"/>
                    <a:gd name="connsiteX2" fmla="*/ 13551 w 3027961"/>
                    <a:gd name="connsiteY2" fmla="*/ 6850743 h 6850743"/>
                    <a:gd name="connsiteX0" fmla="*/ 3014410 w 3014410"/>
                    <a:gd name="connsiteY0" fmla="*/ 0 h 6850743"/>
                    <a:gd name="connsiteX1" fmla="*/ 0 w 3014410"/>
                    <a:gd name="connsiteY1" fmla="*/ 6850743 h 6850743"/>
                    <a:gd name="connsiteX2" fmla="*/ 0 w 3014410"/>
                    <a:gd name="connsiteY2" fmla="*/ 6850743 h 6850743"/>
                    <a:gd name="connsiteX0" fmla="*/ 4152944 w 4152944"/>
                    <a:gd name="connsiteY0" fmla="*/ 0 h 6850743"/>
                    <a:gd name="connsiteX1" fmla="*/ 0 w 4152944"/>
                    <a:gd name="connsiteY1" fmla="*/ 6850743 h 6850743"/>
                    <a:gd name="connsiteX2" fmla="*/ 0 w 4152944"/>
                    <a:gd name="connsiteY2" fmla="*/ 6850743 h 6850743"/>
                    <a:gd name="connsiteX0" fmla="*/ 4152944 w 4152944"/>
                    <a:gd name="connsiteY0" fmla="*/ 0 h 6850743"/>
                    <a:gd name="connsiteX1" fmla="*/ 0 w 4152944"/>
                    <a:gd name="connsiteY1" fmla="*/ 6850743 h 6850743"/>
                    <a:gd name="connsiteX2" fmla="*/ 0 w 4152944"/>
                    <a:gd name="connsiteY2" fmla="*/ 6850743 h 6850743"/>
                    <a:gd name="connsiteX0" fmla="*/ 4722259 w 4722259"/>
                    <a:gd name="connsiteY0" fmla="*/ 0 h 6850743"/>
                    <a:gd name="connsiteX1" fmla="*/ 569315 w 4722259"/>
                    <a:gd name="connsiteY1" fmla="*/ 6850743 h 6850743"/>
                    <a:gd name="connsiteX2" fmla="*/ 0 w 4722259"/>
                    <a:gd name="connsiteY2" fmla="*/ 6850743 h 6850743"/>
                    <a:gd name="connsiteX0" fmla="*/ 4722259 w 4722259"/>
                    <a:gd name="connsiteY0" fmla="*/ 0 h 6850743"/>
                    <a:gd name="connsiteX1" fmla="*/ 569315 w 4722259"/>
                    <a:gd name="connsiteY1" fmla="*/ 6850743 h 6850743"/>
                    <a:gd name="connsiteX2" fmla="*/ 0 w 4722259"/>
                    <a:gd name="connsiteY2" fmla="*/ 6850743 h 6850743"/>
                    <a:gd name="connsiteX0" fmla="*/ 4722259 w 4722259"/>
                    <a:gd name="connsiteY0" fmla="*/ 0 h 6850743"/>
                    <a:gd name="connsiteX1" fmla="*/ 0 w 4722259"/>
                    <a:gd name="connsiteY1" fmla="*/ 6850743 h 6850743"/>
                    <a:gd name="connsiteX0" fmla="*/ 4722259 w 4722259"/>
                    <a:gd name="connsiteY0" fmla="*/ 0 h 6850743"/>
                    <a:gd name="connsiteX1" fmla="*/ 0 w 4722259"/>
                    <a:gd name="connsiteY1" fmla="*/ 6850743 h 6850743"/>
                    <a:gd name="connsiteX0" fmla="*/ 4722259 w 4722259"/>
                    <a:gd name="connsiteY0" fmla="*/ 0 h 6850743"/>
                    <a:gd name="connsiteX1" fmla="*/ 0 w 4722259"/>
                    <a:gd name="connsiteY1" fmla="*/ 6850743 h 6850743"/>
                    <a:gd name="connsiteX0" fmla="*/ 5149189 w 5149189"/>
                    <a:gd name="connsiteY0" fmla="*/ 0 h 6850743"/>
                    <a:gd name="connsiteX1" fmla="*/ 0 w 5149189"/>
                    <a:gd name="connsiteY1" fmla="*/ 6850743 h 6850743"/>
                    <a:gd name="connsiteX0" fmla="*/ 5149189 w 5149189"/>
                    <a:gd name="connsiteY0" fmla="*/ 0 h 6850743"/>
                    <a:gd name="connsiteX1" fmla="*/ 0 w 5149189"/>
                    <a:gd name="connsiteY1" fmla="*/ 6850743 h 6850743"/>
                    <a:gd name="connsiteX0" fmla="*/ 4290093 w 4290093"/>
                    <a:gd name="connsiteY0" fmla="*/ 0 h 6964853"/>
                    <a:gd name="connsiteX1" fmla="*/ 0 w 4290093"/>
                    <a:gd name="connsiteY1" fmla="*/ 6964853 h 6964853"/>
                    <a:gd name="connsiteX0" fmla="*/ 5891003 w 5891003"/>
                    <a:gd name="connsiteY0" fmla="*/ 0 h 6964853"/>
                    <a:gd name="connsiteX1" fmla="*/ 1600910 w 5891003"/>
                    <a:gd name="connsiteY1" fmla="*/ 6964853 h 6964853"/>
                    <a:gd name="connsiteX0" fmla="*/ 5505631 w 5505631"/>
                    <a:gd name="connsiteY0" fmla="*/ 0 h 6964853"/>
                    <a:gd name="connsiteX1" fmla="*/ 1215538 w 5505631"/>
                    <a:gd name="connsiteY1" fmla="*/ 6964853 h 6964853"/>
                    <a:gd name="connsiteX0" fmla="*/ 5505631 w 5505631"/>
                    <a:gd name="connsiteY0" fmla="*/ 0 h 6964853"/>
                    <a:gd name="connsiteX1" fmla="*/ 1215538 w 5505631"/>
                    <a:gd name="connsiteY1" fmla="*/ 6964853 h 696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05631" h="6964853">
                      <a:moveTo>
                        <a:pt x="5505631" y="0"/>
                      </a:moveTo>
                      <a:cubicBezTo>
                        <a:pt x="3834166" y="519125"/>
                        <a:pt x="0" y="4113606"/>
                        <a:pt x="1215538" y="6964853"/>
                      </a:cubicBezTo>
                    </a:path>
                  </a:pathLst>
                </a:custGeom>
                <a:ln>
                  <a:solidFill>
                    <a:schemeClr val="accent2">
                      <a:alpha val="2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sp>
            <p:nvSpPr>
              <p:cNvPr id="16" name="Freeform 31">
                <a:extLst>
                  <a:ext uri="{FF2B5EF4-FFF2-40B4-BE49-F238E27FC236}">
                    <a16:creationId xmlns:a16="http://schemas.microsoft.com/office/drawing/2014/main" id="{674B9B79-3CD9-47FB-82D6-DC68A8F2152B}"/>
                  </a:ext>
                </a:extLst>
              </p:cNvPr>
              <p:cNvSpPr/>
              <p:nvPr/>
            </p:nvSpPr>
            <p:spPr bwMode="gray">
              <a:xfrm rot="11441144">
                <a:off x="-44634" y="-828276"/>
                <a:ext cx="8678907" cy="2727157"/>
              </a:xfrm>
              <a:custGeom>
                <a:avLst/>
                <a:gdLst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283084"/>
                  <a:gd name="connsiteY0" fmla="*/ 6662057 h 6778171"/>
                  <a:gd name="connsiteX1" fmla="*/ 3149600 w 8283084"/>
                  <a:gd name="connsiteY1" fmla="*/ 2743200 h 6778171"/>
                  <a:gd name="connsiteX2" fmla="*/ 7634515 w 8283084"/>
                  <a:gd name="connsiteY2" fmla="*/ 0 h 6778171"/>
                  <a:gd name="connsiteX3" fmla="*/ 7576457 w 8283084"/>
                  <a:gd name="connsiteY3" fmla="*/ 2119086 h 6778171"/>
                  <a:gd name="connsiteX4" fmla="*/ 4107543 w 8283084"/>
                  <a:gd name="connsiteY4" fmla="*/ 4368800 h 6778171"/>
                  <a:gd name="connsiteX5" fmla="*/ 508000 w 8283084"/>
                  <a:gd name="connsiteY5" fmla="*/ 6778171 h 6778171"/>
                  <a:gd name="connsiteX6" fmla="*/ 0 w 8283084"/>
                  <a:gd name="connsiteY6" fmla="*/ 6662057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8480144"/>
                  <a:gd name="connsiteY0" fmla="*/ 6770914 h 6778171"/>
                  <a:gd name="connsiteX1" fmla="*/ 3346660 w 8480144"/>
                  <a:gd name="connsiteY1" fmla="*/ 2743200 h 6778171"/>
                  <a:gd name="connsiteX2" fmla="*/ 7831575 w 8480144"/>
                  <a:gd name="connsiteY2" fmla="*/ 0 h 6778171"/>
                  <a:gd name="connsiteX3" fmla="*/ 7773517 w 8480144"/>
                  <a:gd name="connsiteY3" fmla="*/ 2119086 h 6778171"/>
                  <a:gd name="connsiteX4" fmla="*/ 4304603 w 8480144"/>
                  <a:gd name="connsiteY4" fmla="*/ 4368800 h 6778171"/>
                  <a:gd name="connsiteX5" fmla="*/ 705060 w 8480144"/>
                  <a:gd name="connsiteY5" fmla="*/ 6778171 h 6778171"/>
                  <a:gd name="connsiteX6" fmla="*/ 0 w 8480144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901452 w 7831575"/>
                  <a:gd name="connsiteY4" fmla="*/ 4148354 h 6778171"/>
                  <a:gd name="connsiteX5" fmla="*/ 4304603 w 7831575"/>
                  <a:gd name="connsiteY5" fmla="*/ 4368800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304603 w 7831575"/>
                  <a:gd name="connsiteY4" fmla="*/ 436880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652947 w 7831575"/>
                  <a:gd name="connsiteY5" fmla="*/ 4586514 h 6778171"/>
                  <a:gd name="connsiteX6" fmla="*/ 4295725 w 7831575"/>
                  <a:gd name="connsiteY6" fmla="*/ 4386691 h 6778171"/>
                  <a:gd name="connsiteX7" fmla="*/ 705060 w 7831575"/>
                  <a:gd name="connsiteY7" fmla="*/ 6778171 h 6778171"/>
                  <a:gd name="connsiteX8" fmla="*/ 0 w 7831575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661761 w 7831575"/>
                  <a:gd name="connsiteY4" fmla="*/ 4583090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3517 w 7831575"/>
                  <a:gd name="connsiteY3" fmla="*/ 211908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70305 w 7831575"/>
                  <a:gd name="connsiteY3" fmla="*/ 2110703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6405383 w 7831575"/>
                  <a:gd name="connsiteY4" fmla="*/ 3869878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37866"/>
                  <a:gd name="connsiteY0" fmla="*/ 6770914 h 6778171"/>
                  <a:gd name="connsiteX1" fmla="*/ 3346660 w 7837866"/>
                  <a:gd name="connsiteY1" fmla="*/ 2743200 h 6778171"/>
                  <a:gd name="connsiteX2" fmla="*/ 7831575 w 7837866"/>
                  <a:gd name="connsiteY2" fmla="*/ 0 h 6778171"/>
                  <a:gd name="connsiteX3" fmla="*/ 7781607 w 7837866"/>
                  <a:gd name="connsiteY3" fmla="*/ 2087806 h 6778171"/>
                  <a:gd name="connsiteX4" fmla="*/ 7837866 w 7837866"/>
                  <a:gd name="connsiteY4" fmla="*/ 2112174 h 6778171"/>
                  <a:gd name="connsiteX5" fmla="*/ 6405383 w 7837866"/>
                  <a:gd name="connsiteY5" fmla="*/ 3869878 h 6778171"/>
                  <a:gd name="connsiteX6" fmla="*/ 4295725 w 7837866"/>
                  <a:gd name="connsiteY6" fmla="*/ 4386691 h 6778171"/>
                  <a:gd name="connsiteX7" fmla="*/ 705060 w 7837866"/>
                  <a:gd name="connsiteY7" fmla="*/ 6778171 h 6778171"/>
                  <a:gd name="connsiteX8" fmla="*/ 0 w 7837866"/>
                  <a:gd name="connsiteY8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7781607 w 7831575"/>
                  <a:gd name="connsiteY3" fmla="*/ 2087806 h 6778171"/>
                  <a:gd name="connsiteX4" fmla="*/ 6405383 w 7831575"/>
                  <a:gd name="connsiteY4" fmla="*/ 3869878 h 6778171"/>
                  <a:gd name="connsiteX5" fmla="*/ 4295725 w 7831575"/>
                  <a:gd name="connsiteY5" fmla="*/ 4386691 h 6778171"/>
                  <a:gd name="connsiteX6" fmla="*/ 705060 w 7831575"/>
                  <a:gd name="connsiteY6" fmla="*/ 6778171 h 6778171"/>
                  <a:gd name="connsiteX7" fmla="*/ 0 w 7831575"/>
                  <a:gd name="connsiteY7" fmla="*/ 6770914 h 6778171"/>
                  <a:gd name="connsiteX0" fmla="*/ 0 w 7847741"/>
                  <a:gd name="connsiteY0" fmla="*/ 6770914 h 6778171"/>
                  <a:gd name="connsiteX1" fmla="*/ 3346660 w 7847741"/>
                  <a:gd name="connsiteY1" fmla="*/ 2743200 h 6778171"/>
                  <a:gd name="connsiteX2" fmla="*/ 7831575 w 7847741"/>
                  <a:gd name="connsiteY2" fmla="*/ 0 h 6778171"/>
                  <a:gd name="connsiteX3" fmla="*/ 7847741 w 7847741"/>
                  <a:gd name="connsiteY3" fmla="*/ 2087664 h 6778171"/>
                  <a:gd name="connsiteX4" fmla="*/ 6405383 w 7847741"/>
                  <a:gd name="connsiteY4" fmla="*/ 3869878 h 6778171"/>
                  <a:gd name="connsiteX5" fmla="*/ 4295725 w 7847741"/>
                  <a:gd name="connsiteY5" fmla="*/ 4386691 h 6778171"/>
                  <a:gd name="connsiteX6" fmla="*/ 705060 w 7847741"/>
                  <a:gd name="connsiteY6" fmla="*/ 6778171 h 6778171"/>
                  <a:gd name="connsiteX7" fmla="*/ 0 w 7847741"/>
                  <a:gd name="connsiteY7" fmla="*/ 6770914 h 6778171"/>
                  <a:gd name="connsiteX0" fmla="*/ 0 w 7831575"/>
                  <a:gd name="connsiteY0" fmla="*/ 6770914 h 6778171"/>
                  <a:gd name="connsiteX1" fmla="*/ 3346660 w 7831575"/>
                  <a:gd name="connsiteY1" fmla="*/ 2743200 h 6778171"/>
                  <a:gd name="connsiteX2" fmla="*/ 7831575 w 7831575"/>
                  <a:gd name="connsiteY2" fmla="*/ 0 h 6778171"/>
                  <a:gd name="connsiteX3" fmla="*/ 6405383 w 7831575"/>
                  <a:gd name="connsiteY3" fmla="*/ 3869878 h 6778171"/>
                  <a:gd name="connsiteX4" fmla="*/ 4295725 w 7831575"/>
                  <a:gd name="connsiteY4" fmla="*/ 4386691 h 6778171"/>
                  <a:gd name="connsiteX5" fmla="*/ 705060 w 7831575"/>
                  <a:gd name="connsiteY5" fmla="*/ 6778171 h 6778171"/>
                  <a:gd name="connsiteX6" fmla="*/ 0 w 7831575"/>
                  <a:gd name="connsiteY6" fmla="*/ 6770914 h 6778171"/>
                  <a:gd name="connsiteX0" fmla="*/ 0 w 8317851"/>
                  <a:gd name="connsiteY0" fmla="*/ 6770914 h 6778171"/>
                  <a:gd name="connsiteX1" fmla="*/ 3346660 w 8317851"/>
                  <a:gd name="connsiteY1" fmla="*/ 2743200 h 6778171"/>
                  <a:gd name="connsiteX2" fmla="*/ 7831575 w 8317851"/>
                  <a:gd name="connsiteY2" fmla="*/ 0 h 6778171"/>
                  <a:gd name="connsiteX3" fmla="*/ 8317851 w 8317851"/>
                  <a:gd name="connsiteY3" fmla="*/ 2792905 h 6778171"/>
                  <a:gd name="connsiteX4" fmla="*/ 4295725 w 8317851"/>
                  <a:gd name="connsiteY4" fmla="*/ 4386691 h 6778171"/>
                  <a:gd name="connsiteX5" fmla="*/ 705060 w 8317851"/>
                  <a:gd name="connsiteY5" fmla="*/ 6778171 h 6778171"/>
                  <a:gd name="connsiteX6" fmla="*/ 0 w 8317851"/>
                  <a:gd name="connsiteY6" fmla="*/ 6770914 h 6778171"/>
                  <a:gd name="connsiteX0" fmla="*/ 0 w 8317851"/>
                  <a:gd name="connsiteY0" fmla="*/ 6766309 h 6773566"/>
                  <a:gd name="connsiteX1" fmla="*/ 3346660 w 8317851"/>
                  <a:gd name="connsiteY1" fmla="*/ 2738595 h 6773566"/>
                  <a:gd name="connsiteX2" fmla="*/ 7913004 w 8317851"/>
                  <a:gd name="connsiteY2" fmla="*/ 0 h 6773566"/>
                  <a:gd name="connsiteX3" fmla="*/ 8317851 w 8317851"/>
                  <a:gd name="connsiteY3" fmla="*/ 2788300 h 6773566"/>
                  <a:gd name="connsiteX4" fmla="*/ 4295725 w 8317851"/>
                  <a:gd name="connsiteY4" fmla="*/ 4382086 h 6773566"/>
                  <a:gd name="connsiteX5" fmla="*/ 705060 w 8317851"/>
                  <a:gd name="connsiteY5" fmla="*/ 6773566 h 6773566"/>
                  <a:gd name="connsiteX6" fmla="*/ 0 w 8317851"/>
                  <a:gd name="connsiteY6" fmla="*/ 6766309 h 6773566"/>
                  <a:gd name="connsiteX0" fmla="*/ 0 w 8317851"/>
                  <a:gd name="connsiteY0" fmla="*/ 6766309 h 6773566"/>
                  <a:gd name="connsiteX1" fmla="*/ 3346660 w 8317851"/>
                  <a:gd name="connsiteY1" fmla="*/ 2738595 h 6773566"/>
                  <a:gd name="connsiteX2" fmla="*/ 7913004 w 8317851"/>
                  <a:gd name="connsiteY2" fmla="*/ 0 h 6773566"/>
                  <a:gd name="connsiteX3" fmla="*/ 8317851 w 8317851"/>
                  <a:gd name="connsiteY3" fmla="*/ 2788300 h 6773566"/>
                  <a:gd name="connsiteX4" fmla="*/ 4415300 w 8317851"/>
                  <a:gd name="connsiteY4" fmla="*/ 5015887 h 6773566"/>
                  <a:gd name="connsiteX5" fmla="*/ 705060 w 8317851"/>
                  <a:gd name="connsiteY5" fmla="*/ 6773566 h 6773566"/>
                  <a:gd name="connsiteX6" fmla="*/ 0 w 8317851"/>
                  <a:gd name="connsiteY6" fmla="*/ 6766309 h 6773566"/>
                  <a:gd name="connsiteX0" fmla="*/ 0 w 8317851"/>
                  <a:gd name="connsiteY0" fmla="*/ 6766309 h 6766310"/>
                  <a:gd name="connsiteX1" fmla="*/ 3346660 w 8317851"/>
                  <a:gd name="connsiteY1" fmla="*/ 2738595 h 6766310"/>
                  <a:gd name="connsiteX2" fmla="*/ 7913004 w 8317851"/>
                  <a:gd name="connsiteY2" fmla="*/ 0 h 6766310"/>
                  <a:gd name="connsiteX3" fmla="*/ 8317851 w 8317851"/>
                  <a:gd name="connsiteY3" fmla="*/ 2788300 h 6766310"/>
                  <a:gd name="connsiteX4" fmla="*/ 4415300 w 8317851"/>
                  <a:gd name="connsiteY4" fmla="*/ 5015887 h 6766310"/>
                  <a:gd name="connsiteX5" fmla="*/ 1537673 w 8317851"/>
                  <a:gd name="connsiteY5" fmla="*/ 6544087 h 6766310"/>
                  <a:gd name="connsiteX6" fmla="*/ 0 w 8317851"/>
                  <a:gd name="connsiteY6" fmla="*/ 6766309 h 6766310"/>
                  <a:gd name="connsiteX0" fmla="*/ 0 w 8317851"/>
                  <a:gd name="connsiteY0" fmla="*/ 6766309 h 6766309"/>
                  <a:gd name="connsiteX1" fmla="*/ 3474030 w 8317851"/>
                  <a:gd name="connsiteY1" fmla="*/ 3017791 h 6766309"/>
                  <a:gd name="connsiteX2" fmla="*/ 7913004 w 8317851"/>
                  <a:gd name="connsiteY2" fmla="*/ 0 h 6766309"/>
                  <a:gd name="connsiteX3" fmla="*/ 8317851 w 8317851"/>
                  <a:gd name="connsiteY3" fmla="*/ 2788300 h 6766309"/>
                  <a:gd name="connsiteX4" fmla="*/ 4415300 w 8317851"/>
                  <a:gd name="connsiteY4" fmla="*/ 5015887 h 6766309"/>
                  <a:gd name="connsiteX5" fmla="*/ 1537673 w 8317851"/>
                  <a:gd name="connsiteY5" fmla="*/ 6544087 h 6766309"/>
                  <a:gd name="connsiteX6" fmla="*/ 0 w 8317851"/>
                  <a:gd name="connsiteY6" fmla="*/ 6766309 h 6766309"/>
                  <a:gd name="connsiteX0" fmla="*/ 0 w 8317851"/>
                  <a:gd name="connsiteY0" fmla="*/ 6766309 h 6766309"/>
                  <a:gd name="connsiteX1" fmla="*/ 3474030 w 8317851"/>
                  <a:gd name="connsiteY1" fmla="*/ 3017791 h 6766309"/>
                  <a:gd name="connsiteX2" fmla="*/ 7913004 w 8317851"/>
                  <a:gd name="connsiteY2" fmla="*/ 0 h 6766309"/>
                  <a:gd name="connsiteX3" fmla="*/ 8317851 w 8317851"/>
                  <a:gd name="connsiteY3" fmla="*/ 2788300 h 6766309"/>
                  <a:gd name="connsiteX4" fmla="*/ 4415300 w 8317851"/>
                  <a:gd name="connsiteY4" fmla="*/ 5015887 h 6766309"/>
                  <a:gd name="connsiteX5" fmla="*/ 1537673 w 8317851"/>
                  <a:gd name="connsiteY5" fmla="*/ 6544087 h 6766309"/>
                  <a:gd name="connsiteX6" fmla="*/ 0 w 8317851"/>
                  <a:gd name="connsiteY6" fmla="*/ 6766309 h 6766309"/>
                  <a:gd name="connsiteX0" fmla="*/ 0 w 8317851"/>
                  <a:gd name="connsiteY0" fmla="*/ 6807831 h 6807831"/>
                  <a:gd name="connsiteX1" fmla="*/ 3474030 w 8317851"/>
                  <a:gd name="connsiteY1" fmla="*/ 3059313 h 6807831"/>
                  <a:gd name="connsiteX2" fmla="*/ 7936511 w 8317851"/>
                  <a:gd name="connsiteY2" fmla="*/ 0 h 6807831"/>
                  <a:gd name="connsiteX3" fmla="*/ 8317851 w 8317851"/>
                  <a:gd name="connsiteY3" fmla="*/ 2829822 h 6807831"/>
                  <a:gd name="connsiteX4" fmla="*/ 4415300 w 8317851"/>
                  <a:gd name="connsiteY4" fmla="*/ 5057409 h 6807831"/>
                  <a:gd name="connsiteX5" fmla="*/ 1537673 w 8317851"/>
                  <a:gd name="connsiteY5" fmla="*/ 6585609 h 6807831"/>
                  <a:gd name="connsiteX6" fmla="*/ 0 w 8317851"/>
                  <a:gd name="connsiteY6" fmla="*/ 6807831 h 6807831"/>
                  <a:gd name="connsiteX0" fmla="*/ 0 w 8317851"/>
                  <a:gd name="connsiteY0" fmla="*/ 6289544 h 6289544"/>
                  <a:gd name="connsiteX1" fmla="*/ 3474030 w 8317851"/>
                  <a:gd name="connsiteY1" fmla="*/ 2541026 h 6289544"/>
                  <a:gd name="connsiteX2" fmla="*/ 7173746 w 8317851"/>
                  <a:gd name="connsiteY2" fmla="*/ 0 h 6289544"/>
                  <a:gd name="connsiteX3" fmla="*/ 8317851 w 8317851"/>
                  <a:gd name="connsiteY3" fmla="*/ 2311535 h 6289544"/>
                  <a:gd name="connsiteX4" fmla="*/ 4415300 w 8317851"/>
                  <a:gd name="connsiteY4" fmla="*/ 4539122 h 6289544"/>
                  <a:gd name="connsiteX5" fmla="*/ 1537673 w 8317851"/>
                  <a:gd name="connsiteY5" fmla="*/ 6067322 h 6289544"/>
                  <a:gd name="connsiteX6" fmla="*/ 0 w 8317851"/>
                  <a:gd name="connsiteY6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415300 w 8620644"/>
                  <a:gd name="connsiteY4" fmla="*/ 4539122 h 6289544"/>
                  <a:gd name="connsiteX5" fmla="*/ 1537673 w 8620644"/>
                  <a:gd name="connsiteY5" fmla="*/ 6067322 h 6289544"/>
                  <a:gd name="connsiteX6" fmla="*/ 0 w 8620644"/>
                  <a:gd name="connsiteY6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415300 w 8620644"/>
                  <a:gd name="connsiteY4" fmla="*/ 4539122 h 6289544"/>
                  <a:gd name="connsiteX5" fmla="*/ 1537673 w 8620644"/>
                  <a:gd name="connsiteY5" fmla="*/ 6067322 h 6289544"/>
                  <a:gd name="connsiteX6" fmla="*/ 1581944 w 8620644"/>
                  <a:gd name="connsiteY6" fmla="*/ 6068193 h 6289544"/>
                  <a:gd name="connsiteX7" fmla="*/ 0 w 8620644"/>
                  <a:gd name="connsiteY7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415300 w 8620644"/>
                  <a:gd name="connsiteY4" fmla="*/ 4539122 h 6289544"/>
                  <a:gd name="connsiteX5" fmla="*/ 1537673 w 8620644"/>
                  <a:gd name="connsiteY5" fmla="*/ 6067322 h 6289544"/>
                  <a:gd name="connsiteX6" fmla="*/ 1581944 w 8620644"/>
                  <a:gd name="connsiteY6" fmla="*/ 6068193 h 6289544"/>
                  <a:gd name="connsiteX7" fmla="*/ 0 w 8620644"/>
                  <a:gd name="connsiteY7" fmla="*/ 6289544 h 6289544"/>
                  <a:gd name="connsiteX0" fmla="*/ 322726 w 8943370"/>
                  <a:gd name="connsiteY0" fmla="*/ 6289544 h 6877261"/>
                  <a:gd name="connsiteX1" fmla="*/ 3796756 w 8943370"/>
                  <a:gd name="connsiteY1" fmla="*/ 2541026 h 6877261"/>
                  <a:gd name="connsiteX2" fmla="*/ 7496472 w 8943370"/>
                  <a:gd name="connsiteY2" fmla="*/ 0 h 6877261"/>
                  <a:gd name="connsiteX3" fmla="*/ 8943370 w 8943370"/>
                  <a:gd name="connsiteY3" fmla="*/ 985574 h 6877261"/>
                  <a:gd name="connsiteX4" fmla="*/ 4738026 w 8943370"/>
                  <a:gd name="connsiteY4" fmla="*/ 4539122 h 6877261"/>
                  <a:gd name="connsiteX5" fmla="*/ 1860399 w 8943370"/>
                  <a:gd name="connsiteY5" fmla="*/ 6067322 h 6877261"/>
                  <a:gd name="connsiteX6" fmla="*/ 322726 w 8943370"/>
                  <a:gd name="connsiteY6" fmla="*/ 6289544 h 6877261"/>
                  <a:gd name="connsiteX0" fmla="*/ 325488 w 8946132"/>
                  <a:gd name="connsiteY0" fmla="*/ 6289544 h 6874927"/>
                  <a:gd name="connsiteX1" fmla="*/ 3799518 w 8946132"/>
                  <a:gd name="connsiteY1" fmla="*/ 2541026 h 6874927"/>
                  <a:gd name="connsiteX2" fmla="*/ 7499234 w 8946132"/>
                  <a:gd name="connsiteY2" fmla="*/ 0 h 6874927"/>
                  <a:gd name="connsiteX3" fmla="*/ 8946132 w 8946132"/>
                  <a:gd name="connsiteY3" fmla="*/ 985574 h 6874927"/>
                  <a:gd name="connsiteX4" fmla="*/ 4740788 w 8946132"/>
                  <a:gd name="connsiteY4" fmla="*/ 4539122 h 6874927"/>
                  <a:gd name="connsiteX5" fmla="*/ 1863161 w 8946132"/>
                  <a:gd name="connsiteY5" fmla="*/ 6067322 h 6874927"/>
                  <a:gd name="connsiteX6" fmla="*/ 1853444 w 8946132"/>
                  <a:gd name="connsiteY6" fmla="*/ 6052113 h 6874927"/>
                  <a:gd name="connsiteX7" fmla="*/ 325488 w 8946132"/>
                  <a:gd name="connsiteY7" fmla="*/ 6289544 h 6874927"/>
                  <a:gd name="connsiteX0" fmla="*/ 325488 w 8946132"/>
                  <a:gd name="connsiteY0" fmla="*/ 6289544 h 6874927"/>
                  <a:gd name="connsiteX1" fmla="*/ 3799518 w 8946132"/>
                  <a:gd name="connsiteY1" fmla="*/ 2541026 h 6874927"/>
                  <a:gd name="connsiteX2" fmla="*/ 7499234 w 8946132"/>
                  <a:gd name="connsiteY2" fmla="*/ 0 h 6874927"/>
                  <a:gd name="connsiteX3" fmla="*/ 8946132 w 8946132"/>
                  <a:gd name="connsiteY3" fmla="*/ 985574 h 6874927"/>
                  <a:gd name="connsiteX4" fmla="*/ 4740788 w 8946132"/>
                  <a:gd name="connsiteY4" fmla="*/ 4539122 h 6874927"/>
                  <a:gd name="connsiteX5" fmla="*/ 1863161 w 8946132"/>
                  <a:gd name="connsiteY5" fmla="*/ 6067322 h 6874927"/>
                  <a:gd name="connsiteX6" fmla="*/ 1853444 w 8946132"/>
                  <a:gd name="connsiteY6" fmla="*/ 6052113 h 6874927"/>
                  <a:gd name="connsiteX7" fmla="*/ 1853101 w 8946132"/>
                  <a:gd name="connsiteY7" fmla="*/ 6053065 h 6874927"/>
                  <a:gd name="connsiteX8" fmla="*/ 325488 w 8946132"/>
                  <a:gd name="connsiteY8" fmla="*/ 6289544 h 6874927"/>
                  <a:gd name="connsiteX0" fmla="*/ 324347 w 8944991"/>
                  <a:gd name="connsiteY0" fmla="*/ 6289544 h 6874725"/>
                  <a:gd name="connsiteX1" fmla="*/ 3798377 w 8944991"/>
                  <a:gd name="connsiteY1" fmla="*/ 2541026 h 6874725"/>
                  <a:gd name="connsiteX2" fmla="*/ 7498093 w 8944991"/>
                  <a:gd name="connsiteY2" fmla="*/ 0 h 6874725"/>
                  <a:gd name="connsiteX3" fmla="*/ 8944991 w 8944991"/>
                  <a:gd name="connsiteY3" fmla="*/ 985574 h 6874725"/>
                  <a:gd name="connsiteX4" fmla="*/ 4739647 w 8944991"/>
                  <a:gd name="connsiteY4" fmla="*/ 4539122 h 6874725"/>
                  <a:gd name="connsiteX5" fmla="*/ 1862020 w 8944991"/>
                  <a:gd name="connsiteY5" fmla="*/ 6067322 h 6874725"/>
                  <a:gd name="connsiteX6" fmla="*/ 1852303 w 8944991"/>
                  <a:gd name="connsiteY6" fmla="*/ 6052113 h 6874725"/>
                  <a:gd name="connsiteX7" fmla="*/ 324347 w 8944991"/>
                  <a:gd name="connsiteY7" fmla="*/ 6289544 h 6874725"/>
                  <a:gd name="connsiteX0" fmla="*/ 324346 w 8944990"/>
                  <a:gd name="connsiteY0" fmla="*/ 6289544 h 6874725"/>
                  <a:gd name="connsiteX1" fmla="*/ 3798376 w 8944990"/>
                  <a:gd name="connsiteY1" fmla="*/ 2541026 h 6874725"/>
                  <a:gd name="connsiteX2" fmla="*/ 7498092 w 8944990"/>
                  <a:gd name="connsiteY2" fmla="*/ 0 h 6874725"/>
                  <a:gd name="connsiteX3" fmla="*/ 8944990 w 8944990"/>
                  <a:gd name="connsiteY3" fmla="*/ 985574 h 6874725"/>
                  <a:gd name="connsiteX4" fmla="*/ 4739646 w 8944990"/>
                  <a:gd name="connsiteY4" fmla="*/ 4539122 h 6874725"/>
                  <a:gd name="connsiteX5" fmla="*/ 1862019 w 8944990"/>
                  <a:gd name="connsiteY5" fmla="*/ 6067322 h 6874725"/>
                  <a:gd name="connsiteX6" fmla="*/ 1858684 w 8944990"/>
                  <a:gd name="connsiteY6" fmla="*/ 6051541 h 6874725"/>
                  <a:gd name="connsiteX7" fmla="*/ 324346 w 8944990"/>
                  <a:gd name="connsiteY7" fmla="*/ 6289544 h 6874725"/>
                  <a:gd name="connsiteX0" fmla="*/ 324346 w 8944990"/>
                  <a:gd name="connsiteY0" fmla="*/ 6289544 h 6874725"/>
                  <a:gd name="connsiteX1" fmla="*/ 3798376 w 8944990"/>
                  <a:gd name="connsiteY1" fmla="*/ 2541026 h 6874725"/>
                  <a:gd name="connsiteX2" fmla="*/ 7498092 w 8944990"/>
                  <a:gd name="connsiteY2" fmla="*/ 0 h 6874725"/>
                  <a:gd name="connsiteX3" fmla="*/ 8944990 w 8944990"/>
                  <a:gd name="connsiteY3" fmla="*/ 985574 h 6874725"/>
                  <a:gd name="connsiteX4" fmla="*/ 4739646 w 8944990"/>
                  <a:gd name="connsiteY4" fmla="*/ 4539122 h 6874725"/>
                  <a:gd name="connsiteX5" fmla="*/ 1862019 w 8944990"/>
                  <a:gd name="connsiteY5" fmla="*/ 6067322 h 6874725"/>
                  <a:gd name="connsiteX6" fmla="*/ 1865067 w 8944990"/>
                  <a:gd name="connsiteY6" fmla="*/ 6050970 h 6874725"/>
                  <a:gd name="connsiteX7" fmla="*/ 324346 w 8944990"/>
                  <a:gd name="connsiteY7" fmla="*/ 6289544 h 6874725"/>
                  <a:gd name="connsiteX0" fmla="*/ 324346 w 8944990"/>
                  <a:gd name="connsiteY0" fmla="*/ 6289544 h 6874725"/>
                  <a:gd name="connsiteX1" fmla="*/ 3798376 w 8944990"/>
                  <a:gd name="connsiteY1" fmla="*/ 2541026 h 6874725"/>
                  <a:gd name="connsiteX2" fmla="*/ 7498092 w 8944990"/>
                  <a:gd name="connsiteY2" fmla="*/ 0 h 6874725"/>
                  <a:gd name="connsiteX3" fmla="*/ 8944990 w 8944990"/>
                  <a:gd name="connsiteY3" fmla="*/ 985574 h 6874725"/>
                  <a:gd name="connsiteX4" fmla="*/ 4739646 w 8944990"/>
                  <a:gd name="connsiteY4" fmla="*/ 4539122 h 6874725"/>
                  <a:gd name="connsiteX5" fmla="*/ 1862019 w 8944990"/>
                  <a:gd name="connsiteY5" fmla="*/ 6067322 h 6874725"/>
                  <a:gd name="connsiteX6" fmla="*/ 1871450 w 8944990"/>
                  <a:gd name="connsiteY6" fmla="*/ 6050398 h 6874725"/>
                  <a:gd name="connsiteX7" fmla="*/ 324346 w 8944990"/>
                  <a:gd name="connsiteY7" fmla="*/ 6289544 h 6874725"/>
                  <a:gd name="connsiteX0" fmla="*/ 322135 w 8942779"/>
                  <a:gd name="connsiteY0" fmla="*/ 6289544 h 6868678"/>
                  <a:gd name="connsiteX1" fmla="*/ 3796165 w 8942779"/>
                  <a:gd name="connsiteY1" fmla="*/ 2541026 h 6868678"/>
                  <a:gd name="connsiteX2" fmla="*/ 7495881 w 8942779"/>
                  <a:gd name="connsiteY2" fmla="*/ 0 h 6868678"/>
                  <a:gd name="connsiteX3" fmla="*/ 8942779 w 8942779"/>
                  <a:gd name="connsiteY3" fmla="*/ 985574 h 6868678"/>
                  <a:gd name="connsiteX4" fmla="*/ 4737435 w 8942779"/>
                  <a:gd name="connsiteY4" fmla="*/ 4539122 h 6868678"/>
                  <a:gd name="connsiteX5" fmla="*/ 1859808 w 8942779"/>
                  <a:gd name="connsiteY5" fmla="*/ 6067322 h 6868678"/>
                  <a:gd name="connsiteX6" fmla="*/ 1869239 w 8942779"/>
                  <a:gd name="connsiteY6" fmla="*/ 6050398 h 6868678"/>
                  <a:gd name="connsiteX7" fmla="*/ 1869738 w 8942779"/>
                  <a:gd name="connsiteY7" fmla="*/ 6015259 h 6868678"/>
                  <a:gd name="connsiteX8" fmla="*/ 322135 w 8942779"/>
                  <a:gd name="connsiteY8" fmla="*/ 6289544 h 6868678"/>
                  <a:gd name="connsiteX0" fmla="*/ 322135 w 8942779"/>
                  <a:gd name="connsiteY0" fmla="*/ 6289544 h 6868678"/>
                  <a:gd name="connsiteX1" fmla="*/ 3796165 w 8942779"/>
                  <a:gd name="connsiteY1" fmla="*/ 2541026 h 6868678"/>
                  <a:gd name="connsiteX2" fmla="*/ 7495881 w 8942779"/>
                  <a:gd name="connsiteY2" fmla="*/ 0 h 6868678"/>
                  <a:gd name="connsiteX3" fmla="*/ 8942779 w 8942779"/>
                  <a:gd name="connsiteY3" fmla="*/ 985574 h 6868678"/>
                  <a:gd name="connsiteX4" fmla="*/ 4737435 w 8942779"/>
                  <a:gd name="connsiteY4" fmla="*/ 4539122 h 6868678"/>
                  <a:gd name="connsiteX5" fmla="*/ 1859808 w 8942779"/>
                  <a:gd name="connsiteY5" fmla="*/ 6067322 h 6868678"/>
                  <a:gd name="connsiteX6" fmla="*/ 1869239 w 8942779"/>
                  <a:gd name="connsiteY6" fmla="*/ 6050398 h 6868678"/>
                  <a:gd name="connsiteX7" fmla="*/ 1869738 w 8942779"/>
                  <a:gd name="connsiteY7" fmla="*/ 6015259 h 6868678"/>
                  <a:gd name="connsiteX8" fmla="*/ 1868190 w 8942779"/>
                  <a:gd name="connsiteY8" fmla="*/ 6015056 h 6868678"/>
                  <a:gd name="connsiteX9" fmla="*/ 322135 w 8942779"/>
                  <a:gd name="connsiteY9" fmla="*/ 6289544 h 6868678"/>
                  <a:gd name="connsiteX0" fmla="*/ 327754 w 8948398"/>
                  <a:gd name="connsiteY0" fmla="*/ 6289544 h 6864949"/>
                  <a:gd name="connsiteX1" fmla="*/ 3801784 w 8948398"/>
                  <a:gd name="connsiteY1" fmla="*/ 2541026 h 6864949"/>
                  <a:gd name="connsiteX2" fmla="*/ 7501500 w 8948398"/>
                  <a:gd name="connsiteY2" fmla="*/ 0 h 6864949"/>
                  <a:gd name="connsiteX3" fmla="*/ 8948398 w 8948398"/>
                  <a:gd name="connsiteY3" fmla="*/ 985574 h 6864949"/>
                  <a:gd name="connsiteX4" fmla="*/ 4743054 w 8948398"/>
                  <a:gd name="connsiteY4" fmla="*/ 4539122 h 6864949"/>
                  <a:gd name="connsiteX5" fmla="*/ 1865427 w 8948398"/>
                  <a:gd name="connsiteY5" fmla="*/ 6067322 h 6864949"/>
                  <a:gd name="connsiteX6" fmla="*/ 1874858 w 8948398"/>
                  <a:gd name="connsiteY6" fmla="*/ 6050398 h 6864949"/>
                  <a:gd name="connsiteX7" fmla="*/ 1875357 w 8948398"/>
                  <a:gd name="connsiteY7" fmla="*/ 6015259 h 6864949"/>
                  <a:gd name="connsiteX8" fmla="*/ 1873809 w 8948398"/>
                  <a:gd name="connsiteY8" fmla="*/ 6015056 h 6864949"/>
                  <a:gd name="connsiteX9" fmla="*/ 1840096 w 8948398"/>
                  <a:gd name="connsiteY9" fmla="*/ 5992682 h 6864949"/>
                  <a:gd name="connsiteX10" fmla="*/ 327754 w 8948398"/>
                  <a:gd name="connsiteY10" fmla="*/ 6289544 h 6864949"/>
                  <a:gd name="connsiteX0" fmla="*/ 321329 w 8941973"/>
                  <a:gd name="connsiteY0" fmla="*/ 6289544 h 6868548"/>
                  <a:gd name="connsiteX1" fmla="*/ 3795359 w 8941973"/>
                  <a:gd name="connsiteY1" fmla="*/ 2541026 h 6868548"/>
                  <a:gd name="connsiteX2" fmla="*/ 7495075 w 8941973"/>
                  <a:gd name="connsiteY2" fmla="*/ 0 h 6868548"/>
                  <a:gd name="connsiteX3" fmla="*/ 8941973 w 8941973"/>
                  <a:gd name="connsiteY3" fmla="*/ 985574 h 6868548"/>
                  <a:gd name="connsiteX4" fmla="*/ 4736629 w 8941973"/>
                  <a:gd name="connsiteY4" fmla="*/ 4539122 h 6868548"/>
                  <a:gd name="connsiteX5" fmla="*/ 1859002 w 8941973"/>
                  <a:gd name="connsiteY5" fmla="*/ 6067322 h 6868548"/>
                  <a:gd name="connsiteX6" fmla="*/ 1868433 w 8941973"/>
                  <a:gd name="connsiteY6" fmla="*/ 6050398 h 6868548"/>
                  <a:gd name="connsiteX7" fmla="*/ 1868932 w 8941973"/>
                  <a:gd name="connsiteY7" fmla="*/ 6015259 h 6868548"/>
                  <a:gd name="connsiteX8" fmla="*/ 1867384 w 8941973"/>
                  <a:gd name="connsiteY8" fmla="*/ 6015056 h 6868548"/>
                  <a:gd name="connsiteX9" fmla="*/ 321329 w 8941973"/>
                  <a:gd name="connsiteY9" fmla="*/ 6289544 h 6868548"/>
                  <a:gd name="connsiteX0" fmla="*/ 322135 w 8942779"/>
                  <a:gd name="connsiteY0" fmla="*/ 6289544 h 6868677"/>
                  <a:gd name="connsiteX1" fmla="*/ 3796165 w 8942779"/>
                  <a:gd name="connsiteY1" fmla="*/ 2541026 h 6868677"/>
                  <a:gd name="connsiteX2" fmla="*/ 7495881 w 8942779"/>
                  <a:gd name="connsiteY2" fmla="*/ 0 h 6868677"/>
                  <a:gd name="connsiteX3" fmla="*/ 8942779 w 8942779"/>
                  <a:gd name="connsiteY3" fmla="*/ 985574 h 6868677"/>
                  <a:gd name="connsiteX4" fmla="*/ 4737435 w 8942779"/>
                  <a:gd name="connsiteY4" fmla="*/ 4539122 h 6868677"/>
                  <a:gd name="connsiteX5" fmla="*/ 1859808 w 8942779"/>
                  <a:gd name="connsiteY5" fmla="*/ 6067322 h 6868677"/>
                  <a:gd name="connsiteX6" fmla="*/ 1869239 w 8942779"/>
                  <a:gd name="connsiteY6" fmla="*/ 6050398 h 6868677"/>
                  <a:gd name="connsiteX7" fmla="*/ 1869738 w 8942779"/>
                  <a:gd name="connsiteY7" fmla="*/ 6015259 h 6868677"/>
                  <a:gd name="connsiteX8" fmla="*/ 1868190 w 8942779"/>
                  <a:gd name="connsiteY8" fmla="*/ 6015056 h 6868677"/>
                  <a:gd name="connsiteX9" fmla="*/ 1868103 w 8942779"/>
                  <a:gd name="connsiteY9" fmla="*/ 6014834 h 6868677"/>
                  <a:gd name="connsiteX10" fmla="*/ 322135 w 8942779"/>
                  <a:gd name="connsiteY10" fmla="*/ 6289544 h 6868677"/>
                  <a:gd name="connsiteX0" fmla="*/ 327754 w 8948398"/>
                  <a:gd name="connsiteY0" fmla="*/ 6289544 h 8272357"/>
                  <a:gd name="connsiteX1" fmla="*/ 3801784 w 8948398"/>
                  <a:gd name="connsiteY1" fmla="*/ 2541026 h 8272357"/>
                  <a:gd name="connsiteX2" fmla="*/ 7501500 w 8948398"/>
                  <a:gd name="connsiteY2" fmla="*/ 0 h 8272357"/>
                  <a:gd name="connsiteX3" fmla="*/ 8948398 w 8948398"/>
                  <a:gd name="connsiteY3" fmla="*/ 985574 h 8272357"/>
                  <a:gd name="connsiteX4" fmla="*/ 4743054 w 8948398"/>
                  <a:gd name="connsiteY4" fmla="*/ 4539122 h 8272357"/>
                  <a:gd name="connsiteX5" fmla="*/ 1865427 w 8948398"/>
                  <a:gd name="connsiteY5" fmla="*/ 6067322 h 8272357"/>
                  <a:gd name="connsiteX6" fmla="*/ 1874858 w 8948398"/>
                  <a:gd name="connsiteY6" fmla="*/ 6050398 h 8272357"/>
                  <a:gd name="connsiteX7" fmla="*/ 1875357 w 8948398"/>
                  <a:gd name="connsiteY7" fmla="*/ 6015259 h 8272357"/>
                  <a:gd name="connsiteX8" fmla="*/ 1873809 w 8948398"/>
                  <a:gd name="connsiteY8" fmla="*/ 6015056 h 8272357"/>
                  <a:gd name="connsiteX9" fmla="*/ 1873722 w 8948398"/>
                  <a:gd name="connsiteY9" fmla="*/ 6014834 h 8272357"/>
                  <a:gd name="connsiteX10" fmla="*/ 304019 w 8948398"/>
                  <a:gd name="connsiteY10" fmla="*/ 8226573 h 8272357"/>
                  <a:gd name="connsiteX11" fmla="*/ 327754 w 8948398"/>
                  <a:gd name="connsiteY11" fmla="*/ 6289544 h 8272357"/>
                  <a:gd name="connsiteX0" fmla="*/ 581123 w 9201767"/>
                  <a:gd name="connsiteY0" fmla="*/ 6289544 h 8588733"/>
                  <a:gd name="connsiteX1" fmla="*/ 4055153 w 9201767"/>
                  <a:gd name="connsiteY1" fmla="*/ 2541026 h 8588733"/>
                  <a:gd name="connsiteX2" fmla="*/ 7754869 w 9201767"/>
                  <a:gd name="connsiteY2" fmla="*/ 0 h 8588733"/>
                  <a:gd name="connsiteX3" fmla="*/ 9201767 w 9201767"/>
                  <a:gd name="connsiteY3" fmla="*/ 985574 h 8588733"/>
                  <a:gd name="connsiteX4" fmla="*/ 4996423 w 9201767"/>
                  <a:gd name="connsiteY4" fmla="*/ 4539122 h 8588733"/>
                  <a:gd name="connsiteX5" fmla="*/ 2118796 w 9201767"/>
                  <a:gd name="connsiteY5" fmla="*/ 6067322 h 8588733"/>
                  <a:gd name="connsiteX6" fmla="*/ 2128227 w 9201767"/>
                  <a:gd name="connsiteY6" fmla="*/ 6050398 h 8588733"/>
                  <a:gd name="connsiteX7" fmla="*/ 2128726 w 9201767"/>
                  <a:gd name="connsiteY7" fmla="*/ 6015259 h 8588733"/>
                  <a:gd name="connsiteX8" fmla="*/ 2127178 w 9201767"/>
                  <a:gd name="connsiteY8" fmla="*/ 6015056 h 8588733"/>
                  <a:gd name="connsiteX9" fmla="*/ 2127091 w 9201767"/>
                  <a:gd name="connsiteY9" fmla="*/ 6014834 h 8588733"/>
                  <a:gd name="connsiteX10" fmla="*/ 557388 w 9201767"/>
                  <a:gd name="connsiteY10" fmla="*/ 8226573 h 8588733"/>
                  <a:gd name="connsiteX11" fmla="*/ 499597 w 9201767"/>
                  <a:gd name="connsiteY11" fmla="*/ 8201116 h 8588733"/>
                  <a:gd name="connsiteX12" fmla="*/ 581123 w 9201767"/>
                  <a:gd name="connsiteY12" fmla="*/ 6289544 h 8588733"/>
                  <a:gd name="connsiteX0" fmla="*/ 581123 w 9201767"/>
                  <a:gd name="connsiteY0" fmla="*/ 6289544 h 8588735"/>
                  <a:gd name="connsiteX1" fmla="*/ 4055153 w 9201767"/>
                  <a:gd name="connsiteY1" fmla="*/ 2541026 h 8588735"/>
                  <a:gd name="connsiteX2" fmla="*/ 7754869 w 9201767"/>
                  <a:gd name="connsiteY2" fmla="*/ 0 h 8588735"/>
                  <a:gd name="connsiteX3" fmla="*/ 9201767 w 9201767"/>
                  <a:gd name="connsiteY3" fmla="*/ 985574 h 8588735"/>
                  <a:gd name="connsiteX4" fmla="*/ 4996423 w 9201767"/>
                  <a:gd name="connsiteY4" fmla="*/ 4539122 h 8588735"/>
                  <a:gd name="connsiteX5" fmla="*/ 2118796 w 9201767"/>
                  <a:gd name="connsiteY5" fmla="*/ 6067322 h 8588735"/>
                  <a:gd name="connsiteX6" fmla="*/ 2128227 w 9201767"/>
                  <a:gd name="connsiteY6" fmla="*/ 6050398 h 8588735"/>
                  <a:gd name="connsiteX7" fmla="*/ 2128726 w 9201767"/>
                  <a:gd name="connsiteY7" fmla="*/ 6015259 h 8588735"/>
                  <a:gd name="connsiteX8" fmla="*/ 2127178 w 9201767"/>
                  <a:gd name="connsiteY8" fmla="*/ 6015056 h 8588735"/>
                  <a:gd name="connsiteX9" fmla="*/ 2127091 w 9201767"/>
                  <a:gd name="connsiteY9" fmla="*/ 6014834 h 8588735"/>
                  <a:gd name="connsiteX10" fmla="*/ 557388 w 9201767"/>
                  <a:gd name="connsiteY10" fmla="*/ 8226573 h 8588735"/>
                  <a:gd name="connsiteX11" fmla="*/ 488098 w 9201767"/>
                  <a:gd name="connsiteY11" fmla="*/ 8116951 h 8588735"/>
                  <a:gd name="connsiteX12" fmla="*/ 581123 w 9201767"/>
                  <a:gd name="connsiteY12" fmla="*/ 6289544 h 8588735"/>
                  <a:gd name="connsiteX0" fmla="*/ 582961 w 9203605"/>
                  <a:gd name="connsiteY0" fmla="*/ 6289544 h 8272359"/>
                  <a:gd name="connsiteX1" fmla="*/ 4056991 w 9203605"/>
                  <a:gd name="connsiteY1" fmla="*/ 2541026 h 8272359"/>
                  <a:gd name="connsiteX2" fmla="*/ 7756707 w 9203605"/>
                  <a:gd name="connsiteY2" fmla="*/ 0 h 8272359"/>
                  <a:gd name="connsiteX3" fmla="*/ 9203605 w 9203605"/>
                  <a:gd name="connsiteY3" fmla="*/ 985574 h 8272359"/>
                  <a:gd name="connsiteX4" fmla="*/ 4998261 w 9203605"/>
                  <a:gd name="connsiteY4" fmla="*/ 4539122 h 8272359"/>
                  <a:gd name="connsiteX5" fmla="*/ 2120634 w 9203605"/>
                  <a:gd name="connsiteY5" fmla="*/ 6067322 h 8272359"/>
                  <a:gd name="connsiteX6" fmla="*/ 2130065 w 9203605"/>
                  <a:gd name="connsiteY6" fmla="*/ 6050398 h 8272359"/>
                  <a:gd name="connsiteX7" fmla="*/ 2130564 w 9203605"/>
                  <a:gd name="connsiteY7" fmla="*/ 6015259 h 8272359"/>
                  <a:gd name="connsiteX8" fmla="*/ 2129016 w 9203605"/>
                  <a:gd name="connsiteY8" fmla="*/ 6015056 h 8272359"/>
                  <a:gd name="connsiteX9" fmla="*/ 2128929 w 9203605"/>
                  <a:gd name="connsiteY9" fmla="*/ 6014834 h 8272359"/>
                  <a:gd name="connsiteX10" fmla="*/ 559226 w 9203605"/>
                  <a:gd name="connsiteY10" fmla="*/ 8226573 h 8272359"/>
                  <a:gd name="connsiteX11" fmla="*/ 582961 w 9203605"/>
                  <a:gd name="connsiteY11" fmla="*/ 6289544 h 8272359"/>
                  <a:gd name="connsiteX0" fmla="*/ 586151 w 9206795"/>
                  <a:gd name="connsiteY0" fmla="*/ 6289544 h 8598108"/>
                  <a:gd name="connsiteX1" fmla="*/ 4060181 w 9206795"/>
                  <a:gd name="connsiteY1" fmla="*/ 2541026 h 8598108"/>
                  <a:gd name="connsiteX2" fmla="*/ 7759897 w 9206795"/>
                  <a:gd name="connsiteY2" fmla="*/ 0 h 8598108"/>
                  <a:gd name="connsiteX3" fmla="*/ 9206795 w 9206795"/>
                  <a:gd name="connsiteY3" fmla="*/ 985574 h 8598108"/>
                  <a:gd name="connsiteX4" fmla="*/ 5001451 w 9206795"/>
                  <a:gd name="connsiteY4" fmla="*/ 4539122 h 8598108"/>
                  <a:gd name="connsiteX5" fmla="*/ 2123824 w 9206795"/>
                  <a:gd name="connsiteY5" fmla="*/ 6067322 h 8598108"/>
                  <a:gd name="connsiteX6" fmla="*/ 2133255 w 9206795"/>
                  <a:gd name="connsiteY6" fmla="*/ 6050398 h 8598108"/>
                  <a:gd name="connsiteX7" fmla="*/ 2133754 w 9206795"/>
                  <a:gd name="connsiteY7" fmla="*/ 6015259 h 8598108"/>
                  <a:gd name="connsiteX8" fmla="*/ 2132206 w 9206795"/>
                  <a:gd name="connsiteY8" fmla="*/ 6015056 h 8598108"/>
                  <a:gd name="connsiteX9" fmla="*/ 2132119 w 9206795"/>
                  <a:gd name="connsiteY9" fmla="*/ 6014834 h 8598108"/>
                  <a:gd name="connsiteX10" fmla="*/ 562416 w 9206795"/>
                  <a:gd name="connsiteY10" fmla="*/ 8226573 h 8598108"/>
                  <a:gd name="connsiteX11" fmla="*/ 541985 w 9206795"/>
                  <a:gd name="connsiteY11" fmla="*/ 8237809 h 8598108"/>
                  <a:gd name="connsiteX12" fmla="*/ 586151 w 9206795"/>
                  <a:gd name="connsiteY12" fmla="*/ 6289544 h 8598108"/>
                  <a:gd name="connsiteX0" fmla="*/ 582961 w 9203605"/>
                  <a:gd name="connsiteY0" fmla="*/ 6289544 h 8272358"/>
                  <a:gd name="connsiteX1" fmla="*/ 4056991 w 9203605"/>
                  <a:gd name="connsiteY1" fmla="*/ 2541026 h 8272358"/>
                  <a:gd name="connsiteX2" fmla="*/ 7756707 w 9203605"/>
                  <a:gd name="connsiteY2" fmla="*/ 0 h 8272358"/>
                  <a:gd name="connsiteX3" fmla="*/ 9203605 w 9203605"/>
                  <a:gd name="connsiteY3" fmla="*/ 985574 h 8272358"/>
                  <a:gd name="connsiteX4" fmla="*/ 4998261 w 9203605"/>
                  <a:gd name="connsiteY4" fmla="*/ 4539122 h 8272358"/>
                  <a:gd name="connsiteX5" fmla="*/ 2120634 w 9203605"/>
                  <a:gd name="connsiteY5" fmla="*/ 6067322 h 8272358"/>
                  <a:gd name="connsiteX6" fmla="*/ 2130065 w 9203605"/>
                  <a:gd name="connsiteY6" fmla="*/ 6050398 h 8272358"/>
                  <a:gd name="connsiteX7" fmla="*/ 2130564 w 9203605"/>
                  <a:gd name="connsiteY7" fmla="*/ 6015259 h 8272358"/>
                  <a:gd name="connsiteX8" fmla="*/ 2129016 w 9203605"/>
                  <a:gd name="connsiteY8" fmla="*/ 6015056 h 8272358"/>
                  <a:gd name="connsiteX9" fmla="*/ 2128929 w 9203605"/>
                  <a:gd name="connsiteY9" fmla="*/ 6014834 h 8272358"/>
                  <a:gd name="connsiteX10" fmla="*/ 559226 w 9203605"/>
                  <a:gd name="connsiteY10" fmla="*/ 8226573 h 8272358"/>
                  <a:gd name="connsiteX11" fmla="*/ 582961 w 9203605"/>
                  <a:gd name="connsiteY11" fmla="*/ 6289544 h 8272358"/>
                  <a:gd name="connsiteX0" fmla="*/ 582961 w 9203605"/>
                  <a:gd name="connsiteY0" fmla="*/ 6289544 h 8266123"/>
                  <a:gd name="connsiteX1" fmla="*/ 4056991 w 9203605"/>
                  <a:gd name="connsiteY1" fmla="*/ 2541026 h 8266123"/>
                  <a:gd name="connsiteX2" fmla="*/ 7756707 w 9203605"/>
                  <a:gd name="connsiteY2" fmla="*/ 0 h 8266123"/>
                  <a:gd name="connsiteX3" fmla="*/ 9203605 w 9203605"/>
                  <a:gd name="connsiteY3" fmla="*/ 985574 h 8266123"/>
                  <a:gd name="connsiteX4" fmla="*/ 4998261 w 9203605"/>
                  <a:gd name="connsiteY4" fmla="*/ 4539122 h 8266123"/>
                  <a:gd name="connsiteX5" fmla="*/ 2120634 w 9203605"/>
                  <a:gd name="connsiteY5" fmla="*/ 6067322 h 8266123"/>
                  <a:gd name="connsiteX6" fmla="*/ 2130065 w 9203605"/>
                  <a:gd name="connsiteY6" fmla="*/ 6050398 h 8266123"/>
                  <a:gd name="connsiteX7" fmla="*/ 2130564 w 9203605"/>
                  <a:gd name="connsiteY7" fmla="*/ 6015259 h 8266123"/>
                  <a:gd name="connsiteX8" fmla="*/ 2129016 w 9203605"/>
                  <a:gd name="connsiteY8" fmla="*/ 6015056 h 8266123"/>
                  <a:gd name="connsiteX9" fmla="*/ 2128929 w 9203605"/>
                  <a:gd name="connsiteY9" fmla="*/ 6014834 h 8266123"/>
                  <a:gd name="connsiteX10" fmla="*/ 557937 w 9203605"/>
                  <a:gd name="connsiteY10" fmla="*/ 8220338 h 8266123"/>
                  <a:gd name="connsiteX11" fmla="*/ 582961 w 9203605"/>
                  <a:gd name="connsiteY11" fmla="*/ 6289544 h 8266123"/>
                  <a:gd name="connsiteX0" fmla="*/ 321343 w 8941987"/>
                  <a:gd name="connsiteY0" fmla="*/ 6289544 h 6868512"/>
                  <a:gd name="connsiteX1" fmla="*/ 3795373 w 8941987"/>
                  <a:gd name="connsiteY1" fmla="*/ 2541026 h 6868512"/>
                  <a:gd name="connsiteX2" fmla="*/ 7495089 w 8941987"/>
                  <a:gd name="connsiteY2" fmla="*/ 0 h 6868512"/>
                  <a:gd name="connsiteX3" fmla="*/ 8941987 w 8941987"/>
                  <a:gd name="connsiteY3" fmla="*/ 985574 h 6868512"/>
                  <a:gd name="connsiteX4" fmla="*/ 4736643 w 8941987"/>
                  <a:gd name="connsiteY4" fmla="*/ 4539122 h 6868512"/>
                  <a:gd name="connsiteX5" fmla="*/ 1859016 w 8941987"/>
                  <a:gd name="connsiteY5" fmla="*/ 6067322 h 6868512"/>
                  <a:gd name="connsiteX6" fmla="*/ 1868447 w 8941987"/>
                  <a:gd name="connsiteY6" fmla="*/ 6050398 h 6868512"/>
                  <a:gd name="connsiteX7" fmla="*/ 1868946 w 8941987"/>
                  <a:gd name="connsiteY7" fmla="*/ 6015259 h 6868512"/>
                  <a:gd name="connsiteX8" fmla="*/ 1867398 w 8941987"/>
                  <a:gd name="connsiteY8" fmla="*/ 6015056 h 6868512"/>
                  <a:gd name="connsiteX9" fmla="*/ 1867311 w 8941987"/>
                  <a:gd name="connsiteY9" fmla="*/ 6014834 h 6868512"/>
                  <a:gd name="connsiteX10" fmla="*/ 321343 w 8941987"/>
                  <a:gd name="connsiteY10" fmla="*/ 6289544 h 6868512"/>
                  <a:gd name="connsiteX0" fmla="*/ 321344 w 8941988"/>
                  <a:gd name="connsiteY0" fmla="*/ 6289544 h 6868512"/>
                  <a:gd name="connsiteX1" fmla="*/ 3795374 w 8941988"/>
                  <a:gd name="connsiteY1" fmla="*/ 2541026 h 6868512"/>
                  <a:gd name="connsiteX2" fmla="*/ 7495090 w 8941988"/>
                  <a:gd name="connsiteY2" fmla="*/ 0 h 6868512"/>
                  <a:gd name="connsiteX3" fmla="*/ 8941988 w 8941988"/>
                  <a:gd name="connsiteY3" fmla="*/ 985574 h 6868512"/>
                  <a:gd name="connsiteX4" fmla="*/ 4736644 w 8941988"/>
                  <a:gd name="connsiteY4" fmla="*/ 4539122 h 6868512"/>
                  <a:gd name="connsiteX5" fmla="*/ 1859017 w 8941988"/>
                  <a:gd name="connsiteY5" fmla="*/ 6067322 h 6868512"/>
                  <a:gd name="connsiteX6" fmla="*/ 1868448 w 8941988"/>
                  <a:gd name="connsiteY6" fmla="*/ 6050398 h 6868512"/>
                  <a:gd name="connsiteX7" fmla="*/ 1868947 w 8941988"/>
                  <a:gd name="connsiteY7" fmla="*/ 6015259 h 6868512"/>
                  <a:gd name="connsiteX8" fmla="*/ 1867399 w 8941988"/>
                  <a:gd name="connsiteY8" fmla="*/ 6015056 h 6868512"/>
                  <a:gd name="connsiteX9" fmla="*/ 1872052 w 8941988"/>
                  <a:gd name="connsiteY9" fmla="*/ 6013846 h 6868512"/>
                  <a:gd name="connsiteX10" fmla="*/ 321344 w 8941988"/>
                  <a:gd name="connsiteY10" fmla="*/ 6289544 h 6868512"/>
                  <a:gd name="connsiteX0" fmla="*/ 321329 w 8941973"/>
                  <a:gd name="connsiteY0" fmla="*/ 6289544 h 6868550"/>
                  <a:gd name="connsiteX1" fmla="*/ 3795359 w 8941973"/>
                  <a:gd name="connsiteY1" fmla="*/ 2541026 h 6868550"/>
                  <a:gd name="connsiteX2" fmla="*/ 7495075 w 8941973"/>
                  <a:gd name="connsiteY2" fmla="*/ 0 h 6868550"/>
                  <a:gd name="connsiteX3" fmla="*/ 8941973 w 8941973"/>
                  <a:gd name="connsiteY3" fmla="*/ 985574 h 6868550"/>
                  <a:gd name="connsiteX4" fmla="*/ 4736629 w 8941973"/>
                  <a:gd name="connsiteY4" fmla="*/ 4539122 h 6868550"/>
                  <a:gd name="connsiteX5" fmla="*/ 1859002 w 8941973"/>
                  <a:gd name="connsiteY5" fmla="*/ 6067322 h 6868550"/>
                  <a:gd name="connsiteX6" fmla="*/ 1868433 w 8941973"/>
                  <a:gd name="connsiteY6" fmla="*/ 6050398 h 6868550"/>
                  <a:gd name="connsiteX7" fmla="*/ 1868932 w 8941973"/>
                  <a:gd name="connsiteY7" fmla="*/ 6015259 h 6868550"/>
                  <a:gd name="connsiteX8" fmla="*/ 1867384 w 8941973"/>
                  <a:gd name="connsiteY8" fmla="*/ 6015056 h 6868550"/>
                  <a:gd name="connsiteX9" fmla="*/ 321329 w 8941973"/>
                  <a:gd name="connsiteY9" fmla="*/ 6289544 h 6868550"/>
                  <a:gd name="connsiteX0" fmla="*/ 321329 w 8941973"/>
                  <a:gd name="connsiteY0" fmla="*/ 6289544 h 6868548"/>
                  <a:gd name="connsiteX1" fmla="*/ 3795359 w 8941973"/>
                  <a:gd name="connsiteY1" fmla="*/ 2541026 h 6868548"/>
                  <a:gd name="connsiteX2" fmla="*/ 7495075 w 8941973"/>
                  <a:gd name="connsiteY2" fmla="*/ 0 h 6868548"/>
                  <a:gd name="connsiteX3" fmla="*/ 8941973 w 8941973"/>
                  <a:gd name="connsiteY3" fmla="*/ 985574 h 6868548"/>
                  <a:gd name="connsiteX4" fmla="*/ 4736629 w 8941973"/>
                  <a:gd name="connsiteY4" fmla="*/ 4539122 h 6868548"/>
                  <a:gd name="connsiteX5" fmla="*/ 1859002 w 8941973"/>
                  <a:gd name="connsiteY5" fmla="*/ 6067322 h 6868548"/>
                  <a:gd name="connsiteX6" fmla="*/ 1868433 w 8941973"/>
                  <a:gd name="connsiteY6" fmla="*/ 6050398 h 6868548"/>
                  <a:gd name="connsiteX7" fmla="*/ 1868932 w 8941973"/>
                  <a:gd name="connsiteY7" fmla="*/ 6015259 h 6868548"/>
                  <a:gd name="connsiteX8" fmla="*/ 1872132 w 8941973"/>
                  <a:gd name="connsiteY8" fmla="*/ 6014060 h 6868548"/>
                  <a:gd name="connsiteX9" fmla="*/ 321329 w 8941973"/>
                  <a:gd name="connsiteY9" fmla="*/ 6289544 h 6868548"/>
                  <a:gd name="connsiteX0" fmla="*/ 321071 w 8941715"/>
                  <a:gd name="connsiteY0" fmla="*/ 6289544 h 6868583"/>
                  <a:gd name="connsiteX1" fmla="*/ 3795101 w 8941715"/>
                  <a:gd name="connsiteY1" fmla="*/ 2541026 h 6868583"/>
                  <a:gd name="connsiteX2" fmla="*/ 7494817 w 8941715"/>
                  <a:gd name="connsiteY2" fmla="*/ 0 h 6868583"/>
                  <a:gd name="connsiteX3" fmla="*/ 8941715 w 8941715"/>
                  <a:gd name="connsiteY3" fmla="*/ 985574 h 6868583"/>
                  <a:gd name="connsiteX4" fmla="*/ 4736371 w 8941715"/>
                  <a:gd name="connsiteY4" fmla="*/ 4539122 h 6868583"/>
                  <a:gd name="connsiteX5" fmla="*/ 1858744 w 8941715"/>
                  <a:gd name="connsiteY5" fmla="*/ 6067322 h 6868583"/>
                  <a:gd name="connsiteX6" fmla="*/ 1868175 w 8941715"/>
                  <a:gd name="connsiteY6" fmla="*/ 6050398 h 6868583"/>
                  <a:gd name="connsiteX7" fmla="*/ 1868674 w 8941715"/>
                  <a:gd name="connsiteY7" fmla="*/ 6015259 h 6868583"/>
                  <a:gd name="connsiteX8" fmla="*/ 321071 w 8941715"/>
                  <a:gd name="connsiteY8" fmla="*/ 6289544 h 6868583"/>
                  <a:gd name="connsiteX0" fmla="*/ 321153 w 8941797"/>
                  <a:gd name="connsiteY0" fmla="*/ 6289544 h 6874439"/>
                  <a:gd name="connsiteX1" fmla="*/ 3795183 w 8941797"/>
                  <a:gd name="connsiteY1" fmla="*/ 2541026 h 6874439"/>
                  <a:gd name="connsiteX2" fmla="*/ 7494899 w 8941797"/>
                  <a:gd name="connsiteY2" fmla="*/ 0 h 6874439"/>
                  <a:gd name="connsiteX3" fmla="*/ 8941797 w 8941797"/>
                  <a:gd name="connsiteY3" fmla="*/ 985574 h 6874439"/>
                  <a:gd name="connsiteX4" fmla="*/ 4736453 w 8941797"/>
                  <a:gd name="connsiteY4" fmla="*/ 4539122 h 6874439"/>
                  <a:gd name="connsiteX5" fmla="*/ 1858826 w 8941797"/>
                  <a:gd name="connsiteY5" fmla="*/ 6067322 h 6874439"/>
                  <a:gd name="connsiteX6" fmla="*/ 1868257 w 8941797"/>
                  <a:gd name="connsiteY6" fmla="*/ 6050398 h 6874439"/>
                  <a:gd name="connsiteX7" fmla="*/ 321153 w 8941797"/>
                  <a:gd name="connsiteY7" fmla="*/ 6289544 h 6874439"/>
                  <a:gd name="connsiteX0" fmla="*/ 321154 w 8941798"/>
                  <a:gd name="connsiteY0" fmla="*/ 6289544 h 6874439"/>
                  <a:gd name="connsiteX1" fmla="*/ 3795184 w 8941798"/>
                  <a:gd name="connsiteY1" fmla="*/ 2541026 h 6874439"/>
                  <a:gd name="connsiteX2" fmla="*/ 7494900 w 8941798"/>
                  <a:gd name="connsiteY2" fmla="*/ 0 h 6874439"/>
                  <a:gd name="connsiteX3" fmla="*/ 8941798 w 8941798"/>
                  <a:gd name="connsiteY3" fmla="*/ 985574 h 6874439"/>
                  <a:gd name="connsiteX4" fmla="*/ 4736454 w 8941798"/>
                  <a:gd name="connsiteY4" fmla="*/ 4539122 h 6874439"/>
                  <a:gd name="connsiteX5" fmla="*/ 1858827 w 8941798"/>
                  <a:gd name="connsiteY5" fmla="*/ 6067322 h 6874439"/>
                  <a:gd name="connsiteX6" fmla="*/ 1874351 w 8941798"/>
                  <a:gd name="connsiteY6" fmla="*/ 6048938 h 6874439"/>
                  <a:gd name="connsiteX7" fmla="*/ 321154 w 8941798"/>
                  <a:gd name="connsiteY7" fmla="*/ 6289544 h 6874439"/>
                  <a:gd name="connsiteX0" fmla="*/ 322726 w 8943370"/>
                  <a:gd name="connsiteY0" fmla="*/ 6289544 h 6877261"/>
                  <a:gd name="connsiteX1" fmla="*/ 3796756 w 8943370"/>
                  <a:gd name="connsiteY1" fmla="*/ 2541026 h 6877261"/>
                  <a:gd name="connsiteX2" fmla="*/ 7496472 w 8943370"/>
                  <a:gd name="connsiteY2" fmla="*/ 0 h 6877261"/>
                  <a:gd name="connsiteX3" fmla="*/ 8943370 w 8943370"/>
                  <a:gd name="connsiteY3" fmla="*/ 985574 h 6877261"/>
                  <a:gd name="connsiteX4" fmla="*/ 4738026 w 8943370"/>
                  <a:gd name="connsiteY4" fmla="*/ 4539122 h 6877261"/>
                  <a:gd name="connsiteX5" fmla="*/ 1860399 w 8943370"/>
                  <a:gd name="connsiteY5" fmla="*/ 6067322 h 6877261"/>
                  <a:gd name="connsiteX6" fmla="*/ 322726 w 8943370"/>
                  <a:gd name="connsiteY6" fmla="*/ 6289544 h 6877261"/>
                  <a:gd name="connsiteX0" fmla="*/ 322726 w 8943370"/>
                  <a:gd name="connsiteY0" fmla="*/ 6289544 h 6877259"/>
                  <a:gd name="connsiteX1" fmla="*/ 3796756 w 8943370"/>
                  <a:gd name="connsiteY1" fmla="*/ 2541026 h 6877259"/>
                  <a:gd name="connsiteX2" fmla="*/ 7496472 w 8943370"/>
                  <a:gd name="connsiteY2" fmla="*/ 0 h 6877259"/>
                  <a:gd name="connsiteX3" fmla="*/ 8943370 w 8943370"/>
                  <a:gd name="connsiteY3" fmla="*/ 985574 h 6877259"/>
                  <a:gd name="connsiteX4" fmla="*/ 4738026 w 8943370"/>
                  <a:gd name="connsiteY4" fmla="*/ 4539122 h 6877259"/>
                  <a:gd name="connsiteX5" fmla="*/ 1867252 w 8943370"/>
                  <a:gd name="connsiteY5" fmla="*/ 6066109 h 6877259"/>
                  <a:gd name="connsiteX6" fmla="*/ 322726 w 8943370"/>
                  <a:gd name="connsiteY6" fmla="*/ 6289544 h 6877259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415300 w 8620644"/>
                  <a:gd name="connsiteY4" fmla="*/ 4539122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429896 w 8620644"/>
                  <a:gd name="connsiteY4" fmla="*/ 4597581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429896 w 8620644"/>
                  <a:gd name="connsiteY4" fmla="*/ 4597581 h 6289544"/>
                  <a:gd name="connsiteX5" fmla="*/ 2123533 w 8620644"/>
                  <a:gd name="connsiteY5" fmla="*/ 5623251 h 6289544"/>
                  <a:gd name="connsiteX6" fmla="*/ 0 w 8620644"/>
                  <a:gd name="connsiteY6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494001 w 8620644"/>
                  <a:gd name="connsiteY4" fmla="*/ 4563767 h 6289544"/>
                  <a:gd name="connsiteX5" fmla="*/ 2123533 w 8620644"/>
                  <a:gd name="connsiteY5" fmla="*/ 5623251 h 6289544"/>
                  <a:gd name="connsiteX6" fmla="*/ 0 w 8620644"/>
                  <a:gd name="connsiteY6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2123533 w 8620644"/>
                  <a:gd name="connsiteY4" fmla="*/ 5623251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662879"/>
                  <a:gd name="connsiteX1" fmla="*/ 3474030 w 8620644"/>
                  <a:gd name="connsiteY1" fmla="*/ 2541026 h 6662879"/>
                  <a:gd name="connsiteX2" fmla="*/ 7173746 w 8620644"/>
                  <a:gd name="connsiteY2" fmla="*/ 0 h 6662879"/>
                  <a:gd name="connsiteX3" fmla="*/ 8620644 w 8620644"/>
                  <a:gd name="connsiteY3" fmla="*/ 985574 h 6662879"/>
                  <a:gd name="connsiteX4" fmla="*/ 2123533 w 8620644"/>
                  <a:gd name="connsiteY4" fmla="*/ 5623251 h 6662879"/>
                  <a:gd name="connsiteX5" fmla="*/ 1291092 w 8620644"/>
                  <a:gd name="connsiteY5" fmla="*/ 6662879 h 6662879"/>
                  <a:gd name="connsiteX6" fmla="*/ 0 w 8620644"/>
                  <a:gd name="connsiteY6" fmla="*/ 6289544 h 6662879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2123533 w 8620644"/>
                  <a:gd name="connsiteY4" fmla="*/ 5623251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570778 w 8620644"/>
                  <a:gd name="connsiteY4" fmla="*/ 4293084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570778 w 8620644"/>
                  <a:gd name="connsiteY4" fmla="*/ 4293084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570778 w 8620644"/>
                  <a:gd name="connsiteY4" fmla="*/ 4293084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570778 w 8620644"/>
                  <a:gd name="connsiteY4" fmla="*/ 4293084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570778 w 8620644"/>
                  <a:gd name="connsiteY4" fmla="*/ 4293084 h 6289544"/>
                  <a:gd name="connsiteX5" fmla="*/ 0 w 8620644"/>
                  <a:gd name="connsiteY5" fmla="*/ 6289544 h 6289544"/>
                  <a:gd name="connsiteX0" fmla="*/ 0 w 8620644"/>
                  <a:gd name="connsiteY0" fmla="*/ 6289544 h 6289544"/>
                  <a:gd name="connsiteX1" fmla="*/ 3474030 w 8620644"/>
                  <a:gd name="connsiteY1" fmla="*/ 2541026 h 6289544"/>
                  <a:gd name="connsiteX2" fmla="*/ 7173746 w 8620644"/>
                  <a:gd name="connsiteY2" fmla="*/ 0 h 6289544"/>
                  <a:gd name="connsiteX3" fmla="*/ 8620644 w 8620644"/>
                  <a:gd name="connsiteY3" fmla="*/ 985574 h 6289544"/>
                  <a:gd name="connsiteX4" fmla="*/ 4570778 w 8620644"/>
                  <a:gd name="connsiteY4" fmla="*/ 4293084 h 6289544"/>
                  <a:gd name="connsiteX5" fmla="*/ 0 w 8620644"/>
                  <a:gd name="connsiteY5" fmla="*/ 6289544 h 6289544"/>
                  <a:gd name="connsiteX0" fmla="*/ 0 w 8996716"/>
                  <a:gd name="connsiteY0" fmla="*/ 6289544 h 6289544"/>
                  <a:gd name="connsiteX1" fmla="*/ 3474030 w 8996716"/>
                  <a:gd name="connsiteY1" fmla="*/ 2541026 h 6289544"/>
                  <a:gd name="connsiteX2" fmla="*/ 7173746 w 8996716"/>
                  <a:gd name="connsiteY2" fmla="*/ 0 h 6289544"/>
                  <a:gd name="connsiteX3" fmla="*/ 8996716 w 8996716"/>
                  <a:gd name="connsiteY3" fmla="*/ 1211401 h 6289544"/>
                  <a:gd name="connsiteX4" fmla="*/ 4570778 w 8996716"/>
                  <a:gd name="connsiteY4" fmla="*/ 4293084 h 6289544"/>
                  <a:gd name="connsiteX5" fmla="*/ 0 w 8996716"/>
                  <a:gd name="connsiteY5" fmla="*/ 6289544 h 6289544"/>
                  <a:gd name="connsiteX0" fmla="*/ 0 w 8996716"/>
                  <a:gd name="connsiteY0" fmla="*/ 6289544 h 6289544"/>
                  <a:gd name="connsiteX1" fmla="*/ 3474030 w 8996716"/>
                  <a:gd name="connsiteY1" fmla="*/ 2541026 h 6289544"/>
                  <a:gd name="connsiteX2" fmla="*/ 7173746 w 8996716"/>
                  <a:gd name="connsiteY2" fmla="*/ 0 h 6289544"/>
                  <a:gd name="connsiteX3" fmla="*/ 8996716 w 8996716"/>
                  <a:gd name="connsiteY3" fmla="*/ 1211401 h 6289544"/>
                  <a:gd name="connsiteX4" fmla="*/ 4969796 w 8996716"/>
                  <a:gd name="connsiteY4" fmla="*/ 4319478 h 6289544"/>
                  <a:gd name="connsiteX5" fmla="*/ 0 w 8996716"/>
                  <a:gd name="connsiteY5" fmla="*/ 6289544 h 6289544"/>
                  <a:gd name="connsiteX0" fmla="*/ 0 w 8996716"/>
                  <a:gd name="connsiteY0" fmla="*/ 6289544 h 6289544"/>
                  <a:gd name="connsiteX1" fmla="*/ 3474030 w 8996716"/>
                  <a:gd name="connsiteY1" fmla="*/ 2541026 h 6289544"/>
                  <a:gd name="connsiteX2" fmla="*/ 7173746 w 8996716"/>
                  <a:gd name="connsiteY2" fmla="*/ 0 h 6289544"/>
                  <a:gd name="connsiteX3" fmla="*/ 8996716 w 8996716"/>
                  <a:gd name="connsiteY3" fmla="*/ 1211401 h 6289544"/>
                  <a:gd name="connsiteX4" fmla="*/ 4969796 w 8996716"/>
                  <a:gd name="connsiteY4" fmla="*/ 4319478 h 6289544"/>
                  <a:gd name="connsiteX5" fmla="*/ 0 w 8996716"/>
                  <a:gd name="connsiteY5" fmla="*/ 6289544 h 6289544"/>
                  <a:gd name="connsiteX0" fmla="*/ 0 w 8996716"/>
                  <a:gd name="connsiteY0" fmla="*/ 6519088 h 6519088"/>
                  <a:gd name="connsiteX1" fmla="*/ 3474030 w 8996716"/>
                  <a:gd name="connsiteY1" fmla="*/ 2770570 h 6519088"/>
                  <a:gd name="connsiteX2" fmla="*/ 6810025 w 8996716"/>
                  <a:gd name="connsiteY2" fmla="*/ 0 h 6519088"/>
                  <a:gd name="connsiteX3" fmla="*/ 8996716 w 8996716"/>
                  <a:gd name="connsiteY3" fmla="*/ 1440945 h 6519088"/>
                  <a:gd name="connsiteX4" fmla="*/ 4969796 w 8996716"/>
                  <a:gd name="connsiteY4" fmla="*/ 4549022 h 6519088"/>
                  <a:gd name="connsiteX5" fmla="*/ 0 w 8996716"/>
                  <a:gd name="connsiteY5" fmla="*/ 6519088 h 6519088"/>
                  <a:gd name="connsiteX0" fmla="*/ 0 w 8996716"/>
                  <a:gd name="connsiteY0" fmla="*/ 6519088 h 6519088"/>
                  <a:gd name="connsiteX1" fmla="*/ 3474030 w 8996716"/>
                  <a:gd name="connsiteY1" fmla="*/ 2770570 h 6519088"/>
                  <a:gd name="connsiteX2" fmla="*/ 6810025 w 8996716"/>
                  <a:gd name="connsiteY2" fmla="*/ 0 h 6519088"/>
                  <a:gd name="connsiteX3" fmla="*/ 8996716 w 8996716"/>
                  <a:gd name="connsiteY3" fmla="*/ 1440945 h 6519088"/>
                  <a:gd name="connsiteX4" fmla="*/ 4969796 w 8996716"/>
                  <a:gd name="connsiteY4" fmla="*/ 4549022 h 6519088"/>
                  <a:gd name="connsiteX5" fmla="*/ 0 w 8996716"/>
                  <a:gd name="connsiteY5" fmla="*/ 6519088 h 6519088"/>
                  <a:gd name="connsiteX0" fmla="*/ 0 w 9176435"/>
                  <a:gd name="connsiteY0" fmla="*/ 6519088 h 6519088"/>
                  <a:gd name="connsiteX1" fmla="*/ 3474030 w 9176435"/>
                  <a:gd name="connsiteY1" fmla="*/ 2770570 h 6519088"/>
                  <a:gd name="connsiteX2" fmla="*/ 6810025 w 9176435"/>
                  <a:gd name="connsiteY2" fmla="*/ 0 h 6519088"/>
                  <a:gd name="connsiteX3" fmla="*/ 9176435 w 9176435"/>
                  <a:gd name="connsiteY3" fmla="*/ 1363647 h 6519088"/>
                  <a:gd name="connsiteX4" fmla="*/ 4969796 w 9176435"/>
                  <a:gd name="connsiteY4" fmla="*/ 4549022 h 6519088"/>
                  <a:gd name="connsiteX5" fmla="*/ 0 w 9176435"/>
                  <a:gd name="connsiteY5" fmla="*/ 6519088 h 6519088"/>
                  <a:gd name="connsiteX0" fmla="*/ 0 w 8853141"/>
                  <a:gd name="connsiteY0" fmla="*/ 6143889 h 6505728"/>
                  <a:gd name="connsiteX1" fmla="*/ 3150736 w 8853141"/>
                  <a:gd name="connsiteY1" fmla="*/ 2770570 h 6505728"/>
                  <a:gd name="connsiteX2" fmla="*/ 6486731 w 8853141"/>
                  <a:gd name="connsiteY2" fmla="*/ 0 h 6505728"/>
                  <a:gd name="connsiteX3" fmla="*/ 8853141 w 8853141"/>
                  <a:gd name="connsiteY3" fmla="*/ 1363647 h 6505728"/>
                  <a:gd name="connsiteX4" fmla="*/ 4646502 w 8853141"/>
                  <a:gd name="connsiteY4" fmla="*/ 4549022 h 6505728"/>
                  <a:gd name="connsiteX5" fmla="*/ 0 w 8853141"/>
                  <a:gd name="connsiteY5" fmla="*/ 6143889 h 6505728"/>
                  <a:gd name="connsiteX0" fmla="*/ 0 w 8853141"/>
                  <a:gd name="connsiteY0" fmla="*/ 6143889 h 6143889"/>
                  <a:gd name="connsiteX1" fmla="*/ 3150736 w 8853141"/>
                  <a:gd name="connsiteY1" fmla="*/ 2770570 h 6143889"/>
                  <a:gd name="connsiteX2" fmla="*/ 6486731 w 8853141"/>
                  <a:gd name="connsiteY2" fmla="*/ 0 h 6143889"/>
                  <a:gd name="connsiteX3" fmla="*/ 8853141 w 8853141"/>
                  <a:gd name="connsiteY3" fmla="*/ 1363647 h 6143889"/>
                  <a:gd name="connsiteX4" fmla="*/ 4646502 w 8853141"/>
                  <a:gd name="connsiteY4" fmla="*/ 4549022 h 6143889"/>
                  <a:gd name="connsiteX5" fmla="*/ 0 w 8853141"/>
                  <a:gd name="connsiteY5" fmla="*/ 6143889 h 6143889"/>
                  <a:gd name="connsiteX0" fmla="*/ 0 w 8853141"/>
                  <a:gd name="connsiteY0" fmla="*/ 6202374 h 6202374"/>
                  <a:gd name="connsiteX1" fmla="*/ 3150736 w 8853141"/>
                  <a:gd name="connsiteY1" fmla="*/ 2829055 h 6202374"/>
                  <a:gd name="connsiteX2" fmla="*/ 6486731 w 8853141"/>
                  <a:gd name="connsiteY2" fmla="*/ 58485 h 6202374"/>
                  <a:gd name="connsiteX3" fmla="*/ 6546403 w 8853141"/>
                  <a:gd name="connsiteY3" fmla="*/ 0 h 6202374"/>
                  <a:gd name="connsiteX4" fmla="*/ 8853141 w 8853141"/>
                  <a:gd name="connsiteY4" fmla="*/ 1422132 h 6202374"/>
                  <a:gd name="connsiteX5" fmla="*/ 4646502 w 8853141"/>
                  <a:gd name="connsiteY5" fmla="*/ 4607507 h 6202374"/>
                  <a:gd name="connsiteX6" fmla="*/ 0 w 8853141"/>
                  <a:gd name="connsiteY6" fmla="*/ 6202374 h 6202374"/>
                  <a:gd name="connsiteX0" fmla="*/ 0 w 8853141"/>
                  <a:gd name="connsiteY0" fmla="*/ 6409094 h 6409094"/>
                  <a:gd name="connsiteX1" fmla="*/ 3150736 w 8853141"/>
                  <a:gd name="connsiteY1" fmla="*/ 3035775 h 6409094"/>
                  <a:gd name="connsiteX2" fmla="*/ 6486731 w 8853141"/>
                  <a:gd name="connsiteY2" fmla="*/ 265205 h 6409094"/>
                  <a:gd name="connsiteX3" fmla="*/ 7545256 w 8853141"/>
                  <a:gd name="connsiteY3" fmla="*/ 0 h 6409094"/>
                  <a:gd name="connsiteX4" fmla="*/ 8853141 w 8853141"/>
                  <a:gd name="connsiteY4" fmla="*/ 1628852 h 6409094"/>
                  <a:gd name="connsiteX5" fmla="*/ 4646502 w 8853141"/>
                  <a:gd name="connsiteY5" fmla="*/ 4814227 h 6409094"/>
                  <a:gd name="connsiteX6" fmla="*/ 0 w 8853141"/>
                  <a:gd name="connsiteY6" fmla="*/ 6409094 h 6409094"/>
                  <a:gd name="connsiteX0" fmla="*/ 0 w 8853141"/>
                  <a:gd name="connsiteY0" fmla="*/ 6143889 h 6143889"/>
                  <a:gd name="connsiteX1" fmla="*/ 3150736 w 8853141"/>
                  <a:gd name="connsiteY1" fmla="*/ 2770570 h 6143889"/>
                  <a:gd name="connsiteX2" fmla="*/ 6486731 w 8853141"/>
                  <a:gd name="connsiteY2" fmla="*/ 0 h 6143889"/>
                  <a:gd name="connsiteX3" fmla="*/ 8853141 w 8853141"/>
                  <a:gd name="connsiteY3" fmla="*/ 1363647 h 6143889"/>
                  <a:gd name="connsiteX4" fmla="*/ 4646502 w 8853141"/>
                  <a:gd name="connsiteY4" fmla="*/ 4549022 h 6143889"/>
                  <a:gd name="connsiteX5" fmla="*/ 0 w 8853141"/>
                  <a:gd name="connsiteY5" fmla="*/ 6143889 h 6143889"/>
                  <a:gd name="connsiteX0" fmla="*/ 0 w 8621591"/>
                  <a:gd name="connsiteY0" fmla="*/ 6143889 h 6143889"/>
                  <a:gd name="connsiteX1" fmla="*/ 3150736 w 8621591"/>
                  <a:gd name="connsiteY1" fmla="*/ 2770570 h 6143889"/>
                  <a:gd name="connsiteX2" fmla="*/ 6486731 w 8621591"/>
                  <a:gd name="connsiteY2" fmla="*/ 0 h 6143889"/>
                  <a:gd name="connsiteX3" fmla="*/ 8621591 w 8621591"/>
                  <a:gd name="connsiteY3" fmla="*/ 1600696 h 6143889"/>
                  <a:gd name="connsiteX4" fmla="*/ 4646502 w 8621591"/>
                  <a:gd name="connsiteY4" fmla="*/ 4549022 h 6143889"/>
                  <a:gd name="connsiteX5" fmla="*/ 0 w 8621591"/>
                  <a:gd name="connsiteY5" fmla="*/ 6143889 h 6143889"/>
                  <a:gd name="connsiteX0" fmla="*/ 0 w 8687413"/>
                  <a:gd name="connsiteY0" fmla="*/ 6143889 h 6143889"/>
                  <a:gd name="connsiteX1" fmla="*/ 3150736 w 8687413"/>
                  <a:gd name="connsiteY1" fmla="*/ 2770570 h 6143889"/>
                  <a:gd name="connsiteX2" fmla="*/ 6486731 w 8687413"/>
                  <a:gd name="connsiteY2" fmla="*/ 0 h 6143889"/>
                  <a:gd name="connsiteX3" fmla="*/ 8687413 w 8687413"/>
                  <a:gd name="connsiteY3" fmla="*/ 1493810 h 6143889"/>
                  <a:gd name="connsiteX4" fmla="*/ 4646502 w 8687413"/>
                  <a:gd name="connsiteY4" fmla="*/ 4549022 h 6143889"/>
                  <a:gd name="connsiteX5" fmla="*/ 0 w 8687413"/>
                  <a:gd name="connsiteY5" fmla="*/ 6143889 h 6143889"/>
                  <a:gd name="connsiteX0" fmla="*/ 0 w 8687413"/>
                  <a:gd name="connsiteY0" fmla="*/ 6147019 h 6147019"/>
                  <a:gd name="connsiteX1" fmla="*/ 3150736 w 8687413"/>
                  <a:gd name="connsiteY1" fmla="*/ 2773700 h 6147019"/>
                  <a:gd name="connsiteX2" fmla="*/ 6516947 w 8687413"/>
                  <a:gd name="connsiteY2" fmla="*/ 0 h 6147019"/>
                  <a:gd name="connsiteX3" fmla="*/ 8687413 w 8687413"/>
                  <a:gd name="connsiteY3" fmla="*/ 1496940 h 6147019"/>
                  <a:gd name="connsiteX4" fmla="*/ 4646502 w 8687413"/>
                  <a:gd name="connsiteY4" fmla="*/ 4552152 h 6147019"/>
                  <a:gd name="connsiteX5" fmla="*/ 0 w 8687413"/>
                  <a:gd name="connsiteY5" fmla="*/ 6147019 h 6147019"/>
                  <a:gd name="connsiteX0" fmla="*/ 0 w 8687413"/>
                  <a:gd name="connsiteY0" fmla="*/ 6405963 h 6405963"/>
                  <a:gd name="connsiteX1" fmla="*/ 3150736 w 8687413"/>
                  <a:gd name="connsiteY1" fmla="*/ 3032644 h 6405963"/>
                  <a:gd name="connsiteX2" fmla="*/ 6190837 w 8687413"/>
                  <a:gd name="connsiteY2" fmla="*/ 0 h 6405963"/>
                  <a:gd name="connsiteX3" fmla="*/ 8687413 w 8687413"/>
                  <a:gd name="connsiteY3" fmla="*/ 1755884 h 6405963"/>
                  <a:gd name="connsiteX4" fmla="*/ 4646502 w 8687413"/>
                  <a:gd name="connsiteY4" fmla="*/ 4811096 h 6405963"/>
                  <a:gd name="connsiteX5" fmla="*/ 0 w 8687413"/>
                  <a:gd name="connsiteY5" fmla="*/ 6405963 h 6405963"/>
                  <a:gd name="connsiteX0" fmla="*/ 0 w 8687413"/>
                  <a:gd name="connsiteY0" fmla="*/ 6405963 h 6405963"/>
                  <a:gd name="connsiteX1" fmla="*/ 6190837 w 8687413"/>
                  <a:gd name="connsiteY1" fmla="*/ 0 h 6405963"/>
                  <a:gd name="connsiteX2" fmla="*/ 8687413 w 8687413"/>
                  <a:gd name="connsiteY2" fmla="*/ 1755884 h 6405963"/>
                  <a:gd name="connsiteX3" fmla="*/ 4646502 w 8687413"/>
                  <a:gd name="connsiteY3" fmla="*/ 4811096 h 6405963"/>
                  <a:gd name="connsiteX4" fmla="*/ 0 w 8687413"/>
                  <a:gd name="connsiteY4" fmla="*/ 6405963 h 6405963"/>
                  <a:gd name="connsiteX0" fmla="*/ 0 w 8288279"/>
                  <a:gd name="connsiteY0" fmla="*/ 6691315 h 6691315"/>
                  <a:gd name="connsiteX1" fmla="*/ 5791703 w 8288279"/>
                  <a:gd name="connsiteY1" fmla="*/ 0 h 6691315"/>
                  <a:gd name="connsiteX2" fmla="*/ 8288279 w 8288279"/>
                  <a:gd name="connsiteY2" fmla="*/ 1755884 h 6691315"/>
                  <a:gd name="connsiteX3" fmla="*/ 4247368 w 8288279"/>
                  <a:gd name="connsiteY3" fmla="*/ 4811096 h 6691315"/>
                  <a:gd name="connsiteX4" fmla="*/ 0 w 8288279"/>
                  <a:gd name="connsiteY4" fmla="*/ 6691315 h 6691315"/>
                  <a:gd name="connsiteX0" fmla="*/ 0 w 8288279"/>
                  <a:gd name="connsiteY0" fmla="*/ 6691315 h 6691315"/>
                  <a:gd name="connsiteX1" fmla="*/ 5791703 w 8288279"/>
                  <a:gd name="connsiteY1" fmla="*/ 0 h 6691315"/>
                  <a:gd name="connsiteX2" fmla="*/ 8288279 w 8288279"/>
                  <a:gd name="connsiteY2" fmla="*/ 1755884 h 6691315"/>
                  <a:gd name="connsiteX3" fmla="*/ 4247368 w 8288279"/>
                  <a:gd name="connsiteY3" fmla="*/ 4811096 h 6691315"/>
                  <a:gd name="connsiteX4" fmla="*/ 0 w 8288279"/>
                  <a:gd name="connsiteY4" fmla="*/ 6691315 h 6691315"/>
                  <a:gd name="connsiteX0" fmla="*/ 0 w 8288279"/>
                  <a:gd name="connsiteY0" fmla="*/ 6691315 h 6691315"/>
                  <a:gd name="connsiteX1" fmla="*/ 5791703 w 8288279"/>
                  <a:gd name="connsiteY1" fmla="*/ 0 h 6691315"/>
                  <a:gd name="connsiteX2" fmla="*/ 8288279 w 8288279"/>
                  <a:gd name="connsiteY2" fmla="*/ 1755884 h 6691315"/>
                  <a:gd name="connsiteX3" fmla="*/ 4271518 w 8288279"/>
                  <a:gd name="connsiteY3" fmla="*/ 4926819 h 6691315"/>
                  <a:gd name="connsiteX4" fmla="*/ 0 w 8288279"/>
                  <a:gd name="connsiteY4" fmla="*/ 6691315 h 6691315"/>
                  <a:gd name="connsiteX0" fmla="*/ 0 w 8288279"/>
                  <a:gd name="connsiteY0" fmla="*/ 6691315 h 6983962"/>
                  <a:gd name="connsiteX1" fmla="*/ 5791703 w 8288279"/>
                  <a:gd name="connsiteY1" fmla="*/ 0 h 6983962"/>
                  <a:gd name="connsiteX2" fmla="*/ 8288279 w 8288279"/>
                  <a:gd name="connsiteY2" fmla="*/ 1755884 h 6983962"/>
                  <a:gd name="connsiteX3" fmla="*/ 0 w 8288279"/>
                  <a:gd name="connsiteY3" fmla="*/ 6691315 h 6983962"/>
                  <a:gd name="connsiteX0" fmla="*/ 0 w 8288279"/>
                  <a:gd name="connsiteY0" fmla="*/ 6691315 h 6691315"/>
                  <a:gd name="connsiteX1" fmla="*/ 5791703 w 8288279"/>
                  <a:gd name="connsiteY1" fmla="*/ 0 h 6691315"/>
                  <a:gd name="connsiteX2" fmla="*/ 8288279 w 8288279"/>
                  <a:gd name="connsiteY2" fmla="*/ 1755884 h 6691315"/>
                  <a:gd name="connsiteX3" fmla="*/ 0 w 8288279"/>
                  <a:gd name="connsiteY3" fmla="*/ 6691315 h 6691315"/>
                  <a:gd name="connsiteX0" fmla="*/ 0 w 8288279"/>
                  <a:gd name="connsiteY0" fmla="*/ 6691315 h 6691315"/>
                  <a:gd name="connsiteX1" fmla="*/ 5791703 w 8288279"/>
                  <a:gd name="connsiteY1" fmla="*/ 0 h 6691315"/>
                  <a:gd name="connsiteX2" fmla="*/ 8288279 w 8288279"/>
                  <a:gd name="connsiteY2" fmla="*/ 1755884 h 6691315"/>
                  <a:gd name="connsiteX3" fmla="*/ 0 w 8288279"/>
                  <a:gd name="connsiteY3" fmla="*/ 6691315 h 6691315"/>
                  <a:gd name="connsiteX0" fmla="*/ 0 w 7870237"/>
                  <a:gd name="connsiteY0" fmla="*/ 6905087 h 6905087"/>
                  <a:gd name="connsiteX1" fmla="*/ 5373661 w 7870237"/>
                  <a:gd name="connsiteY1" fmla="*/ 0 h 6905087"/>
                  <a:gd name="connsiteX2" fmla="*/ 7870237 w 7870237"/>
                  <a:gd name="connsiteY2" fmla="*/ 1755884 h 6905087"/>
                  <a:gd name="connsiteX3" fmla="*/ 0 w 7870237"/>
                  <a:gd name="connsiteY3" fmla="*/ 6905087 h 6905087"/>
                  <a:gd name="connsiteX0" fmla="*/ 0 w 7870237"/>
                  <a:gd name="connsiteY0" fmla="*/ 6905087 h 6905087"/>
                  <a:gd name="connsiteX1" fmla="*/ 5373661 w 7870237"/>
                  <a:gd name="connsiteY1" fmla="*/ 0 h 6905087"/>
                  <a:gd name="connsiteX2" fmla="*/ 7870237 w 7870237"/>
                  <a:gd name="connsiteY2" fmla="*/ 1755884 h 6905087"/>
                  <a:gd name="connsiteX3" fmla="*/ 0 w 7870237"/>
                  <a:gd name="connsiteY3" fmla="*/ 6905087 h 6905087"/>
                  <a:gd name="connsiteX0" fmla="*/ 0 w 7870237"/>
                  <a:gd name="connsiteY0" fmla="*/ 6905087 h 6905087"/>
                  <a:gd name="connsiteX1" fmla="*/ 5373661 w 7870237"/>
                  <a:gd name="connsiteY1" fmla="*/ 0 h 6905087"/>
                  <a:gd name="connsiteX2" fmla="*/ 7870237 w 7870237"/>
                  <a:gd name="connsiteY2" fmla="*/ 1755884 h 6905087"/>
                  <a:gd name="connsiteX3" fmla="*/ 0 w 7870237"/>
                  <a:gd name="connsiteY3" fmla="*/ 6905087 h 6905087"/>
                  <a:gd name="connsiteX0" fmla="*/ 0 w 6827062"/>
                  <a:gd name="connsiteY0" fmla="*/ 6905087 h 6905087"/>
                  <a:gd name="connsiteX1" fmla="*/ 5373661 w 6827062"/>
                  <a:gd name="connsiteY1" fmla="*/ 0 h 6905087"/>
                  <a:gd name="connsiteX2" fmla="*/ 6827062 w 6827062"/>
                  <a:gd name="connsiteY2" fmla="*/ 2909358 h 6905087"/>
                  <a:gd name="connsiteX3" fmla="*/ 0 w 6827062"/>
                  <a:gd name="connsiteY3" fmla="*/ 6905087 h 6905087"/>
                  <a:gd name="connsiteX0" fmla="*/ 0 w 6827062"/>
                  <a:gd name="connsiteY0" fmla="*/ 7052220 h 7052220"/>
                  <a:gd name="connsiteX1" fmla="*/ 5376303 w 6827062"/>
                  <a:gd name="connsiteY1" fmla="*/ 0 h 7052220"/>
                  <a:gd name="connsiteX2" fmla="*/ 6827062 w 6827062"/>
                  <a:gd name="connsiteY2" fmla="*/ 3056491 h 7052220"/>
                  <a:gd name="connsiteX3" fmla="*/ 0 w 6827062"/>
                  <a:gd name="connsiteY3" fmla="*/ 7052220 h 7052220"/>
                  <a:gd name="connsiteX0" fmla="*/ 0 w 6827062"/>
                  <a:gd name="connsiteY0" fmla="*/ 6313285 h 6313285"/>
                  <a:gd name="connsiteX1" fmla="*/ 5734894 w 6827062"/>
                  <a:gd name="connsiteY1" fmla="*/ 0 h 6313285"/>
                  <a:gd name="connsiteX2" fmla="*/ 6827062 w 6827062"/>
                  <a:gd name="connsiteY2" fmla="*/ 2317556 h 6313285"/>
                  <a:gd name="connsiteX3" fmla="*/ 0 w 6827062"/>
                  <a:gd name="connsiteY3" fmla="*/ 6313285 h 6313285"/>
                  <a:gd name="connsiteX0" fmla="*/ 0 w 6827062"/>
                  <a:gd name="connsiteY0" fmla="*/ 6313285 h 6313285"/>
                  <a:gd name="connsiteX1" fmla="*/ 5734894 w 6827062"/>
                  <a:gd name="connsiteY1" fmla="*/ 0 h 6313285"/>
                  <a:gd name="connsiteX2" fmla="*/ 6827062 w 6827062"/>
                  <a:gd name="connsiteY2" fmla="*/ 2317556 h 6313285"/>
                  <a:gd name="connsiteX3" fmla="*/ 0 w 6827062"/>
                  <a:gd name="connsiteY3" fmla="*/ 6313285 h 6313285"/>
                  <a:gd name="connsiteX0" fmla="*/ 0 w 6827062"/>
                  <a:gd name="connsiteY0" fmla="*/ 6313285 h 6313285"/>
                  <a:gd name="connsiteX1" fmla="*/ 5734894 w 6827062"/>
                  <a:gd name="connsiteY1" fmla="*/ 0 h 6313285"/>
                  <a:gd name="connsiteX2" fmla="*/ 6827062 w 6827062"/>
                  <a:gd name="connsiteY2" fmla="*/ 2317556 h 6313285"/>
                  <a:gd name="connsiteX3" fmla="*/ 0 w 6827062"/>
                  <a:gd name="connsiteY3" fmla="*/ 6313285 h 6313285"/>
                  <a:gd name="connsiteX0" fmla="*/ 0 w 6827062"/>
                  <a:gd name="connsiteY0" fmla="*/ 6174648 h 6174648"/>
                  <a:gd name="connsiteX1" fmla="*/ 5660751 w 6827062"/>
                  <a:gd name="connsiteY1" fmla="*/ 0 h 6174648"/>
                  <a:gd name="connsiteX2" fmla="*/ 6827062 w 6827062"/>
                  <a:gd name="connsiteY2" fmla="*/ 2178919 h 6174648"/>
                  <a:gd name="connsiteX3" fmla="*/ 0 w 6827062"/>
                  <a:gd name="connsiteY3" fmla="*/ 6174648 h 6174648"/>
                  <a:gd name="connsiteX0" fmla="*/ 0 w 6476568"/>
                  <a:gd name="connsiteY0" fmla="*/ 6174648 h 6174648"/>
                  <a:gd name="connsiteX1" fmla="*/ 5660751 w 6476568"/>
                  <a:gd name="connsiteY1" fmla="*/ 0 h 6174648"/>
                  <a:gd name="connsiteX2" fmla="*/ 6476568 w 6476568"/>
                  <a:gd name="connsiteY2" fmla="*/ 3536089 h 6174648"/>
                  <a:gd name="connsiteX3" fmla="*/ 0 w 6476568"/>
                  <a:gd name="connsiteY3" fmla="*/ 6174648 h 6174648"/>
                  <a:gd name="connsiteX0" fmla="*/ 0 w 6476568"/>
                  <a:gd name="connsiteY0" fmla="*/ 6174648 h 6174648"/>
                  <a:gd name="connsiteX1" fmla="*/ 5660751 w 6476568"/>
                  <a:gd name="connsiteY1" fmla="*/ 0 h 6174648"/>
                  <a:gd name="connsiteX2" fmla="*/ 6476568 w 6476568"/>
                  <a:gd name="connsiteY2" fmla="*/ 3536089 h 6174648"/>
                  <a:gd name="connsiteX3" fmla="*/ 0 w 6476568"/>
                  <a:gd name="connsiteY3" fmla="*/ 6174648 h 6174648"/>
                  <a:gd name="connsiteX0" fmla="*/ 0 w 6476568"/>
                  <a:gd name="connsiteY0" fmla="*/ 5338771 h 5338771"/>
                  <a:gd name="connsiteX1" fmla="*/ 5761550 w 6476568"/>
                  <a:gd name="connsiteY1" fmla="*/ 0 h 5338771"/>
                  <a:gd name="connsiteX2" fmla="*/ 6476568 w 6476568"/>
                  <a:gd name="connsiteY2" fmla="*/ 2700212 h 5338771"/>
                  <a:gd name="connsiteX3" fmla="*/ 0 w 6476568"/>
                  <a:gd name="connsiteY3" fmla="*/ 5338771 h 5338771"/>
                  <a:gd name="connsiteX0" fmla="*/ 407613 w 6884181"/>
                  <a:gd name="connsiteY0" fmla="*/ 5629239 h 5629239"/>
                  <a:gd name="connsiteX1" fmla="*/ 4426114 w 6884181"/>
                  <a:gd name="connsiteY1" fmla="*/ 1201472 h 5629239"/>
                  <a:gd name="connsiteX2" fmla="*/ 6169163 w 6884181"/>
                  <a:gd name="connsiteY2" fmla="*/ 290468 h 5629239"/>
                  <a:gd name="connsiteX3" fmla="*/ 6884181 w 6884181"/>
                  <a:gd name="connsiteY3" fmla="*/ 2990680 h 5629239"/>
                  <a:gd name="connsiteX4" fmla="*/ 407613 w 6884181"/>
                  <a:gd name="connsiteY4" fmla="*/ 5629239 h 5629239"/>
                  <a:gd name="connsiteX0" fmla="*/ 407613 w 6884181"/>
                  <a:gd name="connsiteY0" fmla="*/ 5646871 h 5646871"/>
                  <a:gd name="connsiteX1" fmla="*/ 4426114 w 6884181"/>
                  <a:gd name="connsiteY1" fmla="*/ 1219104 h 5646871"/>
                  <a:gd name="connsiteX2" fmla="*/ 4193687 w 6884181"/>
                  <a:gd name="connsiteY2" fmla="*/ 645640 h 5646871"/>
                  <a:gd name="connsiteX3" fmla="*/ 6169163 w 6884181"/>
                  <a:gd name="connsiteY3" fmla="*/ 308100 h 5646871"/>
                  <a:gd name="connsiteX4" fmla="*/ 6884181 w 6884181"/>
                  <a:gd name="connsiteY4" fmla="*/ 3008312 h 5646871"/>
                  <a:gd name="connsiteX5" fmla="*/ 407613 w 6884181"/>
                  <a:gd name="connsiteY5" fmla="*/ 5646871 h 5646871"/>
                  <a:gd name="connsiteX0" fmla="*/ 407613 w 6884181"/>
                  <a:gd name="connsiteY0" fmla="*/ 5646871 h 5646871"/>
                  <a:gd name="connsiteX1" fmla="*/ 4597330 w 6884181"/>
                  <a:gd name="connsiteY1" fmla="*/ 1251419 h 5646871"/>
                  <a:gd name="connsiteX2" fmla="*/ 4193687 w 6884181"/>
                  <a:gd name="connsiteY2" fmla="*/ 645640 h 5646871"/>
                  <a:gd name="connsiteX3" fmla="*/ 6169163 w 6884181"/>
                  <a:gd name="connsiteY3" fmla="*/ 308100 h 5646871"/>
                  <a:gd name="connsiteX4" fmla="*/ 6884181 w 6884181"/>
                  <a:gd name="connsiteY4" fmla="*/ 3008312 h 5646871"/>
                  <a:gd name="connsiteX5" fmla="*/ 407613 w 6884181"/>
                  <a:gd name="connsiteY5" fmla="*/ 5646871 h 5646871"/>
                  <a:gd name="connsiteX0" fmla="*/ 448417 w 6924985"/>
                  <a:gd name="connsiteY0" fmla="*/ 5646871 h 5646871"/>
                  <a:gd name="connsiteX1" fmla="*/ 4234491 w 6924985"/>
                  <a:gd name="connsiteY1" fmla="*/ 645640 h 5646871"/>
                  <a:gd name="connsiteX2" fmla="*/ 6209967 w 6924985"/>
                  <a:gd name="connsiteY2" fmla="*/ 308100 h 5646871"/>
                  <a:gd name="connsiteX3" fmla="*/ 6924985 w 6924985"/>
                  <a:gd name="connsiteY3" fmla="*/ 3008312 h 5646871"/>
                  <a:gd name="connsiteX4" fmla="*/ 448417 w 6924985"/>
                  <a:gd name="connsiteY4" fmla="*/ 5646871 h 5646871"/>
                  <a:gd name="connsiteX0" fmla="*/ 448417 w 6924985"/>
                  <a:gd name="connsiteY0" fmla="*/ 5628000 h 5628000"/>
                  <a:gd name="connsiteX1" fmla="*/ 4234491 w 6924985"/>
                  <a:gd name="connsiteY1" fmla="*/ 626769 h 5628000"/>
                  <a:gd name="connsiteX2" fmla="*/ 6346643 w 6924985"/>
                  <a:gd name="connsiteY2" fmla="*/ 308100 h 5628000"/>
                  <a:gd name="connsiteX3" fmla="*/ 6924985 w 6924985"/>
                  <a:gd name="connsiteY3" fmla="*/ 2989441 h 5628000"/>
                  <a:gd name="connsiteX4" fmla="*/ 448417 w 6924985"/>
                  <a:gd name="connsiteY4" fmla="*/ 5628000 h 5628000"/>
                  <a:gd name="connsiteX0" fmla="*/ 448417 w 6924985"/>
                  <a:gd name="connsiteY0" fmla="*/ 5319900 h 5319900"/>
                  <a:gd name="connsiteX1" fmla="*/ 4234491 w 6924985"/>
                  <a:gd name="connsiteY1" fmla="*/ 318669 h 5319900"/>
                  <a:gd name="connsiteX2" fmla="*/ 6346643 w 6924985"/>
                  <a:gd name="connsiteY2" fmla="*/ 0 h 5319900"/>
                  <a:gd name="connsiteX3" fmla="*/ 6924985 w 6924985"/>
                  <a:gd name="connsiteY3" fmla="*/ 2681341 h 5319900"/>
                  <a:gd name="connsiteX4" fmla="*/ 448417 w 6924985"/>
                  <a:gd name="connsiteY4" fmla="*/ 5319900 h 5319900"/>
                  <a:gd name="connsiteX0" fmla="*/ 0 w 6476568"/>
                  <a:gd name="connsiteY0" fmla="*/ 5319900 h 5319900"/>
                  <a:gd name="connsiteX1" fmla="*/ 3786074 w 6476568"/>
                  <a:gd name="connsiteY1" fmla="*/ 318669 h 5319900"/>
                  <a:gd name="connsiteX2" fmla="*/ 5898226 w 6476568"/>
                  <a:gd name="connsiteY2" fmla="*/ 0 h 5319900"/>
                  <a:gd name="connsiteX3" fmla="*/ 6476568 w 6476568"/>
                  <a:gd name="connsiteY3" fmla="*/ 2681341 h 5319900"/>
                  <a:gd name="connsiteX4" fmla="*/ 0 w 6476568"/>
                  <a:gd name="connsiteY4" fmla="*/ 5319900 h 5319900"/>
                  <a:gd name="connsiteX0" fmla="*/ 0 w 6398609"/>
                  <a:gd name="connsiteY0" fmla="*/ 5319900 h 5319900"/>
                  <a:gd name="connsiteX1" fmla="*/ 3786074 w 6398609"/>
                  <a:gd name="connsiteY1" fmla="*/ 318669 h 5319900"/>
                  <a:gd name="connsiteX2" fmla="*/ 5898226 w 6398609"/>
                  <a:gd name="connsiteY2" fmla="*/ 0 h 5319900"/>
                  <a:gd name="connsiteX3" fmla="*/ 6398609 w 6398609"/>
                  <a:gd name="connsiteY3" fmla="*/ 2738741 h 5319900"/>
                  <a:gd name="connsiteX4" fmla="*/ 0 w 6398609"/>
                  <a:gd name="connsiteY4" fmla="*/ 5319900 h 5319900"/>
                  <a:gd name="connsiteX0" fmla="*/ 0 w 6398609"/>
                  <a:gd name="connsiteY0" fmla="*/ 5319900 h 5319900"/>
                  <a:gd name="connsiteX1" fmla="*/ 3679139 w 6398609"/>
                  <a:gd name="connsiteY1" fmla="*/ 473192 h 5319900"/>
                  <a:gd name="connsiteX2" fmla="*/ 5898226 w 6398609"/>
                  <a:gd name="connsiteY2" fmla="*/ 0 h 5319900"/>
                  <a:gd name="connsiteX3" fmla="*/ 6398609 w 6398609"/>
                  <a:gd name="connsiteY3" fmla="*/ 2738741 h 5319900"/>
                  <a:gd name="connsiteX4" fmla="*/ 0 w 6398609"/>
                  <a:gd name="connsiteY4" fmla="*/ 5319900 h 5319900"/>
                  <a:gd name="connsiteX0" fmla="*/ 0 w 6398609"/>
                  <a:gd name="connsiteY0" fmla="*/ 5678759 h 5678759"/>
                  <a:gd name="connsiteX1" fmla="*/ 3679139 w 6398609"/>
                  <a:gd name="connsiteY1" fmla="*/ 832051 h 5678759"/>
                  <a:gd name="connsiteX2" fmla="*/ 5691011 w 6398609"/>
                  <a:gd name="connsiteY2" fmla="*/ 0 h 5678759"/>
                  <a:gd name="connsiteX3" fmla="*/ 6398609 w 6398609"/>
                  <a:gd name="connsiteY3" fmla="*/ 3097600 h 5678759"/>
                  <a:gd name="connsiteX4" fmla="*/ 0 w 6398609"/>
                  <a:gd name="connsiteY4" fmla="*/ 5678759 h 5678759"/>
                  <a:gd name="connsiteX0" fmla="*/ 117934 w 6516543"/>
                  <a:gd name="connsiteY0" fmla="*/ 5678759 h 5678759"/>
                  <a:gd name="connsiteX1" fmla="*/ 5808945 w 6516543"/>
                  <a:gd name="connsiteY1" fmla="*/ 0 h 5678759"/>
                  <a:gd name="connsiteX2" fmla="*/ 6516543 w 6516543"/>
                  <a:gd name="connsiteY2" fmla="*/ 3097600 h 5678759"/>
                  <a:gd name="connsiteX3" fmla="*/ 117934 w 6516543"/>
                  <a:gd name="connsiteY3" fmla="*/ 5678759 h 5678759"/>
                  <a:gd name="connsiteX0" fmla="*/ 117934 w 6516543"/>
                  <a:gd name="connsiteY0" fmla="*/ 5678759 h 5678759"/>
                  <a:gd name="connsiteX1" fmla="*/ 5808945 w 6516543"/>
                  <a:gd name="connsiteY1" fmla="*/ 0 h 5678759"/>
                  <a:gd name="connsiteX2" fmla="*/ 6516543 w 6516543"/>
                  <a:gd name="connsiteY2" fmla="*/ 3097600 h 5678759"/>
                  <a:gd name="connsiteX3" fmla="*/ 117934 w 6516543"/>
                  <a:gd name="connsiteY3" fmla="*/ 5678759 h 5678759"/>
                  <a:gd name="connsiteX0" fmla="*/ 117934 w 6806139"/>
                  <a:gd name="connsiteY0" fmla="*/ 4643444 h 4643444"/>
                  <a:gd name="connsiteX1" fmla="*/ 6098541 w 6806139"/>
                  <a:gd name="connsiteY1" fmla="*/ 0 h 4643444"/>
                  <a:gd name="connsiteX2" fmla="*/ 6806139 w 6806139"/>
                  <a:gd name="connsiteY2" fmla="*/ 3097600 h 4643444"/>
                  <a:gd name="connsiteX3" fmla="*/ 117934 w 6806139"/>
                  <a:gd name="connsiteY3" fmla="*/ 4643444 h 4643444"/>
                  <a:gd name="connsiteX0" fmla="*/ 117934 w 6806139"/>
                  <a:gd name="connsiteY0" fmla="*/ 4643444 h 4767270"/>
                  <a:gd name="connsiteX1" fmla="*/ 6098541 w 6806139"/>
                  <a:gd name="connsiteY1" fmla="*/ 0 h 4767270"/>
                  <a:gd name="connsiteX2" fmla="*/ 6806139 w 6806139"/>
                  <a:gd name="connsiteY2" fmla="*/ 3097600 h 4767270"/>
                  <a:gd name="connsiteX3" fmla="*/ 117934 w 6806139"/>
                  <a:gd name="connsiteY3" fmla="*/ 4643444 h 4767270"/>
                  <a:gd name="connsiteX0" fmla="*/ 117934 w 6961990"/>
                  <a:gd name="connsiteY0" fmla="*/ 4643444 h 4919794"/>
                  <a:gd name="connsiteX1" fmla="*/ 6098541 w 6961990"/>
                  <a:gd name="connsiteY1" fmla="*/ 0 h 4919794"/>
                  <a:gd name="connsiteX2" fmla="*/ 6961990 w 6961990"/>
                  <a:gd name="connsiteY2" fmla="*/ 3804575 h 4919794"/>
                  <a:gd name="connsiteX3" fmla="*/ 117934 w 6961990"/>
                  <a:gd name="connsiteY3" fmla="*/ 4643444 h 4919794"/>
                  <a:gd name="connsiteX0" fmla="*/ 117934 w 6961990"/>
                  <a:gd name="connsiteY0" fmla="*/ 4643444 h 4767270"/>
                  <a:gd name="connsiteX1" fmla="*/ 6098541 w 6961990"/>
                  <a:gd name="connsiteY1" fmla="*/ 0 h 4767270"/>
                  <a:gd name="connsiteX2" fmla="*/ 6961990 w 6961990"/>
                  <a:gd name="connsiteY2" fmla="*/ 3804575 h 4767270"/>
                  <a:gd name="connsiteX3" fmla="*/ 117934 w 6961990"/>
                  <a:gd name="connsiteY3" fmla="*/ 4643444 h 4767270"/>
                  <a:gd name="connsiteX0" fmla="*/ 117933 w 6704807"/>
                  <a:gd name="connsiteY0" fmla="*/ 4643444 h 4767270"/>
                  <a:gd name="connsiteX1" fmla="*/ 6098540 w 6704807"/>
                  <a:gd name="connsiteY1" fmla="*/ 0 h 4767270"/>
                  <a:gd name="connsiteX2" fmla="*/ 6704807 w 6704807"/>
                  <a:gd name="connsiteY2" fmla="*/ 2540004 h 4767270"/>
                  <a:gd name="connsiteX3" fmla="*/ 117933 w 6704807"/>
                  <a:gd name="connsiteY3" fmla="*/ 4643444 h 4767270"/>
                  <a:gd name="connsiteX0" fmla="*/ 117934 w 6447362"/>
                  <a:gd name="connsiteY0" fmla="*/ 3812668 h 3936495"/>
                  <a:gd name="connsiteX1" fmla="*/ 5841095 w 6447362"/>
                  <a:gd name="connsiteY1" fmla="*/ 0 h 3936495"/>
                  <a:gd name="connsiteX2" fmla="*/ 6447362 w 6447362"/>
                  <a:gd name="connsiteY2" fmla="*/ 2540004 h 3936495"/>
                  <a:gd name="connsiteX3" fmla="*/ 117934 w 6447362"/>
                  <a:gd name="connsiteY3" fmla="*/ 3812668 h 3936495"/>
                  <a:gd name="connsiteX0" fmla="*/ 117933 w 6447361"/>
                  <a:gd name="connsiteY0" fmla="*/ 3812668 h 3812668"/>
                  <a:gd name="connsiteX1" fmla="*/ 5841094 w 6447361"/>
                  <a:gd name="connsiteY1" fmla="*/ 0 h 3812668"/>
                  <a:gd name="connsiteX2" fmla="*/ 6447361 w 6447361"/>
                  <a:gd name="connsiteY2" fmla="*/ 2540004 h 3812668"/>
                  <a:gd name="connsiteX3" fmla="*/ 117933 w 6447361"/>
                  <a:gd name="connsiteY3" fmla="*/ 3812668 h 3812668"/>
                  <a:gd name="connsiteX0" fmla="*/ 117933 w 6537968"/>
                  <a:gd name="connsiteY0" fmla="*/ 3812668 h 3812668"/>
                  <a:gd name="connsiteX1" fmla="*/ 5841094 w 6537968"/>
                  <a:gd name="connsiteY1" fmla="*/ 0 h 3812668"/>
                  <a:gd name="connsiteX2" fmla="*/ 6537968 w 6537968"/>
                  <a:gd name="connsiteY2" fmla="*/ 2598108 h 3812668"/>
                  <a:gd name="connsiteX3" fmla="*/ 117933 w 6537968"/>
                  <a:gd name="connsiteY3" fmla="*/ 3812668 h 3812668"/>
                  <a:gd name="connsiteX0" fmla="*/ 117933 w 6379420"/>
                  <a:gd name="connsiteY0" fmla="*/ 3812668 h 3812668"/>
                  <a:gd name="connsiteX1" fmla="*/ 5841094 w 6379420"/>
                  <a:gd name="connsiteY1" fmla="*/ 0 h 3812668"/>
                  <a:gd name="connsiteX2" fmla="*/ 6379420 w 6379420"/>
                  <a:gd name="connsiteY2" fmla="*/ 2605219 h 3812668"/>
                  <a:gd name="connsiteX3" fmla="*/ 117933 w 6379420"/>
                  <a:gd name="connsiteY3" fmla="*/ 3812668 h 3812668"/>
                  <a:gd name="connsiteX0" fmla="*/ 117933 w 6626189"/>
                  <a:gd name="connsiteY0" fmla="*/ 3836508 h 3836508"/>
                  <a:gd name="connsiteX1" fmla="*/ 6087863 w 6626189"/>
                  <a:gd name="connsiteY1" fmla="*/ 0 h 3836508"/>
                  <a:gd name="connsiteX2" fmla="*/ 6626189 w 6626189"/>
                  <a:gd name="connsiteY2" fmla="*/ 2605219 h 3836508"/>
                  <a:gd name="connsiteX3" fmla="*/ 117933 w 6626189"/>
                  <a:gd name="connsiteY3" fmla="*/ 3836508 h 3836508"/>
                  <a:gd name="connsiteX0" fmla="*/ -1 w 6508255"/>
                  <a:gd name="connsiteY0" fmla="*/ 3836508 h 3836508"/>
                  <a:gd name="connsiteX1" fmla="*/ 5969929 w 6508255"/>
                  <a:gd name="connsiteY1" fmla="*/ 0 h 3836508"/>
                  <a:gd name="connsiteX2" fmla="*/ 6508255 w 6508255"/>
                  <a:gd name="connsiteY2" fmla="*/ 2605219 h 3836508"/>
                  <a:gd name="connsiteX3" fmla="*/ -1 w 6508255"/>
                  <a:gd name="connsiteY3" fmla="*/ 3836508 h 3836508"/>
                  <a:gd name="connsiteX0" fmla="*/ 0 w 6508256"/>
                  <a:gd name="connsiteY0" fmla="*/ 3836508 h 3836508"/>
                  <a:gd name="connsiteX1" fmla="*/ 5969930 w 6508256"/>
                  <a:gd name="connsiteY1" fmla="*/ 0 h 3836508"/>
                  <a:gd name="connsiteX2" fmla="*/ 6508256 w 6508256"/>
                  <a:gd name="connsiteY2" fmla="*/ 2605219 h 3836508"/>
                  <a:gd name="connsiteX3" fmla="*/ 0 w 6508256"/>
                  <a:gd name="connsiteY3" fmla="*/ 3836508 h 3836508"/>
                  <a:gd name="connsiteX0" fmla="*/ 0 w 6508256"/>
                  <a:gd name="connsiteY0" fmla="*/ 3290224 h 3290224"/>
                  <a:gd name="connsiteX1" fmla="*/ 6076378 w 6508256"/>
                  <a:gd name="connsiteY1" fmla="*/ 0 h 3290224"/>
                  <a:gd name="connsiteX2" fmla="*/ 6508256 w 6508256"/>
                  <a:gd name="connsiteY2" fmla="*/ 2058935 h 3290224"/>
                  <a:gd name="connsiteX3" fmla="*/ 0 w 6508256"/>
                  <a:gd name="connsiteY3" fmla="*/ 3290224 h 3290224"/>
                  <a:gd name="connsiteX0" fmla="*/ 0 w 6259329"/>
                  <a:gd name="connsiteY0" fmla="*/ 3213519 h 3213519"/>
                  <a:gd name="connsiteX1" fmla="*/ 5827451 w 6259329"/>
                  <a:gd name="connsiteY1" fmla="*/ 0 h 3213519"/>
                  <a:gd name="connsiteX2" fmla="*/ 6259329 w 6259329"/>
                  <a:gd name="connsiteY2" fmla="*/ 2058935 h 3213519"/>
                  <a:gd name="connsiteX3" fmla="*/ 0 w 6259329"/>
                  <a:gd name="connsiteY3" fmla="*/ 3213519 h 3213519"/>
                  <a:gd name="connsiteX0" fmla="*/ 0 w 6229236"/>
                  <a:gd name="connsiteY0" fmla="*/ 3116496 h 3116496"/>
                  <a:gd name="connsiteX1" fmla="*/ 5797358 w 6229236"/>
                  <a:gd name="connsiteY1" fmla="*/ 0 h 3116496"/>
                  <a:gd name="connsiteX2" fmla="*/ 6229236 w 6229236"/>
                  <a:gd name="connsiteY2" fmla="*/ 2058935 h 3116496"/>
                  <a:gd name="connsiteX3" fmla="*/ 0 w 6229236"/>
                  <a:gd name="connsiteY3" fmla="*/ 3116496 h 3116496"/>
                  <a:gd name="connsiteX0" fmla="*/ 0 w 6118212"/>
                  <a:gd name="connsiteY0" fmla="*/ 3962220 h 3962220"/>
                  <a:gd name="connsiteX1" fmla="*/ 5686334 w 6118212"/>
                  <a:gd name="connsiteY1" fmla="*/ 0 h 3962220"/>
                  <a:gd name="connsiteX2" fmla="*/ 6118212 w 6118212"/>
                  <a:gd name="connsiteY2" fmla="*/ 2058935 h 3962220"/>
                  <a:gd name="connsiteX3" fmla="*/ 0 w 6118212"/>
                  <a:gd name="connsiteY3" fmla="*/ 3962220 h 3962220"/>
                  <a:gd name="connsiteX0" fmla="*/ 0 w 6118212"/>
                  <a:gd name="connsiteY0" fmla="*/ 3295878 h 3295878"/>
                  <a:gd name="connsiteX1" fmla="*/ 5926007 w 6118212"/>
                  <a:gd name="connsiteY1" fmla="*/ 0 h 3295878"/>
                  <a:gd name="connsiteX2" fmla="*/ 6118212 w 6118212"/>
                  <a:gd name="connsiteY2" fmla="*/ 1392593 h 3295878"/>
                  <a:gd name="connsiteX3" fmla="*/ 0 w 6118212"/>
                  <a:gd name="connsiteY3" fmla="*/ 3295878 h 3295878"/>
                  <a:gd name="connsiteX0" fmla="*/ 0 w 6118212"/>
                  <a:gd name="connsiteY0" fmla="*/ 3295878 h 3295878"/>
                  <a:gd name="connsiteX1" fmla="*/ 5926007 w 6118212"/>
                  <a:gd name="connsiteY1" fmla="*/ 0 h 3295878"/>
                  <a:gd name="connsiteX2" fmla="*/ 6118212 w 6118212"/>
                  <a:gd name="connsiteY2" fmla="*/ 1392593 h 3295878"/>
                  <a:gd name="connsiteX3" fmla="*/ 0 w 6118212"/>
                  <a:gd name="connsiteY3" fmla="*/ 3295878 h 3295878"/>
                  <a:gd name="connsiteX0" fmla="*/ 0 w 5988826"/>
                  <a:gd name="connsiteY0" fmla="*/ 3331246 h 3331246"/>
                  <a:gd name="connsiteX1" fmla="*/ 5796621 w 5988826"/>
                  <a:gd name="connsiteY1" fmla="*/ 0 h 3331246"/>
                  <a:gd name="connsiteX2" fmla="*/ 5988826 w 5988826"/>
                  <a:gd name="connsiteY2" fmla="*/ 1392593 h 3331246"/>
                  <a:gd name="connsiteX3" fmla="*/ 0 w 5988826"/>
                  <a:gd name="connsiteY3" fmla="*/ 3331246 h 3331246"/>
                  <a:gd name="connsiteX0" fmla="*/ 0 w 5988826"/>
                  <a:gd name="connsiteY0" fmla="*/ 3102462 h 3102462"/>
                  <a:gd name="connsiteX1" fmla="*/ 5879834 w 5988826"/>
                  <a:gd name="connsiteY1" fmla="*/ 0 h 3102462"/>
                  <a:gd name="connsiteX2" fmla="*/ 5988826 w 5988826"/>
                  <a:gd name="connsiteY2" fmla="*/ 1163809 h 3102462"/>
                  <a:gd name="connsiteX3" fmla="*/ 0 w 5988826"/>
                  <a:gd name="connsiteY3" fmla="*/ 3102462 h 3102462"/>
                  <a:gd name="connsiteX0" fmla="*/ 0 w 5988826"/>
                  <a:gd name="connsiteY0" fmla="*/ 3102462 h 3102462"/>
                  <a:gd name="connsiteX1" fmla="*/ 5879834 w 5988826"/>
                  <a:gd name="connsiteY1" fmla="*/ 0 h 3102462"/>
                  <a:gd name="connsiteX2" fmla="*/ 5860303 w 5988826"/>
                  <a:gd name="connsiteY2" fmla="*/ 22628 h 3102462"/>
                  <a:gd name="connsiteX3" fmla="*/ 5988826 w 5988826"/>
                  <a:gd name="connsiteY3" fmla="*/ 1163809 h 3102462"/>
                  <a:gd name="connsiteX4" fmla="*/ 0 w 5988826"/>
                  <a:gd name="connsiteY4" fmla="*/ 3102462 h 3102462"/>
                  <a:gd name="connsiteX0" fmla="*/ 0 w 5935775"/>
                  <a:gd name="connsiteY0" fmla="*/ 3102619 h 3102619"/>
                  <a:gd name="connsiteX1" fmla="*/ 5826783 w 5935775"/>
                  <a:gd name="connsiteY1" fmla="*/ 0 h 3102619"/>
                  <a:gd name="connsiteX2" fmla="*/ 5807252 w 5935775"/>
                  <a:gd name="connsiteY2" fmla="*/ 22628 h 3102619"/>
                  <a:gd name="connsiteX3" fmla="*/ 5935775 w 5935775"/>
                  <a:gd name="connsiteY3" fmla="*/ 1163809 h 3102619"/>
                  <a:gd name="connsiteX4" fmla="*/ 0 w 5935775"/>
                  <a:gd name="connsiteY4" fmla="*/ 3102619 h 3102619"/>
                  <a:gd name="connsiteX0" fmla="*/ 0 w 5935775"/>
                  <a:gd name="connsiteY0" fmla="*/ 3102619 h 3102619"/>
                  <a:gd name="connsiteX1" fmla="*/ 5826783 w 5935775"/>
                  <a:gd name="connsiteY1" fmla="*/ 0 h 3102619"/>
                  <a:gd name="connsiteX2" fmla="*/ 5807252 w 5935775"/>
                  <a:gd name="connsiteY2" fmla="*/ 22628 h 3102619"/>
                  <a:gd name="connsiteX3" fmla="*/ 5935775 w 5935775"/>
                  <a:gd name="connsiteY3" fmla="*/ 1163809 h 3102619"/>
                  <a:gd name="connsiteX4" fmla="*/ 0 w 5935775"/>
                  <a:gd name="connsiteY4" fmla="*/ 3102619 h 3102619"/>
                  <a:gd name="connsiteX0" fmla="*/ 0 w 6077357"/>
                  <a:gd name="connsiteY0" fmla="*/ 3440310 h 3440310"/>
                  <a:gd name="connsiteX1" fmla="*/ 5826783 w 6077357"/>
                  <a:gd name="connsiteY1" fmla="*/ 337691 h 3440310"/>
                  <a:gd name="connsiteX2" fmla="*/ 6077196 w 6077357"/>
                  <a:gd name="connsiteY2" fmla="*/ 4011 h 3440310"/>
                  <a:gd name="connsiteX3" fmla="*/ 5935775 w 6077357"/>
                  <a:gd name="connsiteY3" fmla="*/ 1501500 h 3440310"/>
                  <a:gd name="connsiteX4" fmla="*/ 0 w 6077357"/>
                  <a:gd name="connsiteY4" fmla="*/ 3440310 h 3440310"/>
                  <a:gd name="connsiteX0" fmla="*/ 0 w 6906905"/>
                  <a:gd name="connsiteY0" fmla="*/ 3425754 h 3425754"/>
                  <a:gd name="connsiteX1" fmla="*/ 5826783 w 6906905"/>
                  <a:gd name="connsiteY1" fmla="*/ 323135 h 3425754"/>
                  <a:gd name="connsiteX2" fmla="*/ 5935775 w 6906905"/>
                  <a:gd name="connsiteY2" fmla="*/ 1486944 h 3425754"/>
                  <a:gd name="connsiteX3" fmla="*/ 0 w 6906905"/>
                  <a:gd name="connsiteY3" fmla="*/ 3425754 h 3425754"/>
                  <a:gd name="connsiteX0" fmla="*/ 0 w 5935775"/>
                  <a:gd name="connsiteY0" fmla="*/ 3102619 h 3102619"/>
                  <a:gd name="connsiteX1" fmla="*/ 5826783 w 5935775"/>
                  <a:gd name="connsiteY1" fmla="*/ 0 h 3102619"/>
                  <a:gd name="connsiteX2" fmla="*/ 5935775 w 5935775"/>
                  <a:gd name="connsiteY2" fmla="*/ 1163809 h 3102619"/>
                  <a:gd name="connsiteX3" fmla="*/ 0 w 5935775"/>
                  <a:gd name="connsiteY3" fmla="*/ 3102619 h 3102619"/>
                  <a:gd name="connsiteX0" fmla="*/ 0 w 5935775"/>
                  <a:gd name="connsiteY0" fmla="*/ 3227123 h 3227123"/>
                  <a:gd name="connsiteX1" fmla="*/ 5793010 w 5935775"/>
                  <a:gd name="connsiteY1" fmla="*/ 0 h 3227123"/>
                  <a:gd name="connsiteX2" fmla="*/ 5935775 w 5935775"/>
                  <a:gd name="connsiteY2" fmla="*/ 1288313 h 3227123"/>
                  <a:gd name="connsiteX3" fmla="*/ 0 w 5935775"/>
                  <a:gd name="connsiteY3" fmla="*/ 3227123 h 3227123"/>
                  <a:gd name="connsiteX0" fmla="*/ 0 w 5935567"/>
                  <a:gd name="connsiteY0" fmla="*/ 3229031 h 3229030"/>
                  <a:gd name="connsiteX1" fmla="*/ 5792802 w 5935567"/>
                  <a:gd name="connsiteY1" fmla="*/ 0 h 3229030"/>
                  <a:gd name="connsiteX2" fmla="*/ 5935567 w 5935567"/>
                  <a:gd name="connsiteY2" fmla="*/ 1288313 h 3229030"/>
                  <a:gd name="connsiteX3" fmla="*/ 0 w 5935567"/>
                  <a:gd name="connsiteY3" fmla="*/ 3229031 h 3229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35567" h="3229030">
                    <a:moveTo>
                      <a:pt x="0" y="3229031"/>
                    </a:moveTo>
                    <a:cubicBezTo>
                      <a:pt x="896111" y="2115023"/>
                      <a:pt x="2377772" y="882300"/>
                      <a:pt x="5792802" y="0"/>
                    </a:cubicBezTo>
                    <a:lnTo>
                      <a:pt x="5935567" y="1288313"/>
                    </a:lnTo>
                    <a:lnTo>
                      <a:pt x="0" y="3229031"/>
                    </a:lnTo>
                    <a:close/>
                  </a:path>
                </a:pathLst>
              </a:custGeom>
              <a:gradFill flip="none" rotWithShape="1">
                <a:gsLst>
                  <a:gs pos="23000">
                    <a:schemeClr val="accent5">
                      <a:alpha val="4000"/>
                    </a:schemeClr>
                  </a:gs>
                  <a:gs pos="46000">
                    <a:schemeClr val="accent5">
                      <a:alpha val="10000"/>
                    </a:schemeClr>
                  </a:gs>
                  <a:gs pos="100000">
                    <a:schemeClr val="accent5">
                      <a:alpha val="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127F5C09-3FFD-46B4-97E0-F2914918D63D}"/>
                </a:ext>
              </a:extLst>
            </p:cNvPr>
            <p:cNvSpPr/>
            <p:nvPr userDrawn="1"/>
          </p:nvSpPr>
          <p:spPr bwMode="gray">
            <a:xfrm rot="14128559">
              <a:off x="2124295" y="-3462448"/>
              <a:ext cx="4896395" cy="7730901"/>
            </a:xfrm>
            <a:custGeom>
              <a:avLst/>
              <a:gdLst>
                <a:gd name="connsiteX0" fmla="*/ 853924 w 853924"/>
                <a:gd name="connsiteY0" fmla="*/ 0 h 6850743"/>
                <a:gd name="connsiteX1" fmla="*/ 99181 w 853924"/>
                <a:gd name="connsiteY1" fmla="*/ 3222172 h 6850743"/>
                <a:gd name="connsiteX2" fmla="*/ 258838 w 853924"/>
                <a:gd name="connsiteY2" fmla="*/ 6850743 h 6850743"/>
                <a:gd name="connsiteX3" fmla="*/ 258838 w 853924"/>
                <a:gd name="connsiteY3" fmla="*/ 6850743 h 6850743"/>
                <a:gd name="connsiteX0" fmla="*/ 878952 w 878952"/>
                <a:gd name="connsiteY0" fmla="*/ 0 h 6850743"/>
                <a:gd name="connsiteX1" fmla="*/ 124209 w 878952"/>
                <a:gd name="connsiteY1" fmla="*/ 3222172 h 6850743"/>
                <a:gd name="connsiteX2" fmla="*/ 489467 w 878952"/>
                <a:gd name="connsiteY2" fmla="*/ 3536928 h 6850743"/>
                <a:gd name="connsiteX3" fmla="*/ 283866 w 878952"/>
                <a:gd name="connsiteY3" fmla="*/ 6850743 h 6850743"/>
                <a:gd name="connsiteX4" fmla="*/ 283866 w 878952"/>
                <a:gd name="connsiteY4" fmla="*/ 6850743 h 6850743"/>
                <a:gd name="connsiteX0" fmla="*/ 620114 w 620114"/>
                <a:gd name="connsiteY0" fmla="*/ 0 h 6850743"/>
                <a:gd name="connsiteX1" fmla="*/ 230629 w 620114"/>
                <a:gd name="connsiteY1" fmla="*/ 3536928 h 6850743"/>
                <a:gd name="connsiteX2" fmla="*/ 25028 w 620114"/>
                <a:gd name="connsiteY2" fmla="*/ 6850743 h 6850743"/>
                <a:gd name="connsiteX3" fmla="*/ 25028 w 620114"/>
                <a:gd name="connsiteY3" fmla="*/ 6850743 h 6850743"/>
                <a:gd name="connsiteX0" fmla="*/ 620114 w 620114"/>
                <a:gd name="connsiteY0" fmla="*/ 0 h 6850743"/>
                <a:gd name="connsiteX1" fmla="*/ 230629 w 620114"/>
                <a:gd name="connsiteY1" fmla="*/ 3536928 h 6850743"/>
                <a:gd name="connsiteX2" fmla="*/ 25028 w 620114"/>
                <a:gd name="connsiteY2" fmla="*/ 6850743 h 6850743"/>
                <a:gd name="connsiteX3" fmla="*/ 25028 w 620114"/>
                <a:gd name="connsiteY3" fmla="*/ 6850743 h 6850743"/>
                <a:gd name="connsiteX0" fmla="*/ 975884 w 975884"/>
                <a:gd name="connsiteY0" fmla="*/ 0 h 6850743"/>
                <a:gd name="connsiteX1" fmla="*/ 230629 w 975884"/>
                <a:gd name="connsiteY1" fmla="*/ 3536928 h 6850743"/>
                <a:gd name="connsiteX2" fmla="*/ 25028 w 975884"/>
                <a:gd name="connsiteY2" fmla="*/ 6850743 h 6850743"/>
                <a:gd name="connsiteX3" fmla="*/ 25028 w 975884"/>
                <a:gd name="connsiteY3" fmla="*/ 6850743 h 6850743"/>
                <a:gd name="connsiteX0" fmla="*/ 975884 w 975884"/>
                <a:gd name="connsiteY0" fmla="*/ 0 h 6850743"/>
                <a:gd name="connsiteX1" fmla="*/ 230629 w 975884"/>
                <a:gd name="connsiteY1" fmla="*/ 3536928 h 6850743"/>
                <a:gd name="connsiteX2" fmla="*/ 25028 w 975884"/>
                <a:gd name="connsiteY2" fmla="*/ 6850743 h 6850743"/>
                <a:gd name="connsiteX3" fmla="*/ 25028 w 975884"/>
                <a:gd name="connsiteY3" fmla="*/ 6850743 h 6850743"/>
                <a:gd name="connsiteX0" fmla="*/ 762371 w 762371"/>
                <a:gd name="connsiteY0" fmla="*/ 0 h 6850743"/>
                <a:gd name="connsiteX1" fmla="*/ 230629 w 762371"/>
                <a:gd name="connsiteY1" fmla="*/ 3536928 h 6850743"/>
                <a:gd name="connsiteX2" fmla="*/ 25028 w 762371"/>
                <a:gd name="connsiteY2" fmla="*/ 6850743 h 6850743"/>
                <a:gd name="connsiteX3" fmla="*/ 25028 w 762371"/>
                <a:gd name="connsiteY3" fmla="*/ 6850743 h 6850743"/>
                <a:gd name="connsiteX0" fmla="*/ 963520 w 963520"/>
                <a:gd name="connsiteY0" fmla="*/ 0 h 6850743"/>
                <a:gd name="connsiteX1" fmla="*/ 218265 w 963520"/>
                <a:gd name="connsiteY1" fmla="*/ 4322722 h 6850743"/>
                <a:gd name="connsiteX2" fmla="*/ 226177 w 963520"/>
                <a:gd name="connsiteY2" fmla="*/ 6850743 h 6850743"/>
                <a:gd name="connsiteX3" fmla="*/ 226177 w 963520"/>
                <a:gd name="connsiteY3" fmla="*/ 6850743 h 6850743"/>
                <a:gd name="connsiteX0" fmla="*/ 963520 w 963520"/>
                <a:gd name="connsiteY0" fmla="*/ 0 h 6850743"/>
                <a:gd name="connsiteX1" fmla="*/ 218265 w 963520"/>
                <a:gd name="connsiteY1" fmla="*/ 4322722 h 6850743"/>
                <a:gd name="connsiteX2" fmla="*/ 226177 w 963520"/>
                <a:gd name="connsiteY2" fmla="*/ 6850743 h 6850743"/>
                <a:gd name="connsiteX3" fmla="*/ 226177 w 963520"/>
                <a:gd name="connsiteY3" fmla="*/ 6850743 h 6850743"/>
                <a:gd name="connsiteX0" fmla="*/ 963520 w 963520"/>
                <a:gd name="connsiteY0" fmla="*/ 0 h 6850743"/>
                <a:gd name="connsiteX1" fmla="*/ 218265 w 963520"/>
                <a:gd name="connsiteY1" fmla="*/ 4322722 h 6850743"/>
                <a:gd name="connsiteX2" fmla="*/ 226177 w 963520"/>
                <a:gd name="connsiteY2" fmla="*/ 6850743 h 6850743"/>
                <a:gd name="connsiteX3" fmla="*/ 226177 w 963520"/>
                <a:gd name="connsiteY3" fmla="*/ 6850743 h 6850743"/>
                <a:gd name="connsiteX0" fmla="*/ 737343 w 737343"/>
                <a:gd name="connsiteY0" fmla="*/ 0 h 6850743"/>
                <a:gd name="connsiteX1" fmla="*/ 0 w 737343"/>
                <a:gd name="connsiteY1" fmla="*/ 6850743 h 6850743"/>
                <a:gd name="connsiteX2" fmla="*/ 0 w 737343"/>
                <a:gd name="connsiteY2" fmla="*/ 6850743 h 6850743"/>
                <a:gd name="connsiteX0" fmla="*/ 737343 w 737343"/>
                <a:gd name="connsiteY0" fmla="*/ 0 h 6850743"/>
                <a:gd name="connsiteX1" fmla="*/ 0 w 737343"/>
                <a:gd name="connsiteY1" fmla="*/ 6850743 h 6850743"/>
                <a:gd name="connsiteX2" fmla="*/ 0 w 737343"/>
                <a:gd name="connsiteY2" fmla="*/ 6850743 h 6850743"/>
                <a:gd name="connsiteX0" fmla="*/ 750894 w 750894"/>
                <a:gd name="connsiteY0" fmla="*/ 0 h 6850743"/>
                <a:gd name="connsiteX1" fmla="*/ 13551 w 750894"/>
                <a:gd name="connsiteY1" fmla="*/ 6850743 h 6850743"/>
                <a:gd name="connsiteX2" fmla="*/ 13551 w 750894"/>
                <a:gd name="connsiteY2" fmla="*/ 6850743 h 6850743"/>
                <a:gd name="connsiteX0" fmla="*/ 750894 w 750894"/>
                <a:gd name="connsiteY0" fmla="*/ 0 h 6850743"/>
                <a:gd name="connsiteX1" fmla="*/ 13551 w 750894"/>
                <a:gd name="connsiteY1" fmla="*/ 6850743 h 6850743"/>
                <a:gd name="connsiteX2" fmla="*/ 13551 w 750894"/>
                <a:gd name="connsiteY2" fmla="*/ 6850743 h 6850743"/>
                <a:gd name="connsiteX0" fmla="*/ 1391305 w 1391305"/>
                <a:gd name="connsiteY0" fmla="*/ 0 h 6850743"/>
                <a:gd name="connsiteX1" fmla="*/ 13551 w 1391305"/>
                <a:gd name="connsiteY1" fmla="*/ 6850743 h 6850743"/>
                <a:gd name="connsiteX2" fmla="*/ 13551 w 1391305"/>
                <a:gd name="connsiteY2" fmla="*/ 6850743 h 6850743"/>
                <a:gd name="connsiteX0" fmla="*/ 1391305 w 1391305"/>
                <a:gd name="connsiteY0" fmla="*/ 0 h 6850743"/>
                <a:gd name="connsiteX1" fmla="*/ 13551 w 1391305"/>
                <a:gd name="connsiteY1" fmla="*/ 6850743 h 6850743"/>
                <a:gd name="connsiteX2" fmla="*/ 13551 w 1391305"/>
                <a:gd name="connsiteY2" fmla="*/ 6850743 h 6850743"/>
                <a:gd name="connsiteX0" fmla="*/ 3027961 w 3027961"/>
                <a:gd name="connsiteY0" fmla="*/ 0 h 6850743"/>
                <a:gd name="connsiteX1" fmla="*/ 13551 w 3027961"/>
                <a:gd name="connsiteY1" fmla="*/ 6850743 h 6850743"/>
                <a:gd name="connsiteX2" fmla="*/ 13551 w 3027961"/>
                <a:gd name="connsiteY2" fmla="*/ 6850743 h 6850743"/>
                <a:gd name="connsiteX0" fmla="*/ 3027961 w 3027961"/>
                <a:gd name="connsiteY0" fmla="*/ 0 h 6850743"/>
                <a:gd name="connsiteX1" fmla="*/ 13551 w 3027961"/>
                <a:gd name="connsiteY1" fmla="*/ 6850743 h 6850743"/>
                <a:gd name="connsiteX2" fmla="*/ 13551 w 3027961"/>
                <a:gd name="connsiteY2" fmla="*/ 6850743 h 6850743"/>
                <a:gd name="connsiteX0" fmla="*/ 3014410 w 3014410"/>
                <a:gd name="connsiteY0" fmla="*/ 0 h 6850743"/>
                <a:gd name="connsiteX1" fmla="*/ 0 w 3014410"/>
                <a:gd name="connsiteY1" fmla="*/ 6850743 h 6850743"/>
                <a:gd name="connsiteX2" fmla="*/ 0 w 3014410"/>
                <a:gd name="connsiteY2" fmla="*/ 6850743 h 6850743"/>
                <a:gd name="connsiteX0" fmla="*/ 4152944 w 4152944"/>
                <a:gd name="connsiteY0" fmla="*/ 0 h 6850743"/>
                <a:gd name="connsiteX1" fmla="*/ 0 w 4152944"/>
                <a:gd name="connsiteY1" fmla="*/ 6850743 h 6850743"/>
                <a:gd name="connsiteX2" fmla="*/ 0 w 4152944"/>
                <a:gd name="connsiteY2" fmla="*/ 6850743 h 6850743"/>
                <a:gd name="connsiteX0" fmla="*/ 4152944 w 4152944"/>
                <a:gd name="connsiteY0" fmla="*/ 0 h 6850743"/>
                <a:gd name="connsiteX1" fmla="*/ 0 w 4152944"/>
                <a:gd name="connsiteY1" fmla="*/ 6850743 h 6850743"/>
                <a:gd name="connsiteX2" fmla="*/ 0 w 4152944"/>
                <a:gd name="connsiteY2" fmla="*/ 6850743 h 6850743"/>
                <a:gd name="connsiteX0" fmla="*/ 4722259 w 4722259"/>
                <a:gd name="connsiteY0" fmla="*/ 0 h 6850743"/>
                <a:gd name="connsiteX1" fmla="*/ 569315 w 4722259"/>
                <a:gd name="connsiteY1" fmla="*/ 6850743 h 6850743"/>
                <a:gd name="connsiteX2" fmla="*/ 0 w 4722259"/>
                <a:gd name="connsiteY2" fmla="*/ 6850743 h 6850743"/>
                <a:gd name="connsiteX0" fmla="*/ 4722259 w 4722259"/>
                <a:gd name="connsiteY0" fmla="*/ 0 h 6850743"/>
                <a:gd name="connsiteX1" fmla="*/ 569315 w 4722259"/>
                <a:gd name="connsiteY1" fmla="*/ 6850743 h 6850743"/>
                <a:gd name="connsiteX2" fmla="*/ 0 w 4722259"/>
                <a:gd name="connsiteY2" fmla="*/ 6850743 h 6850743"/>
                <a:gd name="connsiteX0" fmla="*/ 4722259 w 4722259"/>
                <a:gd name="connsiteY0" fmla="*/ 0 h 6850743"/>
                <a:gd name="connsiteX1" fmla="*/ 0 w 4722259"/>
                <a:gd name="connsiteY1" fmla="*/ 6850743 h 6850743"/>
                <a:gd name="connsiteX0" fmla="*/ 4722259 w 4722259"/>
                <a:gd name="connsiteY0" fmla="*/ 0 h 6850743"/>
                <a:gd name="connsiteX1" fmla="*/ 0 w 4722259"/>
                <a:gd name="connsiteY1" fmla="*/ 6850743 h 6850743"/>
                <a:gd name="connsiteX0" fmla="*/ 4722259 w 4722259"/>
                <a:gd name="connsiteY0" fmla="*/ 0 h 6850743"/>
                <a:gd name="connsiteX1" fmla="*/ 0 w 4722259"/>
                <a:gd name="connsiteY1" fmla="*/ 6850743 h 6850743"/>
                <a:gd name="connsiteX0" fmla="*/ 5149189 w 5149189"/>
                <a:gd name="connsiteY0" fmla="*/ 0 h 6850743"/>
                <a:gd name="connsiteX1" fmla="*/ 0 w 5149189"/>
                <a:gd name="connsiteY1" fmla="*/ 6850743 h 6850743"/>
                <a:gd name="connsiteX0" fmla="*/ 5149189 w 5149189"/>
                <a:gd name="connsiteY0" fmla="*/ 0 h 6850743"/>
                <a:gd name="connsiteX1" fmla="*/ 0 w 5149189"/>
                <a:gd name="connsiteY1" fmla="*/ 6850743 h 6850743"/>
                <a:gd name="connsiteX0" fmla="*/ 5901299 w 5901299"/>
                <a:gd name="connsiteY0" fmla="*/ 0 h 6640044"/>
                <a:gd name="connsiteX1" fmla="*/ 0 w 5901299"/>
                <a:gd name="connsiteY1" fmla="*/ 6640044 h 6640044"/>
                <a:gd name="connsiteX0" fmla="*/ 6169414 w 6169414"/>
                <a:gd name="connsiteY0" fmla="*/ 0 h 6516673"/>
                <a:gd name="connsiteX1" fmla="*/ 1 w 6169414"/>
                <a:gd name="connsiteY1" fmla="*/ 6516673 h 6516673"/>
                <a:gd name="connsiteX0" fmla="*/ 6169413 w 6169413"/>
                <a:gd name="connsiteY0" fmla="*/ 0 h 6516673"/>
                <a:gd name="connsiteX1" fmla="*/ 0 w 6169413"/>
                <a:gd name="connsiteY1" fmla="*/ 6516673 h 651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69413" h="6516673">
                  <a:moveTo>
                    <a:pt x="6169413" y="0"/>
                  </a:moveTo>
                  <a:cubicBezTo>
                    <a:pt x="4668713" y="696785"/>
                    <a:pt x="1530056" y="3125916"/>
                    <a:pt x="0" y="6516673"/>
                  </a:cubicBezTo>
                </a:path>
              </a:pathLst>
            </a:custGeom>
            <a:noFill/>
            <a:ln>
              <a:solidFill>
                <a:srgbClr val="EBCC13">
                  <a:alpha val="47843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E5C0ED47-AC2E-4DA1-9C87-9FFBA4D6B0D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58142" y="-307910"/>
              <a:ext cx="1933824" cy="1993843"/>
              <a:chOff x="-358142" y="-307910"/>
              <a:chExt cx="1933824" cy="1993843"/>
            </a:xfrm>
          </p:grpSpPr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A9FEA8ED-12B2-4B8C-846C-43CD14833B09}"/>
                  </a:ext>
                </a:extLst>
              </p:cNvPr>
              <p:cNvSpPr>
                <a:spLocks/>
              </p:cNvSpPr>
              <p:nvPr/>
            </p:nvSpPr>
            <p:spPr bwMode="gray">
              <a:xfrm rot="14530621" flipH="1">
                <a:off x="624433" y="-309798"/>
                <a:ext cx="858934" cy="941360"/>
              </a:xfrm>
              <a:custGeom>
                <a:avLst/>
                <a:gdLst>
                  <a:gd name="connsiteX0" fmla="*/ 0 w 10000"/>
                  <a:gd name="connsiteY0" fmla="*/ 286 h 10286"/>
                  <a:gd name="connsiteX1" fmla="*/ 10000 w 10000"/>
                  <a:gd name="connsiteY1" fmla="*/ 7620 h 10286"/>
                  <a:gd name="connsiteX2" fmla="*/ 5017 w 10000"/>
                  <a:gd name="connsiteY2" fmla="*/ 1872 h 10286"/>
                  <a:gd name="connsiteX3" fmla="*/ 0 w 10000"/>
                  <a:gd name="connsiteY3" fmla="*/ 286 h 10286"/>
                  <a:gd name="connsiteX0" fmla="*/ 0 w 10000"/>
                  <a:gd name="connsiteY0" fmla="*/ 0 h 10000"/>
                  <a:gd name="connsiteX1" fmla="*/ 10000 w 10000"/>
                  <a:gd name="connsiteY1" fmla="*/ 7334 h 10000"/>
                  <a:gd name="connsiteX2" fmla="*/ 5017 w 10000"/>
                  <a:gd name="connsiteY2" fmla="*/ 1586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334 h 10000"/>
                  <a:gd name="connsiteX2" fmla="*/ 5017 w 10000"/>
                  <a:gd name="connsiteY2" fmla="*/ 1586 h 10000"/>
                  <a:gd name="connsiteX3" fmla="*/ 0 w 10000"/>
                  <a:gd name="connsiteY3" fmla="*/ 0 h 10000"/>
                  <a:gd name="connsiteX0" fmla="*/ 0 w 10000"/>
                  <a:gd name="connsiteY0" fmla="*/ 0 h 10348"/>
                  <a:gd name="connsiteX1" fmla="*/ 10000 w 10000"/>
                  <a:gd name="connsiteY1" fmla="*/ 7334 h 10348"/>
                  <a:gd name="connsiteX2" fmla="*/ 5017 w 10000"/>
                  <a:gd name="connsiteY2" fmla="*/ 1586 h 10348"/>
                  <a:gd name="connsiteX3" fmla="*/ 0 w 10000"/>
                  <a:gd name="connsiteY3" fmla="*/ 0 h 10348"/>
                  <a:gd name="connsiteX0" fmla="*/ 0 w 10000"/>
                  <a:gd name="connsiteY0" fmla="*/ 0 h 10348"/>
                  <a:gd name="connsiteX1" fmla="*/ 10000 w 10000"/>
                  <a:gd name="connsiteY1" fmla="*/ 7334 h 10348"/>
                  <a:gd name="connsiteX2" fmla="*/ 5017 w 10000"/>
                  <a:gd name="connsiteY2" fmla="*/ 1586 h 10348"/>
                  <a:gd name="connsiteX3" fmla="*/ 0 w 10000"/>
                  <a:gd name="connsiteY3" fmla="*/ 0 h 10348"/>
                  <a:gd name="connsiteX0" fmla="*/ 0 w 10212"/>
                  <a:gd name="connsiteY0" fmla="*/ 0 h 10374"/>
                  <a:gd name="connsiteX1" fmla="*/ 10212 w 10212"/>
                  <a:gd name="connsiteY1" fmla="*/ 7360 h 10374"/>
                  <a:gd name="connsiteX2" fmla="*/ 5229 w 10212"/>
                  <a:gd name="connsiteY2" fmla="*/ 1612 h 10374"/>
                  <a:gd name="connsiteX3" fmla="*/ 0 w 10212"/>
                  <a:gd name="connsiteY3" fmla="*/ 0 h 10374"/>
                  <a:gd name="connsiteX0" fmla="*/ 1331 w 11543"/>
                  <a:gd name="connsiteY0" fmla="*/ 662 h 11036"/>
                  <a:gd name="connsiteX1" fmla="*/ 11543 w 11543"/>
                  <a:gd name="connsiteY1" fmla="*/ 8022 h 11036"/>
                  <a:gd name="connsiteX2" fmla="*/ 6560 w 11543"/>
                  <a:gd name="connsiteY2" fmla="*/ 2274 h 11036"/>
                  <a:gd name="connsiteX3" fmla="*/ 1331 w 11543"/>
                  <a:gd name="connsiteY3" fmla="*/ 662 h 11036"/>
                  <a:gd name="connsiteX0" fmla="*/ 1331 w 11543"/>
                  <a:gd name="connsiteY0" fmla="*/ 0 h 10374"/>
                  <a:gd name="connsiteX1" fmla="*/ 11543 w 11543"/>
                  <a:gd name="connsiteY1" fmla="*/ 7360 h 10374"/>
                  <a:gd name="connsiteX2" fmla="*/ 6560 w 11543"/>
                  <a:gd name="connsiteY2" fmla="*/ 1612 h 10374"/>
                  <a:gd name="connsiteX3" fmla="*/ 1331 w 11543"/>
                  <a:gd name="connsiteY3" fmla="*/ 0 h 10374"/>
                  <a:gd name="connsiteX0" fmla="*/ 0 w 10212"/>
                  <a:gd name="connsiteY0" fmla="*/ 0 h 10374"/>
                  <a:gd name="connsiteX1" fmla="*/ 10212 w 10212"/>
                  <a:gd name="connsiteY1" fmla="*/ 7360 h 10374"/>
                  <a:gd name="connsiteX2" fmla="*/ 5229 w 10212"/>
                  <a:gd name="connsiteY2" fmla="*/ 1612 h 10374"/>
                  <a:gd name="connsiteX3" fmla="*/ 0 w 10212"/>
                  <a:gd name="connsiteY3" fmla="*/ 0 h 10374"/>
                  <a:gd name="connsiteX0" fmla="*/ 0 w 9973"/>
                  <a:gd name="connsiteY0" fmla="*/ 0 h 10367"/>
                  <a:gd name="connsiteX1" fmla="*/ 9973 w 9973"/>
                  <a:gd name="connsiteY1" fmla="*/ 7353 h 10367"/>
                  <a:gd name="connsiteX2" fmla="*/ 4990 w 9973"/>
                  <a:gd name="connsiteY2" fmla="*/ 1605 h 10367"/>
                  <a:gd name="connsiteX3" fmla="*/ 0 w 9973"/>
                  <a:gd name="connsiteY3" fmla="*/ 0 h 10367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303 w 10000"/>
                  <a:gd name="connsiteY2" fmla="*/ 263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303 w 10000"/>
                  <a:gd name="connsiteY2" fmla="*/ 263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4174 w 10000"/>
                  <a:gd name="connsiteY2" fmla="*/ 1985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4174 w 10000"/>
                  <a:gd name="connsiteY2" fmla="*/ 1985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061 w 10000"/>
                  <a:gd name="connsiteY2" fmla="*/ 2291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061 w 10000"/>
                  <a:gd name="connsiteY2" fmla="*/ 2291 h 10000"/>
                  <a:gd name="connsiteX3" fmla="*/ 0 w 10000"/>
                  <a:gd name="connsiteY3" fmla="*/ 0 h 10000"/>
                  <a:gd name="connsiteX0" fmla="*/ 1466 w 11466"/>
                  <a:gd name="connsiteY0" fmla="*/ 1124 h 11124"/>
                  <a:gd name="connsiteX1" fmla="*/ 11466 w 11466"/>
                  <a:gd name="connsiteY1" fmla="*/ 8217 h 11124"/>
                  <a:gd name="connsiteX2" fmla="*/ 6527 w 11466"/>
                  <a:gd name="connsiteY2" fmla="*/ 3415 h 11124"/>
                  <a:gd name="connsiteX3" fmla="*/ 2669 w 11466"/>
                  <a:gd name="connsiteY3" fmla="*/ 1471 h 11124"/>
                  <a:gd name="connsiteX4" fmla="*/ 1466 w 11466"/>
                  <a:gd name="connsiteY4" fmla="*/ 1124 h 11124"/>
                  <a:gd name="connsiteX0" fmla="*/ 783 w 10923"/>
                  <a:gd name="connsiteY0" fmla="*/ 1200 h 9931"/>
                  <a:gd name="connsiteX1" fmla="*/ 6686 w 10923"/>
                  <a:gd name="connsiteY1" fmla="*/ 8749 h 9931"/>
                  <a:gd name="connsiteX2" fmla="*/ 10783 w 10923"/>
                  <a:gd name="connsiteY2" fmla="*/ 8293 h 9931"/>
                  <a:gd name="connsiteX3" fmla="*/ 5844 w 10923"/>
                  <a:gd name="connsiteY3" fmla="*/ 3491 h 9931"/>
                  <a:gd name="connsiteX4" fmla="*/ 1986 w 10923"/>
                  <a:gd name="connsiteY4" fmla="*/ 1547 h 9931"/>
                  <a:gd name="connsiteX5" fmla="*/ 783 w 10923"/>
                  <a:gd name="connsiteY5" fmla="*/ 1200 h 9931"/>
                  <a:gd name="connsiteX0" fmla="*/ 717 w 10000"/>
                  <a:gd name="connsiteY0" fmla="*/ 1208 h 9401"/>
                  <a:gd name="connsiteX1" fmla="*/ 6121 w 10000"/>
                  <a:gd name="connsiteY1" fmla="*/ 8810 h 9401"/>
                  <a:gd name="connsiteX2" fmla="*/ 9872 w 10000"/>
                  <a:gd name="connsiteY2" fmla="*/ 8351 h 9401"/>
                  <a:gd name="connsiteX3" fmla="*/ 5350 w 10000"/>
                  <a:gd name="connsiteY3" fmla="*/ 3515 h 9401"/>
                  <a:gd name="connsiteX4" fmla="*/ 1818 w 10000"/>
                  <a:gd name="connsiteY4" fmla="*/ 1558 h 9401"/>
                  <a:gd name="connsiteX5" fmla="*/ 717 w 10000"/>
                  <a:gd name="connsiteY5" fmla="*/ 1208 h 9401"/>
                  <a:gd name="connsiteX0" fmla="*/ 717 w 9872"/>
                  <a:gd name="connsiteY0" fmla="*/ 1285 h 10000"/>
                  <a:gd name="connsiteX1" fmla="*/ 6121 w 9872"/>
                  <a:gd name="connsiteY1" fmla="*/ 9371 h 10000"/>
                  <a:gd name="connsiteX2" fmla="*/ 9872 w 9872"/>
                  <a:gd name="connsiteY2" fmla="*/ 8883 h 10000"/>
                  <a:gd name="connsiteX3" fmla="*/ 5350 w 9872"/>
                  <a:gd name="connsiteY3" fmla="*/ 3739 h 10000"/>
                  <a:gd name="connsiteX4" fmla="*/ 1818 w 9872"/>
                  <a:gd name="connsiteY4" fmla="*/ 1657 h 10000"/>
                  <a:gd name="connsiteX5" fmla="*/ 717 w 9872"/>
                  <a:gd name="connsiteY5" fmla="*/ 1285 h 10000"/>
                  <a:gd name="connsiteX0" fmla="*/ 130 w 8288"/>
                  <a:gd name="connsiteY0" fmla="*/ 939 h 9282"/>
                  <a:gd name="connsiteX1" fmla="*/ 4488 w 8288"/>
                  <a:gd name="connsiteY1" fmla="*/ 8653 h 9282"/>
                  <a:gd name="connsiteX2" fmla="*/ 8288 w 8288"/>
                  <a:gd name="connsiteY2" fmla="*/ 8165 h 9282"/>
                  <a:gd name="connsiteX3" fmla="*/ 3707 w 8288"/>
                  <a:gd name="connsiteY3" fmla="*/ 3021 h 9282"/>
                  <a:gd name="connsiteX4" fmla="*/ 130 w 8288"/>
                  <a:gd name="connsiteY4" fmla="*/ 939 h 9282"/>
                  <a:gd name="connsiteX0" fmla="*/ 157 w 10000"/>
                  <a:gd name="connsiteY0" fmla="*/ 1012 h 10000"/>
                  <a:gd name="connsiteX1" fmla="*/ 5415 w 10000"/>
                  <a:gd name="connsiteY1" fmla="*/ 9322 h 10000"/>
                  <a:gd name="connsiteX2" fmla="*/ 10000 w 10000"/>
                  <a:gd name="connsiteY2" fmla="*/ 8797 h 10000"/>
                  <a:gd name="connsiteX3" fmla="*/ 4473 w 10000"/>
                  <a:gd name="connsiteY3" fmla="*/ 3255 h 10000"/>
                  <a:gd name="connsiteX4" fmla="*/ 157 w 10000"/>
                  <a:gd name="connsiteY4" fmla="*/ 1012 h 10000"/>
                  <a:gd name="connsiteX0" fmla="*/ 0 w 9843"/>
                  <a:gd name="connsiteY0" fmla="*/ 0 h 8988"/>
                  <a:gd name="connsiteX1" fmla="*/ 5258 w 9843"/>
                  <a:gd name="connsiteY1" fmla="*/ 8310 h 8988"/>
                  <a:gd name="connsiteX2" fmla="*/ 9843 w 9843"/>
                  <a:gd name="connsiteY2" fmla="*/ 7785 h 8988"/>
                  <a:gd name="connsiteX3" fmla="*/ 4316 w 9843"/>
                  <a:gd name="connsiteY3" fmla="*/ 2243 h 8988"/>
                  <a:gd name="connsiteX4" fmla="*/ 0 w 9843"/>
                  <a:gd name="connsiteY4" fmla="*/ 0 h 8988"/>
                  <a:gd name="connsiteX0" fmla="*/ 0 w 10000"/>
                  <a:gd name="connsiteY0" fmla="*/ 0 h 10000"/>
                  <a:gd name="connsiteX1" fmla="*/ 5342 w 10000"/>
                  <a:gd name="connsiteY1" fmla="*/ 9246 h 10000"/>
                  <a:gd name="connsiteX2" fmla="*/ 10000 w 10000"/>
                  <a:gd name="connsiteY2" fmla="*/ 8662 h 10000"/>
                  <a:gd name="connsiteX3" fmla="*/ 4385 w 10000"/>
                  <a:gd name="connsiteY3" fmla="*/ 2496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342 w 10000"/>
                  <a:gd name="connsiteY1" fmla="*/ 9246 h 10000"/>
                  <a:gd name="connsiteX2" fmla="*/ 10000 w 10000"/>
                  <a:gd name="connsiteY2" fmla="*/ 8662 h 10000"/>
                  <a:gd name="connsiteX3" fmla="*/ 4385 w 10000"/>
                  <a:gd name="connsiteY3" fmla="*/ 2496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342 w 10000"/>
                  <a:gd name="connsiteY1" fmla="*/ 9246 h 10000"/>
                  <a:gd name="connsiteX2" fmla="*/ 10000 w 10000"/>
                  <a:gd name="connsiteY2" fmla="*/ 8662 h 10000"/>
                  <a:gd name="connsiteX3" fmla="*/ 4385 w 10000"/>
                  <a:gd name="connsiteY3" fmla="*/ 2496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5342 w 10000"/>
                  <a:gd name="connsiteY1" fmla="*/ 9246 h 10000"/>
                  <a:gd name="connsiteX2" fmla="*/ 10000 w 10000"/>
                  <a:gd name="connsiteY2" fmla="*/ 8662 h 10000"/>
                  <a:gd name="connsiteX3" fmla="*/ 4385 w 10000"/>
                  <a:gd name="connsiteY3" fmla="*/ 2496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5342" y="9246"/>
                    </a:lnTo>
                    <a:cubicBezTo>
                      <a:pt x="7178" y="10000"/>
                      <a:pt x="7968" y="9097"/>
                      <a:pt x="10000" y="8662"/>
                    </a:cubicBezTo>
                    <a:cubicBezTo>
                      <a:pt x="7053" y="7383"/>
                      <a:pt x="6577" y="4276"/>
                      <a:pt x="4385" y="2496"/>
                    </a:cubicBezTo>
                    <a:cubicBezTo>
                      <a:pt x="2193" y="716"/>
                      <a:pt x="1892" y="1462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alpha val="75000"/>
                    </a:schemeClr>
                  </a:gs>
                  <a:gs pos="100000">
                    <a:schemeClr val="accent4">
                      <a:lumMod val="40000"/>
                      <a:lumOff val="60000"/>
                      <a:alpha val="75000"/>
                    </a:schemeClr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sp>
            <p:nvSpPr>
              <p:cNvPr id="11" name="Freeform 29">
                <a:extLst>
                  <a:ext uri="{FF2B5EF4-FFF2-40B4-BE49-F238E27FC236}">
                    <a16:creationId xmlns:a16="http://schemas.microsoft.com/office/drawing/2014/main" id="{26A42098-4DBA-4729-A66A-9F7DE03C46EF}"/>
                  </a:ext>
                </a:extLst>
              </p:cNvPr>
              <p:cNvSpPr>
                <a:spLocks/>
              </p:cNvSpPr>
              <p:nvPr/>
            </p:nvSpPr>
            <p:spPr bwMode="gray">
              <a:xfrm rot="18390609" flipH="1">
                <a:off x="-560626" y="218095"/>
                <a:ext cx="1198696" cy="793727"/>
              </a:xfrm>
              <a:custGeom>
                <a:avLst/>
                <a:gdLst>
                  <a:gd name="connsiteX0" fmla="*/ 0 w 10000"/>
                  <a:gd name="connsiteY0" fmla="*/ 286 h 10286"/>
                  <a:gd name="connsiteX1" fmla="*/ 10000 w 10000"/>
                  <a:gd name="connsiteY1" fmla="*/ 7620 h 10286"/>
                  <a:gd name="connsiteX2" fmla="*/ 5017 w 10000"/>
                  <a:gd name="connsiteY2" fmla="*/ 1872 h 10286"/>
                  <a:gd name="connsiteX3" fmla="*/ 0 w 10000"/>
                  <a:gd name="connsiteY3" fmla="*/ 286 h 10286"/>
                  <a:gd name="connsiteX0" fmla="*/ 0 w 10000"/>
                  <a:gd name="connsiteY0" fmla="*/ 0 h 10000"/>
                  <a:gd name="connsiteX1" fmla="*/ 10000 w 10000"/>
                  <a:gd name="connsiteY1" fmla="*/ 7334 h 10000"/>
                  <a:gd name="connsiteX2" fmla="*/ 5017 w 10000"/>
                  <a:gd name="connsiteY2" fmla="*/ 1586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334 h 10000"/>
                  <a:gd name="connsiteX2" fmla="*/ 5017 w 10000"/>
                  <a:gd name="connsiteY2" fmla="*/ 1586 h 10000"/>
                  <a:gd name="connsiteX3" fmla="*/ 0 w 10000"/>
                  <a:gd name="connsiteY3" fmla="*/ 0 h 10000"/>
                  <a:gd name="connsiteX0" fmla="*/ 0 w 10000"/>
                  <a:gd name="connsiteY0" fmla="*/ 0 h 10348"/>
                  <a:gd name="connsiteX1" fmla="*/ 10000 w 10000"/>
                  <a:gd name="connsiteY1" fmla="*/ 7334 h 10348"/>
                  <a:gd name="connsiteX2" fmla="*/ 5017 w 10000"/>
                  <a:gd name="connsiteY2" fmla="*/ 1586 h 10348"/>
                  <a:gd name="connsiteX3" fmla="*/ 0 w 10000"/>
                  <a:gd name="connsiteY3" fmla="*/ 0 h 10348"/>
                  <a:gd name="connsiteX0" fmla="*/ 0 w 10000"/>
                  <a:gd name="connsiteY0" fmla="*/ 0 h 10348"/>
                  <a:gd name="connsiteX1" fmla="*/ 10000 w 10000"/>
                  <a:gd name="connsiteY1" fmla="*/ 7334 h 10348"/>
                  <a:gd name="connsiteX2" fmla="*/ 5017 w 10000"/>
                  <a:gd name="connsiteY2" fmla="*/ 1586 h 10348"/>
                  <a:gd name="connsiteX3" fmla="*/ 0 w 10000"/>
                  <a:gd name="connsiteY3" fmla="*/ 0 h 10348"/>
                  <a:gd name="connsiteX0" fmla="*/ 0 w 10212"/>
                  <a:gd name="connsiteY0" fmla="*/ 0 h 10374"/>
                  <a:gd name="connsiteX1" fmla="*/ 10212 w 10212"/>
                  <a:gd name="connsiteY1" fmla="*/ 7360 h 10374"/>
                  <a:gd name="connsiteX2" fmla="*/ 5229 w 10212"/>
                  <a:gd name="connsiteY2" fmla="*/ 1612 h 10374"/>
                  <a:gd name="connsiteX3" fmla="*/ 0 w 10212"/>
                  <a:gd name="connsiteY3" fmla="*/ 0 h 10374"/>
                  <a:gd name="connsiteX0" fmla="*/ 1331 w 11543"/>
                  <a:gd name="connsiteY0" fmla="*/ 662 h 11036"/>
                  <a:gd name="connsiteX1" fmla="*/ 11543 w 11543"/>
                  <a:gd name="connsiteY1" fmla="*/ 8022 h 11036"/>
                  <a:gd name="connsiteX2" fmla="*/ 6560 w 11543"/>
                  <a:gd name="connsiteY2" fmla="*/ 2274 h 11036"/>
                  <a:gd name="connsiteX3" fmla="*/ 1331 w 11543"/>
                  <a:gd name="connsiteY3" fmla="*/ 662 h 11036"/>
                  <a:gd name="connsiteX0" fmla="*/ 1331 w 11543"/>
                  <a:gd name="connsiteY0" fmla="*/ 0 h 10374"/>
                  <a:gd name="connsiteX1" fmla="*/ 11543 w 11543"/>
                  <a:gd name="connsiteY1" fmla="*/ 7360 h 10374"/>
                  <a:gd name="connsiteX2" fmla="*/ 6560 w 11543"/>
                  <a:gd name="connsiteY2" fmla="*/ 1612 h 10374"/>
                  <a:gd name="connsiteX3" fmla="*/ 1331 w 11543"/>
                  <a:gd name="connsiteY3" fmla="*/ 0 h 10374"/>
                  <a:gd name="connsiteX0" fmla="*/ 0 w 10212"/>
                  <a:gd name="connsiteY0" fmla="*/ 0 h 10374"/>
                  <a:gd name="connsiteX1" fmla="*/ 10212 w 10212"/>
                  <a:gd name="connsiteY1" fmla="*/ 7360 h 10374"/>
                  <a:gd name="connsiteX2" fmla="*/ 5229 w 10212"/>
                  <a:gd name="connsiteY2" fmla="*/ 1612 h 10374"/>
                  <a:gd name="connsiteX3" fmla="*/ 0 w 10212"/>
                  <a:gd name="connsiteY3" fmla="*/ 0 h 10374"/>
                  <a:gd name="connsiteX0" fmla="*/ 0 w 9973"/>
                  <a:gd name="connsiteY0" fmla="*/ 0 h 10367"/>
                  <a:gd name="connsiteX1" fmla="*/ 9973 w 9973"/>
                  <a:gd name="connsiteY1" fmla="*/ 7353 h 10367"/>
                  <a:gd name="connsiteX2" fmla="*/ 4990 w 9973"/>
                  <a:gd name="connsiteY2" fmla="*/ 1605 h 10367"/>
                  <a:gd name="connsiteX3" fmla="*/ 0 w 9973"/>
                  <a:gd name="connsiteY3" fmla="*/ 0 h 10367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303 w 10000"/>
                  <a:gd name="connsiteY2" fmla="*/ 263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303 w 10000"/>
                  <a:gd name="connsiteY2" fmla="*/ 263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4174 w 10000"/>
                  <a:gd name="connsiteY2" fmla="*/ 1985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4174 w 10000"/>
                  <a:gd name="connsiteY2" fmla="*/ 1985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061 w 10000"/>
                  <a:gd name="connsiteY2" fmla="*/ 2291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7093 h 10000"/>
                  <a:gd name="connsiteX2" fmla="*/ 5061 w 10000"/>
                  <a:gd name="connsiteY2" fmla="*/ 2291 h 10000"/>
                  <a:gd name="connsiteX3" fmla="*/ 0 w 10000"/>
                  <a:gd name="connsiteY3" fmla="*/ 0 h 10000"/>
                  <a:gd name="connsiteX0" fmla="*/ 1399 w 11399"/>
                  <a:gd name="connsiteY0" fmla="*/ 1113 h 11113"/>
                  <a:gd name="connsiteX1" fmla="*/ 11399 w 11399"/>
                  <a:gd name="connsiteY1" fmla="*/ 8206 h 11113"/>
                  <a:gd name="connsiteX2" fmla="*/ 6460 w 11399"/>
                  <a:gd name="connsiteY2" fmla="*/ 3404 h 11113"/>
                  <a:gd name="connsiteX3" fmla="*/ 3005 w 11399"/>
                  <a:gd name="connsiteY3" fmla="*/ 1528 h 11113"/>
                  <a:gd name="connsiteX4" fmla="*/ 1399 w 11399"/>
                  <a:gd name="connsiteY4" fmla="*/ 1113 h 11113"/>
                  <a:gd name="connsiteX0" fmla="*/ 1399 w 11667"/>
                  <a:gd name="connsiteY0" fmla="*/ 1113 h 11113"/>
                  <a:gd name="connsiteX1" fmla="*/ 11399 w 11667"/>
                  <a:gd name="connsiteY1" fmla="*/ 8206 h 11113"/>
                  <a:gd name="connsiteX2" fmla="*/ 3005 w 11667"/>
                  <a:gd name="connsiteY2" fmla="*/ 1528 h 11113"/>
                  <a:gd name="connsiteX3" fmla="*/ 1399 w 11667"/>
                  <a:gd name="connsiteY3" fmla="*/ 1113 h 11113"/>
                  <a:gd name="connsiteX0" fmla="*/ 1399 w 11399"/>
                  <a:gd name="connsiteY0" fmla="*/ 1113 h 11113"/>
                  <a:gd name="connsiteX1" fmla="*/ 11399 w 11399"/>
                  <a:gd name="connsiteY1" fmla="*/ 8206 h 11113"/>
                  <a:gd name="connsiteX2" fmla="*/ 3005 w 11399"/>
                  <a:gd name="connsiteY2" fmla="*/ 1528 h 11113"/>
                  <a:gd name="connsiteX3" fmla="*/ 1399 w 11399"/>
                  <a:gd name="connsiteY3" fmla="*/ 1113 h 11113"/>
                  <a:gd name="connsiteX0" fmla="*/ 1399 w 9707"/>
                  <a:gd name="connsiteY0" fmla="*/ 1113 h 11604"/>
                  <a:gd name="connsiteX1" fmla="*/ 9707 w 9707"/>
                  <a:gd name="connsiteY1" fmla="*/ 8697 h 11604"/>
                  <a:gd name="connsiteX2" fmla="*/ 3005 w 9707"/>
                  <a:gd name="connsiteY2" fmla="*/ 1528 h 11604"/>
                  <a:gd name="connsiteX3" fmla="*/ 1399 w 9707"/>
                  <a:gd name="connsiteY3" fmla="*/ 1113 h 11604"/>
                  <a:gd name="connsiteX0" fmla="*/ 1441 w 10000"/>
                  <a:gd name="connsiteY0" fmla="*/ 959 h 8200"/>
                  <a:gd name="connsiteX1" fmla="*/ 10000 w 10000"/>
                  <a:gd name="connsiteY1" fmla="*/ 7495 h 8200"/>
                  <a:gd name="connsiteX2" fmla="*/ 3096 w 10000"/>
                  <a:gd name="connsiteY2" fmla="*/ 1317 h 8200"/>
                  <a:gd name="connsiteX3" fmla="*/ 1441 w 10000"/>
                  <a:gd name="connsiteY3" fmla="*/ 959 h 8200"/>
                  <a:gd name="connsiteX0" fmla="*/ 1441 w 9219"/>
                  <a:gd name="connsiteY0" fmla="*/ 2064 h 8795"/>
                  <a:gd name="connsiteX1" fmla="*/ 9219 w 9219"/>
                  <a:gd name="connsiteY1" fmla="*/ 7935 h 8795"/>
                  <a:gd name="connsiteX2" fmla="*/ 2315 w 9219"/>
                  <a:gd name="connsiteY2" fmla="*/ 401 h 8795"/>
                  <a:gd name="connsiteX3" fmla="*/ 1441 w 9219"/>
                  <a:gd name="connsiteY3" fmla="*/ 2064 h 8795"/>
                  <a:gd name="connsiteX0" fmla="*/ 0 w 8437"/>
                  <a:gd name="connsiteY0" fmla="*/ 1891 h 9544"/>
                  <a:gd name="connsiteX1" fmla="*/ 8437 w 8437"/>
                  <a:gd name="connsiteY1" fmla="*/ 8566 h 9544"/>
                  <a:gd name="connsiteX2" fmla="*/ 948 w 8437"/>
                  <a:gd name="connsiteY2" fmla="*/ 0 h 9544"/>
                  <a:gd name="connsiteX3" fmla="*/ 0 w 8437"/>
                  <a:gd name="connsiteY3" fmla="*/ 1891 h 9544"/>
                  <a:gd name="connsiteX0" fmla="*/ 0 w 10000"/>
                  <a:gd name="connsiteY0" fmla="*/ 1970 h 9989"/>
                  <a:gd name="connsiteX1" fmla="*/ 10000 w 10000"/>
                  <a:gd name="connsiteY1" fmla="*/ 8964 h 9989"/>
                  <a:gd name="connsiteX2" fmla="*/ 1067 w 10000"/>
                  <a:gd name="connsiteY2" fmla="*/ 0 h 9989"/>
                  <a:gd name="connsiteX3" fmla="*/ 0 w 10000"/>
                  <a:gd name="connsiteY3" fmla="*/ 1970 h 9989"/>
                  <a:gd name="connsiteX0" fmla="*/ 0 w 10000"/>
                  <a:gd name="connsiteY0" fmla="*/ 1972 h 8974"/>
                  <a:gd name="connsiteX1" fmla="*/ 10000 w 10000"/>
                  <a:gd name="connsiteY1" fmla="*/ 8974 h 8974"/>
                  <a:gd name="connsiteX2" fmla="*/ 1067 w 10000"/>
                  <a:gd name="connsiteY2" fmla="*/ 0 h 8974"/>
                  <a:gd name="connsiteX3" fmla="*/ 0 w 10000"/>
                  <a:gd name="connsiteY3" fmla="*/ 1972 h 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8974">
                    <a:moveTo>
                      <a:pt x="0" y="1972"/>
                    </a:moveTo>
                    <a:cubicBezTo>
                      <a:pt x="828" y="3087"/>
                      <a:pt x="2183" y="8794"/>
                      <a:pt x="10000" y="8974"/>
                    </a:cubicBezTo>
                    <a:lnTo>
                      <a:pt x="1067" y="0"/>
                    </a:lnTo>
                    <a:lnTo>
                      <a:pt x="0" y="197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84000"/>
                    </a:schemeClr>
                  </a:gs>
                  <a:gs pos="100000">
                    <a:schemeClr val="accent5">
                      <a:alpha val="56000"/>
                    </a:schemeClr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</a:endParaRPr>
              </a:p>
            </p:txBody>
          </p:sp>
          <p:grpSp>
            <p:nvGrpSpPr>
              <p:cNvPr id="12" name="Group 32">
                <a:extLst>
                  <a:ext uri="{FF2B5EF4-FFF2-40B4-BE49-F238E27FC236}">
                    <a16:creationId xmlns:a16="http://schemas.microsoft.com/office/drawing/2014/main" id="{903C6BC3-4602-4D21-AA1F-1816651050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4612304" flipH="1">
                <a:off x="-1013" y="109239"/>
                <a:ext cx="1993843" cy="1159546"/>
                <a:chOff x="81" y="61"/>
                <a:chExt cx="1856" cy="581"/>
              </a:xfrm>
            </p:grpSpPr>
            <p:sp>
              <p:nvSpPr>
                <p:cNvPr id="13" name="Freeform 33">
                  <a:extLst>
                    <a:ext uri="{FF2B5EF4-FFF2-40B4-BE49-F238E27FC236}">
                      <a16:creationId xmlns:a16="http://schemas.microsoft.com/office/drawing/2014/main" id="{4006C0DB-3905-4716-8C84-86D48BBE98C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1" y="61"/>
                  <a:ext cx="1856" cy="581"/>
                </a:xfrm>
                <a:custGeom>
                  <a:avLst/>
                  <a:gdLst>
                    <a:gd name="T0" fmla="*/ 0 w 10037"/>
                    <a:gd name="T1" fmla="*/ 0 h 10000"/>
                    <a:gd name="T2" fmla="*/ 0 w 10037"/>
                    <a:gd name="T3" fmla="*/ 0 h 10000"/>
                    <a:gd name="T4" fmla="*/ 0 w 10037"/>
                    <a:gd name="T5" fmla="*/ 0 h 10000"/>
                    <a:gd name="T6" fmla="*/ 0 w 10037"/>
                    <a:gd name="T7" fmla="*/ 0 h 10000"/>
                    <a:gd name="T8" fmla="*/ 0 w 10037"/>
                    <a:gd name="T9" fmla="*/ 0 h 1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037" h="10000">
                      <a:moveTo>
                        <a:pt x="10037" y="606"/>
                      </a:moveTo>
                      <a:cubicBezTo>
                        <a:pt x="6785" y="10000"/>
                        <a:pt x="3116" y="7827"/>
                        <a:pt x="1390" y="5831"/>
                      </a:cubicBezTo>
                      <a:lnTo>
                        <a:pt x="0" y="1087"/>
                      </a:lnTo>
                      <a:cubicBezTo>
                        <a:pt x="1100" y="965"/>
                        <a:pt x="1575" y="0"/>
                        <a:pt x="3566" y="158"/>
                      </a:cubicBezTo>
                      <a:cubicBezTo>
                        <a:pt x="5894" y="740"/>
                        <a:pt x="8406" y="5267"/>
                        <a:pt x="10037" y="60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alpha val="64998"/>
                      </a:schemeClr>
                    </a:gs>
                    <a:gs pos="100000">
                      <a:schemeClr val="accent2">
                        <a:alpha val="48996"/>
                      </a:schemeClr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4" name="Freeform 34">
                  <a:extLst>
                    <a:ext uri="{FF2B5EF4-FFF2-40B4-BE49-F238E27FC236}">
                      <a16:creationId xmlns:a16="http://schemas.microsoft.com/office/drawing/2014/main" id="{7CD0A075-8B28-44CD-A561-AEE117D3527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1" y="237"/>
                  <a:ext cx="1487" cy="227"/>
                </a:xfrm>
                <a:custGeom>
                  <a:avLst/>
                  <a:gdLst>
                    <a:gd name="connsiteX0" fmla="*/ 8815 w 8815"/>
                    <a:gd name="connsiteY0" fmla="*/ 1056 h 10000"/>
                    <a:gd name="connsiteX1" fmla="*/ 0 w 8815"/>
                    <a:gd name="connsiteY1" fmla="*/ 0 h 10000"/>
                    <a:gd name="connsiteX2" fmla="*/ 8815 w 8815"/>
                    <a:gd name="connsiteY2" fmla="*/ 1056 h 10000"/>
                    <a:gd name="connsiteX0" fmla="*/ 10000 w 10000"/>
                    <a:gd name="connsiteY0" fmla="*/ 1056 h 10000"/>
                    <a:gd name="connsiteX1" fmla="*/ 0 w 10000"/>
                    <a:gd name="connsiteY1" fmla="*/ 0 h 10000"/>
                    <a:gd name="connsiteX2" fmla="*/ 10000 w 10000"/>
                    <a:gd name="connsiteY2" fmla="*/ 1056 h 10000"/>
                    <a:gd name="connsiteX0" fmla="*/ 10000 w 10000"/>
                    <a:gd name="connsiteY0" fmla="*/ 1056 h 7836"/>
                    <a:gd name="connsiteX1" fmla="*/ 0 w 10000"/>
                    <a:gd name="connsiteY1" fmla="*/ 0 h 7836"/>
                    <a:gd name="connsiteX2" fmla="*/ 10000 w 10000"/>
                    <a:gd name="connsiteY2" fmla="*/ 1056 h 7836"/>
                    <a:gd name="connsiteX0" fmla="*/ 10469 w 10469"/>
                    <a:gd name="connsiteY0" fmla="*/ 1219 h 10000"/>
                    <a:gd name="connsiteX1" fmla="*/ 0 w 10469"/>
                    <a:gd name="connsiteY1" fmla="*/ 0 h 10000"/>
                    <a:gd name="connsiteX2" fmla="*/ 10469 w 10469"/>
                    <a:gd name="connsiteY2" fmla="*/ 1219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69" h="10000">
                      <a:moveTo>
                        <a:pt x="10469" y="1219"/>
                      </a:moveTo>
                      <a:cubicBezTo>
                        <a:pt x="8892" y="6350"/>
                        <a:pt x="4368" y="10000"/>
                        <a:pt x="0" y="0"/>
                      </a:cubicBezTo>
                      <a:cubicBezTo>
                        <a:pt x="4287" y="8110"/>
                        <a:pt x="9103" y="5078"/>
                        <a:pt x="10469" y="121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5000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3C8AF570-994D-4021-A74A-DB2A7AB3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CC654-41D1-4244-B252-600BFCB7A883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16B19A8-6C6D-44AC-9969-31C6BEC2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CF9CF0EA-C376-4964-B8B6-DEF2E5B2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1C7A0-B533-4071-8213-FE4D5AABA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84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CAB82-DBA1-434C-A7D5-2B6954F1B9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80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887132-3CF6-4851-8AC1-0527401C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5BBE3-41C0-45B4-AC8B-B01A1B30563F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9657969-D392-4E03-817E-3A4A95A7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51DB72-2038-43D0-8A1A-D1338676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FCE4-BB2B-47AC-AD97-153AA79D55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029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A27252-CB0B-4D80-883D-D256CC928D71}"/>
              </a:ext>
            </a:extLst>
          </p:cNvPr>
          <p:cNvCxnSpPr/>
          <p:nvPr/>
        </p:nvCxnSpPr>
        <p:spPr>
          <a:xfrm>
            <a:off x="1921934" y="3205163"/>
            <a:ext cx="32321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723" y="798973"/>
            <a:ext cx="3234600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2208" y="798974"/>
            <a:ext cx="5104237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8723" y="3205493"/>
            <a:ext cx="3236492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9DF6857-6A1B-42B8-BE6B-629979599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09854-2BE5-4055-B49F-FF8E34A247B4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A7EFB11-0967-4183-9360-B4DB8D58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1B93C8B-6F16-4B98-A8EA-8E705591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790FF-95C2-43A9-B517-0949EB0CC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075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255BDA0D-F5A3-4DA1-8D87-0399B12222EA}"/>
              </a:ext>
            </a:extLst>
          </p:cNvPr>
          <p:cNvGrpSpPr>
            <a:grpSpLocks/>
          </p:cNvGrpSpPr>
          <p:nvPr/>
        </p:nvGrpSpPr>
        <p:grpSpPr bwMode="auto">
          <a:xfrm>
            <a:off x="6661151" y="482601"/>
            <a:ext cx="4682067" cy="5148263"/>
            <a:chOff x="6852919" y="583365"/>
            <a:chExt cx="4681849" cy="5181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5B2B07-A6C9-45D0-A40B-019551440BAB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EBE18F-E537-43D3-BBA7-5A110E2DFC23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A604C0-11FB-4D94-8584-A2A894F4D3F8}"/>
              </a:ext>
            </a:extLst>
          </p:cNvPr>
          <p:cNvCxnSpPr/>
          <p:nvPr/>
        </p:nvCxnSpPr>
        <p:spPr>
          <a:xfrm>
            <a:off x="1921934" y="3143250"/>
            <a:ext cx="432223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531" y="1129513"/>
            <a:ext cx="4326580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20171" y="1122544"/>
            <a:ext cx="2979997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4656" y="3145992"/>
            <a:ext cx="4320381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E29385D-F00E-4400-AE3F-77FE58FF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15585" y="5470525"/>
            <a:ext cx="4337049" cy="319088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33064F8-0E00-4D0E-A214-B0173C77997E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D68B5DE-ABA2-4FC8-BAD2-9ECD8282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7700" y="319089"/>
            <a:ext cx="4334933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FA1F9BD-5E4D-4654-928E-37259477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7692F-3EFB-4193-AA05-0301E39CD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30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E16288-E9D7-4CF2-8A38-5D89C2AE1E69}"/>
              </a:ext>
            </a:extLst>
          </p:cNvPr>
          <p:cNvCxnSpPr/>
          <p:nvPr/>
        </p:nvCxnSpPr>
        <p:spPr>
          <a:xfrm>
            <a:off x="1924051" y="1847850"/>
            <a:ext cx="87630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473832-9281-48E3-91B6-DDA12E484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B3C7-A214-4E62-B336-03B7A947B675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A3674-A8AE-453E-AA69-21A83C09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32AE93-2496-4B71-BD09-BB64EDB4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7A89-8A72-4C87-B1AA-5631940AC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14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8AB9B4-6123-4856-BB55-C113DE0C50B5}"/>
              </a:ext>
            </a:extLst>
          </p:cNvPr>
          <p:cNvCxnSpPr/>
          <p:nvPr/>
        </p:nvCxnSpPr>
        <p:spPr>
          <a:xfrm>
            <a:off x="9224433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4038" y="798975"/>
            <a:ext cx="1470703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4655" y="798975"/>
            <a:ext cx="7068127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4621FE-ABEC-498F-92F2-CB0EC105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D5C4A-F4BB-4CED-82A2-410F8C7A5D7C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3FBD9D-FE4A-454C-9827-E6A2F439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D987E1-43D7-4D62-9594-AEF64AE8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14B39-8BBB-4EA0-A093-AADF79BFA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56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D5CF5-BE34-464C-A735-4EC6A6C242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AFE38-420A-421B-B983-7C9DEEF8FD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0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EBCF9-AF28-439C-AA2D-FE286F36CE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3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94849-F5CA-44BC-8E0B-145FBB1B3C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4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DBF63-7658-422C-A258-B3D36E3C50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8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C0896-218F-4BDA-B17F-DA7F334DE4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 rot="-3172564">
            <a:off x="10564284" y="-362479"/>
            <a:ext cx="1162050" cy="2779183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C9B379-20F5-426D-8860-0FC941202E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 rot="-3172564">
            <a:off x="10681240" y="-324900"/>
            <a:ext cx="1165225" cy="2796116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2105" name="Freeform 9"/>
          <p:cNvSpPr>
            <a:spLocks/>
          </p:cNvSpPr>
          <p:nvPr/>
        </p:nvSpPr>
        <p:spPr bwMode="auto">
          <a:xfrm rot="-3172564">
            <a:off x="10612448" y="-69848"/>
            <a:ext cx="1025525" cy="2095500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32106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3210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0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0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1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1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1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1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1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1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3211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3211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321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212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12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12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2124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3212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2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2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2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2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3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3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3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32133" name="Group 37"/>
          <p:cNvGrpSpPr>
            <a:grpSpLocks/>
          </p:cNvGrpSpPr>
          <p:nvPr/>
        </p:nvGrpSpPr>
        <p:grpSpPr bwMode="auto">
          <a:xfrm>
            <a:off x="11573943" y="2116153"/>
            <a:ext cx="514351" cy="4308475"/>
            <a:chOff x="5468" y="1333"/>
            <a:chExt cx="243" cy="2714"/>
          </a:xfrm>
        </p:grpSpPr>
        <p:sp>
          <p:nvSpPr>
            <p:cNvPr id="13213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213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21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321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3213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213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3214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4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4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4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4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4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4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4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3214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00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/>
      <p:bldP spid="13210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2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3A3B58-84B0-4503-9988-6AF96E932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033B62-29CF-415F-A641-922D10AD6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2D84C6-6B9D-4BE4-98DC-5E4BF7C7F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ED4982-B9E5-4DD4-905D-42F40F5984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656301-576B-4DA8-A221-33954680AD3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A1CEED-AA1C-4C85-AFB1-627ECFB5AF3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3087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B58413-3949-4C96-88D3-6F386023D0A1}"/>
              </a:ext>
            </a:extLst>
          </p:cNvPr>
          <p:cNvSpPr/>
          <p:nvPr/>
        </p:nvSpPr>
        <p:spPr>
          <a:xfrm>
            <a:off x="0" y="2016126"/>
            <a:ext cx="12192000" cy="407987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C22366D8-47D8-4E91-8A0F-91264B9F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6096000"/>
            <a:ext cx="12192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FAF245-9383-4897-A585-A98C1ACCF90D}"/>
              </a:ext>
            </a:extLst>
          </p:cNvPr>
          <p:cNvCxnSpPr/>
          <p:nvPr/>
        </p:nvCxnSpPr>
        <p:spPr>
          <a:xfrm>
            <a:off x="0" y="610076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3A4CB-5503-4E12-8165-EFA69263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1" y="804864"/>
            <a:ext cx="8763000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134EA906-31E5-4D4C-8A38-C42FAADA7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24051" y="2016125"/>
            <a:ext cx="87630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EA3B2-061E-47A2-ACFD-ACEE52274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28984" y="330200"/>
            <a:ext cx="315806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47CDD3-3868-4EAE-B09D-79CC6E2EAD8F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089A2-7017-4EB1-B2B6-22DE65BBD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4052" y="328613"/>
            <a:ext cx="5378449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57A4F-8E46-481A-8651-089A7B6E6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818" y="798514"/>
            <a:ext cx="1060449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6678741C-F1AF-4F7F-9F40-B9AEBA23AF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85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228600" indent="-228600" algn="l" defTabSz="685800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68580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200400"/>
            <a:ext cx="8153400" cy="2133600"/>
          </a:xfrm>
          <a:solidFill>
            <a:schemeClr val="bg1"/>
          </a:solidFill>
          <a:ln/>
        </p:spPr>
        <p:txBody>
          <a:bodyPr/>
          <a:lstStyle/>
          <a:p>
            <a:r>
              <a:rPr lang="en-US" sz="4800" b="1" dirty="0">
                <a:solidFill>
                  <a:schemeClr val="folHlink"/>
                </a:solidFill>
                <a:latin typeface=".VnExoticH" pitchFamily="34" charset="0"/>
              </a:rPr>
              <a:t>Unit 14,part 1,2,3.page 26</a:t>
            </a:r>
            <a:endParaRPr lang="en-US" b="1" dirty="0">
              <a:solidFill>
                <a:schemeClr val="hlink"/>
              </a:solidFill>
              <a:latin typeface=".VnExoticH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8243" y="5410215"/>
            <a:ext cx="6916807" cy="70483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 :</a:t>
            </a:r>
            <a:r>
              <a:rPr lang="en-US" sz="4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  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981200" y="2362200"/>
            <a:ext cx="807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99FF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66FF"/>
                </a:solidFill>
                <a:latin typeface=".VnExoticH" pitchFamily="34" charset="0"/>
              </a:rPr>
              <a:t> </a:t>
            </a:r>
            <a:r>
              <a:rPr lang="en-US" sz="8000" b="1" dirty="0">
                <a:solidFill>
                  <a:srgbClr val="FF66FF"/>
                </a:solidFill>
                <a:latin typeface=".VnAvant" pitchFamily="34" charset="0"/>
              </a:rPr>
              <a:t>to our class</a:t>
            </a:r>
            <a:endParaRPr lang="en-US" sz="8000" b="1" dirty="0">
              <a:solidFill>
                <a:srgbClr val="FF66FF"/>
              </a:solidFill>
              <a:latin typeface=".VnExoticH" pitchFamily="34" charset="0"/>
            </a:endParaRPr>
          </a:p>
        </p:txBody>
      </p:sp>
      <p:pic>
        <p:nvPicPr>
          <p:cNvPr id="24584" name="Picture 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6419850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19850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0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7" y="0"/>
            <a:ext cx="891374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 descr="flor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845" y="5495925"/>
            <a:ext cx="14859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23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build="p"/>
      <p:bldP spid="2458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5CEA1E5-D5F6-489F-A6CE-570177AD6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99" y="119270"/>
            <a:ext cx="3646723" cy="40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C2560A-C81C-4C6A-B277-82DFF3A72E3D}"/>
              </a:ext>
            </a:extLst>
          </p:cNvPr>
          <p:cNvSpPr txBox="1"/>
          <p:nvPr/>
        </p:nvSpPr>
        <p:spPr>
          <a:xfrm>
            <a:off x="1357829" y="2864786"/>
            <a:ext cx="2419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The girl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28AEC-1DD6-4DE1-944C-25BEFB934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242" y="2638363"/>
            <a:ext cx="3467298" cy="1253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747CF1-7569-49B1-A413-90DFC45A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17" y="4843670"/>
            <a:ext cx="8226227" cy="1636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2D1BBA-F1C4-4546-90F1-051787056993}"/>
              </a:ext>
            </a:extLst>
          </p:cNvPr>
          <p:cNvSpPr txBox="1"/>
          <p:nvPr/>
        </p:nvSpPr>
        <p:spPr>
          <a:xfrm flipH="1">
            <a:off x="6374294" y="4174436"/>
            <a:ext cx="21866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bigger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29968-4115-4A6E-87F9-C012B53C3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536" y="3096043"/>
            <a:ext cx="1737511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6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8A479-BF2E-454F-B6D5-79E5D7C8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3429000"/>
            <a:ext cx="3246783" cy="720725"/>
          </a:xfrm>
        </p:spPr>
        <p:txBody>
          <a:bodyPr/>
          <a:lstStyle/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The boy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B6BFC4-D5FA-43BE-80A7-4A19981AC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48" y="-1159566"/>
            <a:ext cx="5936973" cy="577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2">
            <a:extLst>
              <a:ext uri="{FF2B5EF4-FFF2-40B4-BE49-F238E27FC236}">
                <a16:creationId xmlns:a16="http://schemas.microsoft.com/office/drawing/2014/main" id="{A2775A9F-4950-485C-9365-1870B91E0FA4}"/>
              </a:ext>
            </a:extLst>
          </p:cNvPr>
          <p:cNvSpPr/>
          <p:nvPr/>
        </p:nvSpPr>
        <p:spPr>
          <a:xfrm>
            <a:off x="2116666" y="2966968"/>
            <a:ext cx="1223963" cy="72072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28360-8C1A-4C7C-BB70-BB99FED7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793" y="2252370"/>
            <a:ext cx="2865368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4E55E-10BC-4EAC-81A3-4BCA8098E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739" y="5160025"/>
            <a:ext cx="7381462" cy="1465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A5F55-7B46-4367-AD75-D69F99D9E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814" y="4297576"/>
            <a:ext cx="271905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8A479-BF2E-454F-B6D5-79E5D7C8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3429000"/>
            <a:ext cx="3246783" cy="720725"/>
          </a:xfrm>
        </p:spPr>
        <p:txBody>
          <a:bodyPr/>
          <a:lstStyle/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The boy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B6BFC4-D5FA-43BE-80A7-4A19981AC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48" y="-1159566"/>
            <a:ext cx="5936973" cy="577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C28360-8C1A-4C7C-BB70-BB99FED7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63" y="2661182"/>
            <a:ext cx="2865368" cy="937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4E55E-10BC-4EAC-81A3-4BCA8098E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739" y="5160025"/>
            <a:ext cx="7381462" cy="1465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2DFF7-9DDD-4B4E-BA4A-A9F34A7FE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111" y="2262768"/>
            <a:ext cx="1633870" cy="737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20147-AB83-4837-9434-476461AE26A6}"/>
              </a:ext>
            </a:extLst>
          </p:cNvPr>
          <p:cNvSpPr txBox="1"/>
          <p:nvPr/>
        </p:nvSpPr>
        <p:spPr>
          <a:xfrm flipH="1">
            <a:off x="6732103" y="4681327"/>
            <a:ext cx="1537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60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42">
            <a:extLst>
              <a:ext uri="{FF2B5EF4-FFF2-40B4-BE49-F238E27FC236}">
                <a16:creationId xmlns:a16="http://schemas.microsoft.com/office/drawing/2014/main" id="{EB5D6816-5541-4B12-BDA5-D04984B30FA2}"/>
              </a:ext>
            </a:extLst>
          </p:cNvPr>
          <p:cNvGrpSpPr>
            <a:grpSpLocks/>
          </p:cNvGrpSpPr>
          <p:nvPr/>
        </p:nvGrpSpPr>
        <p:grpSpPr bwMode="auto">
          <a:xfrm rot="2489890">
            <a:off x="2270125" y="5451475"/>
            <a:ext cx="782638" cy="731838"/>
            <a:chOff x="7383344" y="5049952"/>
            <a:chExt cx="1338161" cy="1253719"/>
          </a:xfrm>
        </p:grpSpPr>
        <p:sp>
          <p:nvSpPr>
            <p:cNvPr id="5" name="Freeform 29">
              <a:extLst>
                <a:ext uri="{FF2B5EF4-FFF2-40B4-BE49-F238E27FC236}">
                  <a16:creationId xmlns:a16="http://schemas.microsoft.com/office/drawing/2014/main" id="{5ACFF2FC-D778-4CB5-B2C1-3202AD580367}"/>
                </a:ext>
              </a:extLst>
            </p:cNvPr>
            <p:cNvSpPr>
              <a:spLocks/>
            </p:cNvSpPr>
            <p:nvPr/>
          </p:nvSpPr>
          <p:spPr bwMode="gray">
            <a:xfrm rot="8761818">
              <a:off x="7383638" y="5515085"/>
              <a:ext cx="849583" cy="788673"/>
            </a:xfrm>
            <a:custGeom>
              <a:avLst/>
              <a:gdLst>
                <a:gd name="connsiteX0" fmla="*/ 0 w 10000"/>
                <a:gd name="connsiteY0" fmla="*/ 286 h 10286"/>
                <a:gd name="connsiteX1" fmla="*/ 10000 w 10000"/>
                <a:gd name="connsiteY1" fmla="*/ 7620 h 10286"/>
                <a:gd name="connsiteX2" fmla="*/ 5017 w 10000"/>
                <a:gd name="connsiteY2" fmla="*/ 1872 h 10286"/>
                <a:gd name="connsiteX3" fmla="*/ 0 w 10000"/>
                <a:gd name="connsiteY3" fmla="*/ 286 h 10286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1331 w 11543"/>
                <a:gd name="connsiteY0" fmla="*/ 662 h 11036"/>
                <a:gd name="connsiteX1" fmla="*/ 11543 w 11543"/>
                <a:gd name="connsiteY1" fmla="*/ 8022 h 11036"/>
                <a:gd name="connsiteX2" fmla="*/ 6560 w 11543"/>
                <a:gd name="connsiteY2" fmla="*/ 2274 h 11036"/>
                <a:gd name="connsiteX3" fmla="*/ 1331 w 11543"/>
                <a:gd name="connsiteY3" fmla="*/ 662 h 11036"/>
                <a:gd name="connsiteX0" fmla="*/ 1331 w 11543"/>
                <a:gd name="connsiteY0" fmla="*/ 0 h 10374"/>
                <a:gd name="connsiteX1" fmla="*/ 11543 w 11543"/>
                <a:gd name="connsiteY1" fmla="*/ 7360 h 10374"/>
                <a:gd name="connsiteX2" fmla="*/ 6560 w 11543"/>
                <a:gd name="connsiteY2" fmla="*/ 1612 h 10374"/>
                <a:gd name="connsiteX3" fmla="*/ 1331 w 11543"/>
                <a:gd name="connsiteY3" fmla="*/ 0 h 10374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0 w 9973"/>
                <a:gd name="connsiteY0" fmla="*/ 0 h 10367"/>
                <a:gd name="connsiteX1" fmla="*/ 9973 w 9973"/>
                <a:gd name="connsiteY1" fmla="*/ 7353 h 10367"/>
                <a:gd name="connsiteX2" fmla="*/ 4990 w 9973"/>
                <a:gd name="connsiteY2" fmla="*/ 1605 h 10367"/>
                <a:gd name="connsiteX3" fmla="*/ 0 w 9973"/>
                <a:gd name="connsiteY3" fmla="*/ 0 h 10367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625" y="890"/>
                    <a:pt x="2223" y="10000"/>
                    <a:pt x="10000" y="7093"/>
                  </a:cubicBezTo>
                  <a:cubicBezTo>
                    <a:pt x="7408" y="6098"/>
                    <a:pt x="7448" y="4326"/>
                    <a:pt x="5061" y="2291"/>
                  </a:cubicBezTo>
                  <a:cubicBezTo>
                    <a:pt x="2674" y="256"/>
                    <a:pt x="2199" y="72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75000"/>
                  </a:schemeClr>
                </a:gs>
                <a:gs pos="100000">
                  <a:schemeClr val="accent4">
                    <a:lumMod val="40000"/>
                    <a:lumOff val="60000"/>
                    <a:alpha val="75000"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6" name="Freeform 29">
              <a:extLst>
                <a:ext uri="{FF2B5EF4-FFF2-40B4-BE49-F238E27FC236}">
                  <a16:creationId xmlns:a16="http://schemas.microsoft.com/office/drawing/2014/main" id="{9339074D-3322-43FB-A45B-F80A17A14FE3}"/>
                </a:ext>
              </a:extLst>
            </p:cNvPr>
            <p:cNvSpPr>
              <a:spLocks/>
            </p:cNvSpPr>
            <p:nvPr/>
          </p:nvSpPr>
          <p:spPr bwMode="gray">
            <a:xfrm rot="13077514">
              <a:off x="7854463" y="5016058"/>
              <a:ext cx="849583" cy="788673"/>
            </a:xfrm>
            <a:custGeom>
              <a:avLst/>
              <a:gdLst>
                <a:gd name="connsiteX0" fmla="*/ 0 w 10000"/>
                <a:gd name="connsiteY0" fmla="*/ 286 h 10286"/>
                <a:gd name="connsiteX1" fmla="*/ 10000 w 10000"/>
                <a:gd name="connsiteY1" fmla="*/ 7620 h 10286"/>
                <a:gd name="connsiteX2" fmla="*/ 5017 w 10000"/>
                <a:gd name="connsiteY2" fmla="*/ 1872 h 10286"/>
                <a:gd name="connsiteX3" fmla="*/ 0 w 10000"/>
                <a:gd name="connsiteY3" fmla="*/ 286 h 10286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334 h 10000"/>
                <a:gd name="connsiteX2" fmla="*/ 5017 w 10000"/>
                <a:gd name="connsiteY2" fmla="*/ 1586 h 10000"/>
                <a:gd name="connsiteX3" fmla="*/ 0 w 10000"/>
                <a:gd name="connsiteY3" fmla="*/ 0 h 10000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000"/>
                <a:gd name="connsiteY0" fmla="*/ 0 h 10348"/>
                <a:gd name="connsiteX1" fmla="*/ 10000 w 10000"/>
                <a:gd name="connsiteY1" fmla="*/ 7334 h 10348"/>
                <a:gd name="connsiteX2" fmla="*/ 5017 w 10000"/>
                <a:gd name="connsiteY2" fmla="*/ 1586 h 10348"/>
                <a:gd name="connsiteX3" fmla="*/ 0 w 10000"/>
                <a:gd name="connsiteY3" fmla="*/ 0 h 10348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1331 w 11543"/>
                <a:gd name="connsiteY0" fmla="*/ 662 h 11036"/>
                <a:gd name="connsiteX1" fmla="*/ 11543 w 11543"/>
                <a:gd name="connsiteY1" fmla="*/ 8022 h 11036"/>
                <a:gd name="connsiteX2" fmla="*/ 6560 w 11543"/>
                <a:gd name="connsiteY2" fmla="*/ 2274 h 11036"/>
                <a:gd name="connsiteX3" fmla="*/ 1331 w 11543"/>
                <a:gd name="connsiteY3" fmla="*/ 662 h 11036"/>
                <a:gd name="connsiteX0" fmla="*/ 1331 w 11543"/>
                <a:gd name="connsiteY0" fmla="*/ 0 h 10374"/>
                <a:gd name="connsiteX1" fmla="*/ 11543 w 11543"/>
                <a:gd name="connsiteY1" fmla="*/ 7360 h 10374"/>
                <a:gd name="connsiteX2" fmla="*/ 6560 w 11543"/>
                <a:gd name="connsiteY2" fmla="*/ 1612 h 10374"/>
                <a:gd name="connsiteX3" fmla="*/ 1331 w 11543"/>
                <a:gd name="connsiteY3" fmla="*/ 0 h 10374"/>
                <a:gd name="connsiteX0" fmla="*/ 0 w 10212"/>
                <a:gd name="connsiteY0" fmla="*/ 0 h 10374"/>
                <a:gd name="connsiteX1" fmla="*/ 10212 w 10212"/>
                <a:gd name="connsiteY1" fmla="*/ 7360 h 10374"/>
                <a:gd name="connsiteX2" fmla="*/ 5229 w 10212"/>
                <a:gd name="connsiteY2" fmla="*/ 1612 h 10374"/>
                <a:gd name="connsiteX3" fmla="*/ 0 w 10212"/>
                <a:gd name="connsiteY3" fmla="*/ 0 h 10374"/>
                <a:gd name="connsiteX0" fmla="*/ 0 w 9973"/>
                <a:gd name="connsiteY0" fmla="*/ 0 h 10367"/>
                <a:gd name="connsiteX1" fmla="*/ 9973 w 9973"/>
                <a:gd name="connsiteY1" fmla="*/ 7353 h 10367"/>
                <a:gd name="connsiteX2" fmla="*/ 4990 w 9973"/>
                <a:gd name="connsiteY2" fmla="*/ 1605 h 10367"/>
                <a:gd name="connsiteX3" fmla="*/ 0 w 9973"/>
                <a:gd name="connsiteY3" fmla="*/ 0 h 10367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303 w 10000"/>
                <a:gd name="connsiteY2" fmla="*/ 2630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4174 w 10000"/>
                <a:gd name="connsiteY2" fmla="*/ 1985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  <a:gd name="connsiteX0" fmla="*/ 0 w 10000"/>
                <a:gd name="connsiteY0" fmla="*/ 0 h 10000"/>
                <a:gd name="connsiteX1" fmla="*/ 10000 w 10000"/>
                <a:gd name="connsiteY1" fmla="*/ 7093 h 10000"/>
                <a:gd name="connsiteX2" fmla="*/ 5061 w 10000"/>
                <a:gd name="connsiteY2" fmla="*/ 2291 h 10000"/>
                <a:gd name="connsiteX3" fmla="*/ 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625" y="890"/>
                    <a:pt x="2223" y="10000"/>
                    <a:pt x="10000" y="7093"/>
                  </a:cubicBezTo>
                  <a:cubicBezTo>
                    <a:pt x="7408" y="6098"/>
                    <a:pt x="7448" y="4326"/>
                    <a:pt x="5061" y="2291"/>
                  </a:cubicBezTo>
                  <a:cubicBezTo>
                    <a:pt x="2674" y="256"/>
                    <a:pt x="2199" y="726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alpha val="75000"/>
                  </a:schemeClr>
                </a:gs>
                <a:gs pos="100000">
                  <a:schemeClr val="accent6">
                    <a:lumMod val="60000"/>
                    <a:lumOff val="40000"/>
                    <a:alpha val="75000"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>
                <a:defRPr/>
              </a:pPr>
              <a:endParaRPr lang="en-US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3B1A70-2EAB-4D31-9233-784982F27C6E}"/>
              </a:ext>
            </a:extLst>
          </p:cNvPr>
          <p:cNvSpPr/>
          <p:nvPr/>
        </p:nvSpPr>
        <p:spPr>
          <a:xfrm>
            <a:off x="3135613" y="928688"/>
            <a:ext cx="6763761" cy="42264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602B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Activity 3: Let’s talk</a:t>
            </a:r>
            <a:endParaRPr lang="en-US" sz="3600" dirty="0">
              <a:solidFill>
                <a:srgbClr val="00602B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D5147-01A6-46EE-83BD-5E42C34A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0BCA763-A85E-4F66-A6A4-0917787042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74" y="106017"/>
            <a:ext cx="11953461" cy="6751983"/>
          </a:xfrm>
        </p:spPr>
      </p:pic>
    </p:spTree>
    <p:extLst>
      <p:ext uri="{BB962C8B-B14F-4D97-AF65-F5344CB8AC3E}">
        <p14:creationId xmlns:p14="http://schemas.microsoft.com/office/powerpoint/2010/main" val="41825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DA85-824D-4C74-9B25-E3FCA6B4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62FDB552-BF53-49A7-B447-FD3D2BA4CE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78" y="119270"/>
            <a:ext cx="11860696" cy="6586330"/>
          </a:xfrm>
        </p:spPr>
      </p:pic>
    </p:spTree>
    <p:extLst>
      <p:ext uri="{BB962C8B-B14F-4D97-AF65-F5344CB8AC3E}">
        <p14:creationId xmlns:p14="http://schemas.microsoft.com/office/powerpoint/2010/main" val="286448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DE5B-537F-4BA3-A48F-9AF4F7B2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81F9C51B-CD38-4B8A-BC5C-7E40DA2982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539" y="145774"/>
            <a:ext cx="11714922" cy="6586330"/>
          </a:xfrm>
        </p:spPr>
      </p:pic>
    </p:spTree>
    <p:extLst>
      <p:ext uri="{BB962C8B-B14F-4D97-AF65-F5344CB8AC3E}">
        <p14:creationId xmlns:p14="http://schemas.microsoft.com/office/powerpoint/2010/main" val="3361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3779-7E48-4F3D-9BCC-63C6E0F8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5CD914E8-1A4E-4122-B880-BC9D91CEBA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11" y="113448"/>
            <a:ext cx="11849202" cy="6645161"/>
          </a:xfrm>
        </p:spPr>
      </p:pic>
    </p:spTree>
    <p:extLst>
      <p:ext uri="{BB962C8B-B14F-4D97-AF65-F5344CB8AC3E}">
        <p14:creationId xmlns:p14="http://schemas.microsoft.com/office/powerpoint/2010/main" val="68515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217BD-89D8-4D7A-B6A3-95EE53BF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ài Hát Tiếng Anh Thiếu Nhi The Goodbye Song For Children 00_01_12-00_01_58">
            <a:hlinkClick r:id="" action="ppaction://media"/>
            <a:extLst>
              <a:ext uri="{FF2B5EF4-FFF2-40B4-BE49-F238E27FC236}">
                <a16:creationId xmlns:a16="http://schemas.microsoft.com/office/drawing/2014/main" id="{AD67F4F5-FB33-4D8C-AE8E-0F6130E048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74" y="1"/>
            <a:ext cx="12046226" cy="6705600"/>
          </a:xfrm>
        </p:spPr>
      </p:pic>
    </p:spTree>
    <p:extLst>
      <p:ext uri="{BB962C8B-B14F-4D97-AF65-F5344CB8AC3E}">
        <p14:creationId xmlns:p14="http://schemas.microsoft.com/office/powerpoint/2010/main" val="180312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55D9-F066-483F-98CF-7946591CC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 Hello! Can You Clap Your Hands- - Original Kids Song - Super Simple Songs 00_00_03-00_01_15">
            <a:hlinkClick r:id="" action="ppaction://media"/>
            <a:extLst>
              <a:ext uri="{FF2B5EF4-FFF2-40B4-BE49-F238E27FC236}">
                <a16:creationId xmlns:a16="http://schemas.microsoft.com/office/drawing/2014/main" id="{5CC9C409-A5F6-4F60-8598-43A4BAE319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92" y="152400"/>
            <a:ext cx="11661912" cy="6553200"/>
          </a:xfrm>
        </p:spPr>
      </p:pic>
    </p:spTree>
    <p:extLst>
      <p:ext uri="{BB962C8B-B14F-4D97-AF65-F5344CB8AC3E}">
        <p14:creationId xmlns:p14="http://schemas.microsoft.com/office/powerpoint/2010/main" val="42887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C9BECBFD-7CD9-4C15-A05A-6F1CD1F73A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100031"/>
            <a:ext cx="739656" cy="66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9AAD0-24F6-47CB-8631-AE1DD0027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86" y="102732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9589E-C143-41DD-A2DD-5A6BE326A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38" y="1982788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036-7ADF-4B6E-A4E5-32873E77D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133467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1F893-631E-46F4-BCF8-0681E6578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35" y="220980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64FF36-3DC1-4AE5-BB73-C5A12EDC4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471" y="609966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DC67DE-B56B-4586-8864-BEB451CDFD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00" y="530321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F517EF-820D-4EF1-AB64-A18E81848E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04" y="46370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42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5D1CE-3227-4701-A35A-7D8C7A60D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3" y="0"/>
            <a:ext cx="9965634" cy="5698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1:look, listen and repeat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E1771AC9-75B1-4549-AB62-B5B55D21A5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69843"/>
            <a:ext cx="5698436" cy="66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41953836-7E74-4A68-A3BB-F87740B383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3" y="122439"/>
            <a:ext cx="5897217" cy="67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5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C9BECBFD-7CD9-4C15-A05A-6F1CD1F73A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100031"/>
            <a:ext cx="739656" cy="66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9AAD0-24F6-47CB-8631-AE1DD0027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86" y="102732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9589E-C143-41DD-A2DD-5A6BE326AB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38" y="1982788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036-7ADF-4B6E-A4E5-32873E77D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133467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1F893-631E-46F4-BCF8-0681E6578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235" y="220980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64FF36-3DC1-4AE5-BB73-C5A12EDC4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471" y="609966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DC67DE-B56B-4586-8864-BEB451CDFD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00" y="530321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F517EF-820D-4EF1-AB64-A18E81848E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04" y="46370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4628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063FC-3EE4-463C-ABDF-5C3B7EBB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211"/>
            <a:ext cx="10515600" cy="88968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2: Point and say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DFD6839-CD95-461E-888D-2C847E04E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92" y="941293"/>
            <a:ext cx="2850420" cy="589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15D602-C1C3-4517-A9BB-71247E55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30" y="2546581"/>
            <a:ext cx="9358201" cy="17648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41735E-E3BB-4CF4-8E5B-CD364E76F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21" y="2769704"/>
            <a:ext cx="22396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9D7D5F-B55A-47FD-8335-C52C50D4F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31" y="4311418"/>
            <a:ext cx="9358200" cy="1927654"/>
          </a:xfrm>
          <a:prstGeom prst="rect">
            <a:avLst/>
          </a:prstGeom>
        </p:spPr>
      </p:pic>
      <p:sp>
        <p:nvSpPr>
          <p:cNvPr id="29" name="Right Arrow 2">
            <a:extLst>
              <a:ext uri="{FF2B5EF4-FFF2-40B4-BE49-F238E27FC236}">
                <a16:creationId xmlns:a16="http://schemas.microsoft.com/office/drawing/2014/main" id="{1DAEE52B-D4AA-4D27-99A6-99A2261FE1B7}"/>
              </a:ext>
            </a:extLst>
          </p:cNvPr>
          <p:cNvSpPr/>
          <p:nvPr/>
        </p:nvSpPr>
        <p:spPr>
          <a:xfrm>
            <a:off x="54352" y="3286929"/>
            <a:ext cx="1223963" cy="72072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5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9B143-6CA2-4B74-A895-4C5A6EB6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65622" cy="6602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E152DF-C7D1-4853-A3EE-F4E2DD814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51" y="4968950"/>
            <a:ext cx="8711513" cy="1182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F9FA3F-8A50-4603-822D-16EB8DBEF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100" y="2660254"/>
            <a:ext cx="9358171" cy="1761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9DF33D-D232-4B71-A8E5-08F12EB18C7C}"/>
              </a:ext>
            </a:extLst>
          </p:cNvPr>
          <p:cNvSpPr txBox="1"/>
          <p:nvPr/>
        </p:nvSpPr>
        <p:spPr>
          <a:xfrm>
            <a:off x="7810186" y="2885612"/>
            <a:ext cx="2693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EF6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shorter</a:t>
            </a:r>
          </a:p>
        </p:txBody>
      </p:sp>
      <p:sp>
        <p:nvSpPr>
          <p:cNvPr id="15" name="Left Arrow 1">
            <a:extLst>
              <a:ext uri="{FF2B5EF4-FFF2-40B4-BE49-F238E27FC236}">
                <a16:creationId xmlns:a16="http://schemas.microsoft.com/office/drawing/2014/main" id="{B001D8BA-3963-4002-8121-329173B28899}"/>
              </a:ext>
            </a:extLst>
          </p:cNvPr>
          <p:cNvSpPr/>
          <p:nvPr/>
        </p:nvSpPr>
        <p:spPr>
          <a:xfrm>
            <a:off x="2712688" y="4609381"/>
            <a:ext cx="1152525" cy="719137"/>
          </a:xfrm>
          <a:prstGeom prst="leftArrow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5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5CEA1E5-D5F6-489F-A6CE-570177AD6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99" y="119270"/>
            <a:ext cx="3646723" cy="40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2">
            <a:extLst>
              <a:ext uri="{FF2B5EF4-FFF2-40B4-BE49-F238E27FC236}">
                <a16:creationId xmlns:a16="http://schemas.microsoft.com/office/drawing/2014/main" id="{469CD3D8-94CA-4909-87D5-94102E667A1E}"/>
              </a:ext>
            </a:extLst>
          </p:cNvPr>
          <p:cNvSpPr/>
          <p:nvPr/>
        </p:nvSpPr>
        <p:spPr>
          <a:xfrm>
            <a:off x="133865" y="2864786"/>
            <a:ext cx="1223963" cy="72072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5353B-8CA1-4340-8F67-F5155D41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576" y="4174437"/>
            <a:ext cx="2419042" cy="940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C2560A-C81C-4C6A-B277-82DFF3A72E3D}"/>
              </a:ext>
            </a:extLst>
          </p:cNvPr>
          <p:cNvSpPr txBox="1"/>
          <p:nvPr/>
        </p:nvSpPr>
        <p:spPr>
          <a:xfrm>
            <a:off x="1357829" y="2864786"/>
            <a:ext cx="2419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The girl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28AEC-1DD6-4DE1-944C-25BEFB93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254" y="2864787"/>
            <a:ext cx="4166241" cy="1309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747CF1-7569-49B1-A413-90DFC45A8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417" y="4843670"/>
            <a:ext cx="8226227" cy="163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7298"/>
      </p:ext>
    </p:extLst>
  </p:cSld>
  <p:clrMapOvr>
    <a:masterClrMapping/>
  </p:clrMapOvr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320</TotalTime>
  <Words>49</Words>
  <Application>Microsoft Office PowerPoint</Application>
  <PresentationFormat>Widescreen</PresentationFormat>
  <Paragraphs>15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.VnAvant</vt:lpstr>
      <vt:lpstr>.VnExoticH</vt:lpstr>
      <vt:lpstr>Arial</vt:lpstr>
      <vt:lpstr>Calibri</vt:lpstr>
      <vt:lpstr>Comic Sans MS</vt:lpstr>
      <vt:lpstr>Gill Sans MT</vt:lpstr>
      <vt:lpstr>Times New Roman</vt:lpstr>
      <vt:lpstr>Crayons</vt:lpstr>
      <vt:lpstr>Diseño predeterminado</vt:lpstr>
      <vt:lpstr>Gallery</vt:lpstr>
      <vt:lpstr>Unit 14,part 1,2,3.page 26</vt:lpstr>
      <vt:lpstr>PowerPoint Presentation</vt:lpstr>
      <vt:lpstr>PowerPoint Presentation</vt:lpstr>
      <vt:lpstr>Activity 1:look, listen and repeat</vt:lpstr>
      <vt:lpstr>PowerPoint Presentation</vt:lpstr>
      <vt:lpstr>PowerPoint Presentation</vt:lpstr>
      <vt:lpstr>Activity 2: Point and say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14,part 1,2,3.page 26</dc:title>
  <dc:creator>Administrator</dc:creator>
  <cp:lastModifiedBy>Administrator</cp:lastModifiedBy>
  <cp:revision>37</cp:revision>
  <dcterms:created xsi:type="dcterms:W3CDTF">2023-02-22T00:40:00Z</dcterms:created>
  <dcterms:modified xsi:type="dcterms:W3CDTF">2023-02-22T14:20:30Z</dcterms:modified>
</cp:coreProperties>
</file>