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56" r:id="rId3"/>
    <p:sldId id="258" r:id="rId4"/>
    <p:sldId id="282" r:id="rId5"/>
    <p:sldId id="275" r:id="rId6"/>
    <p:sldId id="279" r:id="rId7"/>
    <p:sldId id="276" r:id="rId8"/>
    <p:sldId id="280" r:id="rId9"/>
    <p:sldId id="277" r:id="rId10"/>
    <p:sldId id="278" r:id="rId11"/>
    <p:sldId id="298" r:id="rId12"/>
    <p:sldId id="299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5" r:id="rId23"/>
    <p:sldId id="294" r:id="rId24"/>
    <p:sldId id="296" r:id="rId25"/>
    <p:sldId id="297" r:id="rId26"/>
    <p:sldId id="3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DFC24-EA5F-4086-A376-C4DA4430E570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2B2B0-4703-4BF9-B523-138116057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7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279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500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Chị ơi câu này em ko biết đáp án ạ @.@ Có cần phải chiếu đáp án ko ạ?</a:t>
            </a:r>
          </a:p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640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Chị ơi câu này em ko biết đáp án ạ @.@ Có cần phải chiếu đáp án ko ạ?</a:t>
            </a:r>
          </a:p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303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Chị ơi câu này em ko biết đáp án ạ @.@ Có cần phải chiếu đáp án ko ạ?</a:t>
            </a:r>
          </a:p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33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1AC6C-CA22-4522-8956-81271CB13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CA42E-87C7-47E5-9F79-3EF10DE49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711AB-F048-4DA0-AC08-5B6A9F29F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A5D9F-ABFB-4E97-9F1B-65F934A65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1F4F8-035E-457F-87E2-D3E51CD6B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FB9F9-F872-484E-920B-275F04CE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F16D5-BAFC-426D-B8DC-20130078B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9FF74-18E0-475D-BA16-03504F1C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AC630-98F9-4103-93EB-8BFF4E3D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89610-EA85-4E30-B3DF-FEDB8C84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3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638C88-07EE-4FB4-A5AD-D346D8F4DD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3E08DD-12ED-4FF1-B8BB-104A6F24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CBFB1-B15B-4673-B023-D6C2E58F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A4E39-6886-413C-B556-681E2B22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F121A-10F8-4B6B-A3C4-88ED87CF3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0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7C93-BCF5-49E2-9322-A7F292073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3127F-EA51-4964-89EB-F4B5F9B9D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82A1F-FE1F-41FB-8470-6CE2B705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E796B-3577-4ACC-BC73-6F1B863A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84E1A-F71D-4DE8-A37E-37906431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9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53FA4-747B-4808-817F-17D606CB1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D50E3-1924-4C8B-8216-2CACB1A7A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58A72-B259-479A-B2F0-F683E7FF6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006BD-8949-4A35-B6DD-7D97818D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2C383-0FE3-4917-B665-585212A3F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01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3D4A4-B6A9-4B3A-A17E-60B9EF2CE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F9E11-79DC-4E8B-B9BE-F8E3FB195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DAA94-4D41-4E01-B609-28E8A63FE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12B99-7D76-4DE4-9140-0C90F0DB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68C1D2-A367-480C-A467-91E82C4CA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B32E4-8134-4970-B0A3-F9BC59909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3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2968-A051-422C-B4D0-D0D4EAC7E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6834B-3D88-4B25-A856-28FD7D62F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296C3-969E-4343-8E0A-D250E22C8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F004B-C2D4-4C8F-B9C6-E4C3235D5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D02BB-CDDB-4600-871E-6EABC189C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D6529C-749D-4A25-93CA-3B40594D2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A23BF4-B577-42B1-9A95-F70C58531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8A125-0C34-431F-8D64-C8EF8611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3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1B3E-9B51-40A0-A531-DEA8E5C21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CE639-5101-4D7C-9B6D-CBC3D868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96112-AE0B-4BC1-B51B-0DBD8311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D4575-7450-49DF-AF55-AEAEBDAF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6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380D27-229D-40A5-A6F3-40DA494A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E944E-4D9F-4E5E-953E-D8F66273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CE28B-C5D4-4BC5-A005-A74AA7F9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38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08-17DA-4CAE-A466-4FBA1A0F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D92D5-4F00-43EC-9E2B-C10679D37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A0A18-3C78-408E-A6E1-ADE481D95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08315-CE3F-48B8-A29B-320928765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57180-878E-4AE5-BA63-838845BBB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6C7B0-05A9-461C-808E-177D5CCF8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7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3B25-9E28-46C6-B3E6-665A97C0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3118A5-03FD-437B-B266-855E8DFAC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6EB9B-31EE-4C02-B786-FE76DB1A5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8D6A3-B081-4B76-B249-9281A6C7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80012-079A-491B-A011-8094B75F1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77CC2-19B0-4D47-8214-62695A4F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6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7CD7F8-A194-4A43-92C8-406492990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9C68A-2607-4974-A6DC-C68B485D2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42A91-2A89-448E-A5EE-8AD4AD00A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0B3F3-2988-4418-B033-1ED4B09909CD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BD79B-CF21-49E6-A42E-AEFD055EB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BB877-7696-4F2F-B9B6-60BD9DFD1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FE02-4778-4855-A5DA-78D57D1D7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9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p3"/><Relationship Id="rId7" Type="http://schemas.openxmlformats.org/officeDocument/2006/relationships/image" Target="../media/image2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8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microsoft.com/office/2007/relationships/media" Target="../media/media2.wav"/><Relationship Id="rId9" Type="http://schemas.openxmlformats.org/officeDocument/2006/relationships/image" Target="../media/image27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5.wdp"/><Relationship Id="rId5" Type="http://schemas.openxmlformats.org/officeDocument/2006/relationships/audio" Target="../media/audio1.wav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6.wdp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Relationship Id="rId1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9.mp3"/><Relationship Id="rId7" Type="http://schemas.openxmlformats.org/officeDocument/2006/relationships/image" Target="../media/image2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7.wdp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8.pn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19.gif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2.wav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6.png"/><Relationship Id="rId10" Type="http://schemas.openxmlformats.org/officeDocument/2006/relationships/image" Target="../media/image1.png"/><Relationship Id="rId19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0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microsoft.com/office/2007/relationships/media" Target="../media/media2.wav"/><Relationship Id="rId16" Type="http://schemas.openxmlformats.org/officeDocument/2006/relationships/image" Target="../media/image16.png"/><Relationship Id="rId20" Type="http://schemas.openxmlformats.org/officeDocument/2006/relationships/image" Target="../media/image19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5.png"/><Relationship Id="rId10" Type="http://schemas.openxmlformats.org/officeDocument/2006/relationships/image" Target="../media/image1.png"/><Relationship Id="rId19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7" descr="bai co-01">
            <a:extLst>
              <a:ext uri="{FF2B5EF4-FFF2-40B4-BE49-F238E27FC236}">
                <a16:creationId xmlns:a16="http://schemas.microsoft.com/office/drawing/2014/main" id="{D2825A75-F6A0-47C8-91A3-CD77B8B4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" y="3326765"/>
            <a:ext cx="12191365" cy="3531235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BFED4C9-5861-4181-B8C1-5CD17D37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DCE3DA67-C12F-4781-8A2C-3092AE71C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91"/>
            <a:ext cx="1798569" cy="2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615091" y="817619"/>
            <a:ext cx="4772697" cy="1330325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4" end="497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949" y="5743949"/>
            <a:ext cx="1402080" cy="1322705"/>
          </a:xfrm>
          <a:prstGeom prst="rect">
            <a:avLst/>
          </a:prstGeom>
        </p:spPr>
      </p:pic>
      <p:pic>
        <p:nvPicPr>
          <p:cNvPr id="2" name="cảm ơn các bạn đã tìm hành lý giúp mình. mình bắt đầu cuộc hành trình đi tìm kho báu đây">
            <a:hlinkClick r:id="" action="ppaction://media"/>
            <a:extLst>
              <a:ext uri="{FF2B5EF4-FFF2-40B4-BE49-F238E27FC236}">
                <a16:creationId xmlns:a16="http://schemas.microsoft.com/office/drawing/2014/main" id="{C88FC15E-94B9-4F6C-925E-968B447E07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0291" y="2080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7" descr="bai co-01">
            <a:extLst>
              <a:ext uri="{FF2B5EF4-FFF2-40B4-BE49-F238E27FC236}">
                <a16:creationId xmlns:a16="http://schemas.microsoft.com/office/drawing/2014/main" id="{D2825A75-F6A0-47C8-91A3-CD77B8B4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" y="3326765"/>
            <a:ext cx="12191365" cy="3531235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BFED4C9-5861-4181-B8C1-5CD17D37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DCE3DA67-C12F-4781-8A2C-3092AE71C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91"/>
            <a:ext cx="1798569" cy="21706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65B42B-BFA3-47D6-B84D-376F1964E121}"/>
              </a:ext>
            </a:extLst>
          </p:cNvPr>
          <p:cNvSpPr/>
          <p:nvPr/>
        </p:nvSpPr>
        <p:spPr>
          <a:xfrm>
            <a:off x="2075662" y="1870837"/>
            <a:ext cx="8675466" cy="31163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47A77-D268-4EC3-A7CB-4D258092F81F}"/>
              </a:ext>
            </a:extLst>
          </p:cNvPr>
          <p:cNvSpPr txBox="1"/>
          <p:nvPr/>
        </p:nvSpPr>
        <p:spPr>
          <a:xfrm>
            <a:off x="2979250" y="2088997"/>
            <a:ext cx="7157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05714-7454-419E-BA61-D3B29DDBC91E}"/>
              </a:ext>
            </a:extLst>
          </p:cNvPr>
          <p:cNvSpPr txBox="1"/>
          <p:nvPr/>
        </p:nvSpPr>
        <p:spPr>
          <a:xfrm>
            <a:off x="2979249" y="2088997"/>
            <a:ext cx="630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365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endParaRPr lang="en-US" altLang="en-US" sz="3200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0ABE8D-58A5-4CDB-BC13-317F1BB00784}"/>
              </a:ext>
            </a:extLst>
          </p:cNvPr>
          <p:cNvSpPr txBox="1"/>
          <p:nvPr/>
        </p:nvSpPr>
        <p:spPr>
          <a:xfrm>
            <a:off x="2903247" y="2664051"/>
            <a:ext cx="635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033CE-6189-4A55-8564-1361AFDFCCE5}"/>
              </a:ext>
            </a:extLst>
          </p:cNvPr>
          <p:cNvSpPr txBox="1"/>
          <p:nvPr/>
        </p:nvSpPr>
        <p:spPr>
          <a:xfrm>
            <a:off x="2979248" y="2664051"/>
            <a:ext cx="635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366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endParaRPr lang="en-US" altLang="en-US" sz="3200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7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9" grpId="0"/>
      <p:bldP spid="11" grpId="0"/>
      <p:bldP spid="11" grpId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8D2D9-8314-482E-B2C1-7DE6FEC44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Trái đất chuyển động quanh Mặt trời (video-converter.com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77B4EAE-3414-4B5D-8FB6-75A9605B61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" y="0"/>
            <a:ext cx="12191309" cy="6853741"/>
          </a:xfrm>
        </p:spPr>
      </p:pic>
    </p:spTree>
    <p:extLst>
      <p:ext uri="{BB962C8B-B14F-4D97-AF65-F5344CB8AC3E}">
        <p14:creationId xmlns:p14="http://schemas.microsoft.com/office/powerpoint/2010/main" val="147706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7" descr="bai co-01">
            <a:extLst>
              <a:ext uri="{FF2B5EF4-FFF2-40B4-BE49-F238E27FC236}">
                <a16:creationId xmlns:a16="http://schemas.microsoft.com/office/drawing/2014/main" id="{D2825A75-F6A0-47C8-91A3-CD77B8B4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" y="3326765"/>
            <a:ext cx="12191365" cy="3531235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BFED4C9-5861-4181-B8C1-5CD17D37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DCE3DA67-C12F-4781-8A2C-3092AE71C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91"/>
            <a:ext cx="1798569" cy="21706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65B42B-BFA3-47D6-B84D-376F1964E121}"/>
              </a:ext>
            </a:extLst>
          </p:cNvPr>
          <p:cNvSpPr/>
          <p:nvPr/>
        </p:nvSpPr>
        <p:spPr>
          <a:xfrm>
            <a:off x="2075662" y="1870837"/>
            <a:ext cx="8675466" cy="31163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05714-7454-419E-BA61-D3B29DDBC91E}"/>
              </a:ext>
            </a:extLst>
          </p:cNvPr>
          <p:cNvSpPr txBox="1"/>
          <p:nvPr/>
        </p:nvSpPr>
        <p:spPr>
          <a:xfrm>
            <a:off x="2965917" y="2234851"/>
            <a:ext cx="630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365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endParaRPr lang="en-US" altLang="en-US" sz="3200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6033CE-6189-4A55-8564-1361AFDFCCE5}"/>
              </a:ext>
            </a:extLst>
          </p:cNvPr>
          <p:cNvSpPr txBox="1"/>
          <p:nvPr/>
        </p:nvSpPr>
        <p:spPr>
          <a:xfrm>
            <a:off x="3091348" y="2822177"/>
            <a:ext cx="635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366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endParaRPr lang="en-US" altLang="en-US" sz="3200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FFF95D-E7FA-4D57-9733-F87D25EE5DA3}"/>
              </a:ext>
            </a:extLst>
          </p:cNvPr>
          <p:cNvSpPr txBox="1"/>
          <p:nvPr/>
        </p:nvSpPr>
        <p:spPr>
          <a:xfrm>
            <a:off x="2867151" y="3451048"/>
            <a:ext cx="635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A066C2-5EE4-419D-B49F-9811C2E39D02}"/>
              </a:ext>
            </a:extLst>
          </p:cNvPr>
          <p:cNvSpPr txBox="1"/>
          <p:nvPr/>
        </p:nvSpPr>
        <p:spPr>
          <a:xfrm>
            <a:off x="2867152" y="4119979"/>
            <a:ext cx="635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bao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E4F152-F0F9-43F4-867A-1BCDBE36FDA6}"/>
              </a:ext>
            </a:extLst>
          </p:cNvPr>
          <p:cNvSpPr txBox="1"/>
          <p:nvPr/>
        </p:nvSpPr>
        <p:spPr>
          <a:xfrm>
            <a:off x="2916578" y="3451048"/>
            <a:ext cx="635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30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31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endParaRPr lang="en-US" altLang="en-US" sz="3200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B41C97-D3C3-406B-8A10-B59BC2FB2B2F}"/>
              </a:ext>
            </a:extLst>
          </p:cNvPr>
          <p:cNvSpPr txBox="1"/>
          <p:nvPr/>
        </p:nvSpPr>
        <p:spPr>
          <a:xfrm>
            <a:off x="3091349" y="4119979"/>
            <a:ext cx="6358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28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29</a:t>
            </a:r>
            <a:r>
              <a:rPr lang="en-US" altLang="en-US" sz="3200" b="1" dirty="0">
                <a:solidFill>
                  <a:srgbClr val="0B19C8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B19C8"/>
                </a:solidFill>
                <a:latin typeface="Times New Roman" panose="02020603050405020304" pitchFamily="18" charset="0"/>
              </a:rPr>
              <a:t>ngày</a:t>
            </a:r>
            <a:endParaRPr lang="en-US" altLang="en-US" sz="3200" b="1" dirty="0">
              <a:solidFill>
                <a:srgbClr val="0B19C8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0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3" grpId="1"/>
      <p:bldP spid="14" grpId="0"/>
      <p:bldP spid="14" grpId="1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2E51611-3A40-4947-A645-8808F85B2CBF}"/>
              </a:ext>
            </a:extLst>
          </p:cNvPr>
          <p:cNvSpPr/>
          <p:nvPr/>
        </p:nvSpPr>
        <p:spPr>
          <a:xfrm>
            <a:off x="1265170" y="999237"/>
            <a:ext cx="8675466" cy="55401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0">
            <a:extLst>
              <a:ext uri="{FF2B5EF4-FFF2-40B4-BE49-F238E27FC236}">
                <a16:creationId xmlns:a16="http://schemas.microsoft.com/office/drawing/2014/main" id="{D174B634-2520-4F0A-B632-AB6366651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636" y="11430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a) 1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kỷ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=  …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22">
            <a:extLst>
              <a:ext uri="{FF2B5EF4-FFF2-40B4-BE49-F238E27FC236}">
                <a16:creationId xmlns:a16="http://schemas.microsoft.com/office/drawing/2014/main" id="{1309ED6D-45ED-4C3E-B4FD-28D9B4DEF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286" y="11430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100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39BA3562-821A-4142-BCA9-E32A518C4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636" y="1600200"/>
            <a:ext cx="3429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=   … 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áng</a:t>
            </a: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5310106A-80D0-430F-B4C3-9E36D0FE9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636" y="2063750"/>
            <a:ext cx="502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Times New Roman" panose="02020603050405020304" pitchFamily="18" charset="0"/>
              </a:rPr>
              <a:t>  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… ng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ày</a:t>
            </a: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B443C166-84D3-4864-BD33-5CDA0CDDA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636" y="2585316"/>
            <a:ext cx="419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nhuận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… ng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ày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9B2AC2C3-078E-4EDA-B128-00C2C1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856038"/>
            <a:ext cx="487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… (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hoặc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… ) ng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ày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id="{BF5255BF-8BB3-4CC2-BFEF-F482620D1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636" y="3352800"/>
            <a:ext cx="5486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…(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hoặc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… ) ng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ày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AFDA066F-706B-4DD0-A789-46ABC184D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036" y="157956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BC611FF8-C927-4DA0-BEBC-813D7FA0A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8836" y="2136775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365</a:t>
            </a:r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76D65FF3-4833-4396-88D2-BC6A7A2F1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0582" y="2659857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366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44BE44D9-B24B-4490-81B4-F09A48DE8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436" y="3352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30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5392B144-D05B-477A-A5FD-343744F6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436" y="3352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31</a:t>
            </a:r>
          </a:p>
        </p:txBody>
      </p:sp>
      <p:sp>
        <p:nvSpPr>
          <p:cNvPr id="16" name="Text Box 41">
            <a:extLst>
              <a:ext uri="{FF2B5EF4-FFF2-40B4-BE49-F238E27FC236}">
                <a16:creationId xmlns:a16="http://schemas.microsoft.com/office/drawing/2014/main" id="{03D2A0C2-0BB9-487C-9FB5-C7963B65C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311" y="3786188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17" name="Text Box 42">
            <a:extLst>
              <a:ext uri="{FF2B5EF4-FFF2-40B4-BE49-F238E27FC236}">
                <a16:creationId xmlns:a16="http://schemas.microsoft.com/office/drawing/2014/main" id="{84DFA08C-D147-400C-8B35-BD188B6E4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236" y="38100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29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CE7FFDE4-ADF1-4BAE-BFCA-8F2039046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836" y="4495800"/>
            <a:ext cx="3810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b) 1 tuần lễ có … ng</a:t>
            </a:r>
            <a:r>
              <a:rPr lang="vi-VN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ày</a:t>
            </a:r>
          </a:p>
        </p:txBody>
      </p:sp>
      <p:sp>
        <p:nvSpPr>
          <p:cNvPr id="19" name="Text Box 22">
            <a:extLst>
              <a:ext uri="{FF2B5EF4-FFF2-40B4-BE49-F238E27FC236}">
                <a16:creationId xmlns:a16="http://schemas.microsoft.com/office/drawing/2014/main" id="{88B4F711-D27D-4160-B577-3C9A56BD6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4836" y="44831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0" name="Text Box 23">
            <a:extLst>
              <a:ext uri="{FF2B5EF4-FFF2-40B4-BE49-F238E27FC236}">
                <a16:creationId xmlns:a16="http://schemas.microsoft.com/office/drawing/2014/main" id="{39A66BA4-A3A9-4657-9F43-8ED8F9A81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636" y="4953000"/>
            <a:ext cx="2667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1 ngày =  …. gi</a:t>
            </a:r>
            <a:r>
              <a:rPr lang="vi-VN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ờ</a:t>
            </a:r>
          </a:p>
        </p:txBody>
      </p:sp>
      <p:sp>
        <p:nvSpPr>
          <p:cNvPr id="21" name="Text Box 25">
            <a:extLst>
              <a:ext uri="{FF2B5EF4-FFF2-40B4-BE49-F238E27FC236}">
                <a16:creationId xmlns:a16="http://schemas.microsoft.com/office/drawing/2014/main" id="{A04466DE-25CB-4815-B416-DD55C4E0F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636" y="5410200"/>
            <a:ext cx="2514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1 giờ =  … ph</a:t>
            </a:r>
            <a:r>
              <a:rPr lang="vi-VN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ú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3F63F5B1-032F-41E2-A527-14DDFF354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636" y="59436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1 phút =  … giây</a:t>
            </a:r>
          </a:p>
        </p:txBody>
      </p:sp>
      <p:sp>
        <p:nvSpPr>
          <p:cNvPr id="23" name="Text Box 29">
            <a:extLst>
              <a:ext uri="{FF2B5EF4-FFF2-40B4-BE49-F238E27FC236}">
                <a16:creationId xmlns:a16="http://schemas.microsoft.com/office/drawing/2014/main" id="{CA4E4918-BA56-441C-8230-84441C6EC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286" y="495141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24" name="Text Box 30">
            <a:extLst>
              <a:ext uri="{FF2B5EF4-FFF2-40B4-BE49-F238E27FC236}">
                <a16:creationId xmlns:a16="http://schemas.microsoft.com/office/drawing/2014/main" id="{754E1622-3EEC-4487-949E-CF656A461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236" y="5410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60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AD946827-E08B-471B-B7BE-8A6F1C2F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3836" y="59436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34585-B58B-4BE5-86D1-B5682593C9DE}"/>
              </a:ext>
            </a:extLst>
          </p:cNvPr>
          <p:cNvSpPr txBox="1"/>
          <p:nvPr/>
        </p:nvSpPr>
        <p:spPr>
          <a:xfrm>
            <a:off x="620933" y="476017"/>
            <a:ext cx="103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</p:spTree>
    <p:extLst>
      <p:ext uri="{BB962C8B-B14F-4D97-AF65-F5344CB8AC3E}">
        <p14:creationId xmlns:p14="http://schemas.microsoft.com/office/powerpoint/2010/main" val="16169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6B89B4-B665-4E2C-A945-0D83E9E615AD}"/>
              </a:ext>
            </a:extLst>
          </p:cNvPr>
          <p:cNvSpPr txBox="1"/>
          <p:nvPr/>
        </p:nvSpPr>
        <p:spPr>
          <a:xfrm>
            <a:off x="620933" y="476017"/>
            <a:ext cx="852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C05EB2-DF32-4751-97F5-0BBEF196E8E1}"/>
              </a:ext>
            </a:extLst>
          </p:cNvPr>
          <p:cNvSpPr/>
          <p:nvPr/>
        </p:nvSpPr>
        <p:spPr>
          <a:xfrm>
            <a:off x="1472989" y="999237"/>
            <a:ext cx="8675466" cy="56232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144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60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…,…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…,…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1D116A-85C5-4DF0-8470-6738FE95A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72.2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33" y="73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75B6C-8ADE-4ED9-9D1F-AD419CB29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784254-70FA-4D26-92F9-32D1A56FE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1" y="0"/>
            <a:ext cx="12210021" cy="6858386"/>
          </a:xfrm>
        </p:spPr>
      </p:pic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E6F9FE2B-F4A5-491B-9BE7-29EFEFBB48BB}"/>
              </a:ext>
            </a:extLst>
          </p:cNvPr>
          <p:cNvSpPr/>
          <p:nvPr/>
        </p:nvSpPr>
        <p:spPr>
          <a:xfrm>
            <a:off x="7251419" y="235728"/>
            <a:ext cx="4772697" cy="1330325"/>
          </a:xfrm>
          <a:prstGeom prst="wedgeRoundRectCallout">
            <a:avLst>
              <a:gd name="adj1" fmla="val -56215"/>
              <a:gd name="adj2" fmla="val 15180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</p:txBody>
      </p:sp>
      <p:pic>
        <p:nvPicPr>
          <p:cNvPr id="7" name="chào các bạn ! mình đã đến được ngôi nhà chứa kho báu rồi . nhưng những cánh cửa ở đây đều có mật mã . các bạn hãy giúp mình nhé !">
            <a:hlinkClick r:id="" action="ppaction://media"/>
            <a:extLst>
              <a:ext uri="{FF2B5EF4-FFF2-40B4-BE49-F238E27FC236}">
                <a16:creationId xmlns:a16="http://schemas.microsoft.com/office/drawing/2014/main" id="{C56753F0-B77C-494A-8C0C-46C731CA7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900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1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40516-04AA-4D55-B729-145AF62F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60A0EEE-6A01-4914-9432-532DE7D14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0118"/>
          </a:xfr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6F6EBF1E-F320-4FBA-B028-725823B03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78" b="76889" l="12889" r="86667">
                        <a14:foregroundMark x1="27111" y1="33778" x2="23111" y2="45333"/>
                        <a14:foregroundMark x1="17333" y1="25778" x2="20000" y2="40000"/>
                        <a14:foregroundMark x1="13333" y1="22667" x2="13333" y2="37333"/>
                        <a14:foregroundMark x1="58222" y1="24444" x2="80000" y2="25333"/>
                        <a14:foregroundMark x1="80000" y1="25333" x2="82222" y2="28889"/>
                        <a14:foregroundMark x1="47111" y1="22222" x2="52889" y2="22667"/>
                        <a14:foregroundMark x1="84444" y1="25778" x2="83111" y2="40889"/>
                        <a14:foregroundMark x1="87111" y1="24889" x2="86667" y2="41778"/>
                        <a14:foregroundMark x1="19556" y1="76000" x2="51556" y2="76889"/>
                        <a14:foregroundMark x1="51556" y1="76889" x2="57333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8157" r="8737" b="19777"/>
          <a:stretch/>
        </p:blipFill>
        <p:spPr>
          <a:xfrm>
            <a:off x="8385464" y="637310"/>
            <a:ext cx="4225636" cy="4793672"/>
          </a:xfrm>
          <a:prstGeom prst="rect">
            <a:avLst/>
          </a:prstGeom>
        </p:spPr>
      </p:pic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1254C41A-ADFD-45A6-8D0F-10D518FC4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78" b="76889" l="12889" r="86667">
                        <a14:foregroundMark x1="27111" y1="33778" x2="23111" y2="45333"/>
                        <a14:foregroundMark x1="17333" y1="25778" x2="20000" y2="40000"/>
                        <a14:foregroundMark x1="13333" y1="22667" x2="13333" y2="37333"/>
                        <a14:foregroundMark x1="58222" y1="24444" x2="80000" y2="25333"/>
                        <a14:foregroundMark x1="80000" y1="25333" x2="82222" y2="28889"/>
                        <a14:foregroundMark x1="47111" y1="22222" x2="52889" y2="22667"/>
                        <a14:foregroundMark x1="84444" y1="25778" x2="83111" y2="40889"/>
                        <a14:foregroundMark x1="87111" y1="24889" x2="86667" y2="41778"/>
                        <a14:foregroundMark x1="19556" y1="76000" x2="51556" y2="76889"/>
                        <a14:foregroundMark x1="51556" y1="76889" x2="57333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8157" r="8737" b="19777"/>
          <a:stretch/>
        </p:blipFill>
        <p:spPr>
          <a:xfrm>
            <a:off x="5160820" y="693160"/>
            <a:ext cx="4225636" cy="4793671"/>
          </a:xfrm>
          <a:prstGeom prst="rect">
            <a:avLst/>
          </a:prstGeom>
        </p:spPr>
      </p:pic>
      <p:pic>
        <p:nvPicPr>
          <p:cNvPr id="16" name="Content Placeholder 8">
            <a:extLst>
              <a:ext uri="{FF2B5EF4-FFF2-40B4-BE49-F238E27FC236}">
                <a16:creationId xmlns:a16="http://schemas.microsoft.com/office/drawing/2014/main" id="{541EC705-5651-48A1-B161-475FD4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78" b="76889" l="12889" r="86667">
                        <a14:foregroundMark x1="27111" y1="33778" x2="23111" y2="45333"/>
                        <a14:foregroundMark x1="17333" y1="25778" x2="20000" y2="40000"/>
                        <a14:foregroundMark x1="13333" y1="22667" x2="13333" y2="37333"/>
                        <a14:foregroundMark x1="58222" y1="24444" x2="80000" y2="25333"/>
                        <a14:foregroundMark x1="80000" y1="25333" x2="82222" y2="28889"/>
                        <a14:foregroundMark x1="47111" y1="22222" x2="52889" y2="22667"/>
                        <a14:foregroundMark x1="84444" y1="25778" x2="83111" y2="40889"/>
                        <a14:foregroundMark x1="87111" y1="24889" x2="86667" y2="41778"/>
                        <a14:foregroundMark x1="19556" y1="76000" x2="51556" y2="76889"/>
                        <a14:foregroundMark x1="51556" y1="76889" x2="57333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8157" r="8737" b="19777"/>
          <a:stretch/>
        </p:blipFill>
        <p:spPr>
          <a:xfrm>
            <a:off x="2095497" y="693160"/>
            <a:ext cx="4225636" cy="4793671"/>
          </a:xfrm>
          <a:prstGeom prst="rect">
            <a:avLst/>
          </a:prstGeom>
        </p:spPr>
      </p:pic>
      <p:pic>
        <p:nvPicPr>
          <p:cNvPr id="17" name="Content Placeholder 8">
            <a:extLst>
              <a:ext uri="{FF2B5EF4-FFF2-40B4-BE49-F238E27FC236}">
                <a16:creationId xmlns:a16="http://schemas.microsoft.com/office/drawing/2014/main" id="{7654A717-6C50-489B-BF66-435F0DF79C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78" b="76889" l="12889" r="86667">
                        <a14:foregroundMark x1="27111" y1="33778" x2="23111" y2="45333"/>
                        <a14:foregroundMark x1="17333" y1="25778" x2="20000" y2="40000"/>
                        <a14:foregroundMark x1="13333" y1="22667" x2="13333" y2="37333"/>
                        <a14:foregroundMark x1="58222" y1="24444" x2="80000" y2="25333"/>
                        <a14:foregroundMark x1="80000" y1="25333" x2="82222" y2="28889"/>
                        <a14:foregroundMark x1="47111" y1="22222" x2="52889" y2="22667"/>
                        <a14:foregroundMark x1="84444" y1="25778" x2="83111" y2="40889"/>
                        <a14:foregroundMark x1="87111" y1="24889" x2="86667" y2="41778"/>
                        <a14:foregroundMark x1="19556" y1="76000" x2="51556" y2="76889"/>
                        <a14:foregroundMark x1="51556" y1="76889" x2="57333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8157" r="8737" b="19777"/>
          <a:stretch/>
        </p:blipFill>
        <p:spPr>
          <a:xfrm>
            <a:off x="-1065069" y="693160"/>
            <a:ext cx="4225636" cy="479367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D20DFF2-3C09-4440-A083-3A392B8A0141}"/>
              </a:ext>
            </a:extLst>
          </p:cNvPr>
          <p:cNvGrpSpPr>
            <a:grpSpLocks/>
          </p:cNvGrpSpPr>
          <p:nvPr/>
        </p:nvGrpSpPr>
        <p:grpSpPr bwMode="auto">
          <a:xfrm>
            <a:off x="318650" y="2427213"/>
            <a:ext cx="1496295" cy="1188823"/>
            <a:chOff x="1152" y="912"/>
            <a:chExt cx="1104" cy="1104"/>
          </a:xfrm>
        </p:grpSpPr>
        <p:pic>
          <p:nvPicPr>
            <p:cNvPr id="19" name="Picture 18" descr="Chuong 5 - On tap ve thoi gian - T157">
              <a:extLst>
                <a:ext uri="{FF2B5EF4-FFF2-40B4-BE49-F238E27FC236}">
                  <a16:creationId xmlns:a16="http://schemas.microsoft.com/office/drawing/2014/main" id="{899BF0F4-F2BE-49D3-BB4D-0740BCAF8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648" b="38862" l="12759" r="359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926DDFA-92C7-4139-A4EE-03CF59BC7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81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1</a:t>
              </a:r>
            </a:p>
          </p:txBody>
        </p:sp>
      </p:grpSp>
      <p:grpSp>
        <p:nvGrpSpPr>
          <p:cNvPr id="21" name="Group 8">
            <a:extLst>
              <a:ext uri="{FF2B5EF4-FFF2-40B4-BE49-F238E27FC236}">
                <a16:creationId xmlns:a16="http://schemas.microsoft.com/office/drawing/2014/main" id="{C2734475-3715-489D-A298-1EC1E613B3EA}"/>
              </a:ext>
            </a:extLst>
          </p:cNvPr>
          <p:cNvGrpSpPr>
            <a:grpSpLocks/>
          </p:cNvGrpSpPr>
          <p:nvPr/>
        </p:nvGrpSpPr>
        <p:grpSpPr bwMode="auto">
          <a:xfrm>
            <a:off x="3532907" y="2358842"/>
            <a:ext cx="1506681" cy="1325563"/>
            <a:chOff x="3552" y="912"/>
            <a:chExt cx="1104" cy="1104"/>
          </a:xfrm>
        </p:grpSpPr>
        <p:pic>
          <p:nvPicPr>
            <p:cNvPr id="22" name="Picture 9" descr="Chuong 5 - On tap ve thoi gian - T157">
              <a:extLst>
                <a:ext uri="{FF2B5EF4-FFF2-40B4-BE49-F238E27FC236}">
                  <a16:creationId xmlns:a16="http://schemas.microsoft.com/office/drawing/2014/main" id="{C632B5BE-24C9-4594-BBAE-52E301F31C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89" b="38678" l="58662" r="82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BEF5B233-8ACD-4A88-950E-FB71D5159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180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A7373A53-F9EB-4CA3-838A-1F109DFC4C14}"/>
              </a:ext>
            </a:extLst>
          </p:cNvPr>
          <p:cNvGrpSpPr>
            <a:grpSpLocks/>
          </p:cNvGrpSpPr>
          <p:nvPr/>
        </p:nvGrpSpPr>
        <p:grpSpPr bwMode="auto">
          <a:xfrm>
            <a:off x="6650170" y="2358842"/>
            <a:ext cx="1424633" cy="1396989"/>
            <a:chOff x="1104" y="2352"/>
            <a:chExt cx="1104" cy="1104"/>
          </a:xfrm>
        </p:grpSpPr>
        <p:pic>
          <p:nvPicPr>
            <p:cNvPr id="25" name="Picture 12" descr="Chuong 5 - On tap ve thoi gian - T157">
              <a:extLst>
                <a:ext uri="{FF2B5EF4-FFF2-40B4-BE49-F238E27FC236}">
                  <a16:creationId xmlns:a16="http://schemas.microsoft.com/office/drawing/2014/main" id="{43425BE9-F449-467F-9B2C-9FA7619D0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4759" b="86827" l="12276" r="354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8CBFD594-FB79-4500-81A7-DBEFBBB994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27" name="Group 14">
            <a:extLst>
              <a:ext uri="{FF2B5EF4-FFF2-40B4-BE49-F238E27FC236}">
                <a16:creationId xmlns:a16="http://schemas.microsoft.com/office/drawing/2014/main" id="{911228AC-B5D8-437D-BCBD-FB8E98845A43}"/>
              </a:ext>
            </a:extLst>
          </p:cNvPr>
          <p:cNvGrpSpPr>
            <a:grpSpLocks/>
          </p:cNvGrpSpPr>
          <p:nvPr/>
        </p:nvGrpSpPr>
        <p:grpSpPr bwMode="auto">
          <a:xfrm>
            <a:off x="9686364" y="2071273"/>
            <a:ext cx="1582112" cy="1536149"/>
            <a:chOff x="3552" y="2352"/>
            <a:chExt cx="1104" cy="1099"/>
          </a:xfrm>
        </p:grpSpPr>
        <p:pic>
          <p:nvPicPr>
            <p:cNvPr id="28" name="Picture 15" descr="Chuong 5 - On tap ve thoi gian - T157">
              <a:extLst>
                <a:ext uri="{FF2B5EF4-FFF2-40B4-BE49-F238E27FC236}">
                  <a16:creationId xmlns:a16="http://schemas.microsoft.com/office/drawing/2014/main" id="{7134D475-BA90-40AF-8B77-7ED635E0F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4062" b="86751" l="58176" r="81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352"/>
              <a:ext cx="1104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AB8C8D6B-6A74-46AD-B639-B97CF5333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4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F5CB312-15E5-4A56-8CC8-63D0CBC3676D}"/>
              </a:ext>
            </a:extLst>
          </p:cNvPr>
          <p:cNvSpPr txBox="1"/>
          <p:nvPr/>
        </p:nvSpPr>
        <p:spPr>
          <a:xfrm>
            <a:off x="2726400" y="365125"/>
            <a:ext cx="645240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WHAT TIME IS IT?</a:t>
            </a:r>
          </a:p>
        </p:txBody>
      </p:sp>
    </p:spTree>
    <p:extLst>
      <p:ext uri="{BB962C8B-B14F-4D97-AF65-F5344CB8AC3E}">
        <p14:creationId xmlns:p14="http://schemas.microsoft.com/office/powerpoint/2010/main" val="1613065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8793AD24-37A3-4AB5-A34F-009437CD12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78" b="76889" l="12889" r="86667">
                        <a14:foregroundMark x1="27111" y1="33778" x2="23111" y2="45333"/>
                        <a14:foregroundMark x1="17333" y1="25778" x2="20000" y2="40000"/>
                        <a14:foregroundMark x1="13333" y1="22667" x2="13333" y2="37333"/>
                        <a14:foregroundMark x1="58222" y1="24444" x2="80000" y2="25333"/>
                        <a14:foregroundMark x1="80000" y1="25333" x2="82222" y2="28889"/>
                        <a14:foregroundMark x1="47111" y1="22222" x2="52889" y2="22667"/>
                        <a14:foregroundMark x1="84444" y1="25778" x2="83111" y2="40889"/>
                        <a14:foregroundMark x1="87111" y1="24889" x2="86667" y2="41778"/>
                        <a14:foregroundMark x1="19556" y1="76000" x2="51556" y2="76889"/>
                        <a14:foregroundMark x1="51556" y1="76889" x2="57333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8157" r="8737" b="19777"/>
          <a:stretch/>
        </p:blipFill>
        <p:spPr>
          <a:xfrm>
            <a:off x="-170581" y="0"/>
            <a:ext cx="6400801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AC9088-7B1D-4967-8150-B8341E3908CD}"/>
              </a:ext>
            </a:extLst>
          </p:cNvPr>
          <p:cNvGrpSpPr>
            <a:grpSpLocks/>
          </p:cNvGrpSpPr>
          <p:nvPr/>
        </p:nvGrpSpPr>
        <p:grpSpPr bwMode="auto">
          <a:xfrm>
            <a:off x="1237496" y="1106509"/>
            <a:ext cx="3754496" cy="3644782"/>
            <a:chOff x="1152" y="912"/>
            <a:chExt cx="1104" cy="1104"/>
          </a:xfrm>
        </p:grpSpPr>
        <p:pic>
          <p:nvPicPr>
            <p:cNvPr id="6" name="Picture 5" descr="Chuong 5 - On tap ve thoi gian - T157">
              <a:extLst>
                <a:ext uri="{FF2B5EF4-FFF2-40B4-BE49-F238E27FC236}">
                  <a16:creationId xmlns:a16="http://schemas.microsoft.com/office/drawing/2014/main" id="{DE413E5F-6D9E-4F53-B520-AE2ED9E6C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648" b="38862" l="12759" r="359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A3411E0-33F7-49D8-903E-D79401D79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81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AF7278-0E44-432B-916F-D8B9AB41466B}"/>
              </a:ext>
            </a:extLst>
          </p:cNvPr>
          <p:cNvSpPr/>
          <p:nvPr/>
        </p:nvSpPr>
        <p:spPr>
          <a:xfrm>
            <a:off x="6689227" y="762474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24CD8903-E1DC-43F6-89ED-061E2CAB9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612" y="1589013"/>
            <a:ext cx="609600" cy="6096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F0B3A0-9A01-4DD4-A257-1E68EE9E5D78}"/>
              </a:ext>
            </a:extLst>
          </p:cNvPr>
          <p:cNvSpPr/>
          <p:nvPr/>
        </p:nvSpPr>
        <p:spPr>
          <a:xfrm>
            <a:off x="6689227" y="2198613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F75629-DAE0-4CA1-B6CA-BC63C35AB9A3}"/>
              </a:ext>
            </a:extLst>
          </p:cNvPr>
          <p:cNvSpPr/>
          <p:nvPr/>
        </p:nvSpPr>
        <p:spPr>
          <a:xfrm>
            <a:off x="9168243" y="762474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7FF534-3764-4E1E-938D-1C51B493AE23}"/>
              </a:ext>
            </a:extLst>
          </p:cNvPr>
          <p:cNvSpPr/>
          <p:nvPr/>
        </p:nvSpPr>
        <p:spPr>
          <a:xfrm>
            <a:off x="9187292" y="2198613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8B33E8-73D0-4155-8C77-2E34EB2A05ED}"/>
              </a:ext>
            </a:extLst>
          </p:cNvPr>
          <p:cNvSpPr/>
          <p:nvPr/>
        </p:nvSpPr>
        <p:spPr>
          <a:xfrm>
            <a:off x="9187292" y="3634752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0A23B5-DBA1-40CC-8C69-47A756DCB95B}"/>
              </a:ext>
            </a:extLst>
          </p:cNvPr>
          <p:cNvSpPr/>
          <p:nvPr/>
        </p:nvSpPr>
        <p:spPr>
          <a:xfrm>
            <a:off x="6676688" y="3634752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C8882D-EFF9-4012-ACA0-5A601D3B9170}"/>
              </a:ext>
            </a:extLst>
          </p:cNvPr>
          <p:cNvSpPr/>
          <p:nvPr/>
        </p:nvSpPr>
        <p:spPr>
          <a:xfrm>
            <a:off x="6676688" y="5070891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58CF9FC-FE0D-4DEF-8CAD-C8C5BFDEE2AD}"/>
              </a:ext>
            </a:extLst>
          </p:cNvPr>
          <p:cNvSpPr/>
          <p:nvPr/>
        </p:nvSpPr>
        <p:spPr>
          <a:xfrm>
            <a:off x="9187292" y="5070891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795551D3-A4C2-4EAA-A7A4-735E7F0760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246" y="619929"/>
            <a:ext cx="1047749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" name="times up">
            <a:extLst>
              <a:ext uri="{FF2B5EF4-FFF2-40B4-BE49-F238E27FC236}">
                <a16:creationId xmlns:a16="http://schemas.microsoft.com/office/drawing/2014/main" id="{2A25D701-C6DD-415A-AC9C-ADC807A2E652}"/>
              </a:ext>
            </a:extLst>
          </p:cNvPr>
          <p:cNvGrpSpPr/>
          <p:nvPr/>
        </p:nvGrpSpPr>
        <p:grpSpPr>
          <a:xfrm>
            <a:off x="346362" y="61129"/>
            <a:ext cx="1009651" cy="499533"/>
            <a:chOff x="2989747" y="438150"/>
            <a:chExt cx="1572029" cy="683752"/>
          </a:xfrm>
        </p:grpSpPr>
        <p:sp>
          <p:nvSpPr>
            <p:cNvPr id="19" name="Rounded Rectangle 48">
              <a:extLst>
                <a:ext uri="{FF2B5EF4-FFF2-40B4-BE49-F238E27FC236}">
                  <a16:creationId xmlns:a16="http://schemas.microsoft.com/office/drawing/2014/main" id="{E8E7F9EE-6E6F-4813-88B8-0E1F240382E7}"/>
                </a:ext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49">
              <a:extLst>
                <a:ext uri="{FF2B5EF4-FFF2-40B4-BE49-F238E27FC236}">
                  <a16:creationId xmlns:a16="http://schemas.microsoft.com/office/drawing/2014/main" id="{C7B409A2-3097-4C3D-8795-F987EDF9720F}"/>
                </a:ext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46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465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21" name="Picture 3" descr="C:\Users\ADMIN\Desktop\Picture2.png">
            <a:extLst>
              <a:ext uri="{FF2B5EF4-FFF2-40B4-BE49-F238E27FC236}">
                <a16:creationId xmlns:a16="http://schemas.microsoft.com/office/drawing/2014/main" id="{E817C14E-7BCB-4887-987E-66CA144205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612" y="844296"/>
            <a:ext cx="853016" cy="8530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Group 51">
            <a:extLst>
              <a:ext uri="{FF2B5EF4-FFF2-40B4-BE49-F238E27FC236}">
                <a16:creationId xmlns:a16="http://schemas.microsoft.com/office/drawing/2014/main" id="{0D4F7215-A2AB-4BA9-973A-A2315F5659F6}"/>
              </a:ext>
            </a:extLst>
          </p:cNvPr>
          <p:cNvGrpSpPr/>
          <p:nvPr/>
        </p:nvGrpSpPr>
        <p:grpSpPr>
          <a:xfrm>
            <a:off x="807795" y="827362"/>
            <a:ext cx="120651" cy="101600"/>
            <a:chOff x="2455863" y="2411803"/>
            <a:chExt cx="566738" cy="56673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FEBF8BB-5FF5-4532-BF04-D2BB6A1329DC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80731A-C447-4C41-A7F0-1D824C6AAA5A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25" name="Freeform 34">
              <a:extLst>
                <a:ext uri="{FF2B5EF4-FFF2-40B4-BE49-F238E27FC236}">
                  <a16:creationId xmlns:a16="http://schemas.microsoft.com/office/drawing/2014/main" id="{7F1ED296-341A-4C3B-A28B-5F430741A21E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6" name="Freeform 35">
              <a:extLst>
                <a:ext uri="{FF2B5EF4-FFF2-40B4-BE49-F238E27FC236}">
                  <a16:creationId xmlns:a16="http://schemas.microsoft.com/office/drawing/2014/main" id="{7A0B7A85-C7A7-48C1-8076-C509A847EC6D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1827FAA-5F88-4C95-BBFC-ADFC64AE883A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28" name="Group 57">
            <a:extLst>
              <a:ext uri="{FF2B5EF4-FFF2-40B4-BE49-F238E27FC236}">
                <a16:creationId xmlns:a16="http://schemas.microsoft.com/office/drawing/2014/main" id="{4E1359D4-78F8-4254-A584-72CD393F2902}"/>
              </a:ext>
            </a:extLst>
          </p:cNvPr>
          <p:cNvGrpSpPr/>
          <p:nvPr/>
        </p:nvGrpSpPr>
        <p:grpSpPr>
          <a:xfrm>
            <a:off x="809912" y="1563962"/>
            <a:ext cx="120649" cy="101600"/>
            <a:chOff x="2455863" y="2411803"/>
            <a:chExt cx="566738" cy="566738"/>
          </a:xfrm>
        </p:grpSpPr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44597F2A-000C-4021-93BF-88C480010E7E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AFB51AF8-1E80-4055-956B-8A4397646FEE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B75C4335-E026-4195-BEB4-EA003B1B7596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72652228-96E7-4C76-BA0A-52C368908331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52094C3B-79F6-4139-A7E2-C14CF2CEF1A5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34" name="Group 63">
            <a:extLst>
              <a:ext uri="{FF2B5EF4-FFF2-40B4-BE49-F238E27FC236}">
                <a16:creationId xmlns:a16="http://schemas.microsoft.com/office/drawing/2014/main" id="{82D684FF-D54D-46C2-9F52-F1E2CD5E59E8}"/>
              </a:ext>
            </a:extLst>
          </p:cNvPr>
          <p:cNvGrpSpPr/>
          <p:nvPr/>
        </p:nvGrpSpPr>
        <p:grpSpPr>
          <a:xfrm>
            <a:off x="1205728" y="1218946"/>
            <a:ext cx="120651" cy="103716"/>
            <a:chOff x="2455863" y="2411803"/>
            <a:chExt cx="566738" cy="566738"/>
          </a:xfrm>
        </p:grpSpPr>
        <p:sp>
          <p:nvSpPr>
            <p:cNvPr id="35" name="Oval 32">
              <a:extLst>
                <a:ext uri="{FF2B5EF4-FFF2-40B4-BE49-F238E27FC236}">
                  <a16:creationId xmlns:a16="http://schemas.microsoft.com/office/drawing/2014/main" id="{71BF633C-50A3-4A22-8A9D-903373F6214F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6" name="Oval 33">
              <a:extLst>
                <a:ext uri="{FF2B5EF4-FFF2-40B4-BE49-F238E27FC236}">
                  <a16:creationId xmlns:a16="http://schemas.microsoft.com/office/drawing/2014/main" id="{32DF0267-AFC5-4608-9106-B36ABB7F5120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412E3B53-6A0A-4C5F-A757-1B2B03E5C429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1FBDDDB9-0163-4407-BB7E-5032D199D03C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9" name="Rectangle 36">
              <a:extLst>
                <a:ext uri="{FF2B5EF4-FFF2-40B4-BE49-F238E27FC236}">
                  <a16:creationId xmlns:a16="http://schemas.microsoft.com/office/drawing/2014/main" id="{9284F260-BF09-4ADD-A786-62418B816892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40" name="Group 69">
            <a:extLst>
              <a:ext uri="{FF2B5EF4-FFF2-40B4-BE49-F238E27FC236}">
                <a16:creationId xmlns:a16="http://schemas.microsoft.com/office/drawing/2014/main" id="{E6FD3A27-6033-49F6-B3AA-0BF4529FD64E}"/>
              </a:ext>
            </a:extLst>
          </p:cNvPr>
          <p:cNvGrpSpPr/>
          <p:nvPr/>
        </p:nvGrpSpPr>
        <p:grpSpPr>
          <a:xfrm>
            <a:off x="445846" y="1252813"/>
            <a:ext cx="120649" cy="101600"/>
            <a:chOff x="2455863" y="2411803"/>
            <a:chExt cx="566738" cy="566738"/>
          </a:xfrm>
        </p:grpSpPr>
        <p:sp>
          <p:nvSpPr>
            <p:cNvPr id="41" name="Oval 32">
              <a:extLst>
                <a:ext uri="{FF2B5EF4-FFF2-40B4-BE49-F238E27FC236}">
                  <a16:creationId xmlns:a16="http://schemas.microsoft.com/office/drawing/2014/main" id="{E38CDDC0-D1C4-4230-8122-D20B0133CB58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2" name="Oval 33">
              <a:extLst>
                <a:ext uri="{FF2B5EF4-FFF2-40B4-BE49-F238E27FC236}">
                  <a16:creationId xmlns:a16="http://schemas.microsoft.com/office/drawing/2014/main" id="{567D7AEA-74DE-4264-9E9C-4BFC4F4F8134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5D264A89-FA9B-481E-8AFC-AFD210F72D71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59A67EDD-CE1A-4EEF-85C3-303C02194D4C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5" name="Rectangle 36">
              <a:extLst>
                <a:ext uri="{FF2B5EF4-FFF2-40B4-BE49-F238E27FC236}">
                  <a16:creationId xmlns:a16="http://schemas.microsoft.com/office/drawing/2014/main" id="{C95E40D3-D9E2-4C5B-BD9C-1009048A10A2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sp>
        <p:nvSpPr>
          <p:cNvPr id="46" name="Oval 107">
            <a:extLst>
              <a:ext uri="{FF2B5EF4-FFF2-40B4-BE49-F238E27FC236}">
                <a16:creationId xmlns:a16="http://schemas.microsoft.com/office/drawing/2014/main" id="{23310842-E484-4EBE-BF25-5236D9990E17}"/>
              </a:ext>
            </a:extLst>
          </p:cNvPr>
          <p:cNvSpPr/>
          <p:nvPr/>
        </p:nvSpPr>
        <p:spPr>
          <a:xfrm>
            <a:off x="822612" y="1214713"/>
            <a:ext cx="91016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GB" altLang="en-US" sz="2400" dirty="0"/>
          </a:p>
        </p:txBody>
      </p:sp>
      <p:pic>
        <p:nvPicPr>
          <p:cNvPr id="4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C517E5DB-A655-4FDE-B4C9-8A15DBB20D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672.244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46863" y="-18114"/>
            <a:ext cx="609600" cy="609600"/>
          </a:xfrm>
          <a:prstGeom prst="rect">
            <a:avLst/>
          </a:prstGeom>
        </p:spPr>
      </p:pic>
      <p:pic>
        <p:nvPicPr>
          <p:cNvPr id="48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3ADA12BC-8902-4802-BF69-69BAAEF52C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49946.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02424" y="61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0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57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14"/>
                            </p:stCondLst>
                            <p:childTnLst>
                              <p:par>
                                <p:cTn id="22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8333E-7 -1.48148E-6 L -0.18945 -1.48148E-6 C -0.27435 -1.48148E-6 -0.37891 0.15579 -0.37891 0.28241 L -0.37891 0.56482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8793AD24-37A3-4AB5-A34F-009437CD12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778" b="76889" l="12889" r="86667">
                        <a14:foregroundMark x1="27111" y1="33778" x2="23111" y2="45333"/>
                        <a14:foregroundMark x1="17333" y1="25778" x2="20000" y2="40000"/>
                        <a14:foregroundMark x1="13333" y1="22667" x2="13333" y2="37333"/>
                        <a14:foregroundMark x1="58222" y1="24444" x2="80000" y2="25333"/>
                        <a14:foregroundMark x1="80000" y1="25333" x2="82222" y2="28889"/>
                        <a14:foregroundMark x1="47111" y1="22222" x2="52889" y2="22667"/>
                        <a14:foregroundMark x1="84444" y1="25778" x2="83111" y2="40889"/>
                        <a14:foregroundMark x1="87111" y1="24889" x2="86667" y2="41778"/>
                        <a14:foregroundMark x1="19556" y1="76000" x2="51556" y2="76889"/>
                        <a14:foregroundMark x1="51556" y1="76889" x2="57333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8157" r="8737" b="19777"/>
          <a:stretch/>
        </p:blipFill>
        <p:spPr>
          <a:xfrm>
            <a:off x="-1" y="0"/>
            <a:ext cx="6400801" cy="6858000"/>
          </a:xfrm>
          <a:prstGeom prst="rect">
            <a:avLst/>
          </a:prstGeom>
        </p:spPr>
      </p:pic>
      <p:grpSp>
        <p:nvGrpSpPr>
          <p:cNvPr id="8" name="Group 8">
            <a:extLst>
              <a:ext uri="{FF2B5EF4-FFF2-40B4-BE49-F238E27FC236}">
                <a16:creationId xmlns:a16="http://schemas.microsoft.com/office/drawing/2014/main" id="{FE0D6DF0-3528-4863-8881-26776C65B9DA}"/>
              </a:ext>
            </a:extLst>
          </p:cNvPr>
          <p:cNvGrpSpPr>
            <a:grpSpLocks/>
          </p:cNvGrpSpPr>
          <p:nvPr/>
        </p:nvGrpSpPr>
        <p:grpSpPr bwMode="auto">
          <a:xfrm>
            <a:off x="1340936" y="979415"/>
            <a:ext cx="3908097" cy="3811257"/>
            <a:chOff x="3552" y="912"/>
            <a:chExt cx="1104" cy="1104"/>
          </a:xfrm>
        </p:grpSpPr>
        <p:pic>
          <p:nvPicPr>
            <p:cNvPr id="9" name="Picture 9" descr="Chuong 5 - On tap ve thoi gian - T157">
              <a:extLst>
                <a:ext uri="{FF2B5EF4-FFF2-40B4-BE49-F238E27FC236}">
                  <a16:creationId xmlns:a16="http://schemas.microsoft.com/office/drawing/2014/main" id="{2CBBA80D-69E0-42C5-9E9E-384F3384B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989" b="38678" l="58662" r="823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76E8DD44-75EC-42A7-82E3-3BA33B5CB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180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2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AC90B8-55BA-45F7-B51A-E5E7CD851301}"/>
              </a:ext>
            </a:extLst>
          </p:cNvPr>
          <p:cNvSpPr/>
          <p:nvPr/>
        </p:nvSpPr>
        <p:spPr>
          <a:xfrm>
            <a:off x="9296514" y="3801007"/>
            <a:ext cx="2575217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B2F4AF-8EE4-4A9E-A811-A5685A2C9372}"/>
              </a:ext>
            </a:extLst>
          </p:cNvPr>
          <p:cNvSpPr/>
          <p:nvPr/>
        </p:nvSpPr>
        <p:spPr>
          <a:xfrm>
            <a:off x="6855482" y="2364868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7285539-A417-4D3F-92F4-DEB93AEA41B3}"/>
              </a:ext>
            </a:extLst>
          </p:cNvPr>
          <p:cNvSpPr/>
          <p:nvPr/>
        </p:nvSpPr>
        <p:spPr>
          <a:xfrm>
            <a:off x="9334498" y="928729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7DCAB3-487D-44A2-A393-689198BCB81E}"/>
              </a:ext>
            </a:extLst>
          </p:cNvPr>
          <p:cNvSpPr/>
          <p:nvPr/>
        </p:nvSpPr>
        <p:spPr>
          <a:xfrm>
            <a:off x="9353547" y="2364868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0CF1B2-1048-4FF5-A887-853A3CBAAC1B}"/>
              </a:ext>
            </a:extLst>
          </p:cNvPr>
          <p:cNvSpPr/>
          <p:nvPr/>
        </p:nvSpPr>
        <p:spPr>
          <a:xfrm>
            <a:off x="6842943" y="928729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E27255-BFAC-41B7-94DD-8F0F89D9BD2C}"/>
              </a:ext>
            </a:extLst>
          </p:cNvPr>
          <p:cNvSpPr/>
          <p:nvPr/>
        </p:nvSpPr>
        <p:spPr>
          <a:xfrm>
            <a:off x="6842943" y="3801007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402D40-5B12-417F-93FC-D9917A119A72}"/>
              </a:ext>
            </a:extLst>
          </p:cNvPr>
          <p:cNvSpPr/>
          <p:nvPr/>
        </p:nvSpPr>
        <p:spPr>
          <a:xfrm>
            <a:off x="6842943" y="5237146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9C4A3DB-2FDC-4E75-9585-4E456AEA64E8}"/>
              </a:ext>
            </a:extLst>
          </p:cNvPr>
          <p:cNvSpPr/>
          <p:nvPr/>
        </p:nvSpPr>
        <p:spPr>
          <a:xfrm>
            <a:off x="9353547" y="5237146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31F2AD36-CC8D-49C2-B282-C6183669BA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246" y="619929"/>
            <a:ext cx="1047749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times up">
            <a:extLst>
              <a:ext uri="{FF2B5EF4-FFF2-40B4-BE49-F238E27FC236}">
                <a16:creationId xmlns:a16="http://schemas.microsoft.com/office/drawing/2014/main" id="{B8AB0015-508F-4953-AF58-6ECC908C5786}"/>
              </a:ext>
            </a:extLst>
          </p:cNvPr>
          <p:cNvGrpSpPr/>
          <p:nvPr/>
        </p:nvGrpSpPr>
        <p:grpSpPr>
          <a:xfrm>
            <a:off x="346362" y="61129"/>
            <a:ext cx="1009651" cy="499533"/>
            <a:chOff x="2989747" y="438150"/>
            <a:chExt cx="1572029" cy="683752"/>
          </a:xfrm>
        </p:grpSpPr>
        <p:sp>
          <p:nvSpPr>
            <p:cNvPr id="21" name="Rounded Rectangle 48">
              <a:extLst>
                <a:ext uri="{FF2B5EF4-FFF2-40B4-BE49-F238E27FC236}">
                  <a16:creationId xmlns:a16="http://schemas.microsoft.com/office/drawing/2014/main" id="{FB6DC66B-6367-4AE8-A200-C91917B3572C}"/>
                </a:ext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49">
              <a:extLst>
                <a:ext uri="{FF2B5EF4-FFF2-40B4-BE49-F238E27FC236}">
                  <a16:creationId xmlns:a16="http://schemas.microsoft.com/office/drawing/2014/main" id="{E1542F73-C876-4D32-B4B5-13BA5D937B47}"/>
                </a:ext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46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465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>
            <a:extLst>
              <a:ext uri="{FF2B5EF4-FFF2-40B4-BE49-F238E27FC236}">
                <a16:creationId xmlns:a16="http://schemas.microsoft.com/office/drawing/2014/main" id="{2B8E3531-1197-4610-9A44-0866BC15A9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612" y="844296"/>
            <a:ext cx="853016" cy="8530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Group 51">
            <a:extLst>
              <a:ext uri="{FF2B5EF4-FFF2-40B4-BE49-F238E27FC236}">
                <a16:creationId xmlns:a16="http://schemas.microsoft.com/office/drawing/2014/main" id="{5474EA4C-AE32-482C-8439-F302E829F9EF}"/>
              </a:ext>
            </a:extLst>
          </p:cNvPr>
          <p:cNvGrpSpPr/>
          <p:nvPr/>
        </p:nvGrpSpPr>
        <p:grpSpPr>
          <a:xfrm>
            <a:off x="807795" y="827362"/>
            <a:ext cx="120651" cy="101600"/>
            <a:chOff x="2455863" y="2411803"/>
            <a:chExt cx="566738" cy="56673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06EF30-3BD3-4FA2-8415-994A49BC8E33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B26A33-65B4-4FE1-80A2-87CD153C63D6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A5A83FB9-6568-4DE9-A938-E0B4F72A370F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0253FD2B-A34D-448F-A1B0-EE475FD19CEB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7B593A9-6D7A-4B86-8842-DF17E428404B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30" name="Group 57">
            <a:extLst>
              <a:ext uri="{FF2B5EF4-FFF2-40B4-BE49-F238E27FC236}">
                <a16:creationId xmlns:a16="http://schemas.microsoft.com/office/drawing/2014/main" id="{AB1B71EB-B37E-435C-986F-28A8B0EBB82C}"/>
              </a:ext>
            </a:extLst>
          </p:cNvPr>
          <p:cNvGrpSpPr/>
          <p:nvPr/>
        </p:nvGrpSpPr>
        <p:grpSpPr>
          <a:xfrm>
            <a:off x="809912" y="1563962"/>
            <a:ext cx="120649" cy="101600"/>
            <a:chOff x="2455863" y="2411803"/>
            <a:chExt cx="566738" cy="566738"/>
          </a:xfrm>
        </p:grpSpPr>
        <p:sp>
          <p:nvSpPr>
            <p:cNvPr id="31" name="Oval 32">
              <a:extLst>
                <a:ext uri="{FF2B5EF4-FFF2-40B4-BE49-F238E27FC236}">
                  <a16:creationId xmlns:a16="http://schemas.microsoft.com/office/drawing/2014/main" id="{48508737-375D-4496-B063-469E6B0A0370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2" name="Oval 33">
              <a:extLst>
                <a:ext uri="{FF2B5EF4-FFF2-40B4-BE49-F238E27FC236}">
                  <a16:creationId xmlns:a16="http://schemas.microsoft.com/office/drawing/2014/main" id="{C7BF0F20-C355-48A8-B1B2-2CC5A313F616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29490EC1-34AB-4899-9CEC-A9DA4950127A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09955D8-2C49-4C1A-B2A8-DF7F3842B543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5" name="Rectangle 36">
              <a:extLst>
                <a:ext uri="{FF2B5EF4-FFF2-40B4-BE49-F238E27FC236}">
                  <a16:creationId xmlns:a16="http://schemas.microsoft.com/office/drawing/2014/main" id="{9C9FA65A-AF0B-4095-8189-4F8E303F1DD3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36" name="Group 63">
            <a:extLst>
              <a:ext uri="{FF2B5EF4-FFF2-40B4-BE49-F238E27FC236}">
                <a16:creationId xmlns:a16="http://schemas.microsoft.com/office/drawing/2014/main" id="{14153E06-38C1-47C1-8214-845CD7D446F1}"/>
              </a:ext>
            </a:extLst>
          </p:cNvPr>
          <p:cNvGrpSpPr/>
          <p:nvPr/>
        </p:nvGrpSpPr>
        <p:grpSpPr>
          <a:xfrm>
            <a:off x="1205728" y="1218946"/>
            <a:ext cx="120651" cy="103716"/>
            <a:chOff x="2455863" y="2411803"/>
            <a:chExt cx="566738" cy="566738"/>
          </a:xfrm>
        </p:grpSpPr>
        <p:sp>
          <p:nvSpPr>
            <p:cNvPr id="37" name="Oval 32">
              <a:extLst>
                <a:ext uri="{FF2B5EF4-FFF2-40B4-BE49-F238E27FC236}">
                  <a16:creationId xmlns:a16="http://schemas.microsoft.com/office/drawing/2014/main" id="{A2B133C8-5C22-4889-BFBC-944807627C73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4398A98A-EE51-4146-9C8C-5910D2044A79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5A6BF34C-A7DE-41FE-91F2-DA6ACE33882F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2A2E274-39A3-4794-8B24-70F6558FD8F8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BBBE6881-32DD-4D4E-8E85-9E46BB16394D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42" name="Group 69">
            <a:extLst>
              <a:ext uri="{FF2B5EF4-FFF2-40B4-BE49-F238E27FC236}">
                <a16:creationId xmlns:a16="http://schemas.microsoft.com/office/drawing/2014/main" id="{DF98BFFF-7FFE-430E-B32D-DE420D036EFB}"/>
              </a:ext>
            </a:extLst>
          </p:cNvPr>
          <p:cNvGrpSpPr/>
          <p:nvPr/>
        </p:nvGrpSpPr>
        <p:grpSpPr>
          <a:xfrm>
            <a:off x="445846" y="1252813"/>
            <a:ext cx="120649" cy="101600"/>
            <a:chOff x="2455863" y="2411803"/>
            <a:chExt cx="566738" cy="566738"/>
          </a:xfrm>
        </p:grpSpPr>
        <p:sp>
          <p:nvSpPr>
            <p:cNvPr id="43" name="Oval 32">
              <a:extLst>
                <a:ext uri="{FF2B5EF4-FFF2-40B4-BE49-F238E27FC236}">
                  <a16:creationId xmlns:a16="http://schemas.microsoft.com/office/drawing/2014/main" id="{51FC180A-50D2-41CD-BE2B-27738A0680EE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4" name="Oval 33">
              <a:extLst>
                <a:ext uri="{FF2B5EF4-FFF2-40B4-BE49-F238E27FC236}">
                  <a16:creationId xmlns:a16="http://schemas.microsoft.com/office/drawing/2014/main" id="{FCA8505A-B8E3-45D4-9159-7840A0753595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7FF1556-E238-4744-9565-E95D034C6501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832D7EED-1609-433B-AA7B-E652BFE51010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7" name="Rectangle 36">
              <a:extLst>
                <a:ext uri="{FF2B5EF4-FFF2-40B4-BE49-F238E27FC236}">
                  <a16:creationId xmlns:a16="http://schemas.microsoft.com/office/drawing/2014/main" id="{C8141388-52B1-4A34-A950-065A96AFCD00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sp>
        <p:nvSpPr>
          <p:cNvPr id="48" name="Oval 107">
            <a:extLst>
              <a:ext uri="{FF2B5EF4-FFF2-40B4-BE49-F238E27FC236}">
                <a16:creationId xmlns:a16="http://schemas.microsoft.com/office/drawing/2014/main" id="{403C72C4-82EE-4C49-BC30-7BC4C82489AA}"/>
              </a:ext>
            </a:extLst>
          </p:cNvPr>
          <p:cNvSpPr/>
          <p:nvPr/>
        </p:nvSpPr>
        <p:spPr>
          <a:xfrm>
            <a:off x="822612" y="1214713"/>
            <a:ext cx="91016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GB" altLang="en-US" sz="2400" dirty="0"/>
          </a:p>
        </p:txBody>
      </p:sp>
      <p:pic>
        <p:nvPicPr>
          <p:cNvPr id="49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9D6065C-32CF-4438-A92E-50CE918AF3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72.244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6863" y="-18114"/>
            <a:ext cx="609600" cy="609600"/>
          </a:xfrm>
          <a:prstGeom prst="rect">
            <a:avLst/>
          </a:prstGeom>
        </p:spPr>
      </p:pic>
      <p:pic>
        <p:nvPicPr>
          <p:cNvPr id="50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E4FEDC8C-22E9-4101-A9B1-37C69B059B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0089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01368" y="4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9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352 -0.01806 L -0.30287 -0.01806 C -0.43685 -0.01806 -0.60182 0.02361 -0.60182 0.05833 L -0.60182 0.13611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1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46276-F933-42E6-B93E-3A099BFC84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59F45-5309-46A1-A849-0C20AF06F1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lling Time - Word Play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453B0133-DDDF-416E-97AE-FC185B6F8D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28" end="94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3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8793AD24-37A3-4AB5-A34F-009437CD12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778" b="76889" l="12889" r="86667">
                        <a14:foregroundMark x1="27111" y1="33778" x2="23111" y2="45333"/>
                        <a14:foregroundMark x1="17333" y1="25778" x2="20000" y2="40000"/>
                        <a14:foregroundMark x1="13333" y1="22667" x2="13333" y2="37333"/>
                        <a14:foregroundMark x1="58222" y1="24444" x2="80000" y2="25333"/>
                        <a14:foregroundMark x1="80000" y1="25333" x2="82222" y2="28889"/>
                        <a14:foregroundMark x1="47111" y1="22222" x2="52889" y2="22667"/>
                        <a14:foregroundMark x1="84444" y1="25778" x2="83111" y2="40889"/>
                        <a14:foregroundMark x1="87111" y1="24889" x2="86667" y2="41778"/>
                        <a14:foregroundMark x1="19556" y1="76000" x2="51556" y2="76889"/>
                        <a14:foregroundMark x1="51556" y1="76889" x2="57333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8157" r="8737" b="19777"/>
          <a:stretch/>
        </p:blipFill>
        <p:spPr>
          <a:xfrm>
            <a:off x="-1" y="0"/>
            <a:ext cx="6400801" cy="6858000"/>
          </a:xfrm>
          <a:prstGeom prst="rect">
            <a:avLst/>
          </a:prstGeom>
        </p:spPr>
      </p:pic>
      <p:grpSp>
        <p:nvGrpSpPr>
          <p:cNvPr id="8" name="Group 11">
            <a:extLst>
              <a:ext uri="{FF2B5EF4-FFF2-40B4-BE49-F238E27FC236}">
                <a16:creationId xmlns:a16="http://schemas.microsoft.com/office/drawing/2014/main" id="{2888E1BB-A5B6-4D24-B518-6F60202526A0}"/>
              </a:ext>
            </a:extLst>
          </p:cNvPr>
          <p:cNvGrpSpPr>
            <a:grpSpLocks/>
          </p:cNvGrpSpPr>
          <p:nvPr/>
        </p:nvGrpSpPr>
        <p:grpSpPr bwMode="auto">
          <a:xfrm>
            <a:off x="1364698" y="1052148"/>
            <a:ext cx="3701822" cy="3732857"/>
            <a:chOff x="1104" y="2352"/>
            <a:chExt cx="1104" cy="1104"/>
          </a:xfrm>
        </p:grpSpPr>
        <p:pic>
          <p:nvPicPr>
            <p:cNvPr id="9" name="Picture 12" descr="Chuong 5 - On tap ve thoi gian - T157">
              <a:extLst>
                <a:ext uri="{FF2B5EF4-FFF2-40B4-BE49-F238E27FC236}">
                  <a16:creationId xmlns:a16="http://schemas.microsoft.com/office/drawing/2014/main" id="{DDCC0D43-2591-422E-8D7F-B6F2FDC1CE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759" b="86827" l="12276" r="354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4A60FC0D-A004-458C-8529-A4423B529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3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70F682-4BA6-45AC-A343-9E1C9DE9A9CF}"/>
              </a:ext>
            </a:extLst>
          </p:cNvPr>
          <p:cNvSpPr/>
          <p:nvPr/>
        </p:nvSpPr>
        <p:spPr>
          <a:xfrm>
            <a:off x="6792661" y="5167873"/>
            <a:ext cx="2594265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E3008CF-404C-4966-AE56-5C3919BE3BAC}"/>
              </a:ext>
            </a:extLst>
          </p:cNvPr>
          <p:cNvSpPr/>
          <p:nvPr/>
        </p:nvSpPr>
        <p:spPr>
          <a:xfrm>
            <a:off x="6716936" y="2295595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2DCFDC-5991-4AEB-B4B9-E4BE9E928E71}"/>
              </a:ext>
            </a:extLst>
          </p:cNvPr>
          <p:cNvSpPr/>
          <p:nvPr/>
        </p:nvSpPr>
        <p:spPr>
          <a:xfrm>
            <a:off x="9195952" y="859456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F5276D-3F16-4034-A88A-D5AF7A04DD12}"/>
              </a:ext>
            </a:extLst>
          </p:cNvPr>
          <p:cNvSpPr/>
          <p:nvPr/>
        </p:nvSpPr>
        <p:spPr>
          <a:xfrm>
            <a:off x="9215001" y="2295595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FEB5D4B-F6B0-4BC7-8977-5AFE3B81B08E}"/>
              </a:ext>
            </a:extLst>
          </p:cNvPr>
          <p:cNvSpPr/>
          <p:nvPr/>
        </p:nvSpPr>
        <p:spPr>
          <a:xfrm>
            <a:off x="10196957" y="3731734"/>
            <a:ext cx="1612310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3CCE2C-F78F-4556-ACEF-1EAA56908ED3}"/>
              </a:ext>
            </a:extLst>
          </p:cNvPr>
          <p:cNvSpPr/>
          <p:nvPr/>
        </p:nvSpPr>
        <p:spPr>
          <a:xfrm>
            <a:off x="6704396" y="3731734"/>
            <a:ext cx="2682529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CD09FB-FD81-4407-B0B4-FCC7F141589F}"/>
              </a:ext>
            </a:extLst>
          </p:cNvPr>
          <p:cNvSpPr/>
          <p:nvPr/>
        </p:nvSpPr>
        <p:spPr>
          <a:xfrm>
            <a:off x="6716936" y="859456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DF96540-6FD9-4FEB-9E18-48BE59B2ECC4}"/>
              </a:ext>
            </a:extLst>
          </p:cNvPr>
          <p:cNvSpPr/>
          <p:nvPr/>
        </p:nvSpPr>
        <p:spPr>
          <a:xfrm>
            <a:off x="10183091" y="5167873"/>
            <a:ext cx="162617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FF115C57-828D-413B-9544-6B7D3C2B36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246" y="619929"/>
            <a:ext cx="1047749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times up">
            <a:extLst>
              <a:ext uri="{FF2B5EF4-FFF2-40B4-BE49-F238E27FC236}">
                <a16:creationId xmlns:a16="http://schemas.microsoft.com/office/drawing/2014/main" id="{5318D9D3-6FD7-4AA6-AE89-8A5689CB98D7}"/>
              </a:ext>
            </a:extLst>
          </p:cNvPr>
          <p:cNvGrpSpPr/>
          <p:nvPr/>
        </p:nvGrpSpPr>
        <p:grpSpPr>
          <a:xfrm>
            <a:off x="346362" y="61129"/>
            <a:ext cx="1009651" cy="499533"/>
            <a:chOff x="2989747" y="438150"/>
            <a:chExt cx="1572029" cy="683752"/>
          </a:xfrm>
        </p:grpSpPr>
        <p:sp>
          <p:nvSpPr>
            <p:cNvPr id="21" name="Rounded Rectangle 48">
              <a:extLst>
                <a:ext uri="{FF2B5EF4-FFF2-40B4-BE49-F238E27FC236}">
                  <a16:creationId xmlns:a16="http://schemas.microsoft.com/office/drawing/2014/main" id="{32C22110-2778-4ACB-A340-AC77395A3085}"/>
                </a:ext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49">
              <a:extLst>
                <a:ext uri="{FF2B5EF4-FFF2-40B4-BE49-F238E27FC236}">
                  <a16:creationId xmlns:a16="http://schemas.microsoft.com/office/drawing/2014/main" id="{3C2B000D-9D41-42D0-9D62-EA35EAC7B3D0}"/>
                </a:ext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46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465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>
            <a:extLst>
              <a:ext uri="{FF2B5EF4-FFF2-40B4-BE49-F238E27FC236}">
                <a16:creationId xmlns:a16="http://schemas.microsoft.com/office/drawing/2014/main" id="{7BAD50FB-0285-4279-B470-84A356EBA2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612" y="844296"/>
            <a:ext cx="853016" cy="8530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Group 51">
            <a:extLst>
              <a:ext uri="{FF2B5EF4-FFF2-40B4-BE49-F238E27FC236}">
                <a16:creationId xmlns:a16="http://schemas.microsoft.com/office/drawing/2014/main" id="{83EC2EB1-D1B9-4ABF-904A-D7EB006EAE59}"/>
              </a:ext>
            </a:extLst>
          </p:cNvPr>
          <p:cNvGrpSpPr/>
          <p:nvPr/>
        </p:nvGrpSpPr>
        <p:grpSpPr>
          <a:xfrm>
            <a:off x="807795" y="827362"/>
            <a:ext cx="120651" cy="101600"/>
            <a:chOff x="2455863" y="2411803"/>
            <a:chExt cx="566738" cy="56673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4BBF7FC-2EBA-42BA-BA40-71109508CDB5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B9491E-E491-47CB-BD9B-7121311E83E8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F4956157-B34A-4247-9F0A-6E5D276F9086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06F58740-30BC-4193-B664-86CB1EB3464A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96C8BEF-AB8F-4335-91DE-DADC64D3D71E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30" name="Group 57">
            <a:extLst>
              <a:ext uri="{FF2B5EF4-FFF2-40B4-BE49-F238E27FC236}">
                <a16:creationId xmlns:a16="http://schemas.microsoft.com/office/drawing/2014/main" id="{88C91577-BD1A-4078-A1C8-0265FAD55BA8}"/>
              </a:ext>
            </a:extLst>
          </p:cNvPr>
          <p:cNvGrpSpPr/>
          <p:nvPr/>
        </p:nvGrpSpPr>
        <p:grpSpPr>
          <a:xfrm>
            <a:off x="809912" y="1563962"/>
            <a:ext cx="120649" cy="101600"/>
            <a:chOff x="2455863" y="2411803"/>
            <a:chExt cx="566738" cy="566738"/>
          </a:xfrm>
        </p:grpSpPr>
        <p:sp>
          <p:nvSpPr>
            <p:cNvPr id="31" name="Oval 32">
              <a:extLst>
                <a:ext uri="{FF2B5EF4-FFF2-40B4-BE49-F238E27FC236}">
                  <a16:creationId xmlns:a16="http://schemas.microsoft.com/office/drawing/2014/main" id="{FBAC32E9-311A-4D34-A82A-D1EC4D79C097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2" name="Oval 33">
              <a:extLst>
                <a:ext uri="{FF2B5EF4-FFF2-40B4-BE49-F238E27FC236}">
                  <a16:creationId xmlns:a16="http://schemas.microsoft.com/office/drawing/2014/main" id="{CE6D6A4C-FEEA-426E-AAF9-2B3D82CD0F5D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4C569CF-0BEB-4E3C-B09B-BA2CFFD69D95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4030537E-6531-4B23-9C83-65B44580385D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5" name="Rectangle 36">
              <a:extLst>
                <a:ext uri="{FF2B5EF4-FFF2-40B4-BE49-F238E27FC236}">
                  <a16:creationId xmlns:a16="http://schemas.microsoft.com/office/drawing/2014/main" id="{B1334EB6-B707-4867-9217-2AE5FB141470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36" name="Group 63">
            <a:extLst>
              <a:ext uri="{FF2B5EF4-FFF2-40B4-BE49-F238E27FC236}">
                <a16:creationId xmlns:a16="http://schemas.microsoft.com/office/drawing/2014/main" id="{9305F51A-957F-4A56-ADB8-59C733F53FF0}"/>
              </a:ext>
            </a:extLst>
          </p:cNvPr>
          <p:cNvGrpSpPr/>
          <p:nvPr/>
        </p:nvGrpSpPr>
        <p:grpSpPr>
          <a:xfrm>
            <a:off x="1205728" y="1218946"/>
            <a:ext cx="120651" cy="103716"/>
            <a:chOff x="2455863" y="2411803"/>
            <a:chExt cx="566738" cy="566738"/>
          </a:xfrm>
        </p:grpSpPr>
        <p:sp>
          <p:nvSpPr>
            <p:cNvPr id="37" name="Oval 32">
              <a:extLst>
                <a:ext uri="{FF2B5EF4-FFF2-40B4-BE49-F238E27FC236}">
                  <a16:creationId xmlns:a16="http://schemas.microsoft.com/office/drawing/2014/main" id="{6A4EA379-0917-4903-B459-0E739A277E99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6FC778E4-7DF2-4DA0-8F00-1352FCBE232B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A1DC604-C2F8-4A0C-8969-4A1EE5543B02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B42DFC59-40C0-4ED8-B909-5B2625F4667A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65347C34-F6F1-4FDF-8F44-DB9E2EF4CE69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42" name="Group 69">
            <a:extLst>
              <a:ext uri="{FF2B5EF4-FFF2-40B4-BE49-F238E27FC236}">
                <a16:creationId xmlns:a16="http://schemas.microsoft.com/office/drawing/2014/main" id="{4A77FFC6-D1A4-4199-8154-664100FB6533}"/>
              </a:ext>
            </a:extLst>
          </p:cNvPr>
          <p:cNvGrpSpPr/>
          <p:nvPr/>
        </p:nvGrpSpPr>
        <p:grpSpPr>
          <a:xfrm>
            <a:off x="445846" y="1252813"/>
            <a:ext cx="120649" cy="101600"/>
            <a:chOff x="2455863" y="2411803"/>
            <a:chExt cx="566738" cy="566738"/>
          </a:xfrm>
        </p:grpSpPr>
        <p:sp>
          <p:nvSpPr>
            <p:cNvPr id="43" name="Oval 32">
              <a:extLst>
                <a:ext uri="{FF2B5EF4-FFF2-40B4-BE49-F238E27FC236}">
                  <a16:creationId xmlns:a16="http://schemas.microsoft.com/office/drawing/2014/main" id="{1D1474A7-D511-446D-9515-CE46891342E6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4" name="Oval 33">
              <a:extLst>
                <a:ext uri="{FF2B5EF4-FFF2-40B4-BE49-F238E27FC236}">
                  <a16:creationId xmlns:a16="http://schemas.microsoft.com/office/drawing/2014/main" id="{C70714BB-7124-4AAB-976E-70B8BBD86D2F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33CD6864-7E22-4126-AC45-79890EE7D35C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6779E4C7-792E-4602-B607-25AA5FB46344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7" name="Rectangle 36">
              <a:extLst>
                <a:ext uri="{FF2B5EF4-FFF2-40B4-BE49-F238E27FC236}">
                  <a16:creationId xmlns:a16="http://schemas.microsoft.com/office/drawing/2014/main" id="{556788A2-C052-41DB-BE09-309D609F7F82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sp>
        <p:nvSpPr>
          <p:cNvPr id="48" name="Oval 107">
            <a:extLst>
              <a:ext uri="{FF2B5EF4-FFF2-40B4-BE49-F238E27FC236}">
                <a16:creationId xmlns:a16="http://schemas.microsoft.com/office/drawing/2014/main" id="{1779A3B2-6D37-4F35-97FD-A0D5EDC93DFD}"/>
              </a:ext>
            </a:extLst>
          </p:cNvPr>
          <p:cNvSpPr/>
          <p:nvPr/>
        </p:nvSpPr>
        <p:spPr>
          <a:xfrm>
            <a:off x="822612" y="1214713"/>
            <a:ext cx="91016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GB" altLang="en-US" sz="2400" dirty="0"/>
          </a:p>
        </p:txBody>
      </p:sp>
      <p:pic>
        <p:nvPicPr>
          <p:cNvPr id="49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2D652054-3D7B-4B0D-BDE8-48E8AA41C5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72.244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6863" y="-18114"/>
            <a:ext cx="609600" cy="609600"/>
          </a:xfrm>
          <a:prstGeom prst="rect">
            <a:avLst/>
          </a:prstGeom>
        </p:spPr>
      </p:pic>
      <p:pic>
        <p:nvPicPr>
          <p:cNvPr id="50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B6271C2F-11BA-413B-AA33-3503B8D5EC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947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01368" y="4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1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5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56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2.59259E-6 L -0.18568 -2.59259E-6 C -0.26901 -2.59259E-6 -0.37135 -0.03333 -0.37135 -0.06018 L -0.37135 -0.1201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68" y="-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1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8793AD24-37A3-4AB5-A34F-009437CD12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778" b="76889" l="12889" r="86667">
                        <a14:foregroundMark x1="27111" y1="33778" x2="23111" y2="45333"/>
                        <a14:foregroundMark x1="17333" y1="25778" x2="20000" y2="40000"/>
                        <a14:foregroundMark x1="13333" y1="22667" x2="13333" y2="37333"/>
                        <a14:foregroundMark x1="58222" y1="24444" x2="80000" y2="25333"/>
                        <a14:foregroundMark x1="80000" y1="25333" x2="82222" y2="28889"/>
                        <a14:foregroundMark x1="47111" y1="22222" x2="52889" y2="22667"/>
                        <a14:foregroundMark x1="84444" y1="25778" x2="83111" y2="40889"/>
                        <a14:foregroundMark x1="87111" y1="24889" x2="86667" y2="41778"/>
                        <a14:foregroundMark x1="19556" y1="76000" x2="51556" y2="76889"/>
                        <a14:foregroundMark x1="51556" y1="76889" x2="57333" y2="7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4" t="18157" r="8737" b="19777"/>
          <a:stretch/>
        </p:blipFill>
        <p:spPr>
          <a:xfrm>
            <a:off x="-13855" y="-61129"/>
            <a:ext cx="6400801" cy="6858000"/>
          </a:xfrm>
          <a:prstGeom prst="rect">
            <a:avLst/>
          </a:prstGeom>
        </p:spPr>
      </p:pic>
      <p:grpSp>
        <p:nvGrpSpPr>
          <p:cNvPr id="8" name="Group 14">
            <a:extLst>
              <a:ext uri="{FF2B5EF4-FFF2-40B4-BE49-F238E27FC236}">
                <a16:creationId xmlns:a16="http://schemas.microsoft.com/office/drawing/2014/main" id="{693C1F2E-554F-4B4B-A9E7-C1CD080050C7}"/>
              </a:ext>
            </a:extLst>
          </p:cNvPr>
          <p:cNvGrpSpPr>
            <a:grpSpLocks/>
          </p:cNvGrpSpPr>
          <p:nvPr/>
        </p:nvGrpSpPr>
        <p:grpSpPr bwMode="auto">
          <a:xfrm>
            <a:off x="1216244" y="1070270"/>
            <a:ext cx="3772095" cy="3470094"/>
            <a:chOff x="3552" y="2352"/>
            <a:chExt cx="1104" cy="1099"/>
          </a:xfrm>
        </p:grpSpPr>
        <p:pic>
          <p:nvPicPr>
            <p:cNvPr id="9" name="Picture 15" descr="Chuong 5 - On tap ve thoi gian - T157">
              <a:extLst>
                <a:ext uri="{FF2B5EF4-FFF2-40B4-BE49-F238E27FC236}">
                  <a16:creationId xmlns:a16="http://schemas.microsoft.com/office/drawing/2014/main" id="{3E7708F1-6B0A-4284-B4BD-AC4291791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4062" b="86751" l="58176" r="813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352"/>
              <a:ext cx="1104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16">
              <a:extLst>
                <a:ext uri="{FF2B5EF4-FFF2-40B4-BE49-F238E27FC236}">
                  <a16:creationId xmlns:a16="http://schemas.microsoft.com/office/drawing/2014/main" id="{C3E60DE0-3E3B-41F1-9A77-B0C96C462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4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1BCD46-8081-41DE-91FF-30536E466341}"/>
              </a:ext>
            </a:extLst>
          </p:cNvPr>
          <p:cNvSpPr/>
          <p:nvPr/>
        </p:nvSpPr>
        <p:spPr>
          <a:xfrm>
            <a:off x="6718251" y="2170904"/>
            <a:ext cx="2594265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9A3662A-3F46-4CF1-BF76-36539EAA2A1D}"/>
              </a:ext>
            </a:extLst>
          </p:cNvPr>
          <p:cNvSpPr/>
          <p:nvPr/>
        </p:nvSpPr>
        <p:spPr>
          <a:xfrm>
            <a:off x="6718252" y="734765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304771-E7BC-4D21-AF83-9E195C61B9D0}"/>
              </a:ext>
            </a:extLst>
          </p:cNvPr>
          <p:cNvSpPr/>
          <p:nvPr/>
        </p:nvSpPr>
        <p:spPr>
          <a:xfrm>
            <a:off x="9209807" y="734765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8124E5-8013-4503-AAF6-492F6B8AAE4B}"/>
              </a:ext>
            </a:extLst>
          </p:cNvPr>
          <p:cNvSpPr/>
          <p:nvPr/>
        </p:nvSpPr>
        <p:spPr>
          <a:xfrm>
            <a:off x="10181052" y="2170904"/>
            <a:ext cx="1642069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E4F9AE-34C4-4184-A2FA-C88D7AC37A40}"/>
              </a:ext>
            </a:extLst>
          </p:cNvPr>
          <p:cNvSpPr/>
          <p:nvPr/>
        </p:nvSpPr>
        <p:spPr>
          <a:xfrm>
            <a:off x="6731894" y="3645780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F4240E3-4B9E-4A93-83B2-1AECF063CDE4}"/>
              </a:ext>
            </a:extLst>
          </p:cNvPr>
          <p:cNvSpPr/>
          <p:nvPr/>
        </p:nvSpPr>
        <p:spPr>
          <a:xfrm>
            <a:off x="9996372" y="3645780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81D819C-D9FA-42C1-B9B9-D009D5FF19CD}"/>
              </a:ext>
            </a:extLst>
          </p:cNvPr>
          <p:cNvSpPr/>
          <p:nvPr/>
        </p:nvSpPr>
        <p:spPr>
          <a:xfrm>
            <a:off x="6718252" y="5043182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3999397-7995-4A89-9678-49A1DE410BA2}"/>
              </a:ext>
            </a:extLst>
          </p:cNvPr>
          <p:cNvSpPr/>
          <p:nvPr/>
        </p:nvSpPr>
        <p:spPr>
          <a:xfrm>
            <a:off x="9228856" y="5043182"/>
            <a:ext cx="2594266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46558215-6BA5-4B78-A8B0-5AEB99717F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246" y="619929"/>
            <a:ext cx="1047749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0" name="times up">
            <a:extLst>
              <a:ext uri="{FF2B5EF4-FFF2-40B4-BE49-F238E27FC236}">
                <a16:creationId xmlns:a16="http://schemas.microsoft.com/office/drawing/2014/main" id="{A0E8C9E8-64F0-499C-A7C0-BC00883ECFA9}"/>
              </a:ext>
            </a:extLst>
          </p:cNvPr>
          <p:cNvGrpSpPr/>
          <p:nvPr/>
        </p:nvGrpSpPr>
        <p:grpSpPr>
          <a:xfrm>
            <a:off x="346362" y="61129"/>
            <a:ext cx="1009651" cy="499533"/>
            <a:chOff x="2989747" y="438150"/>
            <a:chExt cx="1572029" cy="683752"/>
          </a:xfrm>
        </p:grpSpPr>
        <p:sp>
          <p:nvSpPr>
            <p:cNvPr id="21" name="Rounded Rectangle 48">
              <a:extLst>
                <a:ext uri="{FF2B5EF4-FFF2-40B4-BE49-F238E27FC236}">
                  <a16:creationId xmlns:a16="http://schemas.microsoft.com/office/drawing/2014/main" id="{3F5CDF56-F697-4B59-AEB4-643214AC7E42}"/>
                </a:ext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49">
              <a:extLst>
                <a:ext uri="{FF2B5EF4-FFF2-40B4-BE49-F238E27FC236}">
                  <a16:creationId xmlns:a16="http://schemas.microsoft.com/office/drawing/2014/main" id="{88EA9FA6-181C-4E41-A524-655BF122D0C6}"/>
                </a:ext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46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465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23" name="Picture 3" descr="C:\Users\ADMIN\Desktop\Picture2.png">
            <a:extLst>
              <a:ext uri="{FF2B5EF4-FFF2-40B4-BE49-F238E27FC236}">
                <a16:creationId xmlns:a16="http://schemas.microsoft.com/office/drawing/2014/main" id="{6160506D-F75F-4D87-BD51-058DE62290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1612" y="844296"/>
            <a:ext cx="853016" cy="8530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" name="Group 51">
            <a:extLst>
              <a:ext uri="{FF2B5EF4-FFF2-40B4-BE49-F238E27FC236}">
                <a16:creationId xmlns:a16="http://schemas.microsoft.com/office/drawing/2014/main" id="{4BD2FF4C-D63E-47E0-8EFE-789D4DEBA4A3}"/>
              </a:ext>
            </a:extLst>
          </p:cNvPr>
          <p:cNvGrpSpPr/>
          <p:nvPr/>
        </p:nvGrpSpPr>
        <p:grpSpPr>
          <a:xfrm>
            <a:off x="807795" y="827362"/>
            <a:ext cx="120651" cy="101600"/>
            <a:chOff x="2455863" y="2411803"/>
            <a:chExt cx="566738" cy="56673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F87BC4-AD3A-4237-8C5C-FCCFDC28C4DF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D22B080-456A-4FFC-A2FC-258B6C0BE656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0D85865F-7D01-418C-BF61-8E5F5BED0590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EC78F499-9C4F-4787-8FD9-9D9B9CE396F2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1A66B98-D06F-4430-89BF-BA0BE2766800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30" name="Group 57">
            <a:extLst>
              <a:ext uri="{FF2B5EF4-FFF2-40B4-BE49-F238E27FC236}">
                <a16:creationId xmlns:a16="http://schemas.microsoft.com/office/drawing/2014/main" id="{BBAF7C93-1B66-4F45-B28E-6A1ACED5B0A8}"/>
              </a:ext>
            </a:extLst>
          </p:cNvPr>
          <p:cNvGrpSpPr/>
          <p:nvPr/>
        </p:nvGrpSpPr>
        <p:grpSpPr>
          <a:xfrm>
            <a:off x="809912" y="1563962"/>
            <a:ext cx="120649" cy="101600"/>
            <a:chOff x="2455863" y="2411803"/>
            <a:chExt cx="566738" cy="566738"/>
          </a:xfrm>
        </p:grpSpPr>
        <p:sp>
          <p:nvSpPr>
            <p:cNvPr id="31" name="Oval 32">
              <a:extLst>
                <a:ext uri="{FF2B5EF4-FFF2-40B4-BE49-F238E27FC236}">
                  <a16:creationId xmlns:a16="http://schemas.microsoft.com/office/drawing/2014/main" id="{A624377A-13ED-4D7C-8F58-28BBB5DB9CB6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2" name="Oval 33">
              <a:extLst>
                <a:ext uri="{FF2B5EF4-FFF2-40B4-BE49-F238E27FC236}">
                  <a16:creationId xmlns:a16="http://schemas.microsoft.com/office/drawing/2014/main" id="{4B473FD3-26E5-448D-AF70-38D0D379E663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D657FBE5-8BC6-4C69-B06C-6BDC658D9B9D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A9649F22-17DB-47C1-BD5E-139913446D15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5" name="Rectangle 36">
              <a:extLst>
                <a:ext uri="{FF2B5EF4-FFF2-40B4-BE49-F238E27FC236}">
                  <a16:creationId xmlns:a16="http://schemas.microsoft.com/office/drawing/2014/main" id="{84FCCEB3-2319-44ED-9BED-46BC42ACFC8E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36" name="Group 63">
            <a:extLst>
              <a:ext uri="{FF2B5EF4-FFF2-40B4-BE49-F238E27FC236}">
                <a16:creationId xmlns:a16="http://schemas.microsoft.com/office/drawing/2014/main" id="{1C4DD7F8-F7AB-4A83-82C9-A67B24321F2F}"/>
              </a:ext>
            </a:extLst>
          </p:cNvPr>
          <p:cNvGrpSpPr/>
          <p:nvPr/>
        </p:nvGrpSpPr>
        <p:grpSpPr>
          <a:xfrm>
            <a:off x="1205728" y="1218946"/>
            <a:ext cx="120651" cy="103716"/>
            <a:chOff x="2455863" y="2411803"/>
            <a:chExt cx="566738" cy="566738"/>
          </a:xfrm>
        </p:grpSpPr>
        <p:sp>
          <p:nvSpPr>
            <p:cNvPr id="37" name="Oval 32">
              <a:extLst>
                <a:ext uri="{FF2B5EF4-FFF2-40B4-BE49-F238E27FC236}">
                  <a16:creationId xmlns:a16="http://schemas.microsoft.com/office/drawing/2014/main" id="{E5E6D3C3-624F-447E-BFFD-8569536D2F7C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097A7785-8A0C-447E-8F8B-CEB16393CDBF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DD2B960E-BCFC-4AB1-9358-3BC0603A572A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BA21116E-D2E1-4879-872F-C154CCE6BBF4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1" name="Rectangle 36">
              <a:extLst>
                <a:ext uri="{FF2B5EF4-FFF2-40B4-BE49-F238E27FC236}">
                  <a16:creationId xmlns:a16="http://schemas.microsoft.com/office/drawing/2014/main" id="{9AC395E3-BA5E-4643-8653-1DAC67717C07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42" name="Group 69">
            <a:extLst>
              <a:ext uri="{FF2B5EF4-FFF2-40B4-BE49-F238E27FC236}">
                <a16:creationId xmlns:a16="http://schemas.microsoft.com/office/drawing/2014/main" id="{2C46F0CB-7156-488A-85F1-2D09A91E6E2E}"/>
              </a:ext>
            </a:extLst>
          </p:cNvPr>
          <p:cNvGrpSpPr/>
          <p:nvPr/>
        </p:nvGrpSpPr>
        <p:grpSpPr>
          <a:xfrm>
            <a:off x="445846" y="1252813"/>
            <a:ext cx="120649" cy="101600"/>
            <a:chOff x="2455863" y="2411803"/>
            <a:chExt cx="566738" cy="566738"/>
          </a:xfrm>
        </p:grpSpPr>
        <p:sp>
          <p:nvSpPr>
            <p:cNvPr id="43" name="Oval 32">
              <a:extLst>
                <a:ext uri="{FF2B5EF4-FFF2-40B4-BE49-F238E27FC236}">
                  <a16:creationId xmlns:a16="http://schemas.microsoft.com/office/drawing/2014/main" id="{2712479A-FF50-4979-87B8-F511F16F7B60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4" name="Oval 33">
              <a:extLst>
                <a:ext uri="{FF2B5EF4-FFF2-40B4-BE49-F238E27FC236}">
                  <a16:creationId xmlns:a16="http://schemas.microsoft.com/office/drawing/2014/main" id="{4CD3C527-9386-41C7-B0D6-A14F595534E1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56A3067C-2BDE-4DCD-880E-10A3E4C93E68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DDC9BCE5-E547-4163-9E20-ABC267127149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7" name="Rectangle 36">
              <a:extLst>
                <a:ext uri="{FF2B5EF4-FFF2-40B4-BE49-F238E27FC236}">
                  <a16:creationId xmlns:a16="http://schemas.microsoft.com/office/drawing/2014/main" id="{34D90D23-616C-4992-B959-BEEC34212346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sp>
        <p:nvSpPr>
          <p:cNvPr id="48" name="Oval 107">
            <a:extLst>
              <a:ext uri="{FF2B5EF4-FFF2-40B4-BE49-F238E27FC236}">
                <a16:creationId xmlns:a16="http://schemas.microsoft.com/office/drawing/2014/main" id="{833C9192-06FA-4CF5-BA08-09B4AF6FE956}"/>
              </a:ext>
            </a:extLst>
          </p:cNvPr>
          <p:cNvSpPr/>
          <p:nvPr/>
        </p:nvSpPr>
        <p:spPr>
          <a:xfrm>
            <a:off x="822612" y="1214713"/>
            <a:ext cx="91016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GB" altLang="en-US" sz="2400" dirty="0"/>
          </a:p>
        </p:txBody>
      </p:sp>
      <p:pic>
        <p:nvPicPr>
          <p:cNvPr id="49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699D83A1-CA22-4662-8EA2-3EA69C7926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72.244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6863" y="-18114"/>
            <a:ext cx="609600" cy="609600"/>
          </a:xfrm>
          <a:prstGeom prst="rect">
            <a:avLst/>
          </a:prstGeom>
        </p:spPr>
      </p:pic>
      <p:pic>
        <p:nvPicPr>
          <p:cNvPr id="50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5B79B2A5-DD27-44BF-890E-2D31FA638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9947.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01368" y="4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2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5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56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875E-6 4.44444E-6 L -0.18945 4.44444E-6 C -0.27435 4.44444E-6 -0.3789 0.15578 -0.3789 0.2824 L -0.3789 0.56481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5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oh-noo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1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615091" y="817619"/>
            <a:ext cx="4772697" cy="1330325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4" end="497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949" y="5743949"/>
            <a:ext cx="1402080" cy="1322705"/>
          </a:xfrm>
          <a:prstGeom prst="rect">
            <a:avLst/>
          </a:prstGeom>
        </p:spPr>
      </p:pic>
      <p:pic>
        <p:nvPicPr>
          <p:cNvPr id="3" name="woa! cảm ơn các bạn đã giúp mình mở được những cánh cửa này ">
            <a:hlinkClick r:id="" action="ppaction://media"/>
            <a:extLst>
              <a:ext uri="{FF2B5EF4-FFF2-40B4-BE49-F238E27FC236}">
                <a16:creationId xmlns:a16="http://schemas.microsoft.com/office/drawing/2014/main" id="{FBEB1214-D7CA-4B67-A724-AE0E81F4CD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53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2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>
            <a:extLst>
              <a:ext uri="{FF2B5EF4-FFF2-40B4-BE49-F238E27FC236}">
                <a16:creationId xmlns:a16="http://schemas.microsoft.com/office/drawing/2014/main" id="{842E9D73-96A6-41E4-9A00-79020DC98C5E}"/>
              </a:ext>
            </a:extLst>
          </p:cNvPr>
          <p:cNvGrpSpPr>
            <a:grpSpLocks/>
          </p:cNvGrpSpPr>
          <p:nvPr/>
        </p:nvGrpSpPr>
        <p:grpSpPr bwMode="auto">
          <a:xfrm>
            <a:off x="7502845" y="692315"/>
            <a:ext cx="3519055" cy="2784475"/>
            <a:chOff x="3552" y="912"/>
            <a:chExt cx="1280" cy="1104"/>
          </a:xfrm>
        </p:grpSpPr>
        <p:pic>
          <p:nvPicPr>
            <p:cNvPr id="5" name="Picture 9" descr="Chuong 5 - On tap ve thoi gian - T157">
              <a:extLst>
                <a:ext uri="{FF2B5EF4-FFF2-40B4-BE49-F238E27FC236}">
                  <a16:creationId xmlns:a16="http://schemas.microsoft.com/office/drawing/2014/main" id="{F7996900-E089-49D5-BA10-6562C01CB0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DB0C7590-3CB0-4DF0-A4FA-19B478B2D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146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:a16="http://schemas.microsoft.com/office/drawing/2014/main" id="{744C20FC-BD02-47CE-B218-2AB7CFE2FB7C}"/>
              </a:ext>
            </a:extLst>
          </p:cNvPr>
          <p:cNvGrpSpPr>
            <a:grpSpLocks/>
          </p:cNvGrpSpPr>
          <p:nvPr/>
        </p:nvGrpSpPr>
        <p:grpSpPr bwMode="auto">
          <a:xfrm>
            <a:off x="1814084" y="3733222"/>
            <a:ext cx="3205163" cy="2619376"/>
            <a:chOff x="1104" y="2352"/>
            <a:chExt cx="1290" cy="1104"/>
          </a:xfrm>
        </p:grpSpPr>
        <p:pic>
          <p:nvPicPr>
            <p:cNvPr id="8" name="Picture 12" descr="Chuong 5 - On tap ve thoi gian - T157">
              <a:extLst>
                <a:ext uri="{FF2B5EF4-FFF2-40B4-BE49-F238E27FC236}">
                  <a16:creationId xmlns:a16="http://schemas.microsoft.com/office/drawing/2014/main" id="{A27525FC-CDE2-4CE7-955E-85206057C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13">
              <a:extLst>
                <a:ext uri="{FF2B5EF4-FFF2-40B4-BE49-F238E27FC236}">
                  <a16:creationId xmlns:a16="http://schemas.microsoft.com/office/drawing/2014/main" id="{10DFB5A5-0175-4A7D-BE51-F7FB3C280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8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10" name="Group 14">
            <a:extLst>
              <a:ext uri="{FF2B5EF4-FFF2-40B4-BE49-F238E27FC236}">
                <a16:creationId xmlns:a16="http://schemas.microsoft.com/office/drawing/2014/main" id="{5FFD99A9-CD9E-4099-8992-C1C8FEF13423}"/>
              </a:ext>
            </a:extLst>
          </p:cNvPr>
          <p:cNvGrpSpPr>
            <a:grpSpLocks/>
          </p:cNvGrpSpPr>
          <p:nvPr/>
        </p:nvGrpSpPr>
        <p:grpSpPr bwMode="auto">
          <a:xfrm>
            <a:off x="7373250" y="3555699"/>
            <a:ext cx="3452482" cy="2877850"/>
            <a:chOff x="3552" y="2160"/>
            <a:chExt cx="1137" cy="929"/>
          </a:xfrm>
        </p:grpSpPr>
        <p:pic>
          <p:nvPicPr>
            <p:cNvPr id="11" name="Picture 15" descr="Chuong 5 - On tap ve thoi gian - T157">
              <a:extLst>
                <a:ext uri="{FF2B5EF4-FFF2-40B4-BE49-F238E27FC236}">
                  <a16:creationId xmlns:a16="http://schemas.microsoft.com/office/drawing/2014/main" id="{14DD76CC-ACC5-4BE1-A774-81EC814B3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160"/>
              <a:ext cx="934" cy="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6">
              <a:extLst>
                <a:ext uri="{FF2B5EF4-FFF2-40B4-BE49-F238E27FC236}">
                  <a16:creationId xmlns:a16="http://schemas.microsoft.com/office/drawing/2014/main" id="{323D2E67-9956-4D0C-880B-691860722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" y="252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13" name="Group 17">
            <a:extLst>
              <a:ext uri="{FF2B5EF4-FFF2-40B4-BE49-F238E27FC236}">
                <a16:creationId xmlns:a16="http://schemas.microsoft.com/office/drawing/2014/main" id="{025563FD-8426-4E6B-AE48-C2D11AA78D30}"/>
              </a:ext>
            </a:extLst>
          </p:cNvPr>
          <p:cNvGrpSpPr>
            <a:grpSpLocks/>
          </p:cNvGrpSpPr>
          <p:nvPr/>
        </p:nvGrpSpPr>
        <p:grpSpPr bwMode="auto">
          <a:xfrm>
            <a:off x="2055813" y="727074"/>
            <a:ext cx="3278188" cy="2784475"/>
            <a:chOff x="1152" y="912"/>
            <a:chExt cx="1282" cy="1104"/>
          </a:xfrm>
        </p:grpSpPr>
        <p:pic>
          <p:nvPicPr>
            <p:cNvPr id="14" name="Picture 18" descr="Chuong 5 - On tap ve thoi gian - T157">
              <a:extLst>
                <a:ext uri="{FF2B5EF4-FFF2-40B4-BE49-F238E27FC236}">
                  <a16:creationId xmlns:a16="http://schemas.microsoft.com/office/drawing/2014/main" id="{93FB5EE6-0A3B-4F25-A2BB-223D30DA77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 19">
              <a:extLst>
                <a:ext uri="{FF2B5EF4-FFF2-40B4-BE49-F238E27FC236}">
                  <a16:creationId xmlns:a16="http://schemas.microsoft.com/office/drawing/2014/main" id="{7C7C41AA-8EA6-4977-839B-E2DA7941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144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16" name="Text Box 9">
            <a:extLst>
              <a:ext uri="{FF2B5EF4-FFF2-40B4-BE49-F238E27FC236}">
                <a16:creationId xmlns:a16="http://schemas.microsoft.com/office/drawing/2014/main" id="{BCD39FBF-122B-4A15-8B8D-A7FEAD075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5366" y="3397881"/>
            <a:ext cx="1065357" cy="625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noProof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giờ  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FD4E7897-7138-43E9-8985-950ABEAAB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5951" y="3279347"/>
            <a:ext cx="2086623" cy="9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6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endParaRPr lang="vi-VN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842A8708-DFA4-435A-8062-5ED7D46D5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866" y="6137124"/>
            <a:ext cx="2441575" cy="9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43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phút</a:t>
            </a:r>
            <a:endParaRPr lang="vi-VN" altLang="en-US" sz="2400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C2CAF523-13B7-43D5-B80F-D2BFCE638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075" y="6137123"/>
            <a:ext cx="3068638" cy="9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1giờ 12 phút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vi-VN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00DA0D-C86A-4708-8269-6916066B80CC}"/>
              </a:ext>
            </a:extLst>
          </p:cNvPr>
          <p:cNvSpPr txBox="1"/>
          <p:nvPr/>
        </p:nvSpPr>
        <p:spPr>
          <a:xfrm>
            <a:off x="620933" y="476017"/>
            <a:ext cx="103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709685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58A4AB-386E-4B96-BC7E-91DE1C1AA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3" y="2237875"/>
            <a:ext cx="3209278" cy="35959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B13178-6516-45E1-94D6-5D03E968F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r="41448" b="58527"/>
          <a:stretch/>
        </p:blipFill>
        <p:spPr>
          <a:xfrm>
            <a:off x="4317477" y="566987"/>
            <a:ext cx="2153652" cy="2123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B628A6-F5AA-4FAB-9FF3-0797D354D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r="41448" b="58527"/>
          <a:stretch/>
        </p:blipFill>
        <p:spPr>
          <a:xfrm>
            <a:off x="7475623" y="566987"/>
            <a:ext cx="2153652" cy="2123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B30AA-EF32-4E09-9BC3-1091DCA3C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r="41448" b="58527"/>
          <a:stretch/>
        </p:blipFill>
        <p:spPr>
          <a:xfrm>
            <a:off x="4317477" y="3429000"/>
            <a:ext cx="2153652" cy="2123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C88D85-91B5-4CCB-9184-4AB476626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r="41448" b="58527"/>
          <a:stretch/>
        </p:blipFill>
        <p:spPr>
          <a:xfrm>
            <a:off x="7475623" y="3429000"/>
            <a:ext cx="2153652" cy="212331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8F82C4F-92BA-41F1-8572-5DF87C9D3FC7}"/>
              </a:ext>
            </a:extLst>
          </p:cNvPr>
          <p:cNvSpPr/>
          <p:nvPr/>
        </p:nvSpPr>
        <p:spPr>
          <a:xfrm>
            <a:off x="4534047" y="1732547"/>
            <a:ext cx="601579" cy="63767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8CF96-E064-4DA7-8292-71E7604172AF}"/>
              </a:ext>
            </a:extLst>
          </p:cNvPr>
          <p:cNvSpPr/>
          <p:nvPr/>
        </p:nvSpPr>
        <p:spPr>
          <a:xfrm>
            <a:off x="7682311" y="1732547"/>
            <a:ext cx="601579" cy="63767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1144F5-1B03-4C58-BB74-5B0459B4E9E3}"/>
              </a:ext>
            </a:extLst>
          </p:cNvPr>
          <p:cNvSpPr/>
          <p:nvPr/>
        </p:nvSpPr>
        <p:spPr>
          <a:xfrm>
            <a:off x="4534047" y="4490656"/>
            <a:ext cx="601579" cy="63767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D0A6FB-083A-4245-A7BF-0EA5F9AA4FCA}"/>
              </a:ext>
            </a:extLst>
          </p:cNvPr>
          <p:cNvSpPr/>
          <p:nvPr/>
        </p:nvSpPr>
        <p:spPr>
          <a:xfrm>
            <a:off x="7682310" y="4490656"/>
            <a:ext cx="601579" cy="63767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Rounded Rectangular Callout 11">
            <a:extLst>
              <a:ext uri="{FF2B5EF4-FFF2-40B4-BE49-F238E27FC236}">
                <a16:creationId xmlns:a16="http://schemas.microsoft.com/office/drawing/2014/main" id="{42B9C5AC-3F87-481B-B74D-3D066852B075}"/>
              </a:ext>
            </a:extLst>
          </p:cNvPr>
          <p:cNvSpPr/>
          <p:nvPr/>
        </p:nvSpPr>
        <p:spPr>
          <a:xfrm>
            <a:off x="226650" y="534772"/>
            <a:ext cx="3621596" cy="1197775"/>
          </a:xfrm>
          <a:prstGeom prst="wedgeRoundRectCallout">
            <a:avLst>
              <a:gd name="adj1" fmla="val -2272"/>
              <a:gd name="adj2" fmla="val 13779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2690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AAFB9B6-8E5A-4EF2-929F-E82AB0C7EB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r="41448" b="58527"/>
          <a:stretch/>
        </p:blipFill>
        <p:spPr>
          <a:xfrm>
            <a:off x="9067965" y="4010873"/>
            <a:ext cx="2579767" cy="25434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FA4F34-7A16-402E-9444-2BB3487C27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r="41448" b="58527"/>
          <a:stretch/>
        </p:blipFill>
        <p:spPr>
          <a:xfrm>
            <a:off x="6264721" y="4056486"/>
            <a:ext cx="2579767" cy="25434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78FDA7-B972-4151-B0A2-B24785B171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r="41448" b="58527"/>
          <a:stretch/>
        </p:blipFill>
        <p:spPr>
          <a:xfrm>
            <a:off x="3461477" y="4159403"/>
            <a:ext cx="2579767" cy="2543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ADA2DF-5132-4EDB-8704-EB8D59216E43}"/>
              </a:ext>
            </a:extLst>
          </p:cNvPr>
          <p:cNvSpPr txBox="1"/>
          <p:nvPr/>
        </p:nvSpPr>
        <p:spPr>
          <a:xfrm>
            <a:off x="620933" y="476017"/>
            <a:ext cx="1039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D9E66D-CA29-4ED0-A7E4-9CAE20B14898}"/>
              </a:ext>
            </a:extLst>
          </p:cNvPr>
          <p:cNvSpPr txBox="1"/>
          <p:nvPr/>
        </p:nvSpPr>
        <p:spPr>
          <a:xfrm>
            <a:off x="1287379" y="1515979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2B5E67-DA4E-435E-AC9F-5D97BC218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96" y="1620982"/>
            <a:ext cx="2435504" cy="243550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0529FF4-35F8-4951-A761-1A0B94E88611}"/>
              </a:ext>
            </a:extLst>
          </p:cNvPr>
          <p:cNvGrpSpPr/>
          <p:nvPr/>
        </p:nvGrpSpPr>
        <p:grpSpPr>
          <a:xfrm>
            <a:off x="2668469" y="2147456"/>
            <a:ext cx="7209822" cy="1718770"/>
            <a:chOff x="2610846" y="2558639"/>
            <a:chExt cx="5859386" cy="87032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72F1B7-1392-47E9-BF47-47BAE3993C3B}"/>
                </a:ext>
              </a:extLst>
            </p:cNvPr>
            <p:cNvGrpSpPr/>
            <p:nvPr/>
          </p:nvGrpSpPr>
          <p:grpSpPr>
            <a:xfrm>
              <a:off x="2610853" y="3012360"/>
              <a:ext cx="5859379" cy="296324"/>
              <a:chOff x="2610853" y="3012360"/>
              <a:chExt cx="5859379" cy="296324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A593D82-2A87-4B36-A921-64DED62C8D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0853" y="3152274"/>
                <a:ext cx="585937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6A80D23-4075-4828-A882-0503D6198B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10853" y="3068053"/>
                <a:ext cx="0" cy="19250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09BF3F2-3CE6-4352-B6C1-B7F49C869F06}"/>
                  </a:ext>
                </a:extLst>
              </p:cNvPr>
              <p:cNvCxnSpPr/>
              <p:nvPr/>
            </p:nvCxnSpPr>
            <p:spPr>
              <a:xfrm>
                <a:off x="8470232" y="3019926"/>
                <a:ext cx="0" cy="2887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7203630-8EDF-45F2-A13A-46EEE8F3ABEC}"/>
                  </a:ext>
                </a:extLst>
              </p:cNvPr>
              <p:cNvCxnSpPr/>
              <p:nvPr/>
            </p:nvCxnSpPr>
            <p:spPr>
              <a:xfrm>
                <a:off x="2610853" y="3012360"/>
                <a:ext cx="58954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5BE0796E-45BA-43E8-8267-789014DA6CE9}"/>
                </a:ext>
              </a:extLst>
            </p:cNvPr>
            <p:cNvSpPr/>
            <p:nvPr/>
          </p:nvSpPr>
          <p:spPr>
            <a:xfrm>
              <a:off x="2610853" y="2863515"/>
              <a:ext cx="5859372" cy="565449"/>
            </a:xfrm>
            <a:prstGeom prst="arc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DB08D411-5E7E-4D81-A359-181418DEA5A5}"/>
                </a:ext>
              </a:extLst>
            </p:cNvPr>
            <p:cNvSpPr/>
            <p:nvPr/>
          </p:nvSpPr>
          <p:spPr>
            <a:xfrm flipH="1">
              <a:off x="2610846" y="2863514"/>
              <a:ext cx="5859372" cy="565449"/>
            </a:xfrm>
            <a:prstGeom prst="arc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6C5381-CDD9-4203-867B-9215110FD3DC}"/>
                </a:ext>
              </a:extLst>
            </p:cNvPr>
            <p:cNvSpPr txBox="1"/>
            <p:nvPr/>
          </p:nvSpPr>
          <p:spPr>
            <a:xfrm>
              <a:off x="5135481" y="2558639"/>
              <a:ext cx="9605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 km</a:t>
              </a: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069EC1-8740-439C-97B9-20B79D3B97C0}"/>
              </a:ext>
            </a:extLst>
          </p:cNvPr>
          <p:cNvCxnSpPr>
            <a:cxnSpLocks/>
          </p:cNvCxnSpPr>
          <p:nvPr/>
        </p:nvCxnSpPr>
        <p:spPr>
          <a:xfrm>
            <a:off x="5077326" y="3168950"/>
            <a:ext cx="0" cy="5268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5EA56EC-C701-495A-8EA1-88DCFA13C773}"/>
              </a:ext>
            </a:extLst>
          </p:cNvPr>
          <p:cNvSpPr txBox="1"/>
          <p:nvPr/>
        </p:nvSpPr>
        <p:spPr>
          <a:xfrm>
            <a:off x="3019926" y="3474110"/>
            <a:ext cx="201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60 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13598C7-C1FF-4890-B381-0831D51A5763}"/>
                  </a:ext>
                </a:extLst>
              </p:cNvPr>
              <p:cNvSpPr txBox="1"/>
              <p:nvPr/>
            </p:nvSpPr>
            <p:spPr>
              <a:xfrm>
                <a:off x="3019917" y="3819752"/>
                <a:ext cx="1556660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13598C7-C1FF-4890-B381-0831D51A57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917" y="3819752"/>
                <a:ext cx="1556660" cy="700705"/>
              </a:xfrm>
              <a:prstGeom prst="rect">
                <a:avLst/>
              </a:prstGeom>
              <a:blipFill>
                <a:blip r:embed="rId8"/>
                <a:stretch>
                  <a:fillRect l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Arc 36">
            <a:extLst>
              <a:ext uri="{FF2B5EF4-FFF2-40B4-BE49-F238E27FC236}">
                <a16:creationId xmlns:a16="http://schemas.microsoft.com/office/drawing/2014/main" id="{022C0EFC-18F2-4F8E-886D-D61A2904661C}"/>
              </a:ext>
            </a:extLst>
          </p:cNvPr>
          <p:cNvSpPr/>
          <p:nvPr/>
        </p:nvSpPr>
        <p:spPr>
          <a:xfrm flipV="1">
            <a:off x="5103592" y="2823183"/>
            <a:ext cx="4733737" cy="1116683"/>
          </a:xfrm>
          <a:prstGeom prst="arc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AF59FA33-8D0E-401F-8F15-39796EF5DBFC}"/>
              </a:ext>
            </a:extLst>
          </p:cNvPr>
          <p:cNvSpPr/>
          <p:nvPr/>
        </p:nvSpPr>
        <p:spPr>
          <a:xfrm flipH="1" flipV="1">
            <a:off x="5103583" y="2473916"/>
            <a:ext cx="4224201" cy="1539664"/>
          </a:xfrm>
          <a:prstGeom prst="arc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D1CED2-E263-4031-88B0-9279997DEE25}"/>
              </a:ext>
            </a:extLst>
          </p:cNvPr>
          <p:cNvSpPr txBox="1"/>
          <p:nvPr/>
        </p:nvSpPr>
        <p:spPr>
          <a:xfrm>
            <a:off x="6811347" y="3674165"/>
            <a:ext cx="848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EB2567-6A6D-4EAB-9354-B47611F8BBC3}"/>
              </a:ext>
            </a:extLst>
          </p:cNvPr>
          <p:cNvSpPr/>
          <p:nvPr/>
        </p:nvSpPr>
        <p:spPr>
          <a:xfrm>
            <a:off x="3745646" y="5394131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165km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CAA0177-00CD-4D28-B32B-BA9285E6288D}"/>
              </a:ext>
            </a:extLst>
          </p:cNvPr>
          <p:cNvSpPr/>
          <p:nvPr/>
        </p:nvSpPr>
        <p:spPr>
          <a:xfrm>
            <a:off x="6548890" y="5394131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150km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7B39A04-E183-4DD1-8B2C-C7573F8D7556}"/>
              </a:ext>
            </a:extLst>
          </p:cNvPr>
          <p:cNvSpPr/>
          <p:nvPr/>
        </p:nvSpPr>
        <p:spPr>
          <a:xfrm>
            <a:off x="9437183" y="5342021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240km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9F1E80D-D6C3-40C7-975C-A77C6A3F82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r="41448" b="58527"/>
          <a:stretch/>
        </p:blipFill>
        <p:spPr>
          <a:xfrm>
            <a:off x="507602" y="4122419"/>
            <a:ext cx="2579767" cy="2543424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14E46BC-50EF-405B-8D44-10752E2626E2}"/>
              </a:ext>
            </a:extLst>
          </p:cNvPr>
          <p:cNvSpPr/>
          <p:nvPr/>
        </p:nvSpPr>
        <p:spPr>
          <a:xfrm>
            <a:off x="791771" y="5342021"/>
            <a:ext cx="2011428" cy="6229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135km</a:t>
            </a:r>
          </a:p>
        </p:txBody>
      </p:sp>
      <p:pic>
        <p:nvPicPr>
          <p:cNvPr id="28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747FC46A-89EB-4364-8070-9B1C897464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72.24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3" y="4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1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2707 -0.004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5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5" grpId="0"/>
      <p:bldP spid="35" grpId="0"/>
      <p:bldP spid="36" grpId="0"/>
      <p:bldP spid="37" grpId="0" animBg="1"/>
      <p:bldP spid="38" grpId="0" animBg="1"/>
      <p:bldP spid="39" grpId="0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0" grpId="0" animBg="1"/>
      <p:bldP spid="4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525979-3190-4279-B7CC-821FE05FD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0DFE3274-008B-4E62-B68E-4C42BAF04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27" y="553278"/>
            <a:ext cx="609600" cy="609600"/>
          </a:xfrm>
          <a:prstGeom prst="rect">
            <a:avLst/>
          </a:prstGeom>
        </p:spPr>
      </p:pic>
      <p:sp>
        <p:nvSpPr>
          <p:cNvPr id="9" name="Rounded Rectangular Callout 11">
            <a:extLst>
              <a:ext uri="{FF2B5EF4-FFF2-40B4-BE49-F238E27FC236}">
                <a16:creationId xmlns:a16="http://schemas.microsoft.com/office/drawing/2014/main" id="{A99009AF-2CDA-4553-BB9A-96A90724134B}"/>
              </a:ext>
            </a:extLst>
          </p:cNvPr>
          <p:cNvSpPr/>
          <p:nvPr/>
        </p:nvSpPr>
        <p:spPr>
          <a:xfrm>
            <a:off x="226650" y="534772"/>
            <a:ext cx="3621596" cy="1197775"/>
          </a:xfrm>
          <a:prstGeom prst="wedgeRoundRectCallout">
            <a:avLst>
              <a:gd name="adj1" fmla="val -2272"/>
              <a:gd name="adj2" fmla="val 13779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21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0A990-7BE2-4904-A335-B75F1C8CF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CD427-1F5D-4E04-845F-45F70EDEB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07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8BD0D5DB-3926-4114-9612-64C51BB0F629}"/>
              </a:ext>
            </a:extLst>
          </p:cNvPr>
          <p:cNvSpPr/>
          <p:nvPr/>
        </p:nvSpPr>
        <p:spPr>
          <a:xfrm>
            <a:off x="5165669" y="1481184"/>
            <a:ext cx="6063426" cy="3099784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17" descr="bai co-01">
            <a:extLst>
              <a:ext uri="{FF2B5EF4-FFF2-40B4-BE49-F238E27FC236}">
                <a16:creationId xmlns:a16="http://schemas.microsoft.com/office/drawing/2014/main" id="{D2825A75-F6A0-47C8-91A3-CD77B8B4C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2" y="3326765"/>
            <a:ext cx="12191365" cy="3531235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BFED4C9-5861-4181-B8C1-5CD17D37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B3DAD-CB51-4BB2-8422-3F09F20ED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7" b="97356" l="9783" r="89946">
                        <a14:foregroundMark x1="44022" y1="91839" x2="38451" y2="97586"/>
                        <a14:foregroundMark x1="38451" y1="97586" x2="44565" y2="83218"/>
                        <a14:foregroundMark x1="44565" y1="83218" x2="44565" y2="69540"/>
                        <a14:foregroundMark x1="44565" y1="69540" x2="38451" y2="77586"/>
                        <a14:foregroundMark x1="38451" y1="77586" x2="37772" y2="87126"/>
                        <a14:foregroundMark x1="37772" y1="87126" x2="46467" y2="81264"/>
                        <a14:foregroundMark x1="46467" y1="81264" x2="47418" y2="78161"/>
                        <a14:foregroundMark x1="50136" y1="8851" x2="50136" y2="8851"/>
                        <a14:foregroundMark x1="74457" y1="6437" x2="74457" y2="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45" y="1194422"/>
            <a:ext cx="4340012" cy="5130177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DCE3DA67-C12F-4781-8A2C-3092AE71C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91"/>
            <a:ext cx="1798569" cy="2170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B614C3-C2AD-430D-A732-434CC6D7FE32}"/>
              </a:ext>
            </a:extLst>
          </p:cNvPr>
          <p:cNvSpPr txBox="1"/>
          <p:nvPr/>
        </p:nvSpPr>
        <p:spPr>
          <a:xfrm>
            <a:off x="5456260" y="2711468"/>
            <a:ext cx="5352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FIND LUGGAGE</a:t>
            </a:r>
          </a:p>
        </p:txBody>
      </p:sp>
    </p:spTree>
    <p:extLst>
      <p:ext uri="{BB962C8B-B14F-4D97-AF65-F5344CB8AC3E}">
        <p14:creationId xmlns:p14="http://schemas.microsoft.com/office/powerpoint/2010/main" val="39744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0" y="3576320"/>
            <a:ext cx="3281680" cy="328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1" y="1266832"/>
            <a:ext cx="1480533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05" y="1605594"/>
            <a:ext cx="2634622" cy="2634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72" y="1763408"/>
            <a:ext cx="2867025" cy="1590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DFD0607B-14AE-4107-939C-586CFEF2B5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91"/>
            <a:ext cx="1798569" cy="2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6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16041 -0.0099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E3F3D6-F9AD-45E6-B1BA-A07A4EC45AA8}"/>
              </a:ext>
            </a:extLst>
          </p:cNvPr>
          <p:cNvSpPr/>
          <p:nvPr/>
        </p:nvSpPr>
        <p:spPr>
          <a:xfrm>
            <a:off x="5089861" y="1533568"/>
            <a:ext cx="6560657" cy="31163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91" y="-490219"/>
            <a:ext cx="2302699" cy="2185214"/>
          </a:xfrm>
          <a:prstGeom prst="rect">
            <a:avLst/>
          </a:prstGeom>
        </p:spPr>
      </p:pic>
      <p:sp>
        <p:nvSpPr>
          <p:cNvPr id="14" name="Rectangle 82">
            <a:extLst>
              <a:ext uri="{FF2B5EF4-FFF2-40B4-BE49-F238E27FC236}">
                <a16:creationId xmlns:a16="http://schemas.microsoft.com/office/drawing/2014/main" id="{F7D38809-EC77-441C-8F8C-AC47FB0AB260}"/>
              </a:ext>
            </a:extLst>
          </p:cNvPr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712602-67EA-4769-9DF7-44F5676C13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6395" y="4012375"/>
            <a:ext cx="2821877" cy="18752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DD2959-A183-47F5-926A-6B31186B7E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5857" y="3388975"/>
            <a:ext cx="3043343" cy="12609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E1E4DC-EEC6-4C6D-86AD-83BBB12AA1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2A0296-5F2F-40B5-9C58-691FCB9BAA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2EC46F-9602-4B95-A052-27787205E9C6}"/>
              </a:ext>
            </a:extLst>
          </p:cNvPr>
          <p:cNvSpPr txBox="1"/>
          <p:nvPr/>
        </p:nvSpPr>
        <p:spPr>
          <a:xfrm>
            <a:off x="5099727" y="1861048"/>
            <a:ext cx="6358843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Times New Roman" panose="02020603050405020304" pitchFamily="18" charset="0"/>
              </a:rPr>
              <a:t>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kỉ</a:t>
            </a:r>
            <a:r>
              <a:rPr lang="en-US" altLang="en-US" sz="3600" b="1" dirty="0">
                <a:latin typeface="Times New Roman" panose="02020603050405020304" pitchFamily="18" charset="0"/>
              </a:rPr>
              <a:t> = ……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năm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Times New Roman" panose="02020603050405020304" pitchFamily="18" charset="0"/>
              </a:rPr>
              <a:t>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</a:rPr>
              <a:t> = ……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tháng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Times New Roman" panose="02020603050405020304" pitchFamily="18" charset="0"/>
              </a:rPr>
              <a:t>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tuần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lễ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ngày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pic>
        <p:nvPicPr>
          <p:cNvPr id="27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1AB583FF-EB7D-4786-9368-9FF07B076B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4165" y="998770"/>
            <a:ext cx="1047749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times up">
            <a:extLst>
              <a:ext uri="{FF2B5EF4-FFF2-40B4-BE49-F238E27FC236}">
                <a16:creationId xmlns:a16="http://schemas.microsoft.com/office/drawing/2014/main" id="{AB9B2B09-0288-41F7-AA8A-0EAF4AB9E0D6}"/>
              </a:ext>
            </a:extLst>
          </p:cNvPr>
          <p:cNvGrpSpPr/>
          <p:nvPr/>
        </p:nvGrpSpPr>
        <p:grpSpPr>
          <a:xfrm>
            <a:off x="1606281" y="439970"/>
            <a:ext cx="1009651" cy="499533"/>
            <a:chOff x="2989747" y="438150"/>
            <a:chExt cx="1572029" cy="683752"/>
          </a:xfrm>
        </p:grpSpPr>
        <p:sp>
          <p:nvSpPr>
            <p:cNvPr id="29" name="Rounded Rectangle 48">
              <a:extLst>
                <a:ext uri="{FF2B5EF4-FFF2-40B4-BE49-F238E27FC236}">
                  <a16:creationId xmlns:a16="http://schemas.microsoft.com/office/drawing/2014/main" id="{91ECFCDD-30F5-482D-BF63-4ED897244F66}"/>
                </a:ext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ounded Rectangle 49">
              <a:extLst>
                <a:ext uri="{FF2B5EF4-FFF2-40B4-BE49-F238E27FC236}">
                  <a16:creationId xmlns:a16="http://schemas.microsoft.com/office/drawing/2014/main" id="{52F3874E-9ADE-4BB3-A479-BD55F9A72368}"/>
                </a:ext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46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465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31" name="Picture 3" descr="C:\Users\ADMIN\Desktop\Picture2.png">
            <a:extLst>
              <a:ext uri="{FF2B5EF4-FFF2-40B4-BE49-F238E27FC236}">
                <a16:creationId xmlns:a16="http://schemas.microsoft.com/office/drawing/2014/main" id="{AE23A379-82C3-45CA-8E6E-B52926208A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1531" y="1223137"/>
            <a:ext cx="853016" cy="8530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" name="Group 51">
            <a:extLst>
              <a:ext uri="{FF2B5EF4-FFF2-40B4-BE49-F238E27FC236}">
                <a16:creationId xmlns:a16="http://schemas.microsoft.com/office/drawing/2014/main" id="{9C8BE00C-188A-4798-AC1C-5738A1D8A75F}"/>
              </a:ext>
            </a:extLst>
          </p:cNvPr>
          <p:cNvGrpSpPr/>
          <p:nvPr/>
        </p:nvGrpSpPr>
        <p:grpSpPr>
          <a:xfrm>
            <a:off x="2067714" y="1206203"/>
            <a:ext cx="120651" cy="101600"/>
            <a:chOff x="2455863" y="2411803"/>
            <a:chExt cx="566738" cy="56673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8807215-2B45-45EC-8FB9-4B4EEBB0E77D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9B89F49-03F3-4DDD-9119-1BE781114A9D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3185274-C680-4E43-801D-48AA6106877C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BE0F268-FD51-49B1-B5DF-BEB47E86F2C9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1C3A07B-6FA5-4983-9A54-5FA376F8A339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38" name="Group 57">
            <a:extLst>
              <a:ext uri="{FF2B5EF4-FFF2-40B4-BE49-F238E27FC236}">
                <a16:creationId xmlns:a16="http://schemas.microsoft.com/office/drawing/2014/main" id="{C652D5DD-21D8-46D2-815B-F8F98BFE205E}"/>
              </a:ext>
            </a:extLst>
          </p:cNvPr>
          <p:cNvGrpSpPr/>
          <p:nvPr/>
        </p:nvGrpSpPr>
        <p:grpSpPr>
          <a:xfrm>
            <a:off x="2069831" y="1942803"/>
            <a:ext cx="120649" cy="101600"/>
            <a:chOff x="2455863" y="2411803"/>
            <a:chExt cx="566738" cy="566738"/>
          </a:xfrm>
        </p:grpSpPr>
        <p:sp>
          <p:nvSpPr>
            <p:cNvPr id="39" name="Oval 32">
              <a:extLst>
                <a:ext uri="{FF2B5EF4-FFF2-40B4-BE49-F238E27FC236}">
                  <a16:creationId xmlns:a16="http://schemas.microsoft.com/office/drawing/2014/main" id="{785BA86F-A264-48F2-9EE1-520C6BD7777B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0" name="Oval 33">
              <a:extLst>
                <a:ext uri="{FF2B5EF4-FFF2-40B4-BE49-F238E27FC236}">
                  <a16:creationId xmlns:a16="http://schemas.microsoft.com/office/drawing/2014/main" id="{63480656-6239-44F7-8D97-1B29B06C624A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B2E00216-03FC-49CA-9C2C-C69412560770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795D9688-9C14-4C99-A973-F061C6B3760C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3" name="Rectangle 36">
              <a:extLst>
                <a:ext uri="{FF2B5EF4-FFF2-40B4-BE49-F238E27FC236}">
                  <a16:creationId xmlns:a16="http://schemas.microsoft.com/office/drawing/2014/main" id="{E0D755BA-1F2A-4965-B737-0F39B9EB377F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44" name="Group 63">
            <a:extLst>
              <a:ext uri="{FF2B5EF4-FFF2-40B4-BE49-F238E27FC236}">
                <a16:creationId xmlns:a16="http://schemas.microsoft.com/office/drawing/2014/main" id="{CA155BEF-D2C2-48CD-8AB9-B83FB5727523}"/>
              </a:ext>
            </a:extLst>
          </p:cNvPr>
          <p:cNvGrpSpPr/>
          <p:nvPr/>
        </p:nvGrpSpPr>
        <p:grpSpPr>
          <a:xfrm>
            <a:off x="2465647" y="1597787"/>
            <a:ext cx="120651" cy="103716"/>
            <a:chOff x="2455863" y="2411803"/>
            <a:chExt cx="566738" cy="566738"/>
          </a:xfrm>
        </p:grpSpPr>
        <p:sp>
          <p:nvSpPr>
            <p:cNvPr id="45" name="Oval 32">
              <a:extLst>
                <a:ext uri="{FF2B5EF4-FFF2-40B4-BE49-F238E27FC236}">
                  <a16:creationId xmlns:a16="http://schemas.microsoft.com/office/drawing/2014/main" id="{B40C8869-96CC-4529-B3B5-33F4F86F66B5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6" name="Oval 33">
              <a:extLst>
                <a:ext uri="{FF2B5EF4-FFF2-40B4-BE49-F238E27FC236}">
                  <a16:creationId xmlns:a16="http://schemas.microsoft.com/office/drawing/2014/main" id="{1AB69839-698B-4078-B51A-FE3CF6A8D3C2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305CDF01-EDA2-45EC-83FA-532B38810ED7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FE5FBCF7-F1B4-4DC5-AB30-8B4B0B0E20DB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" name="Rectangle 36">
              <a:extLst>
                <a:ext uri="{FF2B5EF4-FFF2-40B4-BE49-F238E27FC236}">
                  <a16:creationId xmlns:a16="http://schemas.microsoft.com/office/drawing/2014/main" id="{4D2618CF-510B-4B26-9F65-1F23537D8E8F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50" name="Group 69">
            <a:extLst>
              <a:ext uri="{FF2B5EF4-FFF2-40B4-BE49-F238E27FC236}">
                <a16:creationId xmlns:a16="http://schemas.microsoft.com/office/drawing/2014/main" id="{094BEE0F-B0D5-4847-A583-7F5DFE481215}"/>
              </a:ext>
            </a:extLst>
          </p:cNvPr>
          <p:cNvGrpSpPr/>
          <p:nvPr/>
        </p:nvGrpSpPr>
        <p:grpSpPr>
          <a:xfrm>
            <a:off x="1705765" y="1631654"/>
            <a:ext cx="120649" cy="101600"/>
            <a:chOff x="2455863" y="2411803"/>
            <a:chExt cx="566738" cy="566738"/>
          </a:xfrm>
        </p:grpSpPr>
        <p:sp>
          <p:nvSpPr>
            <p:cNvPr id="51" name="Oval 32">
              <a:extLst>
                <a:ext uri="{FF2B5EF4-FFF2-40B4-BE49-F238E27FC236}">
                  <a16:creationId xmlns:a16="http://schemas.microsoft.com/office/drawing/2014/main" id="{6AFD5E94-AB41-4F88-BFAD-FA286F934062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52" name="Oval 33">
              <a:extLst>
                <a:ext uri="{FF2B5EF4-FFF2-40B4-BE49-F238E27FC236}">
                  <a16:creationId xmlns:a16="http://schemas.microsoft.com/office/drawing/2014/main" id="{E1FE4748-BA4D-49F3-BCF3-584147DA1996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2B9E1DCB-632D-4378-B0DB-FBB29D709EB4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1DF00482-4378-4FBA-AFC8-E22A2E316AAB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5" name="Rectangle 36">
              <a:extLst>
                <a:ext uri="{FF2B5EF4-FFF2-40B4-BE49-F238E27FC236}">
                  <a16:creationId xmlns:a16="http://schemas.microsoft.com/office/drawing/2014/main" id="{557649EC-2E5F-46F6-B12E-4F9889F38E5B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sp>
        <p:nvSpPr>
          <p:cNvPr id="56" name="Oval 107">
            <a:extLst>
              <a:ext uri="{FF2B5EF4-FFF2-40B4-BE49-F238E27FC236}">
                <a16:creationId xmlns:a16="http://schemas.microsoft.com/office/drawing/2014/main" id="{B162AFBC-02FA-43B6-809B-BE70F65BBD89}"/>
              </a:ext>
            </a:extLst>
          </p:cNvPr>
          <p:cNvSpPr/>
          <p:nvPr/>
        </p:nvSpPr>
        <p:spPr>
          <a:xfrm>
            <a:off x="2082531" y="1593554"/>
            <a:ext cx="91016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GB" altLang="en-US" sz="2400" dirty="0"/>
          </a:p>
        </p:txBody>
      </p:sp>
      <p:pic>
        <p:nvPicPr>
          <p:cNvPr id="58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1DCEBD9-3D82-48A0-BFBE-4381801A5D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72.244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3056" y="360727"/>
            <a:ext cx="609600" cy="6096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66C2589-911C-4D11-96DC-CD32A9D3DA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08" y="3950102"/>
            <a:ext cx="2371725" cy="2657475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ADA8C95-035F-4124-A683-8DB4EF6A43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92" y="2381465"/>
            <a:ext cx="2112410" cy="2112410"/>
          </a:xfrm>
          <a:prstGeom prst="rect">
            <a:avLst/>
          </a:prstGeom>
        </p:spPr>
      </p:pic>
      <p:pic>
        <p:nvPicPr>
          <p:cNvPr id="2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336627AC-E700-4782-929C-EF24463A65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61287" y="421978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A4FDBC-83B9-410B-83E8-47E49B578F31}"/>
              </a:ext>
            </a:extLst>
          </p:cNvPr>
          <p:cNvSpPr txBox="1"/>
          <p:nvPr/>
        </p:nvSpPr>
        <p:spPr>
          <a:xfrm>
            <a:off x="8289424" y="2005537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9A12174-E2E7-489C-8783-F1AA44C02CD7}"/>
              </a:ext>
            </a:extLst>
          </p:cNvPr>
          <p:cNvSpPr txBox="1"/>
          <p:nvPr/>
        </p:nvSpPr>
        <p:spPr>
          <a:xfrm>
            <a:off x="8165939" y="285289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E9D4BB4-2997-481C-8184-EFC9602798CF}"/>
              </a:ext>
            </a:extLst>
          </p:cNvPr>
          <p:cNvSpPr txBox="1"/>
          <p:nvPr/>
        </p:nvSpPr>
        <p:spPr>
          <a:xfrm>
            <a:off x="8767386" y="369886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204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6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0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3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0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50"/>
                            </p:stCondLst>
                            <p:childTnLst>
                              <p:par>
                                <p:cTn id="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1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22" grpId="0"/>
      <p:bldP spid="3" grpId="0"/>
      <p:bldP spid="66" grpId="0"/>
      <p:bldP spid="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765914" y="3576320"/>
            <a:ext cx="3281680" cy="328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967723"/>
            <a:ext cx="2155720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9" y="162543"/>
            <a:ext cx="2155720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1" y="1266832"/>
            <a:ext cx="1480533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03" y="1717040"/>
            <a:ext cx="2242489" cy="22424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72" y="1763408"/>
            <a:ext cx="2867025" cy="1590675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5E2281A7-9E5C-42C4-9A61-F7691E009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91"/>
            <a:ext cx="1798569" cy="2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00261 0.4444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0.20612 0.0016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0" y="3316305"/>
            <a:ext cx="12191365" cy="3531235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FE528E3-CB27-400C-9E4A-695516AC675B}"/>
              </a:ext>
            </a:extLst>
          </p:cNvPr>
          <p:cNvSpPr/>
          <p:nvPr/>
        </p:nvSpPr>
        <p:spPr>
          <a:xfrm>
            <a:off x="5273894" y="1758142"/>
            <a:ext cx="6560657" cy="31163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0CA02A6-2CE0-426E-A235-FF83570800C1}"/>
              </a:ext>
            </a:extLst>
          </p:cNvPr>
          <p:cNvSpPr txBox="1"/>
          <p:nvPr/>
        </p:nvSpPr>
        <p:spPr>
          <a:xfrm>
            <a:off x="5099726" y="1917473"/>
            <a:ext cx="6358843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Times New Roman" panose="02020603050405020304" pitchFamily="18" charset="0"/>
              </a:rPr>
              <a:t>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</a:rPr>
              <a:t> = ……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giờ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Times New Roman" panose="02020603050405020304" pitchFamily="18" charset="0"/>
              </a:rPr>
              <a:t>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giờ</a:t>
            </a:r>
            <a:r>
              <a:rPr lang="en-US" altLang="en-US" sz="3600" b="1" dirty="0">
                <a:latin typeface="Times New Roman" panose="02020603050405020304" pitchFamily="18" charset="0"/>
              </a:rPr>
              <a:t> = ……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phút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3600" b="1" dirty="0">
                <a:latin typeface="Times New Roman" panose="02020603050405020304" pitchFamily="18" charset="0"/>
              </a:rPr>
              <a:t>1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phút</a:t>
            </a:r>
            <a:r>
              <a:rPr lang="en-US" altLang="en-US" sz="3600" b="1" dirty="0">
                <a:latin typeface="Times New Roman" panose="02020603050405020304" pitchFamily="18" charset="0"/>
              </a:rPr>
              <a:t> = ……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giây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8BD1E4A-3937-440A-88F4-BE53EC0CF07C}"/>
              </a:ext>
            </a:extLst>
          </p:cNvPr>
          <p:cNvSpPr txBox="1"/>
          <p:nvPr/>
        </p:nvSpPr>
        <p:spPr>
          <a:xfrm>
            <a:off x="8429971" y="2012472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462F6B-4F94-4981-B821-A9C41FAFF1A2}"/>
              </a:ext>
            </a:extLst>
          </p:cNvPr>
          <p:cNvSpPr txBox="1"/>
          <p:nvPr/>
        </p:nvSpPr>
        <p:spPr>
          <a:xfrm>
            <a:off x="8156830" y="283717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A47DD4-F2FC-4E1C-AF54-1E915BF02A8A}"/>
              </a:ext>
            </a:extLst>
          </p:cNvPr>
          <p:cNvSpPr txBox="1"/>
          <p:nvPr/>
        </p:nvSpPr>
        <p:spPr>
          <a:xfrm>
            <a:off x="8279147" y="368238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9" y="162543"/>
            <a:ext cx="2155720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82">
            <a:extLst>
              <a:ext uri="{FF2B5EF4-FFF2-40B4-BE49-F238E27FC236}">
                <a16:creationId xmlns:a16="http://schemas.microsoft.com/office/drawing/2014/main" id="{EA863042-D323-4C2C-8D9C-F358361322EC}"/>
              </a:ext>
            </a:extLst>
          </p:cNvPr>
          <p:cNvSpPr/>
          <p:nvPr/>
        </p:nvSpPr>
        <p:spPr>
          <a:xfrm>
            <a:off x="1082515" y="5315555"/>
            <a:ext cx="2578986" cy="905857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4858F4-BC99-41B2-ACF7-F392CEDDF8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95" y="4012375"/>
            <a:ext cx="2821877" cy="1875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92786A-70D6-480D-9372-61E97E75D8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7" y="3388977"/>
            <a:ext cx="3043343" cy="1260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F152B2-B626-4325-BB27-8DB8E3A8D4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482" y="2151196"/>
            <a:ext cx="932769" cy="15668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E05810-7D4E-4BA2-A2D9-0485E75086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3195116" y="2124495"/>
            <a:ext cx="932769" cy="1566808"/>
          </a:xfrm>
          <a:prstGeom prst="rect">
            <a:avLst/>
          </a:prstGeom>
        </p:spPr>
      </p:pic>
      <p:pic>
        <p:nvPicPr>
          <p:cNvPr id="34" name="Picture 2" descr="C:\Users\ADMIN\Desktop\Doremon cau ca ( trac nghiem )\Picture1 (2).png">
            <a:extLst>
              <a:ext uri="{FF2B5EF4-FFF2-40B4-BE49-F238E27FC236}">
                <a16:creationId xmlns:a16="http://schemas.microsoft.com/office/drawing/2014/main" id="{D052095D-0EA5-474A-A695-0BB53CF292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0512" y="906006"/>
            <a:ext cx="1047749" cy="116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times up">
            <a:extLst>
              <a:ext uri="{FF2B5EF4-FFF2-40B4-BE49-F238E27FC236}">
                <a16:creationId xmlns:a16="http://schemas.microsoft.com/office/drawing/2014/main" id="{E2FAA67E-7C7E-49AB-BBE6-7D3F3214EDFB}"/>
              </a:ext>
            </a:extLst>
          </p:cNvPr>
          <p:cNvGrpSpPr/>
          <p:nvPr/>
        </p:nvGrpSpPr>
        <p:grpSpPr>
          <a:xfrm>
            <a:off x="1522628" y="347206"/>
            <a:ext cx="1009651" cy="499533"/>
            <a:chOff x="2989747" y="438150"/>
            <a:chExt cx="1572029" cy="683752"/>
          </a:xfrm>
        </p:grpSpPr>
        <p:sp>
          <p:nvSpPr>
            <p:cNvPr id="36" name="Rounded Rectangle 48">
              <a:extLst>
                <a:ext uri="{FF2B5EF4-FFF2-40B4-BE49-F238E27FC236}">
                  <a16:creationId xmlns:a16="http://schemas.microsoft.com/office/drawing/2014/main" id="{AE1111AD-13EE-491B-B3B3-97E09FBD3533}"/>
                </a:ext>
              </a:extLst>
            </p:cNvPr>
            <p:cNvSpPr/>
            <p:nvPr/>
          </p:nvSpPr>
          <p:spPr>
            <a:xfrm>
              <a:off x="2989747" y="539555"/>
              <a:ext cx="1572029" cy="5823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GB" sz="3735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49">
              <a:extLst>
                <a:ext uri="{FF2B5EF4-FFF2-40B4-BE49-F238E27FC236}">
                  <a16:creationId xmlns:a16="http://schemas.microsoft.com/office/drawing/2014/main" id="{DAEB84A2-7F68-4D43-94C0-A1D703C63D35}"/>
                </a:ext>
              </a:extLst>
            </p:cNvPr>
            <p:cNvSpPr/>
            <p:nvPr/>
          </p:nvSpPr>
          <p:spPr>
            <a:xfrm>
              <a:off x="2989747" y="438150"/>
              <a:ext cx="1572029" cy="582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 lvl="0" algn="ctr">
                <a:buNone/>
              </a:pPr>
              <a:r>
                <a:rPr lang="en-GB" altLang="x-none" sz="1465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 đầu!</a:t>
              </a:r>
              <a:endParaRPr lang="en-GB" altLang="x-none" sz="1465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pic>
        <p:nvPicPr>
          <p:cNvPr id="38" name="Picture 3" descr="C:\Users\ADMIN\Desktop\Picture2.png">
            <a:extLst>
              <a:ext uri="{FF2B5EF4-FFF2-40B4-BE49-F238E27FC236}">
                <a16:creationId xmlns:a16="http://schemas.microsoft.com/office/drawing/2014/main" id="{4B1E967D-98D8-47FD-870A-19B08B8AE0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7878" y="1130373"/>
            <a:ext cx="853016" cy="85301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" name="Group 51">
            <a:extLst>
              <a:ext uri="{FF2B5EF4-FFF2-40B4-BE49-F238E27FC236}">
                <a16:creationId xmlns:a16="http://schemas.microsoft.com/office/drawing/2014/main" id="{8E9D72F5-F175-4D41-B7C5-471AC03FF425}"/>
              </a:ext>
            </a:extLst>
          </p:cNvPr>
          <p:cNvGrpSpPr/>
          <p:nvPr/>
        </p:nvGrpSpPr>
        <p:grpSpPr>
          <a:xfrm>
            <a:off x="1984061" y="1113439"/>
            <a:ext cx="120651" cy="101600"/>
            <a:chOff x="2455863" y="2411803"/>
            <a:chExt cx="566738" cy="566738"/>
          </a:xfrm>
        </p:grpSpPr>
        <p:sp>
          <p:nvSpPr>
            <p:cNvPr id="40" name="Oval 32">
              <a:extLst>
                <a:ext uri="{FF2B5EF4-FFF2-40B4-BE49-F238E27FC236}">
                  <a16:creationId xmlns:a16="http://schemas.microsoft.com/office/drawing/2014/main" id="{61F2097F-A88C-499B-9955-D386B858FF17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1" name="Oval 33">
              <a:extLst>
                <a:ext uri="{FF2B5EF4-FFF2-40B4-BE49-F238E27FC236}">
                  <a16:creationId xmlns:a16="http://schemas.microsoft.com/office/drawing/2014/main" id="{BEA129ED-6658-46A0-B0C0-A6B6466A9513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192F415C-82FB-460D-A0AC-8E31697AD269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2AE25065-7CAD-4C75-A153-0346638E02E3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4" name="Rectangle 36">
              <a:extLst>
                <a:ext uri="{FF2B5EF4-FFF2-40B4-BE49-F238E27FC236}">
                  <a16:creationId xmlns:a16="http://schemas.microsoft.com/office/drawing/2014/main" id="{1F5E468D-03E6-4968-A7A7-EECD3B40B16E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45" name="Group 57">
            <a:extLst>
              <a:ext uri="{FF2B5EF4-FFF2-40B4-BE49-F238E27FC236}">
                <a16:creationId xmlns:a16="http://schemas.microsoft.com/office/drawing/2014/main" id="{78A11F25-C536-4C66-BCF9-30CD193F0D31}"/>
              </a:ext>
            </a:extLst>
          </p:cNvPr>
          <p:cNvGrpSpPr/>
          <p:nvPr/>
        </p:nvGrpSpPr>
        <p:grpSpPr>
          <a:xfrm>
            <a:off x="1986178" y="1850039"/>
            <a:ext cx="120649" cy="101600"/>
            <a:chOff x="2455863" y="2411803"/>
            <a:chExt cx="566738" cy="566738"/>
          </a:xfrm>
        </p:grpSpPr>
        <p:sp>
          <p:nvSpPr>
            <p:cNvPr id="46" name="Oval 32">
              <a:extLst>
                <a:ext uri="{FF2B5EF4-FFF2-40B4-BE49-F238E27FC236}">
                  <a16:creationId xmlns:a16="http://schemas.microsoft.com/office/drawing/2014/main" id="{186F9431-DE63-4C3F-A0EE-441DB3D97EBE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7" name="Oval 33">
              <a:extLst>
                <a:ext uri="{FF2B5EF4-FFF2-40B4-BE49-F238E27FC236}">
                  <a16:creationId xmlns:a16="http://schemas.microsoft.com/office/drawing/2014/main" id="{30C2948A-64F9-4669-B1F3-779F43FC43D9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DF231724-6A95-4A03-9E6F-43A0AE7FC061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87E7C18B-163C-4497-97AE-AA03916CD137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id="{75361641-6FE8-4485-B1E5-F31B5A99A5E4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51" name="Group 63">
            <a:extLst>
              <a:ext uri="{FF2B5EF4-FFF2-40B4-BE49-F238E27FC236}">
                <a16:creationId xmlns:a16="http://schemas.microsoft.com/office/drawing/2014/main" id="{61CB893F-A03A-4757-AD20-E0E6205F5918}"/>
              </a:ext>
            </a:extLst>
          </p:cNvPr>
          <p:cNvGrpSpPr/>
          <p:nvPr/>
        </p:nvGrpSpPr>
        <p:grpSpPr>
          <a:xfrm>
            <a:off x="2381994" y="1505023"/>
            <a:ext cx="120651" cy="103716"/>
            <a:chOff x="2455863" y="2411803"/>
            <a:chExt cx="566738" cy="566738"/>
          </a:xfrm>
        </p:grpSpPr>
        <p:sp>
          <p:nvSpPr>
            <p:cNvPr id="52" name="Oval 32">
              <a:extLst>
                <a:ext uri="{FF2B5EF4-FFF2-40B4-BE49-F238E27FC236}">
                  <a16:creationId xmlns:a16="http://schemas.microsoft.com/office/drawing/2014/main" id="{CA520F14-48A9-4EB4-BFB7-9FA0D698179E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53" name="Oval 33">
              <a:extLst>
                <a:ext uri="{FF2B5EF4-FFF2-40B4-BE49-F238E27FC236}">
                  <a16:creationId xmlns:a16="http://schemas.microsoft.com/office/drawing/2014/main" id="{0FA7E80C-2556-4D84-B52D-E986013CB8EA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6F9B6D21-7E5F-412E-A16B-930E6F4F38AF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45741E24-A712-458C-9E2E-66CDF6294396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" name="Rectangle 36">
              <a:extLst>
                <a:ext uri="{FF2B5EF4-FFF2-40B4-BE49-F238E27FC236}">
                  <a16:creationId xmlns:a16="http://schemas.microsoft.com/office/drawing/2014/main" id="{8249A822-1257-4A22-99D9-256386DB557F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grpSp>
        <p:nvGrpSpPr>
          <p:cNvPr id="57" name="Group 69">
            <a:extLst>
              <a:ext uri="{FF2B5EF4-FFF2-40B4-BE49-F238E27FC236}">
                <a16:creationId xmlns:a16="http://schemas.microsoft.com/office/drawing/2014/main" id="{F1274A50-5695-4B6B-B57D-AC6A8CED67DB}"/>
              </a:ext>
            </a:extLst>
          </p:cNvPr>
          <p:cNvGrpSpPr/>
          <p:nvPr/>
        </p:nvGrpSpPr>
        <p:grpSpPr>
          <a:xfrm>
            <a:off x="1622112" y="1538890"/>
            <a:ext cx="120649" cy="101600"/>
            <a:chOff x="2455863" y="2411803"/>
            <a:chExt cx="566738" cy="566738"/>
          </a:xfrm>
        </p:grpSpPr>
        <p:sp>
          <p:nvSpPr>
            <p:cNvPr id="58" name="Oval 32">
              <a:extLst>
                <a:ext uri="{FF2B5EF4-FFF2-40B4-BE49-F238E27FC236}">
                  <a16:creationId xmlns:a16="http://schemas.microsoft.com/office/drawing/2014/main" id="{B89FD6D6-D9BE-43E7-813A-8B3ACB7A0EC2}"/>
                </a:ext>
              </a:extLst>
            </p:cNvPr>
            <p:cNvSpPr/>
            <p:nvPr/>
          </p:nvSpPr>
          <p:spPr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59" name="Oval 33">
              <a:extLst>
                <a:ext uri="{FF2B5EF4-FFF2-40B4-BE49-F238E27FC236}">
                  <a16:creationId xmlns:a16="http://schemas.microsoft.com/office/drawing/2014/main" id="{F76C3282-3A7A-4C6A-A5CB-F69BC8B6FCF2}"/>
                </a:ext>
              </a:extLst>
            </p:cNvPr>
            <p:cNvSpPr/>
            <p:nvPr/>
          </p:nvSpPr>
          <p:spPr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459265FB-FFB2-4FD1-BB68-3F44537B282E}"/>
                </a:ext>
              </a:extLst>
            </p:cNvPr>
            <p:cNvSpPr>
              <a:spLocks noEditPoints="1"/>
            </p:cNvSpPr>
            <p:nvPr/>
          </p:nvSpPr>
          <p:spPr>
            <a:xfrm>
              <a:off x="2511425" y="2621353"/>
              <a:ext cx="9525" cy="111125"/>
            </a:xfrm>
            <a:custGeom>
              <a:avLst/>
              <a:gdLst>
                <a:gd name="txL" fmla="*/ 0 w 4"/>
                <a:gd name="txT" fmla="*/ 0 h 45"/>
                <a:gd name="txR" fmla="*/ 4 w 4"/>
                <a:gd name="txB" fmla="*/ 45 h 45"/>
              </a:gdLst>
              <a:ahLst/>
              <a:cxnLst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</a:cxnLst>
              <a:rect l="txL" t="txT" r="txR" b="tx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1" name="Freeform 35">
              <a:extLst>
                <a:ext uri="{FF2B5EF4-FFF2-40B4-BE49-F238E27FC236}">
                  <a16:creationId xmlns:a16="http://schemas.microsoft.com/office/drawing/2014/main" id="{F6220C75-3047-4C33-8D18-70DFE6D5C1BB}"/>
                </a:ext>
              </a:extLst>
            </p:cNvPr>
            <p:cNvSpPr/>
            <p:nvPr/>
          </p:nvSpPr>
          <p:spPr>
            <a:xfrm>
              <a:off x="2511425" y="2494353"/>
              <a:ext cx="190500" cy="425450"/>
            </a:xfrm>
            <a:custGeom>
              <a:avLst/>
              <a:gdLst>
                <a:gd name="txL" fmla="*/ 0 w 78"/>
                <a:gd name="txT" fmla="*/ 0 h 174"/>
                <a:gd name="txR" fmla="*/ 78 w 78"/>
                <a:gd name="txB" fmla="*/ 174 h 174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Rectangle 36">
              <a:extLst>
                <a:ext uri="{FF2B5EF4-FFF2-40B4-BE49-F238E27FC236}">
                  <a16:creationId xmlns:a16="http://schemas.microsoft.com/office/drawing/2014/main" id="{0930C91F-E980-4143-9B2D-84C949CD6C3C}"/>
                </a:ext>
              </a:extLst>
            </p:cNvPr>
            <p:cNvSpPr/>
            <p:nvPr/>
          </p:nvSpPr>
          <p:spPr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>
                <a:spcBef>
                  <a:spcPct val="0"/>
                </a:spcBef>
                <a:buNone/>
              </a:pPr>
              <a:endParaRPr lang="en-GB" altLang="en-US" sz="2400" dirty="0"/>
            </a:p>
          </p:txBody>
        </p:sp>
      </p:grpSp>
      <p:sp>
        <p:nvSpPr>
          <p:cNvPr id="63" name="Oval 107">
            <a:extLst>
              <a:ext uri="{FF2B5EF4-FFF2-40B4-BE49-F238E27FC236}">
                <a16:creationId xmlns:a16="http://schemas.microsoft.com/office/drawing/2014/main" id="{81CFFDEF-B135-4C28-8168-87FE499D0201}"/>
              </a:ext>
            </a:extLst>
          </p:cNvPr>
          <p:cNvSpPr/>
          <p:nvPr/>
        </p:nvSpPr>
        <p:spPr>
          <a:xfrm>
            <a:off x="1998878" y="1500790"/>
            <a:ext cx="91016" cy="76200"/>
          </a:xfrm>
          <a:prstGeom prst="ellipse">
            <a:avLst/>
          </a:prstGeom>
          <a:solidFill>
            <a:srgbClr val="5D5C52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GB" altLang="en-US" sz="2400" dirty="0"/>
          </a:p>
        </p:txBody>
      </p:sp>
      <p:pic>
        <p:nvPicPr>
          <p:cNvPr id="65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B81C93-E789-41D4-B719-EE5BF8AE34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72.244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8266" y="467856"/>
            <a:ext cx="609600" cy="6096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31C5BA74-387D-4215-B18D-C5AB665362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35" y="2282047"/>
            <a:ext cx="2867025" cy="159067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B08824A-DA95-4204-894F-B1734BAAE5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13" y="3598239"/>
            <a:ext cx="2371725" cy="2657475"/>
          </a:xfrm>
          <a:prstGeom prst="rect">
            <a:avLst/>
          </a:prstGeom>
        </p:spPr>
      </p:pic>
      <p:pic>
        <p:nvPicPr>
          <p:cNvPr id="74" name="Tieng-dong-ho-tich-tac-www_tiengdong_com">
            <a:hlinkClick r:id="" action="ppaction://media"/>
            <a:extLst>
              <a:ext uri="{FF2B5EF4-FFF2-40B4-BE49-F238E27FC236}">
                <a16:creationId xmlns:a16="http://schemas.microsoft.com/office/drawing/2014/main" id="{67089067-68CF-4501-8C04-F63E1046CF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61287" y="421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2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4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03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3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00131 -0.3513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75" grpId="0" animBg="1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4589612" y="3049924"/>
            <a:ext cx="3281680" cy="328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1189396"/>
            <a:ext cx="2155720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9" y="162543"/>
            <a:ext cx="2155720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1" y="1266832"/>
            <a:ext cx="1480533" cy="62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72" y="1763408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12955 0.3958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565</Words>
  <Application>Microsoft Office PowerPoint</Application>
  <PresentationFormat>Widescreen</PresentationFormat>
  <Paragraphs>140</Paragraphs>
  <Slides>26</Slides>
  <Notes>5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等线</vt:lpstr>
      <vt:lpstr>SimSun</vt:lpstr>
      <vt:lpstr>Arial</vt:lpstr>
      <vt:lpstr>Calibri</vt:lpstr>
      <vt:lpstr>Calibri Light</vt:lpstr>
      <vt:lpstr>Cambria Math</vt:lpstr>
      <vt:lpstr>Ravie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37</cp:revision>
  <dcterms:created xsi:type="dcterms:W3CDTF">2023-04-06T12:34:40Z</dcterms:created>
  <dcterms:modified xsi:type="dcterms:W3CDTF">2023-04-14T14:34:46Z</dcterms:modified>
</cp:coreProperties>
</file>