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454" r:id="rId2"/>
    <p:sldId id="994" r:id="rId3"/>
    <p:sldId id="373" r:id="rId4"/>
    <p:sldId id="374" r:id="rId5"/>
    <p:sldId id="256" r:id="rId6"/>
    <p:sldId id="569" r:id="rId7"/>
    <p:sldId id="262" r:id="rId8"/>
    <p:sldId id="377" r:id="rId9"/>
    <p:sldId id="473" r:id="rId10"/>
    <p:sldId id="378" r:id="rId11"/>
    <p:sldId id="478" r:id="rId12"/>
    <p:sldId id="380" r:id="rId13"/>
    <p:sldId id="474" r:id="rId14"/>
    <p:sldId id="382" r:id="rId15"/>
    <p:sldId id="476" r:id="rId16"/>
    <p:sldId id="257" r:id="rId17"/>
    <p:sldId id="562" r:id="rId18"/>
    <p:sldId id="567" r:id="rId19"/>
    <p:sldId id="995" r:id="rId20"/>
    <p:sldId id="524" r:id="rId21"/>
    <p:sldId id="526" r:id="rId22"/>
    <p:sldId id="528" r:id="rId23"/>
    <p:sldId id="529" r:id="rId24"/>
    <p:sldId id="530" r:id="rId25"/>
    <p:sldId id="487" r:id="rId26"/>
    <p:sldId id="484" r:id="rId27"/>
    <p:sldId id="261" r:id="rId28"/>
  </p:sldIdLst>
  <p:sldSz cx="12192000" cy="6858000"/>
  <p:notesSz cx="6858000" cy="9144000"/>
  <p:embeddedFontLst>
    <p:embeddedFont>
      <p:font typeface="Kirang Haerang" panose="020B0604020202020204" charset="-127"/>
      <p:regular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.VnCooper" panose="020B7200000000000000" pitchFamily="34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D0FF"/>
    <a:srgbClr val="FFD002"/>
    <a:srgbClr val="FF0066"/>
    <a:srgbClr val="FFFFE5"/>
    <a:srgbClr val="D5FFFF"/>
    <a:srgbClr val="F26522"/>
    <a:srgbClr val="C41B0E"/>
    <a:srgbClr val="53B212"/>
    <a:srgbClr val="64DA16"/>
    <a:srgbClr val="DDF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3" autoAdjust="0"/>
  </p:normalViewPr>
  <p:slideViewPr>
    <p:cSldViewPr snapToGrid="0">
      <p:cViewPr>
        <p:scale>
          <a:sx n="75" d="100"/>
          <a:sy n="75" d="100"/>
        </p:scale>
        <p:origin x="324" y="48"/>
      </p:cViewPr>
      <p:guideLst/>
    </p:cSldViewPr>
  </p:slideViewPr>
  <p:outlineViewPr>
    <p:cViewPr>
      <p:scale>
        <a:sx n="33" d="100"/>
        <a:sy n="33" d="100"/>
      </p:scale>
      <p:origin x="0" y="-9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35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60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95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01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</a:t>
            </a:r>
            <a:r>
              <a:rPr lang="en-US" altLang="zh-CN"/>
              <a:t>123</a:t>
            </a:r>
            <a:r>
              <a:rPr lang="zh-CN" altLang="en-US"/>
              <a:t>图文旗舰店：</a:t>
            </a:r>
            <a:r>
              <a:rPr lang="en-US" altLang="zh-CN"/>
              <a:t>666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247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09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"/>
          <p:cNvSpPr txBox="1">
            <a:spLocks noGrp="1"/>
          </p:cNvSpPr>
          <p:nvPr>
            <p:ph type="title" hasCustomPrompt="1"/>
          </p:nvPr>
        </p:nvSpPr>
        <p:spPr>
          <a:xfrm>
            <a:off x="2474300" y="2112633"/>
            <a:ext cx="7243600" cy="16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266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81" name="Google Shape;481;p11"/>
          <p:cNvSpPr txBox="1">
            <a:spLocks noGrp="1"/>
          </p:cNvSpPr>
          <p:nvPr>
            <p:ph type="subTitle" idx="1"/>
          </p:nvPr>
        </p:nvSpPr>
        <p:spPr>
          <a:xfrm>
            <a:off x="2348100" y="3757633"/>
            <a:ext cx="7496000" cy="8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82" name="Google Shape;482;p11"/>
          <p:cNvGrpSpPr/>
          <p:nvPr/>
        </p:nvGrpSpPr>
        <p:grpSpPr>
          <a:xfrm>
            <a:off x="114" y="5241328"/>
            <a:ext cx="3995681" cy="1822731"/>
            <a:chOff x="3967525" y="3427700"/>
            <a:chExt cx="529950" cy="241750"/>
          </a:xfrm>
        </p:grpSpPr>
        <p:sp>
          <p:nvSpPr>
            <p:cNvPr id="483" name="Google Shape;483;p1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10192770" y="308179"/>
            <a:ext cx="2376335" cy="822325"/>
            <a:chOff x="6438300" y="4207200"/>
            <a:chExt cx="2705710" cy="936305"/>
          </a:xfrm>
        </p:grpSpPr>
        <p:sp>
          <p:nvSpPr>
            <p:cNvPr id="486" name="Google Shape;486;p1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11"/>
          <p:cNvSpPr/>
          <p:nvPr/>
        </p:nvSpPr>
        <p:spPr>
          <a:xfrm rot="-7213981" flipH="1">
            <a:off x="2681945" y="71547"/>
            <a:ext cx="53279" cy="217236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1"/>
          <p:cNvSpPr/>
          <p:nvPr/>
        </p:nvSpPr>
        <p:spPr>
          <a:xfrm rot="-7213981" flipH="1">
            <a:off x="2968169" y="-66605"/>
            <a:ext cx="55476" cy="16944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1"/>
          <p:cNvSpPr/>
          <p:nvPr/>
        </p:nvSpPr>
        <p:spPr>
          <a:xfrm rot="-7213981" flipH="1">
            <a:off x="2427909" y="230073"/>
            <a:ext cx="68659" cy="23563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1"/>
          <p:cNvSpPr/>
          <p:nvPr/>
        </p:nvSpPr>
        <p:spPr>
          <a:xfrm rot="-7213981" flipH="1">
            <a:off x="2176365" y="471247"/>
            <a:ext cx="74425" cy="16423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1"/>
          <p:cNvSpPr/>
          <p:nvPr/>
        </p:nvSpPr>
        <p:spPr>
          <a:xfrm rot="-7213981" flipH="1">
            <a:off x="1929811" y="684903"/>
            <a:ext cx="99143" cy="205701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3" name="Google Shape;493;p11"/>
          <p:cNvSpPr/>
          <p:nvPr/>
        </p:nvSpPr>
        <p:spPr>
          <a:xfrm rot="-7213981" flipH="1">
            <a:off x="1726816" y="901227"/>
            <a:ext cx="121937" cy="224925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11"/>
          <p:cNvSpPr/>
          <p:nvPr/>
        </p:nvSpPr>
        <p:spPr>
          <a:xfrm rot="-7213981" flipH="1">
            <a:off x="1544314" y="1193332"/>
            <a:ext cx="100791" cy="15406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11"/>
          <p:cNvSpPr/>
          <p:nvPr/>
        </p:nvSpPr>
        <p:spPr>
          <a:xfrm rot="-7213981" flipH="1">
            <a:off x="1349001" y="1451280"/>
            <a:ext cx="127431" cy="197737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6" name="Google Shape;496;p11"/>
          <p:cNvSpPr/>
          <p:nvPr/>
        </p:nvSpPr>
        <p:spPr>
          <a:xfrm rot="-7213981" flipH="1">
            <a:off x="1185746" y="1696181"/>
            <a:ext cx="144732" cy="215863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11"/>
          <p:cNvSpPr/>
          <p:nvPr/>
        </p:nvSpPr>
        <p:spPr>
          <a:xfrm rot="-7213981" flipH="1">
            <a:off x="1038448" y="2000343"/>
            <a:ext cx="108755" cy="15461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11"/>
          <p:cNvSpPr/>
          <p:nvPr/>
        </p:nvSpPr>
        <p:spPr>
          <a:xfrm rot="-7213981" flipH="1">
            <a:off x="857201" y="2263219"/>
            <a:ext cx="131275" cy="196364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11"/>
          <p:cNvSpPr/>
          <p:nvPr/>
        </p:nvSpPr>
        <p:spPr>
          <a:xfrm rot="-7213981" flipH="1">
            <a:off x="695072" y="2507089"/>
            <a:ext cx="135120" cy="21641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11"/>
          <p:cNvSpPr/>
          <p:nvPr/>
        </p:nvSpPr>
        <p:spPr>
          <a:xfrm rot="-7213981" flipH="1">
            <a:off x="531729" y="2799928"/>
            <a:ext cx="97220" cy="1559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11"/>
          <p:cNvSpPr/>
          <p:nvPr/>
        </p:nvSpPr>
        <p:spPr>
          <a:xfrm rot="-7213981" flipH="1">
            <a:off x="324560" y="3039862"/>
            <a:ext cx="108480" cy="205701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1"/>
          <p:cNvSpPr/>
          <p:nvPr/>
        </p:nvSpPr>
        <p:spPr>
          <a:xfrm rot="-7213981" flipH="1">
            <a:off x="127916" y="3244685"/>
            <a:ext cx="101065" cy="232067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1"/>
          <p:cNvSpPr/>
          <p:nvPr/>
        </p:nvSpPr>
        <p:spPr>
          <a:xfrm rot="-7213981" flipH="1">
            <a:off x="-91411" y="3495143"/>
            <a:ext cx="66736" cy="164781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11"/>
          <p:cNvSpPr/>
          <p:nvPr/>
        </p:nvSpPr>
        <p:spPr>
          <a:xfrm rot="487476">
            <a:off x="10296849" y="5353680"/>
            <a:ext cx="53280" cy="21723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11"/>
          <p:cNvSpPr/>
          <p:nvPr/>
        </p:nvSpPr>
        <p:spPr>
          <a:xfrm rot="487476">
            <a:off x="10253758" y="5704757"/>
            <a:ext cx="55476" cy="169451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11"/>
          <p:cNvSpPr/>
          <p:nvPr/>
        </p:nvSpPr>
        <p:spPr>
          <a:xfrm rot="487476">
            <a:off x="10351839" y="5053123"/>
            <a:ext cx="68659" cy="23563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11"/>
          <p:cNvSpPr/>
          <p:nvPr/>
        </p:nvSpPr>
        <p:spPr>
          <a:xfrm rot="487476">
            <a:off x="10229195" y="5990772"/>
            <a:ext cx="76349" cy="238384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1"/>
          <p:cNvSpPr/>
          <p:nvPr/>
        </p:nvSpPr>
        <p:spPr>
          <a:xfrm rot="487476">
            <a:off x="10445732" y="4781113"/>
            <a:ext cx="74427" cy="16423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1"/>
          <p:cNvSpPr/>
          <p:nvPr/>
        </p:nvSpPr>
        <p:spPr>
          <a:xfrm rot="487476">
            <a:off x="10235489" y="6299296"/>
            <a:ext cx="85687" cy="210097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1"/>
          <p:cNvSpPr/>
          <p:nvPr/>
        </p:nvSpPr>
        <p:spPr>
          <a:xfrm rot="487476">
            <a:off x="10562388" y="4455190"/>
            <a:ext cx="99144" cy="2057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1"/>
          <p:cNvSpPr/>
          <p:nvPr/>
        </p:nvSpPr>
        <p:spPr>
          <a:xfrm rot="487476">
            <a:off x="10278321" y="6654989"/>
            <a:ext cx="85687" cy="16176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2" name="Google Shape;512;p11"/>
          <p:cNvSpPr/>
          <p:nvPr/>
        </p:nvSpPr>
        <p:spPr>
          <a:xfrm rot="487476">
            <a:off x="10688205" y="4183033"/>
            <a:ext cx="121939" cy="224927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3" name="Google Shape;513;p11"/>
          <p:cNvSpPr/>
          <p:nvPr/>
        </p:nvSpPr>
        <p:spPr>
          <a:xfrm rot="487476">
            <a:off x="10863916" y="3942979"/>
            <a:ext cx="100792" cy="154071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11"/>
          <p:cNvSpPr/>
          <p:nvPr/>
        </p:nvSpPr>
        <p:spPr>
          <a:xfrm rot="487476">
            <a:off x="11041311" y="3647235"/>
            <a:ext cx="127432" cy="197739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11"/>
          <p:cNvSpPr/>
          <p:nvPr/>
        </p:nvSpPr>
        <p:spPr>
          <a:xfrm rot="487476">
            <a:off x="11209763" y="3399353"/>
            <a:ext cx="144733" cy="2158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11"/>
          <p:cNvSpPr/>
          <p:nvPr/>
        </p:nvSpPr>
        <p:spPr>
          <a:xfrm rot="487476">
            <a:off x="10665724" y="7826955"/>
            <a:ext cx="165605" cy="196365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11"/>
          <p:cNvSpPr/>
          <p:nvPr/>
        </p:nvSpPr>
        <p:spPr>
          <a:xfrm rot="487476">
            <a:off x="11418973" y="3173891"/>
            <a:ext cx="108756" cy="154620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11"/>
          <p:cNvSpPr/>
          <p:nvPr/>
        </p:nvSpPr>
        <p:spPr>
          <a:xfrm rot="487476">
            <a:off x="10820941" y="8094666"/>
            <a:ext cx="155993" cy="17521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11"/>
          <p:cNvSpPr/>
          <p:nvPr/>
        </p:nvSpPr>
        <p:spPr>
          <a:xfrm rot="487476">
            <a:off x="11606622" y="2888739"/>
            <a:ext cx="131276" cy="196365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11"/>
          <p:cNvSpPr/>
          <p:nvPr/>
        </p:nvSpPr>
        <p:spPr>
          <a:xfrm rot="487476">
            <a:off x="11779629" y="2634732"/>
            <a:ext cx="135121" cy="216413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1"/>
          <p:cNvSpPr/>
          <p:nvPr/>
        </p:nvSpPr>
        <p:spPr>
          <a:xfrm rot="487476">
            <a:off x="11006568" y="8397489"/>
            <a:ext cx="127705" cy="13841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1"/>
          <p:cNvSpPr/>
          <p:nvPr/>
        </p:nvSpPr>
        <p:spPr>
          <a:xfrm rot="487476">
            <a:off x="11973291" y="2397208"/>
            <a:ext cx="97221" cy="15599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1"/>
          <p:cNvSpPr/>
          <p:nvPr/>
        </p:nvSpPr>
        <p:spPr>
          <a:xfrm rot="487476">
            <a:off x="12137129" y="2085978"/>
            <a:ext cx="108481" cy="205703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5437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654107" y="396707"/>
            <a:ext cx="2635195" cy="1202109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11286267" y="5949011"/>
            <a:ext cx="2037580" cy="705100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10013673" y="29741"/>
            <a:ext cx="1990617" cy="7163827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3844498" y="2027967"/>
            <a:ext cx="53415" cy="21778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4094793" y="1837060"/>
            <a:ext cx="55617" cy="16988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3594133" y="2193061"/>
            <a:ext cx="68833" cy="23623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4310509" y="1573871"/>
            <a:ext cx="76543" cy="23898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3312242" y="2392377"/>
            <a:ext cx="74615" cy="164649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4495797" y="1361928"/>
            <a:ext cx="85904" cy="21062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998593" y="2511541"/>
            <a:ext cx="99395" cy="206224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4687084" y="1110984"/>
            <a:ext cx="85904" cy="16217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708517" y="2604653"/>
            <a:ext cx="122248" cy="225497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4829046" y="803491"/>
            <a:ext cx="124175" cy="22219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2411011" y="2733738"/>
            <a:ext cx="101047" cy="154461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4953906" y="544857"/>
            <a:ext cx="129681" cy="19824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2071604" y="2787035"/>
            <a:ext cx="127755" cy="19824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5074086" y="256410"/>
            <a:ext cx="116741" cy="147853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770607" y="2836221"/>
            <a:ext cx="145100" cy="216412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5129832" y="-77688"/>
            <a:ext cx="166025" cy="196863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474209" y="2928521"/>
            <a:ext cx="109032" cy="155012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1137260" y="2970110"/>
            <a:ext cx="131609" cy="196863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841148" y="3023632"/>
            <a:ext cx="135464" cy="216963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550141" y="3135286"/>
            <a:ext cx="97468" cy="156389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225841" y="3209117"/>
            <a:ext cx="108756" cy="206224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44635" y="3309619"/>
            <a:ext cx="101323" cy="232656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1385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8"/>
          <p:cNvSpPr/>
          <p:nvPr/>
        </p:nvSpPr>
        <p:spPr>
          <a:xfrm rot="-4012506">
            <a:off x="10642160" y="1750714"/>
            <a:ext cx="53280" cy="21723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8"/>
          <p:cNvSpPr/>
          <p:nvPr/>
        </p:nvSpPr>
        <p:spPr>
          <a:xfrm rot="-4012506">
            <a:off x="10946229" y="1899851"/>
            <a:ext cx="55476" cy="169451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8"/>
          <p:cNvSpPr/>
          <p:nvPr/>
        </p:nvSpPr>
        <p:spPr>
          <a:xfrm rot="-4012506">
            <a:off x="10369264" y="1605562"/>
            <a:ext cx="68659" cy="23563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8"/>
          <p:cNvSpPr/>
          <p:nvPr/>
        </p:nvSpPr>
        <p:spPr>
          <a:xfrm rot="-4012506">
            <a:off x="11241698" y="1961977"/>
            <a:ext cx="76349" cy="238385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8"/>
          <p:cNvSpPr/>
          <p:nvPr/>
        </p:nvSpPr>
        <p:spPr>
          <a:xfrm rot="-4012506">
            <a:off x="10094201" y="1468144"/>
            <a:ext cx="74427" cy="164233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8"/>
          <p:cNvSpPr/>
          <p:nvPr/>
        </p:nvSpPr>
        <p:spPr>
          <a:xfrm rot="-4012506">
            <a:off x="11524214" y="2041724"/>
            <a:ext cx="85687" cy="210097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8"/>
          <p:cNvSpPr/>
          <p:nvPr/>
        </p:nvSpPr>
        <p:spPr>
          <a:xfrm rot="-4012506">
            <a:off x="9820444" y="1243801"/>
            <a:ext cx="99144" cy="2057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8"/>
          <p:cNvSpPr/>
          <p:nvPr/>
        </p:nvSpPr>
        <p:spPr>
          <a:xfrm rot="-4012506">
            <a:off x="11855529" y="2110324"/>
            <a:ext cx="85687" cy="16176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8"/>
          <p:cNvSpPr/>
          <p:nvPr/>
        </p:nvSpPr>
        <p:spPr>
          <a:xfrm rot="-4012506">
            <a:off x="9590961" y="1033697"/>
            <a:ext cx="121939" cy="22492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8"/>
          <p:cNvSpPr/>
          <p:nvPr/>
        </p:nvSpPr>
        <p:spPr>
          <a:xfrm rot="-4012506">
            <a:off x="12156055" y="2096977"/>
            <a:ext cx="123861" cy="221632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8"/>
          <p:cNvSpPr/>
          <p:nvPr/>
        </p:nvSpPr>
        <p:spPr>
          <a:xfrm rot="-4012506">
            <a:off x="9378180" y="838315"/>
            <a:ext cx="100792" cy="154071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8"/>
          <p:cNvSpPr/>
          <p:nvPr/>
        </p:nvSpPr>
        <p:spPr>
          <a:xfrm rot="-4012506">
            <a:off x="9149644" y="561372"/>
            <a:ext cx="127432" cy="197739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8"/>
          <p:cNvSpPr/>
          <p:nvPr/>
        </p:nvSpPr>
        <p:spPr>
          <a:xfrm rot="-4012506">
            <a:off x="8956150" y="319429"/>
            <a:ext cx="144733" cy="2158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8"/>
          <p:cNvSpPr/>
          <p:nvPr/>
        </p:nvSpPr>
        <p:spPr>
          <a:xfrm rot="-4012506">
            <a:off x="8776273" y="99069"/>
            <a:ext cx="108756" cy="154620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8"/>
          <p:cNvSpPr/>
          <p:nvPr/>
        </p:nvSpPr>
        <p:spPr>
          <a:xfrm rot="-4012506">
            <a:off x="13367037" y="1919865"/>
            <a:ext cx="155993" cy="175219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8"/>
          <p:cNvSpPr/>
          <p:nvPr/>
        </p:nvSpPr>
        <p:spPr>
          <a:xfrm rot="-4012506">
            <a:off x="8561219" y="-182337"/>
            <a:ext cx="131276" cy="196365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8"/>
          <p:cNvSpPr/>
          <p:nvPr/>
        </p:nvSpPr>
        <p:spPr>
          <a:xfrm rot="-4012506">
            <a:off x="8368902" y="-424477"/>
            <a:ext cx="135121" cy="216413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8"/>
          <p:cNvSpPr/>
          <p:nvPr/>
        </p:nvSpPr>
        <p:spPr>
          <a:xfrm rot="-4012506">
            <a:off x="13700293" y="1846239"/>
            <a:ext cx="127707" cy="138417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8"/>
          <p:cNvSpPr/>
          <p:nvPr/>
        </p:nvSpPr>
        <p:spPr>
          <a:xfrm rot="-4012506">
            <a:off x="8174459" y="-632321"/>
            <a:ext cx="97221" cy="15599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8"/>
          <p:cNvSpPr/>
          <p:nvPr/>
        </p:nvSpPr>
        <p:spPr>
          <a:xfrm rot="-487476" flipH="1">
            <a:off x="1675611" y="4391047"/>
            <a:ext cx="53280" cy="217237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8"/>
          <p:cNvSpPr/>
          <p:nvPr/>
        </p:nvSpPr>
        <p:spPr>
          <a:xfrm rot="-487476" flipH="1">
            <a:off x="1716506" y="4742124"/>
            <a:ext cx="55476" cy="169451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8"/>
          <p:cNvSpPr/>
          <p:nvPr/>
        </p:nvSpPr>
        <p:spPr>
          <a:xfrm rot="-487476" flipH="1">
            <a:off x="1605243" y="4090490"/>
            <a:ext cx="68659" cy="235639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8"/>
          <p:cNvSpPr/>
          <p:nvPr/>
        </p:nvSpPr>
        <p:spPr>
          <a:xfrm rot="-487476" flipH="1">
            <a:off x="1720196" y="5028139"/>
            <a:ext cx="76349" cy="238384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8"/>
          <p:cNvSpPr/>
          <p:nvPr/>
        </p:nvSpPr>
        <p:spPr>
          <a:xfrm rot="-487476" flipH="1">
            <a:off x="1505581" y="3818480"/>
            <a:ext cx="74427" cy="164232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8"/>
          <p:cNvSpPr/>
          <p:nvPr/>
        </p:nvSpPr>
        <p:spPr>
          <a:xfrm rot="-487476" flipH="1">
            <a:off x="1704566" y="5336662"/>
            <a:ext cx="85687" cy="210097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8"/>
          <p:cNvSpPr/>
          <p:nvPr/>
        </p:nvSpPr>
        <p:spPr>
          <a:xfrm rot="-487476" flipH="1">
            <a:off x="1364208" y="3492556"/>
            <a:ext cx="99144" cy="2057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8"/>
          <p:cNvSpPr/>
          <p:nvPr/>
        </p:nvSpPr>
        <p:spPr>
          <a:xfrm rot="-487476" flipH="1">
            <a:off x="1661734" y="5692356"/>
            <a:ext cx="85687" cy="161761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8"/>
          <p:cNvSpPr/>
          <p:nvPr/>
        </p:nvSpPr>
        <p:spPr>
          <a:xfrm rot="-487476" flipH="1">
            <a:off x="1215596" y="3220399"/>
            <a:ext cx="121939" cy="224927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8"/>
          <p:cNvSpPr/>
          <p:nvPr/>
        </p:nvSpPr>
        <p:spPr>
          <a:xfrm rot="-487476" flipH="1">
            <a:off x="1575948" y="5975436"/>
            <a:ext cx="123861" cy="221632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8"/>
          <p:cNvSpPr/>
          <p:nvPr/>
        </p:nvSpPr>
        <p:spPr>
          <a:xfrm rot="-487476" flipH="1">
            <a:off x="1061032" y="2980346"/>
            <a:ext cx="100792" cy="154071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8"/>
          <p:cNvSpPr/>
          <p:nvPr/>
        </p:nvSpPr>
        <p:spPr>
          <a:xfrm rot="-487476" flipH="1">
            <a:off x="1486352" y="6272900"/>
            <a:ext cx="129353" cy="197739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8"/>
          <p:cNvSpPr/>
          <p:nvPr/>
        </p:nvSpPr>
        <p:spPr>
          <a:xfrm rot="-487476" flipH="1">
            <a:off x="856999" y="2684601"/>
            <a:ext cx="127432" cy="197739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8"/>
          <p:cNvSpPr/>
          <p:nvPr/>
        </p:nvSpPr>
        <p:spPr>
          <a:xfrm rot="-487476" flipH="1">
            <a:off x="1366858" y="6606049"/>
            <a:ext cx="116445" cy="14748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8"/>
          <p:cNvSpPr/>
          <p:nvPr/>
        </p:nvSpPr>
        <p:spPr>
          <a:xfrm rot="-487476" flipH="1">
            <a:off x="671243" y="2436720"/>
            <a:ext cx="144733" cy="215864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8"/>
          <p:cNvSpPr/>
          <p:nvPr/>
        </p:nvSpPr>
        <p:spPr>
          <a:xfrm rot="-487476" flipH="1">
            <a:off x="498013" y="2211258"/>
            <a:ext cx="108756" cy="154620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8"/>
          <p:cNvSpPr/>
          <p:nvPr/>
        </p:nvSpPr>
        <p:spPr>
          <a:xfrm rot="-487476" flipH="1">
            <a:off x="287842" y="1926106"/>
            <a:ext cx="131276" cy="196365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8"/>
          <p:cNvSpPr/>
          <p:nvPr/>
        </p:nvSpPr>
        <p:spPr>
          <a:xfrm rot="-487476" flipH="1">
            <a:off x="110992" y="1672099"/>
            <a:ext cx="135121" cy="216413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8"/>
          <p:cNvSpPr/>
          <p:nvPr/>
        </p:nvSpPr>
        <p:spPr>
          <a:xfrm rot="-487476" flipH="1">
            <a:off x="-44772" y="1434574"/>
            <a:ext cx="97221" cy="15599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4" name="Google Shape;794;p18"/>
          <p:cNvGrpSpPr/>
          <p:nvPr/>
        </p:nvGrpSpPr>
        <p:grpSpPr>
          <a:xfrm flipH="1">
            <a:off x="226201" y="104194"/>
            <a:ext cx="2037580" cy="705100"/>
            <a:chOff x="6438300" y="4207200"/>
            <a:chExt cx="2705710" cy="936305"/>
          </a:xfrm>
        </p:grpSpPr>
        <p:sp>
          <p:nvSpPr>
            <p:cNvPr id="795" name="Google Shape;795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7" name="Google Shape;797;p18"/>
          <p:cNvSpPr/>
          <p:nvPr/>
        </p:nvSpPr>
        <p:spPr>
          <a:xfrm>
            <a:off x="931800" y="1104800"/>
            <a:ext cx="10328400" cy="46484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8"/>
          <p:cNvSpPr txBox="1">
            <a:spLocks noGrp="1"/>
          </p:cNvSpPr>
          <p:nvPr>
            <p:ph type="title"/>
          </p:nvPr>
        </p:nvSpPr>
        <p:spPr>
          <a:xfrm>
            <a:off x="1480700" y="2148684"/>
            <a:ext cx="4958000" cy="126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67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9" name="Google Shape;799;p18"/>
          <p:cNvSpPr txBox="1">
            <a:spLocks noGrp="1"/>
          </p:cNvSpPr>
          <p:nvPr>
            <p:ph type="subTitle" idx="1"/>
          </p:nvPr>
        </p:nvSpPr>
        <p:spPr>
          <a:xfrm>
            <a:off x="1658300" y="3415317"/>
            <a:ext cx="4780400" cy="11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0" name="Google Shape;800;p18"/>
          <p:cNvGrpSpPr/>
          <p:nvPr/>
        </p:nvGrpSpPr>
        <p:grpSpPr>
          <a:xfrm flipH="1">
            <a:off x="9782272" y="5950176"/>
            <a:ext cx="3370593" cy="1166387"/>
            <a:chOff x="6438300" y="4207200"/>
            <a:chExt cx="2705710" cy="936305"/>
          </a:xfrm>
        </p:grpSpPr>
        <p:sp>
          <p:nvSpPr>
            <p:cNvPr id="801" name="Google Shape;801;p18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2356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6522F9-C938-C664-E786-0539B9088399}"/>
              </a:ext>
            </a:extLst>
          </p:cNvPr>
          <p:cNvGrpSpPr/>
          <p:nvPr userDrawn="1"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363546FA-C4D5-6AE5-1039-68A6B97BE0C2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BB498F75-C240-2EB8-A037-A8FE741F7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svg"/><Relationship Id="rId11" Type="http://schemas.openxmlformats.org/officeDocument/2006/relationships/image" Target="../media/image10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2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5.svg"/><Relationship Id="rId21" Type="http://schemas.openxmlformats.org/officeDocument/2006/relationships/image" Target="../media/image10.png"/><Relationship Id="rId7" Type="http://schemas.openxmlformats.org/officeDocument/2006/relationships/image" Target="../media/image59.sv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image" Target="../media/image54.png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sv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19" Type="http://schemas.openxmlformats.org/officeDocument/2006/relationships/image" Target="../media/image70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9.wav"/><Relationship Id="rId7" Type="http://schemas.openxmlformats.org/officeDocument/2006/relationships/image" Target="../media/image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0.png"/><Relationship Id="rId5" Type="http://schemas.openxmlformats.org/officeDocument/2006/relationships/audio" Target="../media/audio20.wav"/><Relationship Id="rId10" Type="http://schemas.openxmlformats.org/officeDocument/2006/relationships/image" Target="../media/image72.png"/><Relationship Id="rId4" Type="http://schemas.openxmlformats.org/officeDocument/2006/relationships/audio" Target="../media/audio18.wav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audio" Target="../media/audio22.wav"/><Relationship Id="rId7" Type="http://schemas.openxmlformats.org/officeDocument/2006/relationships/image" Target="../media/image79.png"/><Relationship Id="rId12" Type="http://schemas.openxmlformats.org/officeDocument/2006/relationships/image" Target="../media/image7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83.png"/><Relationship Id="rId5" Type="http://schemas.openxmlformats.org/officeDocument/2006/relationships/audio" Target="../media/audio24.wav"/><Relationship Id="rId10" Type="http://schemas.openxmlformats.org/officeDocument/2006/relationships/image" Target="../media/image82.png"/><Relationship Id="rId4" Type="http://schemas.openxmlformats.org/officeDocument/2006/relationships/audio" Target="../media/audio23.wav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11" Type="http://schemas.openxmlformats.org/officeDocument/2006/relationships/image" Target="../media/image96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53.png"/><Relationship Id="rId10" Type="http://schemas.openxmlformats.org/officeDocument/2006/relationships/image" Target="../media/image106.png"/><Relationship Id="rId4" Type="http://schemas.openxmlformats.org/officeDocument/2006/relationships/image" Target="../media/image103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6CC37657-E39E-411C-BB24-AB9DE13A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080314"/>
            <a:ext cx="12192000" cy="76752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8D6729A-A630-49D5-9C6D-B6C675A7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61846" y="4123889"/>
            <a:ext cx="12915691" cy="22795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FE72551-8347-4FC0-846C-BCBD07C6B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5683" y="1538570"/>
            <a:ext cx="4875757" cy="5012621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916" y="1361247"/>
            <a:ext cx="3045167" cy="1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DDD716-3A09-493A-9195-9151B22EEE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5120" y="3171613"/>
            <a:ext cx="3944749" cy="340437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79B474D-DF77-45E5-B2B1-AAE356BE13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15015" y="1489147"/>
            <a:ext cx="744419" cy="50620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A1B59B-832B-433B-BCB4-A5B8A35AD5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39951" y="5319431"/>
            <a:ext cx="2370748" cy="14078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4267CAC-702D-49B9-9DE9-DAF1256ECE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44286" y="4264842"/>
            <a:ext cx="1092965" cy="233577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8E4C132-575A-4BB8-9F51-F951F4994A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79196" y="5034051"/>
            <a:ext cx="713816" cy="146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D1D80-DCBC-9EAC-7CAA-DF3CFE0D4B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88401" y="0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476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62 C 0.07448 0.03241 0.08593 0.04321 0.09583 0.04876 C 0.10312 0.05278 0.10538 0.05308 0.1125 0.05494 C 0.11597 0.05679 0.12378 0.06173 0.12708 0.06265 C 0.1302 0.06389 0.13368 0.06389 0.13698 0.06481 C 0.15364 0.06389 0.17031 0.0645 0.1868 0.06265 C 0.18993 0.06234 0.1927 0.06018 0.19566 0.05864 C 0.21875 0.04784 0.18698 0.06204 0.21232 0.05092 C 0.22656 0.03518 0.21614 0.04568 0.2335 0.03086 C 0.23628 0.0287 0.23975 0.02654 0.24236 0.02315 C 0.24913 0.0142 0.25486 0.00339 0.26128 -0.00648 C 0.26354 -0.01019 0.26545 -0.01358 0.26788 -0.01636 C 0.2717 -0.02037 0.27552 -0.02377 0.27899 -0.02809 C 0.29288 -0.04537 0.2809 -0.03457 0.29461 -0.05371 C 0.29739 -0.05772 0.30052 -0.06019 0.30347 -0.06358 C 0.31562 -0.07809 0.30955 -0.07408 0.32691 -0.08951 C 0.32899 -0.09136 0.33125 -0.09383 0.3335 -0.09537 C 0.33593 -0.09692 0.33871 -0.09784 0.34132 -0.09938 C 0.3427 -0.10124 0.34409 -0.1034 0.34566 -0.10525 C 0.34705 -0.10679 0.34861 -0.10741 0.35 -0.10926 C 0.35451 -0.11451 0.35208 -0.11543 0.35677 -0.11914 C 0.35902 -0.12068 0.36111 -0.12161 0.36354 -0.12284 C 0.36753 -0.12562 0.37135 -0.12901 0.37569 -0.13117 C 0.3783 -0.13179 0.38055 -0.13179 0.38333 -0.13272 C 0.39531 -0.13735 0.38698 -0.1358 0.39566 -0.13889 C 0.39791 -0.13951 0.4 -0.14074 0.40225 -0.14074 C 0.42795 -0.14198 0.45347 -0.14198 0.47899 -0.14259 C 0.5335 -0.15494 0.46892 -0.14105 0.62239 -0.14661 C 0.63211 -0.14692 0.64166 -0.14938 0.65104 -0.15062 C 0.69583 -0.16759 0.63472 -0.14352 0.68437 -0.16636 C 0.68854 -0.16821 0.6927 -0.16883 0.69687 -0.17037 C 0.70191 -0.17253 0.70694 -0.17593 0.71215 -0.1784 C 0.71753 -0.18056 0.72274 -0.18179 0.72777 -0.18426 C 0.73246 -0.18642 0.73663 -0.19013 0.74132 -0.19198 C 0.74548 -0.19414 0.75 -0.19445 0.75468 -0.19599 C 0.77083 -0.20185 0.77725 -0.20617 0.79357 -0.20988 C 0.79861 -0.21111 0.80382 -0.21111 0.80902 -0.21173 L 0.8401 -0.20988 C 0.85347 -0.20587 0.86597 -0.19599 0.87899 -0.19013 C 0.89201 -0.18426 0.90503 -0.17901 0.91788 -0.17222 C 0.9243 -0.16914 0.93055 -0.16543 0.9368 -0.16235 C 0.94722 -0.15772 0.95764 -0.1534 0.96788 -0.14877 C 0.97239 -0.14661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5 1.15798 -0.06976 C 1.16753 -0.06482 1.171 -0.06543 1.18125 -0.06173 C 1.18975 -0.05864 1.17812 -0.05988 1.19027 -0.05988 L 1.18906 -0.05772 " pathEditMode="relative" rAng="0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15" y="-98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Anh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/ˈbrɪtn/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720C124-1104-7B56-93F2-92314CFE1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94" y="2084291"/>
            <a:ext cx="5232405" cy="313944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FA5CF3BD-EB51-D2BD-5EA2-1A1569A9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55075" y="875947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3216E-21D8-3C99-2D9F-29C1D8E5B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500" y="-17684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3B5A679-38D0-4C44-8B18-35CE8F2C8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4934" y="2004427"/>
            <a:ext cx="4762407" cy="4809560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916" y="2449010"/>
            <a:ext cx="3045167" cy="1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36DEF33-D23F-4335-A5F3-DE572AB2D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8004" y="2936069"/>
            <a:ext cx="4234056" cy="38779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02767C3-EB92-4767-957B-1E5160D45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6045" y="636534"/>
            <a:ext cx="2149996" cy="61774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EB3F557-DF33-4B13-AE1C-55630F1F5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6314" y="4234349"/>
            <a:ext cx="5277457" cy="262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F72D2A-46D4-3C61-3DC9-CDD0F57743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8523" y="4256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32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Mĩ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/əˈmerɪkə/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1A7FBB96-F80D-1010-B652-B08C01E6F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97"/>
          <a:stretch/>
        </p:blipFill>
        <p:spPr>
          <a:xfrm>
            <a:off x="1046469" y="2073018"/>
            <a:ext cx="5389153" cy="316199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B6E232-C6C4-5A7C-043B-1160CDC5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3500" y="16514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D214CD4B-80DF-4EDC-A54C-10B32BB3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573" y="1167313"/>
            <a:ext cx="1737488" cy="52124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647A74-5347-42B3-8087-6AE1CFE5F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993" y="404423"/>
            <a:ext cx="2095500" cy="5930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10606-C77C-49B1-935A-4C86F6EA8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21852" y="113050"/>
            <a:ext cx="2520965" cy="630241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B0D7F0-0AE1-40EA-A32E-E96F90426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49298" y="3245930"/>
            <a:ext cx="8342703" cy="3169535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916" y="2449010"/>
            <a:ext cx="3045167" cy="1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780A265-BEBB-4A1B-95DB-7BD18591D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2753" y="349247"/>
            <a:ext cx="856812" cy="60412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B9F7F7F-9D34-4274-8F9E-1595E47192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" y="3539156"/>
            <a:ext cx="6667017" cy="287630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C90F2F1-D245-4A32-94EA-E0692BC34A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62552" y="6404658"/>
            <a:ext cx="5005457" cy="60786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A82FF35-418D-4FB8-8117-6E5344CF6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3175207" y="6400033"/>
            <a:ext cx="9337757" cy="43192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0539D-83BB-4237-B14C-F7D989AE52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68008" y="6415465"/>
            <a:ext cx="2221291" cy="416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197638-A07B-9106-517F-9AB45828B5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8097" y="-31786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61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79 0.02531 L 0.06579 0.02531 C 0.07448 0.03241 0.08593 0.04321 0.09583 0.04877 C 0.10312 0.05278 0.10538 0.05309 0.1125 0.05494 C 0.11597 0.05679 0.12378 0.06173 0.12708 0.06265 C 0.1302 0.06389 0.13368 0.06389 0.13698 0.06481 C 0.15364 0.06389 0.17031 0.06451 0.1868 0.06265 C 0.18993 0.06235 0.1927 0.06019 0.19566 0.05864 C 0.21875 0.04784 0.18698 0.06204 0.21232 0.05093 C 0.22656 0.03519 0.21614 0.04568 0.2335 0.03117 C 0.23645 0.0287 0.23975 0.02685 0.24236 0.02315 C 0.24913 0.0142 0.25486 0.0034 0.26128 -0.00648 C 0.26354 -0.00988 0.26545 -0.01358 0.26788 -0.01636 C 0.2717 -0.02037 0.27552 -0.02377 0.27899 -0.02809 C 0.29288 -0.04537 0.2809 -0.03457 0.29461 -0.0537 C 0.29739 -0.05772 0.30052 -0.06019 0.30347 -0.06358 C 0.31562 -0.07809 0.30955 -0.07407 0.32691 -0.08951 C 0.32899 -0.09136 0.33125 -0.09383 0.3335 -0.09537 C 0.33593 -0.09691 0.33871 -0.09784 0.34132 -0.09938 C 0.3427 -0.10123 0.34409 -0.1034 0.34566 -0.10525 C 0.34705 -0.10679 0.34878 -0.10741 0.35017 -0.10926 C 0.35451 -0.11451 0.35208 -0.11543 0.35677 -0.11914 C 0.35902 -0.12068 0.36128 -0.1216 0.36354 -0.12284 C 0.3677 -0.12562 0.37135 -0.12901 0.37569 -0.13086 C 0.3783 -0.13179 0.3809 -0.13179 0.3835 -0.13272 C 0.39531 -0.13735 0.38715 -0.1358 0.39566 -0.13889 C 0.39791 -0.13951 0.40017 -0.14074 0.40243 -0.14074 C 0.42795 -0.14198 0.45347 -0.14198 0.47899 -0.14259 C 0.5335 -0.15494 0.46892 -0.14105 0.62239 -0.1466 C 0.63211 -0.14691 0.64166 -0.14938 0.65121 -0.15062 C 0.696 -0.16759 0.63472 -0.14352 0.68455 -0.16636 C 0.68854 -0.16821 0.69288 -0.16883 0.69687 -0.17037 C 0.70208 -0.17253 0.70711 -0.17593 0.71232 -0.1784 C 0.71753 -0.18056 0.72291 -0.18179 0.72795 -0.18426 C 0.73246 -0.18642 0.7368 -0.19012 0.74132 -0.19198 C 0.74566 -0.19414 0.75017 -0.19444 0.75468 -0.19599 C 0.77083 -0.20185 0.77725 -0.20617 0.79357 -0.20988 C 0.79861 -0.21111 0.80382 -0.21111 0.80902 -0.21173 L 0.8401 -0.20988 C 0.85347 -0.20586 0.86597 -0.19599 0.87899 -0.19012 C 0.89201 -0.18426 0.90503 -0.17901 0.91788 -0.17222 C 0.9243 -0.16914 0.93055 -0.16543 0.9368 -0.16235 C 0.94722 -0.15772 0.95764 -0.1534 0.96788 -0.14877 C 0.97239 -0.1466 0.97708 -0.14599 0.98125 -0.14259 C 0.98576 -0.13951 0.98993 -0.13519 0.99461 -0.13272 C 0.9993 -0.13056 1.00434 -0.13056 1.00902 -0.12901 C 1.01319 -0.12747 1.01718 -0.12469 1.02135 -0.12284 C 1.02604 -0.12099 1.0309 -0.11914 1.03576 -0.11698 C 1.04791 -0.11142 1.05989 -0.1034 1.07239 -0.09938 L 1.09687 -0.09136 C 1.10902 -0.08796 1.12152 -0.08642 1.1335 -0.08148 C 1.17586 -0.0642 1.12586 -0.08549 1.15798 -0.06975 C 1.16753 -0.06481 1.171 -0.06543 1.18125 -0.06173 C 1.18975 -0.05864 1.17812 -0.05988 1.19027 -0.05988 L 1.18906 -0.05772 " pathEditMode="relative" ptsTypes="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Úc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/ɒˈstreɪliə/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5A09263-6ADE-72B3-09E6-929F3310E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4"/>
          <a:stretch/>
        </p:blipFill>
        <p:spPr>
          <a:xfrm>
            <a:off x="1082418" y="1866900"/>
            <a:ext cx="5328294" cy="323670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BC9FF-5C84-922C-FAC9-0A4340AED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465" y="-17684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48EE8B16-882A-FB5C-C72B-1341FC61E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228" y="4008728"/>
            <a:ext cx="1386582" cy="83194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312160" y="144378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Vietnam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17EB1252-F15E-2D31-4970-276A5783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1624714" y="1341075"/>
            <a:ext cx="1377611" cy="9181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312160" y="4075011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312160" y="2759398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312160" y="5390624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Vocabulary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F98C004-E30B-92B7-86CF-66924C9CCABF}"/>
              </a:ext>
            </a:extLst>
          </p:cNvPr>
          <p:cNvSpPr txBox="1">
            <a:spLocks/>
          </p:cNvSpPr>
          <p:nvPr/>
        </p:nvSpPr>
        <p:spPr>
          <a:xfrm>
            <a:off x="5374640" y="1443785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/ˌviːetˈnɑːm/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C5B0E0B-3239-D015-43CE-E8ADCC562AFF}"/>
              </a:ext>
            </a:extLst>
          </p:cNvPr>
          <p:cNvSpPr txBox="1">
            <a:spLocks/>
          </p:cNvSpPr>
          <p:nvPr/>
        </p:nvSpPr>
        <p:spPr>
          <a:xfrm>
            <a:off x="5374640" y="4075011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/ˈbrɪtn/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60BF77C-4D59-7CF1-6EE5-1C9727BF2906}"/>
              </a:ext>
            </a:extLst>
          </p:cNvPr>
          <p:cNvSpPr txBox="1">
            <a:spLocks/>
          </p:cNvSpPr>
          <p:nvPr/>
        </p:nvSpPr>
        <p:spPr>
          <a:xfrm>
            <a:off x="5374640" y="2759398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/əˈmerɪkə/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9E93955-32F6-415F-79AD-F00FC821B0B0}"/>
              </a:ext>
            </a:extLst>
          </p:cNvPr>
          <p:cNvSpPr txBox="1">
            <a:spLocks/>
          </p:cNvSpPr>
          <p:nvPr/>
        </p:nvSpPr>
        <p:spPr>
          <a:xfrm>
            <a:off x="5374640" y="5390624"/>
            <a:ext cx="30175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rgbClr val="C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/ɒˈstreɪliə/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853680" y="144378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Việt Nam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853680" y="4075011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Anh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853680" y="2759398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Mĩ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853680" y="5390624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Úc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AE3986E-7DB2-3905-09D9-567C6A4E67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297"/>
          <a:stretch/>
        </p:blipFill>
        <p:spPr>
          <a:xfrm>
            <a:off x="1599459" y="2715028"/>
            <a:ext cx="1428120" cy="8379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9B984B8-D644-8E5C-70F8-391C73D7A9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604"/>
          <a:stretch/>
        </p:blipFill>
        <p:spPr>
          <a:xfrm>
            <a:off x="1607523" y="5296452"/>
            <a:ext cx="1411992" cy="80692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5C3F2-F814-22E9-E8D9-4D555B38D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5078" y="-45545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er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i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stra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2" grpId="0" animBg="1"/>
      <p:bldP spid="12" grpId="1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235EDB9-5DF0-C376-05D6-F3043CC885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" y="1531316"/>
            <a:ext cx="11454882" cy="3795367"/>
          </a:xfrm>
          <a:prstGeom prst="rect">
            <a:avLst/>
          </a:prstGeom>
        </p:spPr>
      </p:pic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FC17849-BD12-1E7C-A49B-457265BBE7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28" y="4629130"/>
            <a:ext cx="454702" cy="454702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73A9711-83A1-2EC9-568A-2B69C07FF4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67" y="1761930"/>
            <a:ext cx="454702" cy="454702"/>
          </a:xfrm>
          <a:prstGeom prst="rect">
            <a:avLst/>
          </a:prstGeom>
        </p:spPr>
      </p:pic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3A75BC7-0400-3C99-E5B4-DBD7FB56C0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629" y="4663750"/>
            <a:ext cx="454702" cy="45470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B60B084-2DEB-5295-551F-34A83A35A8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0517" r="55588" b="12389"/>
          <a:stretch/>
        </p:blipFill>
        <p:spPr>
          <a:xfrm>
            <a:off x="3225800" y="4587240"/>
            <a:ext cx="2230120" cy="269241"/>
          </a:xfrm>
          <a:prstGeom prst="rect">
            <a:avLst/>
          </a:prstGeom>
        </p:spPr>
      </p:pic>
      <p:pic>
        <p:nvPicPr>
          <p:cNvPr id="14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362FDDD-CD6A-8D00-54CD-BE9C2E9B99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0248" r="71021" b="81453"/>
          <a:stretch/>
        </p:blipFill>
        <p:spPr>
          <a:xfrm>
            <a:off x="995680" y="1920241"/>
            <a:ext cx="2692400" cy="314962"/>
          </a:xfrm>
          <a:prstGeom prst="rect">
            <a:avLst/>
          </a:prstGeom>
        </p:spPr>
      </p:pic>
      <p:pic>
        <p:nvPicPr>
          <p:cNvPr id="1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7F1EF66-0C28-DF08-53A7-B04F43FF2F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949" r="62772" b="89753"/>
          <a:stretch/>
        </p:blipFill>
        <p:spPr>
          <a:xfrm>
            <a:off x="2600960" y="1605279"/>
            <a:ext cx="2032000" cy="314962"/>
          </a:xfrm>
          <a:prstGeom prst="rect">
            <a:avLst/>
          </a:prstGeom>
        </p:spPr>
      </p:pic>
      <p:pic>
        <p:nvPicPr>
          <p:cNvPr id="16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C12D7E3-8857-BD7D-8172-16E58E241D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949" r="80511" b="89753"/>
          <a:stretch/>
        </p:blipFill>
        <p:spPr>
          <a:xfrm>
            <a:off x="995680" y="1605279"/>
            <a:ext cx="1605280" cy="314961"/>
          </a:xfrm>
          <a:prstGeom prst="rect">
            <a:avLst/>
          </a:prstGeom>
        </p:spPr>
      </p:pic>
      <p:pic>
        <p:nvPicPr>
          <p:cNvPr id="17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DE0EBD6E-8903-8BEF-DE07-BBCAC2F53D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8888" r="55588" b="4018"/>
          <a:stretch/>
        </p:blipFill>
        <p:spPr>
          <a:xfrm>
            <a:off x="3225800" y="4900166"/>
            <a:ext cx="2230120" cy="269241"/>
          </a:xfrm>
          <a:prstGeom prst="rect">
            <a:avLst/>
          </a:prstGeom>
        </p:spPr>
      </p:pic>
      <p:pic>
        <p:nvPicPr>
          <p:cNvPr id="18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6CD1FE5D-749D-EFBD-A8DB-7187D8B9A3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9646" r="7508" b="1949"/>
          <a:stretch/>
        </p:blipFill>
        <p:spPr>
          <a:xfrm>
            <a:off x="8976049" y="4933706"/>
            <a:ext cx="1987420" cy="319015"/>
          </a:xfrm>
          <a:prstGeom prst="rect">
            <a:avLst/>
          </a:prstGeom>
        </p:spPr>
      </p:pic>
      <p:pic>
        <p:nvPicPr>
          <p:cNvPr id="19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2D2ACE2-8DE5-FF32-AFD4-E50AAF8F8E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1621" r="9140" b="10296"/>
          <a:stretch/>
        </p:blipFill>
        <p:spPr>
          <a:xfrm>
            <a:off x="8976049" y="4629131"/>
            <a:ext cx="1800453" cy="306778"/>
          </a:xfrm>
          <a:prstGeom prst="rect">
            <a:avLst/>
          </a:prstGeom>
        </p:spPr>
      </p:pic>
      <p:pic>
        <p:nvPicPr>
          <p:cNvPr id="20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227826D-620A-4C51-5B3B-A409F55B6A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0857" r="18468" b="79112"/>
          <a:stretch/>
        </p:blipFill>
        <p:spPr>
          <a:xfrm>
            <a:off x="7368539" y="1943359"/>
            <a:ext cx="2339341" cy="380741"/>
          </a:xfrm>
          <a:prstGeom prst="rect">
            <a:avLst/>
          </a:prstGeom>
        </p:spPr>
      </p:pic>
      <p:pic>
        <p:nvPicPr>
          <p:cNvPr id="21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BC9405C9-2206-0438-B11E-D113638F7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1" t="1949" r="11931" b="89968"/>
          <a:stretch/>
        </p:blipFill>
        <p:spPr>
          <a:xfrm>
            <a:off x="8656320" y="1605279"/>
            <a:ext cx="1800453" cy="306778"/>
          </a:xfrm>
          <a:prstGeom prst="rect">
            <a:avLst/>
          </a:prstGeom>
        </p:spPr>
      </p:pic>
      <p:pic>
        <p:nvPicPr>
          <p:cNvPr id="22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1DA971F-3047-CCFE-379C-AE3B33F865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949" r="27649" b="89350"/>
          <a:stretch/>
        </p:blipFill>
        <p:spPr>
          <a:xfrm>
            <a:off x="7368539" y="1605279"/>
            <a:ext cx="1287781" cy="330201"/>
          </a:xfrm>
          <a:prstGeom prst="rect">
            <a:avLst/>
          </a:prstGeom>
        </p:spPr>
      </p:pic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4" y="5723869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723869"/>
            <a:ext cx="644856" cy="644856"/>
          </a:xfrm>
          <a:prstGeom prst="rect">
            <a:avLst/>
          </a:prstGeom>
        </p:spPr>
      </p:pic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98F7991-89E2-E77F-2ED7-8458F37625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33" y="1742592"/>
            <a:ext cx="454702" cy="454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62A771-EFFD-0DDE-13A2-A69BA52FF2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90902" y="-55966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6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6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ck 6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rack 6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ack 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909D1-CFB7-7589-E0F5-C5CFD727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14" y="1980006"/>
            <a:ext cx="3780819" cy="2003968"/>
          </a:xfrm>
          <a:prstGeom prst="roundRect">
            <a:avLst>
              <a:gd name="adj" fmla="val 9556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73514-01F3-116D-7B73-45231E11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666" y="1975553"/>
            <a:ext cx="3749646" cy="2012874"/>
          </a:xfrm>
          <a:prstGeom prst="roundRect">
            <a:avLst>
              <a:gd name="adj" fmla="val 9556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84F02-A176-F101-41E5-43EB770B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148" y="4353902"/>
            <a:ext cx="3825352" cy="2008421"/>
          </a:xfrm>
          <a:prstGeom prst="roundRect">
            <a:avLst>
              <a:gd name="adj" fmla="val 9556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E583A-44B7-3E9A-AD53-57532734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666" y="4349449"/>
            <a:ext cx="3749646" cy="2012874"/>
          </a:xfrm>
          <a:prstGeom prst="roundRect">
            <a:avLst>
              <a:gd name="adj" fmla="val 9556"/>
            </a:avLst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675148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5957666" y="1931824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1675148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5957666" y="4351675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6373271" y="495677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6373271" y="1140054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_________.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2653102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6897768" y="3790244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2653102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6897768" y="6140070"/>
            <a:ext cx="1869441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Australia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043088-990E-4F9C-D147-93EF9F917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7312" y="-17106"/>
            <a:ext cx="1400608" cy="5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9C6EC-5B40-1221-9797-10B71A9A80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32" t="4279" r="8857"/>
          <a:stretch/>
        </p:blipFill>
        <p:spPr>
          <a:xfrm>
            <a:off x="0" y="-34050"/>
            <a:ext cx="12192000" cy="69260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143000" y="278732"/>
            <a:ext cx="2667001" cy="515309"/>
          </a:xfrm>
          <a:prstGeom prst="roundRect">
            <a:avLst>
              <a:gd name="adj" fmla="val 50000"/>
            </a:avLst>
          </a:prstGeom>
          <a:solidFill>
            <a:srgbClr val="4BD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84080" y="262066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F4E31B-5455-9821-5D9C-6549E2A40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7289" r="12430" b="5492"/>
          <a:stretch/>
        </p:blipFill>
        <p:spPr bwMode="auto">
          <a:xfrm>
            <a:off x="2115601" y="2954860"/>
            <a:ext cx="2171700" cy="3356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79E2214-D775-C7E5-5D77-07127C24B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9115" r="15738" b="7090"/>
          <a:stretch/>
        </p:blipFill>
        <p:spPr bwMode="auto">
          <a:xfrm>
            <a:off x="4586036" y="2249403"/>
            <a:ext cx="1848345" cy="32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99EC0-9815-055F-6711-915359CDF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090" t="9594" r="15676" b="6814"/>
          <a:stretch/>
        </p:blipFill>
        <p:spPr>
          <a:xfrm>
            <a:off x="6418035" y="2224852"/>
            <a:ext cx="1846450" cy="3272418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5CCA4FC-01AF-634F-C8D1-E99D0E8DE3F2}"/>
              </a:ext>
            </a:extLst>
          </p:cNvPr>
          <p:cNvSpPr txBox="1">
            <a:spLocks/>
          </p:cNvSpPr>
          <p:nvPr/>
        </p:nvSpPr>
        <p:spPr>
          <a:xfrm>
            <a:off x="4880286" y="641723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9D17CEF-26FE-5CBF-40CE-EF58300E988F}"/>
              </a:ext>
            </a:extLst>
          </p:cNvPr>
          <p:cNvSpPr txBox="1">
            <a:spLocks/>
          </p:cNvSpPr>
          <p:nvPr/>
        </p:nvSpPr>
        <p:spPr>
          <a:xfrm>
            <a:off x="7619332" y="1734708"/>
            <a:ext cx="3394775" cy="561023"/>
          </a:xfrm>
          <a:prstGeom prst="wedgeRoundRectCallout">
            <a:avLst>
              <a:gd name="adj1" fmla="val -39921"/>
              <a:gd name="adj2" fmla="val 99393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Vietnam.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43B22ED2-A5FA-CDFC-66F9-5DF005614BA5}"/>
              </a:ext>
            </a:extLst>
          </p:cNvPr>
          <p:cNvSpPr txBox="1">
            <a:spLocks/>
          </p:cNvSpPr>
          <p:nvPr/>
        </p:nvSpPr>
        <p:spPr>
          <a:xfrm>
            <a:off x="1084080" y="1944340"/>
            <a:ext cx="3587108" cy="561023"/>
          </a:xfrm>
          <a:prstGeom prst="wedgeRoundRectCallout">
            <a:avLst>
              <a:gd name="adj1" fmla="val 55491"/>
              <a:gd name="adj2" fmla="val 5128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Australia.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85F850DA-5033-4877-0AF9-A75BF15C3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7517" r="22741" b="5370"/>
          <a:stretch/>
        </p:blipFill>
        <p:spPr bwMode="auto">
          <a:xfrm>
            <a:off x="8425905" y="2521374"/>
            <a:ext cx="2171701" cy="37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7E5F615-C2B1-9768-419F-1A50680C5BA5}"/>
              </a:ext>
            </a:extLst>
          </p:cNvPr>
          <p:cNvSpPr txBox="1">
            <a:spLocks/>
          </p:cNvSpPr>
          <p:nvPr/>
        </p:nvSpPr>
        <p:spPr>
          <a:xfrm>
            <a:off x="3454211" y="5001731"/>
            <a:ext cx="3587109" cy="561023"/>
          </a:xfrm>
          <a:prstGeom prst="wedgeRoundRectCallout">
            <a:avLst>
              <a:gd name="adj1" fmla="val -55098"/>
              <a:gd name="adj2" fmla="val -99815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I’m from America. 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FEB55EA-46C8-CBA4-29C8-54E9DC574581}"/>
              </a:ext>
            </a:extLst>
          </p:cNvPr>
          <p:cNvSpPr txBox="1">
            <a:spLocks/>
          </p:cNvSpPr>
          <p:nvPr/>
        </p:nvSpPr>
        <p:spPr>
          <a:xfrm>
            <a:off x="5107877" y="5685917"/>
            <a:ext cx="3441346" cy="561023"/>
          </a:xfrm>
          <a:prstGeom prst="wedgeRoundRectCallout">
            <a:avLst>
              <a:gd name="adj1" fmla="val 70336"/>
              <a:gd name="adj2" fmla="val -581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I’m from Britain.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332D947-D447-FF44-D470-D2684D4D15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5934" y="-102301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31" grpId="0" animBg="1"/>
      <p:bldP spid="31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7">
            <a:extLst>
              <a:ext uri="{FF2B5EF4-FFF2-40B4-BE49-F238E27FC236}">
                <a16:creationId xmlns:a16="http://schemas.microsoft.com/office/drawing/2014/main" id="{ABDC9FBC-FB39-B647-FD0D-D494B6ECC165}"/>
              </a:ext>
            </a:extLst>
          </p:cNvPr>
          <p:cNvSpPr/>
          <p:nvPr/>
        </p:nvSpPr>
        <p:spPr>
          <a:xfrm>
            <a:off x="9981403" y="4257105"/>
            <a:ext cx="723900" cy="609600"/>
          </a:xfrm>
          <a:prstGeom prst="leftArrow">
            <a:avLst>
              <a:gd name="adj1" fmla="val 4615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Curved Right Arrow 8">
            <a:extLst>
              <a:ext uri="{FF2B5EF4-FFF2-40B4-BE49-F238E27FC236}">
                <a16:creationId xmlns:a16="http://schemas.microsoft.com/office/drawing/2014/main" id="{06BDDF9D-A45B-2AAE-A86C-56E03DC7C416}"/>
              </a:ext>
            </a:extLst>
          </p:cNvPr>
          <p:cNvSpPr/>
          <p:nvPr/>
        </p:nvSpPr>
        <p:spPr>
          <a:xfrm>
            <a:off x="10101991" y="5259287"/>
            <a:ext cx="838200" cy="80454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1DA46-8018-F80B-7F6B-2471C7734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7" y="1695919"/>
            <a:ext cx="4103596" cy="3843048"/>
          </a:xfrm>
          <a:prstGeom prst="rect">
            <a:avLst/>
          </a:prstGeom>
        </p:spPr>
      </p:pic>
      <p:sp>
        <p:nvSpPr>
          <p:cNvPr id="10" name="Up Arrow 1">
            <a:extLst>
              <a:ext uri="{FF2B5EF4-FFF2-40B4-BE49-F238E27FC236}">
                <a16:creationId xmlns:a16="http://schemas.microsoft.com/office/drawing/2014/main" id="{4CBB2574-12C8-D715-540D-1C89E86EC1B7}"/>
              </a:ext>
            </a:extLst>
          </p:cNvPr>
          <p:cNvSpPr/>
          <p:nvPr/>
        </p:nvSpPr>
        <p:spPr>
          <a:xfrm>
            <a:off x="9569848" y="1257949"/>
            <a:ext cx="685800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1" name="Down Arrow 2">
            <a:extLst>
              <a:ext uri="{FF2B5EF4-FFF2-40B4-BE49-F238E27FC236}">
                <a16:creationId xmlns:a16="http://schemas.microsoft.com/office/drawing/2014/main" id="{BEEDD41D-5EB3-FBC9-61F2-D2C6FAC812E8}"/>
              </a:ext>
            </a:extLst>
          </p:cNvPr>
          <p:cNvSpPr/>
          <p:nvPr/>
        </p:nvSpPr>
        <p:spPr>
          <a:xfrm>
            <a:off x="10343353" y="2300852"/>
            <a:ext cx="609600" cy="539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76BB1C0D-13A6-E952-D8D4-427E643EF199}"/>
              </a:ext>
            </a:extLst>
          </p:cNvPr>
          <p:cNvSpPr/>
          <p:nvPr/>
        </p:nvSpPr>
        <p:spPr>
          <a:xfrm>
            <a:off x="10216291" y="3312643"/>
            <a:ext cx="7239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24C81-706E-B904-E768-66DB23C00A1E}"/>
              </a:ext>
            </a:extLst>
          </p:cNvPr>
          <p:cNvSpPr txBox="1"/>
          <p:nvPr/>
        </p:nvSpPr>
        <p:spPr>
          <a:xfrm>
            <a:off x="6312298" y="2146043"/>
            <a:ext cx="3789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2 – clap down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AE54D-39A2-8388-48C8-5BDADC8BA2C0}"/>
              </a:ext>
            </a:extLst>
          </p:cNvPr>
          <p:cNvSpPr txBox="1"/>
          <p:nvPr/>
        </p:nvSpPr>
        <p:spPr>
          <a:xfrm>
            <a:off x="6261886" y="1011939"/>
            <a:ext cx="3600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–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clap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A80C9-4E24-F77C-E433-CDD01230EB3B}"/>
              </a:ext>
            </a:extLst>
          </p:cNvPr>
          <p:cNvSpPr txBox="1"/>
          <p:nvPr/>
        </p:nvSpPr>
        <p:spPr>
          <a:xfrm>
            <a:off x="6312298" y="3201945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3 – clap right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98AAE-7349-D807-2C30-9E7D48357BB0}"/>
              </a:ext>
            </a:extLst>
          </p:cNvPr>
          <p:cNvSpPr txBox="1"/>
          <p:nvPr/>
        </p:nvSpPr>
        <p:spPr>
          <a:xfrm>
            <a:off x="6312298" y="4175267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4 – clap left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6DD2FA-8A63-6DCF-C41E-A4BE04D936A8}"/>
              </a:ext>
            </a:extLst>
          </p:cNvPr>
          <p:cNvSpPr txBox="1"/>
          <p:nvPr/>
        </p:nvSpPr>
        <p:spPr>
          <a:xfrm>
            <a:off x="6312298" y="5182253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5 – roll hands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B087DC-376A-B899-829E-2605B212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326" y="-42606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2" grpId="0"/>
      <p:bldP spid="5" grpId="0"/>
      <p:bldP spid="6" grpId="0"/>
      <p:bldP spid="8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10E28-2D46-0E5F-8395-91AA3728B8B8}"/>
              </a:ext>
            </a:extLst>
          </p:cNvPr>
          <p:cNvGrpSpPr/>
          <p:nvPr/>
        </p:nvGrpSpPr>
        <p:grpSpPr>
          <a:xfrm>
            <a:off x="903303" y="2175296"/>
            <a:ext cx="2789291" cy="4080997"/>
            <a:chOff x="5888961" y="1192028"/>
            <a:chExt cx="2493039" cy="364755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7222F84-0013-E842-5155-E5BAFF19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48387" y="1192028"/>
              <a:ext cx="2233613" cy="36475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747C54-63CE-E035-E786-B5CD2DF38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 rot="21146568">
              <a:off x="5888961" y="1897353"/>
              <a:ext cx="859266" cy="57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79EE7-E493-89A5-5690-EBEAD84676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040" t="2371" r="1690" b="8774"/>
          <a:stretch/>
        </p:blipFill>
        <p:spPr>
          <a:xfrm>
            <a:off x="4781093" y="1674486"/>
            <a:ext cx="4767710" cy="3341102"/>
          </a:xfrm>
          <a:prstGeom prst="cloudCallout">
            <a:avLst>
              <a:gd name="adj1" fmla="val -71691"/>
              <a:gd name="adj2" fmla="val 928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8118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8F76B3-127F-D25A-DA7B-7545A795E29D}"/>
              </a:ext>
            </a:extLst>
          </p:cNvPr>
          <p:cNvGrpSpPr/>
          <p:nvPr/>
        </p:nvGrpSpPr>
        <p:grpSpPr>
          <a:xfrm>
            <a:off x="1667168" y="1348542"/>
            <a:ext cx="3132667" cy="4976555"/>
            <a:chOff x="6286500" y="1318260"/>
            <a:chExt cx="2050579" cy="325755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DDD4E42-9D00-D7E8-5216-06CAACC7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86500" y="1318260"/>
              <a:ext cx="1882140" cy="3257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D9190F-3139-DBD1-9D1F-B0B93771C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 rot="20861105">
              <a:off x="7618920" y="1804365"/>
              <a:ext cx="718159" cy="423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F1C4AB6C-9257-0372-5B48-B5710EC5468D}"/>
              </a:ext>
            </a:extLst>
          </p:cNvPr>
          <p:cNvSpPr/>
          <p:nvPr/>
        </p:nvSpPr>
        <p:spPr>
          <a:xfrm>
            <a:off x="4847949" y="1583727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60F428-1BDD-CA53-C545-B2F374C6B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2346" b="20932"/>
          <a:stretch/>
        </p:blipFill>
        <p:spPr>
          <a:xfrm>
            <a:off x="4949857" y="1881435"/>
            <a:ext cx="4818418" cy="273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674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CB8873BE-4C4C-41C7-1060-1CE97D1062BF}"/>
              </a:ext>
            </a:extLst>
          </p:cNvPr>
          <p:cNvSpPr/>
          <p:nvPr/>
        </p:nvSpPr>
        <p:spPr>
          <a:xfrm>
            <a:off x="4847949" y="1583727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83A9A2-83AE-B59C-F413-69DD6F0330E2}"/>
              </a:ext>
            </a:extLst>
          </p:cNvPr>
          <p:cNvGrpSpPr/>
          <p:nvPr/>
        </p:nvGrpSpPr>
        <p:grpSpPr>
          <a:xfrm>
            <a:off x="4790994" y="1610359"/>
            <a:ext cx="5026673" cy="3482568"/>
            <a:chOff x="4790994" y="1610359"/>
            <a:chExt cx="5026673" cy="3482568"/>
          </a:xfrm>
        </p:grpSpPr>
        <p:pic>
          <p:nvPicPr>
            <p:cNvPr id="2052" name="Picture 4" descr="Bridge PNG transparent image download, size: 1024x1024px">
              <a:extLst>
                <a:ext uri="{FF2B5EF4-FFF2-40B4-BE49-F238E27FC236}">
                  <a16:creationId xmlns:a16="http://schemas.microsoft.com/office/drawing/2014/main" id="{AFA83D92-D298-FA7B-D36E-7222A224A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99" y="1610359"/>
              <a:ext cx="3482568" cy="348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40F7FDEA-53FC-97DD-9A7F-1CA1F9723E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601" r="48009" b="5790"/>
            <a:stretch/>
          </p:blipFill>
          <p:spPr bwMode="auto">
            <a:xfrm>
              <a:off x="4790994" y="1706431"/>
              <a:ext cx="2116320" cy="320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D6E1231-288D-F2AC-B4C6-8C767F042C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1451" y="2660336"/>
            <a:ext cx="2396615" cy="3455685"/>
          </a:xfrm>
          <a:prstGeom prst="rect">
            <a:avLst/>
          </a:prstGeom>
        </p:spPr>
      </p:pic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0742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7299E6-BFE6-3F17-C1BB-1966C899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15240"/>
            <a:ext cx="12466320" cy="6825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1E65AC2-D8CB-EC04-3E75-369966276602}"/>
              </a:ext>
            </a:extLst>
          </p:cNvPr>
          <p:cNvSpPr txBox="1"/>
          <p:nvPr/>
        </p:nvSpPr>
        <p:spPr>
          <a:xfrm>
            <a:off x="4140200" y="879260"/>
            <a:ext cx="5176520" cy="544830"/>
          </a:xfrm>
          <a:prstGeom prst="wedgeRoundRectCallout">
            <a:avLst>
              <a:gd name="adj1" fmla="val 65203"/>
              <a:gd name="adj2" fmla="val -670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62983E"/>
                </a:solidFill>
                <a:effectLst/>
                <a:latin typeface=".VnAvant" panose="020B7200000000000000" pitchFamily="34" charset="0"/>
              </a:rPr>
              <a:t>Where are you from?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DF4AEA51-9D74-FFE1-886F-71719A684E1C}"/>
              </a:ext>
            </a:extLst>
          </p:cNvPr>
          <p:cNvSpPr txBox="1">
            <a:spLocks/>
          </p:cNvSpPr>
          <p:nvPr/>
        </p:nvSpPr>
        <p:spPr>
          <a:xfrm>
            <a:off x="4431828" y="5265984"/>
            <a:ext cx="5116975" cy="712755"/>
          </a:xfrm>
          <a:prstGeom prst="wedgeRoundRectCallout">
            <a:avLst>
              <a:gd name="adj1" fmla="val -74335"/>
              <a:gd name="adj2" fmla="val -7360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62983E"/>
                </a:solidFill>
                <a:latin typeface=".VnAvant" panose="020B7200000000000000" pitchFamily="34" charset="0"/>
              </a:rPr>
              <a:t>I’m from __________.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233FDAB-B881-AF88-F31D-C418F787B791}"/>
              </a:ext>
            </a:extLst>
          </p:cNvPr>
          <p:cNvSpPr txBox="1">
            <a:spLocks/>
          </p:cNvSpPr>
          <p:nvPr/>
        </p:nvSpPr>
        <p:spPr>
          <a:xfrm>
            <a:off x="5893877" y="5265984"/>
            <a:ext cx="3830189" cy="712755"/>
          </a:xfrm>
          <a:prstGeom prst="wedgeRoundRectCallout">
            <a:avLst>
              <a:gd name="adj1" fmla="val -86248"/>
              <a:gd name="adj2" fmla="val -71462"/>
              <a:gd name="adj3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17" name="TextBox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C90244-05B4-B514-27E4-0F9837A18BA3}"/>
              </a:ext>
            </a:extLst>
          </p:cNvPr>
          <p:cNvSpPr txBox="1"/>
          <p:nvPr/>
        </p:nvSpPr>
        <p:spPr>
          <a:xfrm>
            <a:off x="9594709" y="5247219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Next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64CD4-45D9-2A6D-65AC-66C961F79935}"/>
              </a:ext>
            </a:extLst>
          </p:cNvPr>
          <p:cNvSpPr txBox="1"/>
          <p:nvPr/>
        </p:nvSpPr>
        <p:spPr>
          <a:xfrm>
            <a:off x="9594708" y="5251878"/>
            <a:ext cx="1928479" cy="73152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>
                <a:ln w="13462">
                  <a:solidFill>
                    <a:srgbClr val="92D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Check</a:t>
            </a:r>
            <a:endParaRPr lang="zh-CN" altLang="en-US" sz="3200" b="1" dirty="0">
              <a:ln w="13462">
                <a:solidFill>
                  <a:srgbClr val="92D05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11EF0C-EB52-B634-9F33-850D100C5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376" y="1855954"/>
            <a:ext cx="3237257" cy="4346825"/>
          </a:xfrm>
          <a:prstGeom prst="rect">
            <a:avLst/>
          </a:prstGeom>
        </p:spPr>
      </p:pic>
      <p:pic>
        <p:nvPicPr>
          <p:cNvPr id="9" name="图片 45">
            <a:extLst>
              <a:ext uri="{FF2B5EF4-FFF2-40B4-BE49-F238E27FC236}">
                <a16:creationId xmlns:a16="http://schemas.microsoft.com/office/drawing/2014/main" id="{13B3662F-C5CB-1A14-0A18-25B406CAC6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21" y="4916247"/>
            <a:ext cx="3977507" cy="1974683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DF03E0B-EFBE-7171-2112-793EB19861D8}"/>
              </a:ext>
            </a:extLst>
          </p:cNvPr>
          <p:cNvSpPr/>
          <p:nvPr/>
        </p:nvSpPr>
        <p:spPr>
          <a:xfrm>
            <a:off x="4728165" y="1638298"/>
            <a:ext cx="5204606" cy="3452818"/>
          </a:xfrm>
          <a:prstGeom prst="cloudCallout">
            <a:avLst>
              <a:gd name="adj1" fmla="val -70597"/>
              <a:gd name="adj2" fmla="val 19397"/>
            </a:avLst>
          </a:prstGeom>
          <a:solidFill>
            <a:schemeClr val="bg1"/>
          </a:solidFill>
          <a:ln>
            <a:solidFill>
              <a:srgbClr val="DDF8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London Clipart Vector Art, Icons, and Graphics for Free Download">
            <a:extLst>
              <a:ext uri="{FF2B5EF4-FFF2-40B4-BE49-F238E27FC236}">
                <a16:creationId xmlns:a16="http://schemas.microsoft.com/office/drawing/2014/main" id="{C2B59AD9-CFFD-5228-34FF-A647F1E80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44"/>
          <a:stretch/>
        </p:blipFill>
        <p:spPr bwMode="auto">
          <a:xfrm>
            <a:off x="5305176" y="2102007"/>
            <a:ext cx="3926430" cy="2404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62754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54A41F-D60B-1B17-BD56-31E2C664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" y="-121920"/>
            <a:ext cx="12466320" cy="6962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715" flipH="1">
            <a:off x="10222263" y="3216025"/>
            <a:ext cx="946563" cy="118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BD78-4FB8-2407-DAE7-692B75322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6" y="236693"/>
            <a:ext cx="2116319" cy="2404908"/>
          </a:xfrm>
          <a:prstGeom prst="rect">
            <a:avLst/>
          </a:prstGeom>
        </p:spPr>
      </p:pic>
      <p:pic>
        <p:nvPicPr>
          <p:cNvPr id="1028" name="Picture 4" descr="Girl Sailing Kids Sticker - TenStickers">
            <a:extLst>
              <a:ext uri="{FF2B5EF4-FFF2-40B4-BE49-F238E27FC236}">
                <a16:creationId xmlns:a16="http://schemas.microsoft.com/office/drawing/2014/main" id="{32EC7FB5-F78F-4742-1CF3-C61212B3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066" y="4356071"/>
            <a:ext cx="2530134" cy="23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w full size Sun Clip Art - Transparent Background Sun Clipart - Png  Download and download transparent clipart for free!… | Sun clip art, Apple clip  art, Cute sun">
            <a:extLst>
              <a:ext uri="{FF2B5EF4-FFF2-40B4-BE49-F238E27FC236}">
                <a16:creationId xmlns:a16="http://schemas.microsoft.com/office/drawing/2014/main" id="{910F7708-83FF-CDF8-3BDF-E969201C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6" y="389403"/>
            <a:ext cx="1409374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DD78B-632F-254C-31A6-A8D2141C4A58}"/>
              </a:ext>
            </a:extLst>
          </p:cNvPr>
          <p:cNvSpPr txBox="1"/>
          <p:nvPr/>
        </p:nvSpPr>
        <p:spPr>
          <a:xfrm>
            <a:off x="1878098" y="2087603"/>
            <a:ext cx="905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Cooper" panose="020B7200000000000000" pitchFamily="34" charset="0"/>
                <a:ea typeface="微软雅黑" panose="020B0503020204020204" pitchFamily="34" charset="-122"/>
              </a:rPr>
              <a:t>Good job!</a:t>
            </a:r>
            <a:endParaRPr lang="zh-CN" alt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Cooper" panose="020B7200000000000000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755777"/>
      </p:ext>
    </p:extLst>
  </p:cSld>
  <p:clrMapOvr>
    <a:masterClrMapping/>
  </p:clrMapOvr>
  <p:transition spd="slow" advClick="0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476FD-C8D1-6E50-8CE8-1575937B5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236" y="-59300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04A88A-5AFD-7410-C527-3465ECE1708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0729557F-A5DD-FAE0-A77C-EC6F15EAA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AB8A3BE-C9BA-63B9-0D85-31717D5D886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F81B2BD-BB0E-B934-788C-7F2FF33A6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027123" y="1684460"/>
            <a:ext cx="448538" cy="4572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1883E8-2180-826C-0AF8-6521B74407F4}"/>
              </a:ext>
            </a:extLst>
          </p:cNvPr>
          <p:cNvSpPr txBox="1"/>
          <p:nvPr/>
        </p:nvSpPr>
        <p:spPr>
          <a:xfrm>
            <a:off x="7621942" y="1661170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0DF148F-3099-13B0-03DA-62FC0096B7B8}"/>
              </a:ext>
            </a:extLst>
          </p:cNvPr>
          <p:cNvSpPr txBox="1"/>
          <p:nvPr/>
        </p:nvSpPr>
        <p:spPr>
          <a:xfrm>
            <a:off x="7681763" y="245924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pic>
        <p:nvPicPr>
          <p:cNvPr id="4" name="Picture 3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1107172" y="1987081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 dirty="0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Thank you</a:t>
            </a:r>
            <a:endParaRPr lang="en-US" sz="13800" b="1" dirty="0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93" y="509639"/>
            <a:ext cx="1183664" cy="765615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9" name="Google Shape;1587;p38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999732" y="3153056"/>
            <a:ext cx="4521200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80930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771729-F684-4236-B16E-1D1C8ADB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87" y="1513033"/>
            <a:ext cx="5876183" cy="1266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83F04"/>
                </a:solidFill>
              </a:rPr>
              <a:t>We live in many different countries in the world.</a:t>
            </a:r>
          </a:p>
        </p:txBody>
      </p:sp>
      <p:pic>
        <p:nvPicPr>
          <p:cNvPr id="2050" name="Picture 2" descr="Clipart World Holding Hand Around World - People Holding Hands Around The  World Png , Free Transparent Clipart - ClipartKey">
            <a:extLst>
              <a:ext uri="{FF2B5EF4-FFF2-40B4-BE49-F238E27FC236}">
                <a16:creationId xmlns:a16="http://schemas.microsoft.com/office/drawing/2014/main" id="{2677474B-0D02-4047-9465-E1AC4A8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21" y="1029832"/>
            <a:ext cx="4956193" cy="512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92DDC-E57A-1876-6640-402D4D29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56" y="0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771729-F684-4236-B16E-1D1C8ADB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295" y="2075741"/>
            <a:ext cx="5876183" cy="12664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83F04"/>
                </a:solidFill>
              </a:rPr>
              <a:t>Can you name any country in the world?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77474B-0D02-4047-9465-E1AC4A8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78835" y="1739562"/>
            <a:ext cx="3376940" cy="402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162255-E1B1-0CFE-31C3-5511B18A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703" y="0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001094-E0E7-BD49-A3E9-39E7E63DC7F0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2B813E50-44BD-CCFF-9F09-BB67DF29114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669EBA80-07D6-9FBE-53D7-61A3262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929531-44D1-004F-05CD-A6C09C45907F}"/>
              </a:ext>
            </a:extLst>
          </p:cNvPr>
          <p:cNvGrpSpPr/>
          <p:nvPr/>
        </p:nvGrpSpPr>
        <p:grpSpPr>
          <a:xfrm>
            <a:off x="2026314" y="2567486"/>
            <a:ext cx="2018542" cy="2182073"/>
            <a:chOff x="3903409" y="3183324"/>
            <a:chExt cx="1322798" cy="1429964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FE57A50-8D98-7649-3ED1-FB0AECF76A97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83AC5DF4-12A1-ED6F-2C0D-35F951E8D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Mspham-0936082789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2C13EFDF-480C-F8EF-3838-A20C3A56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E6422D0-3F94-2108-2A1B-6F9152C9160D}"/>
              </a:ext>
            </a:extLst>
          </p:cNvPr>
          <p:cNvSpPr txBox="1"/>
          <p:nvPr/>
        </p:nvSpPr>
        <p:spPr>
          <a:xfrm>
            <a:off x="830729" y="2449736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 dirty="0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My Friends</a:t>
            </a:r>
            <a:endParaRPr lang="en-US" sz="13800" b="1" dirty="0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70" y="499008"/>
            <a:ext cx="1183664" cy="765615"/>
          </a:xfrm>
          <a:prstGeom prst="rect">
            <a:avLst/>
          </a:prstGeom>
        </p:spPr>
      </p:pic>
      <p:pic>
        <p:nvPicPr>
          <p:cNvPr id="7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E661A84-2563-2904-4462-355F1FFC86A2}"/>
              </a:ext>
            </a:extLst>
          </p:cNvPr>
          <p:cNvSpPr txBox="1">
            <a:spLocks/>
          </p:cNvSpPr>
          <p:nvPr/>
        </p:nvSpPr>
        <p:spPr>
          <a:xfrm>
            <a:off x="695920" y="124507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1:</a:t>
            </a:r>
            <a:endParaRPr lang="en-US" sz="6600" b="1" dirty="0"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7AB8C9-BAD7-BF89-025A-55F9E50BBBE8}"/>
              </a:ext>
            </a:extLst>
          </p:cNvPr>
          <p:cNvSpPr txBox="1">
            <a:spLocks/>
          </p:cNvSpPr>
          <p:nvPr/>
        </p:nvSpPr>
        <p:spPr>
          <a:xfrm>
            <a:off x="1004280" y="3714029"/>
            <a:ext cx="6221742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Part 1, 2, 3</a:t>
            </a:r>
          </a:p>
        </p:txBody>
      </p:sp>
    </p:spTree>
    <p:extLst>
      <p:ext uri="{BB962C8B-B14F-4D97-AF65-F5344CB8AC3E}">
        <p14:creationId xmlns:p14="http://schemas.microsoft.com/office/powerpoint/2010/main" val="3977714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235EDB9-5DF0-C376-05D6-F3043CC885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4" y="1499083"/>
            <a:ext cx="11649451" cy="3859834"/>
          </a:xfrm>
          <a:prstGeom prst="rect">
            <a:avLst/>
          </a:prstGeom>
        </p:spPr>
      </p:pic>
      <p:pic>
        <p:nvPicPr>
          <p:cNvPr id="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FC17849-BD12-1E7C-A49B-457265BBE7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28" y="4629130"/>
            <a:ext cx="454702" cy="454702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73A9711-83A1-2EC9-568A-2B69C07FF4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67" y="1761930"/>
            <a:ext cx="454702" cy="454702"/>
          </a:xfrm>
          <a:prstGeom prst="rect">
            <a:avLst/>
          </a:prstGeom>
        </p:spPr>
      </p:pic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13A75BC7-0400-3C99-E5B4-DBD7FB56C0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33" y="4672815"/>
            <a:ext cx="454702" cy="45470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675148" y="29639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84080" y="261071"/>
            <a:ext cx="548640" cy="548640"/>
          </a:xfrm>
          <a:prstGeom prst="ellipse">
            <a:avLst/>
          </a:prstGeom>
          <a:solidFill>
            <a:srgbClr val="4BD0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3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B60B084-2DEB-5295-551F-34A83A35A8E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0517" r="55588" b="12389"/>
          <a:stretch/>
        </p:blipFill>
        <p:spPr>
          <a:xfrm>
            <a:off x="3191932" y="4587240"/>
            <a:ext cx="2230120" cy="269241"/>
          </a:xfrm>
          <a:prstGeom prst="rect">
            <a:avLst/>
          </a:prstGeom>
        </p:spPr>
      </p:pic>
      <p:pic>
        <p:nvPicPr>
          <p:cNvPr id="14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362FDDD-CD6A-8D00-54CD-BE9C2E9B999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0248" r="71021" b="81453"/>
          <a:stretch/>
        </p:blipFill>
        <p:spPr>
          <a:xfrm>
            <a:off x="934117" y="1912057"/>
            <a:ext cx="2692400" cy="314962"/>
          </a:xfrm>
          <a:prstGeom prst="rect">
            <a:avLst/>
          </a:prstGeom>
        </p:spPr>
      </p:pic>
      <p:pic>
        <p:nvPicPr>
          <p:cNvPr id="15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17F1EF66-0C28-DF08-53A7-B04F43FF2F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1949" r="62772" b="89753"/>
          <a:stretch/>
        </p:blipFill>
        <p:spPr>
          <a:xfrm>
            <a:off x="2600960" y="1605279"/>
            <a:ext cx="2032000" cy="314962"/>
          </a:xfrm>
          <a:prstGeom prst="rect">
            <a:avLst/>
          </a:prstGeom>
        </p:spPr>
      </p:pic>
      <p:pic>
        <p:nvPicPr>
          <p:cNvPr id="16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C12D7E3-8857-BD7D-8172-16E58E241D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949" r="80511" b="89753"/>
          <a:stretch/>
        </p:blipFill>
        <p:spPr>
          <a:xfrm>
            <a:off x="936411" y="1605279"/>
            <a:ext cx="1605280" cy="314961"/>
          </a:xfrm>
          <a:prstGeom prst="rect">
            <a:avLst/>
          </a:prstGeom>
        </p:spPr>
      </p:pic>
      <p:pic>
        <p:nvPicPr>
          <p:cNvPr id="17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DE0EBD6E-8903-8BEF-DE07-BBCAC2F53D1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88888" r="55588" b="4018"/>
          <a:stretch/>
        </p:blipFill>
        <p:spPr>
          <a:xfrm>
            <a:off x="3191932" y="4900166"/>
            <a:ext cx="2230120" cy="269241"/>
          </a:xfrm>
          <a:prstGeom prst="rect">
            <a:avLst/>
          </a:prstGeom>
        </p:spPr>
      </p:pic>
      <p:pic>
        <p:nvPicPr>
          <p:cNvPr id="18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6CD1FE5D-749D-EFBD-A8DB-7187D8B9A3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9646" r="7508" b="1949"/>
          <a:stretch/>
        </p:blipFill>
        <p:spPr>
          <a:xfrm>
            <a:off x="9001450" y="4933706"/>
            <a:ext cx="1987420" cy="319015"/>
          </a:xfrm>
          <a:prstGeom prst="rect">
            <a:avLst/>
          </a:prstGeom>
        </p:spPr>
      </p:pic>
      <p:pic>
        <p:nvPicPr>
          <p:cNvPr id="19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02D2ACE2-8DE5-FF32-AFD4-E50AAF8F8E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2" t="81621" r="9140" b="10296"/>
          <a:stretch/>
        </p:blipFill>
        <p:spPr>
          <a:xfrm>
            <a:off x="9009917" y="4629131"/>
            <a:ext cx="1800453" cy="306778"/>
          </a:xfrm>
          <a:prstGeom prst="rect">
            <a:avLst/>
          </a:prstGeom>
        </p:spPr>
      </p:pic>
      <p:pic>
        <p:nvPicPr>
          <p:cNvPr id="20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C227826D-620A-4C51-5B3B-A409F55B6A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0857" r="18468" b="79112"/>
          <a:stretch/>
        </p:blipFill>
        <p:spPr>
          <a:xfrm>
            <a:off x="7368539" y="1918546"/>
            <a:ext cx="2339341" cy="380741"/>
          </a:xfrm>
          <a:prstGeom prst="rect">
            <a:avLst/>
          </a:prstGeom>
        </p:spPr>
      </p:pic>
      <p:pic>
        <p:nvPicPr>
          <p:cNvPr id="21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BC9405C9-2206-0438-B11E-D113638F70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1" t="1949" r="11931" b="89968"/>
          <a:stretch/>
        </p:blipFill>
        <p:spPr>
          <a:xfrm>
            <a:off x="8656320" y="1605279"/>
            <a:ext cx="1800453" cy="306778"/>
          </a:xfrm>
          <a:prstGeom prst="rect">
            <a:avLst/>
          </a:prstGeom>
        </p:spPr>
      </p:pic>
      <p:pic>
        <p:nvPicPr>
          <p:cNvPr id="22" name="Mspham-0936082789" descr="A screenshot of a cartoon&#10;&#10;Description automatically generated with low confidence">
            <a:extLst>
              <a:ext uri="{FF2B5EF4-FFF2-40B4-BE49-F238E27FC236}">
                <a16:creationId xmlns:a16="http://schemas.microsoft.com/office/drawing/2014/main" id="{91DA971F-3047-CCFE-379C-AE3B33F865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9" t="1949" r="27649" b="89350"/>
          <a:stretch/>
        </p:blipFill>
        <p:spPr>
          <a:xfrm>
            <a:off x="7368539" y="1605279"/>
            <a:ext cx="1287781" cy="330201"/>
          </a:xfrm>
          <a:prstGeom prst="rect">
            <a:avLst/>
          </a:prstGeom>
        </p:spPr>
      </p:pic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4" y="5723869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723869"/>
            <a:ext cx="644856" cy="644856"/>
          </a:xfrm>
          <a:prstGeom prst="rect">
            <a:avLst/>
          </a:prstGeom>
        </p:spPr>
      </p:pic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D98F7991-89E2-E77F-2ED7-8458F37625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33" y="1742592"/>
            <a:ext cx="454702" cy="454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4A368-BE75-5CEE-2E89-6C84F80E83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47372" y="-83451"/>
            <a:ext cx="129856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8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6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6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ck 6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rack 6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rack 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CCCA52-1037-407D-4945-2BBE05726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252" y="-87412"/>
            <a:ext cx="129856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85DED4-4A16-48ED-9C74-FE45C7A8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7803" y="3829071"/>
            <a:ext cx="4356583" cy="320208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41EFD92-E7C2-42DA-97BA-D0FFA269B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1289" y="3429001"/>
            <a:ext cx="3650379" cy="320208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D8BAB9F-AB38-4ECA-9144-1AEBBB820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6981" y="2040039"/>
            <a:ext cx="3272463" cy="320208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15C0E6C-4455-49B3-B293-2AAFBF73F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0333" y="2910309"/>
            <a:ext cx="2955567" cy="1461544"/>
          </a:xfrm>
          <a:prstGeom prst="rect">
            <a:avLst/>
          </a:prstGeom>
        </p:spPr>
      </p:pic>
      <p:pic>
        <p:nvPicPr>
          <p:cNvPr id="1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95E5BB2E-4A1A-46ED-94D1-737CD81E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5916" y="2449010"/>
            <a:ext cx="3045167" cy="19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F6987B-4E22-43D8-9A34-4F5426011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5726" y="-79514"/>
            <a:ext cx="1295745" cy="8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0.02191 L 0.03211 0.02191 C 0.05208 0.02963 0.06718 0.03488 0.08663 0.04444 C 0.09045 0.0463 0.09409 0.04938 0.09809 0.05093 C 0.10052 0.05216 0.10312 0.05247 0.10555 0.0534 C 0.1085 0.05401 0.11163 0.05401 0.11441 0.05556 C 0.11562 0.05617 0.11614 0.05864 0.11701 0.06019 L 0.24218 0.08272 L 0.32691 0.03981 L 0.446 -0.14475 L 0.55104 -0.1963 L 0.70156 -0.14691 L 0.75225 -0.07253 L 0.76875 -0.05247 L 0.80798 -0.02994 L 0.86996 -0.05926 L 0.87882 -0.07037 L 0.95468 -0.1963 L 1.01545 -0.25957 L 1.10034 -0.29753 L 1.16614 -0.31111 L 1.16875 -0.31327 " pathEditMode="relative" ptsTypes="AAAAAA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Việt Nam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455322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/ˌviːetˈnɑːm/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>
                <a:latin typeface=".VnAvant" panose="020B7200000000000000" pitchFamily="34" charset="0"/>
              </a:rPr>
              <a:t>Viet Nam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1262770" y="66392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</a:pP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72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3B58B5B2-E80C-6052-00C0-4F28D781C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98" y="1881208"/>
            <a:ext cx="5247047" cy="34980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2" name="Picture 2" descr="Boy Flying an Airplane Clip Art - Boy Flying an Airplane Image | Clip art,  Cartoon airplane, Mini books">
            <a:extLst>
              <a:ext uri="{FF2B5EF4-FFF2-40B4-BE49-F238E27FC236}">
                <a16:creationId xmlns:a16="http://schemas.microsoft.com/office/drawing/2014/main" id="{E7C95664-2FDE-0886-DD0A-B03EF993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252">
            <a:off x="-71831" y="782085"/>
            <a:ext cx="1925637" cy="12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0775F-CADF-6BCA-6AFA-475D65EEC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5400" y="-41703"/>
            <a:ext cx="118272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802 L 0.22274 -0.06389 C 0.26944 -0.07654 0.33923 -0.08302 0.41197 -0.08302 C 0.49513 -0.08302 0.56145 -0.07654 0.60816 -0.06389 L 0.83107 -0.00802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5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367</Words>
  <Application>Microsoft Office PowerPoint</Application>
  <PresentationFormat>Widescreen</PresentationFormat>
  <Paragraphs>133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Kirang Haerang</vt:lpstr>
      <vt:lpstr>Calibri</vt:lpstr>
      <vt:lpstr>.VnCooper</vt:lpstr>
      <vt:lpstr>Comic Sans MS</vt:lpstr>
      <vt:lpstr>Calibri Light</vt:lpstr>
      <vt:lpstr>Arial Black</vt:lpstr>
      <vt:lpstr>Arial</vt:lpstr>
      <vt:lpstr>.VnAvant</vt:lpstr>
      <vt:lpstr>Office Theme</vt:lpstr>
      <vt:lpstr>PowerPoint Presentation</vt:lpstr>
      <vt:lpstr>PowerPoint Presentation</vt:lpstr>
      <vt:lpstr>We live in many different countries in the world.</vt:lpstr>
      <vt:lpstr>Can you name any country in the world?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Windows 10</cp:lastModifiedBy>
  <cp:revision>149</cp:revision>
  <dcterms:created xsi:type="dcterms:W3CDTF">2023-04-13T08:24:07Z</dcterms:created>
  <dcterms:modified xsi:type="dcterms:W3CDTF">2023-08-08T03:54:28Z</dcterms:modified>
</cp:coreProperties>
</file>