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83" r:id="rId3"/>
    <p:sldId id="257" r:id="rId4"/>
    <p:sldId id="284" r:id="rId5"/>
    <p:sldId id="272" r:id="rId6"/>
    <p:sldId id="274" r:id="rId7"/>
    <p:sldId id="258" r:id="rId8"/>
    <p:sldId id="269" r:id="rId9"/>
    <p:sldId id="275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7EC34-D62F-4317-9286-BDF7BAFB13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F3BCD-E3FE-47EA-8023-70C63DFB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8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072A2-6199-40C8-A94D-20699CB0F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B5BBD-3D2C-4523-BF60-E582D9D5C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69EBF-9F5C-41FC-AD54-964AFB91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B0217-6383-4794-8E05-AD0E99F73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876F-BE28-4302-A8CC-6DD87DC2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8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1662-DC5B-4E70-BE9E-6DCF40C7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F6E63-6AA7-4047-8DC9-01D08F0FF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B48F4-0874-4C56-8870-9EBFF48D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B35D-3FE2-4068-A513-87B17F467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A3A14-6B5C-4CEB-B65E-A5BAA39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6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8D565-563C-4B5C-B2E1-92F96FD4F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5847D-EDF6-4E7D-B675-36652833F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050A0-620A-4883-A39B-202AB7A6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3E52D-C42D-4F31-ABA8-C7042AFAA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94D01-0A58-405D-8E21-4DC15D1E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24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560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656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621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9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449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84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029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Đầu trang của Phầ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92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E3A0-8AC7-4953-A176-2DB5E3D7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7DCD2-1F3C-4D53-9FBE-DD0AF913D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328E9-1870-41A5-82D9-22E9DB5E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5141F-807C-4FAC-BEC1-BA5F4FC7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3C74C-1AA6-4104-9ED5-49F82746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61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4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36" name="Google Shape;136;p4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4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39" name="Google Shape;139;p4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694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442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839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024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95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95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1E4B-5E94-4250-9554-FB6E9478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41589-D4B7-4D60-8144-A5C6CD31A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AAE4E-A142-4131-8A5E-FD401F663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1D5E6-8AC7-44AC-8B6D-BBC95DC6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9AC17-8417-49E7-A19C-4E4742AD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5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4E9F-B814-459B-9F0C-C4AF1A81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F5800-74E8-4CCB-97DF-3157A9A04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8EA02-F188-48F1-B08C-C1140AA1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E3510-B519-4F44-AF45-9DE80D04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401F3-960E-457B-AB52-08A2E55E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C2A8D-B684-4695-B172-7B752FF1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41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C2FD5-9B27-4B08-B452-05F8DE16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9D894-A431-4451-BDAB-F6412CD54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3FF8A-AF19-45E3-A179-AAD5385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6B0A1-E8EB-4D62-B634-CDEC6B511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48476E-C9B9-41BA-B687-81F7ADBB2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9866F-D04C-4686-8694-93ED6457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F4ED98-368F-4BC6-B9E6-1FF0C6A6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E8A509-28D7-4E48-A16F-5780C85D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8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7EC7-066E-48A7-A8E6-A23BD133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395D1-2722-4FF8-9409-2447594A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D5759-43BF-4CD9-91AD-6BC9D4F25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3678E-35A7-4A6F-A844-C0A4A68A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F6CB0-6ED9-4215-A45A-631BEF0D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F986E8-8B1A-43E1-B186-C06142ED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6ADB4-324D-4DC0-9304-13CDC353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8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BCBE-0D8A-4F80-901B-8489D7357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379D4-B35D-4173-8D37-31957A68A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58402-5CF3-4916-9226-2A11FFA62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97526-3416-49AD-A737-904ECBB1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6E893-10F3-44C7-9AEC-70337188B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C9017-F7DF-4DC6-A081-9E4C40C3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6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561E8-5A97-4718-AFE2-B2841C5B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CDC2A-F40D-4AD3-BBDC-28B1E4E5C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C0A38-2A21-4638-BAB5-1A78B4376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A73BC-7D2A-4E21-ACA0-EC685378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AE8C-904C-4DE7-B560-A198366E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BC469-FE61-4F63-8FFA-A0886E13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6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EC985-1132-418B-93CE-8E89D5A5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37BC7-EFC4-4F9B-A9B4-0D21D465B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8AAC-C412-44B1-90AB-F3B60A39F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85F91-86F1-4B54-82C9-66E2E50A2E6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C5D57-783B-46D3-BFCA-407DBF7DD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DF8D6-DD5F-434A-A1E9-7DAB203C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AE5A7-3705-4123-AA15-ACC1C750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3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553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2393-02D2-4752-A728-FBF32FE3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bilala my body song - Bài hát cơ thể em - Top bài hát học tiếng anh hay nhất cho trẻ em 00_00_00-00_00_54">
            <a:hlinkClick r:id="" action="ppaction://media"/>
            <a:extLst>
              <a:ext uri="{FF2B5EF4-FFF2-40B4-BE49-F238E27FC236}">
                <a16:creationId xmlns:a16="http://schemas.microsoft.com/office/drawing/2014/main" id="{03FEB5EE-13A8-4E5A-8035-44045C6DD5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26" y="185530"/>
            <a:ext cx="11834191" cy="5991433"/>
          </a:xfrm>
        </p:spPr>
      </p:pic>
    </p:spTree>
    <p:extLst>
      <p:ext uri="{BB962C8B-B14F-4D97-AF65-F5344CB8AC3E}">
        <p14:creationId xmlns:p14="http://schemas.microsoft.com/office/powerpoint/2010/main" val="9342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C298E-A468-4214-A23F-CF3A6A16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91D76-8927-40F3-BF39-6A61AF18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296;p1">
            <a:extLst>
              <a:ext uri="{FF2B5EF4-FFF2-40B4-BE49-F238E27FC236}">
                <a16:creationId xmlns:a16="http://schemas.microsoft.com/office/drawing/2014/main" id="{52E9797B-C5DC-46B9-A720-F366F4B26D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62CB-C76D-42BC-854E-A12EACB0C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3E859-49FA-47BF-88EC-515816DE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4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64" y="0"/>
            <a:ext cx="12099235" cy="57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2968487" y="5910470"/>
            <a:ext cx="747422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singing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80763" y="5751443"/>
            <a:ext cx="42367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dancing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7" y="119269"/>
            <a:ext cx="11979966" cy="5897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79B7C-38C7-47CB-819A-305223FE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C73224-3726-47B1-AA61-9EF40E345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6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026" y="-1"/>
            <a:ext cx="11867321" cy="674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1375" y="42350"/>
            <a:ext cx="1391477" cy="937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E291-B3AA-4975-932D-114A8B1A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0E850-0B4E-4F2E-BC49-BE5D1C2CB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4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rPr>
            </a:b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choolbell"/>
                <a:ea typeface="Schoolbell"/>
                <a:cs typeface="Schoolbell"/>
                <a:sym typeface="Schoolbell"/>
              </a:rPr>
            </a:b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lbo"/>
                <a:ea typeface="Bilbo"/>
                <a:cs typeface="Bilbo"/>
                <a:sym typeface="Bilbo"/>
              </a:rPr>
              <a:t>Let’s talk.</a:t>
            </a:r>
            <a:endParaRPr kumimoji="0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85</Words>
  <Application>Microsoft Office PowerPoint</Application>
  <PresentationFormat>Widescreen</PresentationFormat>
  <Paragraphs>8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Bilbo</vt:lpstr>
      <vt:lpstr>Calibri</vt:lpstr>
      <vt:lpstr>Calibri Light</vt:lpstr>
      <vt:lpstr>Fira Sans Extra Condensed Medium</vt:lpstr>
      <vt:lpstr>Fredoka One</vt:lpstr>
      <vt:lpstr>Hind</vt:lpstr>
      <vt:lpstr>PT Sans</vt:lpstr>
      <vt:lpstr>Schoolbell</vt:lpstr>
      <vt:lpstr>Office Theme</vt:lpstr>
      <vt:lpstr>1_Theme1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2023-08-04T02:07:01Z</dcterms:created>
  <dcterms:modified xsi:type="dcterms:W3CDTF">2023-08-09T20:55:45Z</dcterms:modified>
</cp:coreProperties>
</file>