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336" r:id="rId2"/>
    <p:sldId id="256" r:id="rId3"/>
    <p:sldId id="257" r:id="rId4"/>
    <p:sldId id="258" r:id="rId5"/>
    <p:sldId id="260" r:id="rId6"/>
    <p:sldId id="259" r:id="rId7"/>
    <p:sldId id="261" r:id="rId8"/>
    <p:sldId id="324" r:id="rId9"/>
    <p:sldId id="283" r:id="rId10"/>
    <p:sldId id="325" r:id="rId11"/>
    <p:sldId id="343" r:id="rId12"/>
    <p:sldId id="294" r:id="rId13"/>
    <p:sldId id="326" r:id="rId14"/>
    <p:sldId id="329" r:id="rId15"/>
    <p:sldId id="328" r:id="rId16"/>
    <p:sldId id="330" r:id="rId17"/>
    <p:sldId id="332" r:id="rId18"/>
    <p:sldId id="335" r:id="rId19"/>
    <p:sldId id="331" r:id="rId20"/>
    <p:sldId id="333" r:id="rId21"/>
    <p:sldId id="291" r:id="rId22"/>
  </p:sldIdLst>
  <p:sldSz cx="12192000" cy="6858000"/>
  <p:notesSz cx="6858000" cy="9144000"/>
  <p:embeddedFontLst>
    <p:embeddedFont>
      <p:font typeface="等线" panose="02010600030101010101" pitchFamily="2" charset="-122"/>
      <p:regular r:id="rId24"/>
      <p:bold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FECC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70" d="100"/>
          <a:sy n="70" d="100"/>
        </p:scale>
        <p:origin x="1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àng Thư" userId="21d31c9762d613a4" providerId="LiveId" clId="{3BB0656B-BEF1-CF47-85C4-8404ED6A4C9C}"/>
    <pc:docChg chg="undo custSel modSld">
      <pc:chgData name="Hoàng Thư" userId="21d31c9762d613a4" providerId="LiveId" clId="{3BB0656B-BEF1-CF47-85C4-8404ED6A4C9C}" dt="2019-09-30T12:08:49.244" v="35" actId="1076"/>
      <pc:docMkLst>
        <pc:docMk/>
      </pc:docMkLst>
      <pc:sldChg chg="delSp modSp delAnim">
        <pc:chgData name="Hoàng Thư" userId="21d31c9762d613a4" providerId="LiveId" clId="{3BB0656B-BEF1-CF47-85C4-8404ED6A4C9C}" dt="2019-09-30T12:08:49.244" v="35" actId="1076"/>
        <pc:sldMkLst>
          <pc:docMk/>
          <pc:sldMk cId="3795225164" sldId="259"/>
        </pc:sldMkLst>
        <pc:spChg chg="mod">
          <ac:chgData name="Hoàng Thư" userId="21d31c9762d613a4" providerId="LiveId" clId="{3BB0656B-BEF1-CF47-85C4-8404ED6A4C9C}" dt="2019-09-30T12:08:37.112" v="32" actId="1076"/>
          <ac:spMkLst>
            <pc:docMk/>
            <pc:sldMk cId="3795225164" sldId="259"/>
            <ac:spMk id="19" creationId="{A98ECE88-115D-4A1D-8452-F943FF1AC741}"/>
          </ac:spMkLst>
        </pc:spChg>
        <pc:spChg chg="mod">
          <ac:chgData name="Hoàng Thư" userId="21d31c9762d613a4" providerId="LiveId" clId="{3BB0656B-BEF1-CF47-85C4-8404ED6A4C9C}" dt="2019-09-30T12:08:41.795" v="33" actId="1076"/>
          <ac:spMkLst>
            <pc:docMk/>
            <pc:sldMk cId="3795225164" sldId="259"/>
            <ac:spMk id="21" creationId="{88E5E567-B90E-4275-AC51-C8D58F3AA2A7}"/>
          </ac:spMkLst>
        </pc:spChg>
        <pc:spChg chg="mod">
          <ac:chgData name="Hoàng Thư" userId="21d31c9762d613a4" providerId="LiveId" clId="{3BB0656B-BEF1-CF47-85C4-8404ED6A4C9C}" dt="2019-09-30T12:08:31.900" v="31" actId="1076"/>
          <ac:spMkLst>
            <pc:docMk/>
            <pc:sldMk cId="3795225164" sldId="259"/>
            <ac:spMk id="23" creationId="{64E263D4-FF99-4115-A750-399C550760EE}"/>
          </ac:spMkLst>
        </pc:spChg>
        <pc:spChg chg="mod">
          <ac:chgData name="Hoàng Thư" userId="21d31c9762d613a4" providerId="LiveId" clId="{3BB0656B-BEF1-CF47-85C4-8404ED6A4C9C}" dt="2019-09-30T12:08:49.244" v="35" actId="1076"/>
          <ac:spMkLst>
            <pc:docMk/>
            <pc:sldMk cId="3795225164" sldId="259"/>
            <ac:spMk id="25" creationId="{00BEFBB1-525B-415D-8E45-ADCB8FD217EA}"/>
          </ac:spMkLst>
        </pc:spChg>
        <pc:picChg chg="mod">
          <ac:chgData name="Hoàng Thư" userId="21d31c9762d613a4" providerId="LiveId" clId="{3BB0656B-BEF1-CF47-85C4-8404ED6A4C9C}" dt="2019-09-30T12:07:42.151" v="22" actId="1076"/>
          <ac:picMkLst>
            <pc:docMk/>
            <pc:sldMk cId="3795225164" sldId="259"/>
            <ac:picMk id="5" creationId="{A9E30F87-AC3B-464A-ACE1-7680D911652F}"/>
          </ac:picMkLst>
        </pc:picChg>
        <pc:picChg chg="del mod">
          <ac:chgData name="Hoàng Thư" userId="21d31c9762d613a4" providerId="LiveId" clId="{3BB0656B-BEF1-CF47-85C4-8404ED6A4C9C}" dt="2019-09-30T12:07:23.536" v="18" actId="478"/>
          <ac:picMkLst>
            <pc:docMk/>
            <pc:sldMk cId="3795225164" sldId="259"/>
            <ac:picMk id="20" creationId="{FA2065B4-32D5-4275-B2C9-8B5FF2ACCBD4}"/>
          </ac:picMkLst>
        </pc:picChg>
        <pc:picChg chg="del mod">
          <ac:chgData name="Hoàng Thư" userId="21d31c9762d613a4" providerId="LiveId" clId="{3BB0656B-BEF1-CF47-85C4-8404ED6A4C9C}" dt="2019-09-30T12:07:27.763" v="19" actId="478"/>
          <ac:picMkLst>
            <pc:docMk/>
            <pc:sldMk cId="3795225164" sldId="259"/>
            <ac:picMk id="22" creationId="{29116D89-5671-4377-A980-517B605BECAA}"/>
          </ac:picMkLst>
        </pc:picChg>
        <pc:picChg chg="mod">
          <ac:chgData name="Hoàng Thư" userId="21d31c9762d613a4" providerId="LiveId" clId="{3BB0656B-BEF1-CF47-85C4-8404ED6A4C9C}" dt="2019-09-30T12:08:21.307" v="30" actId="1076"/>
          <ac:picMkLst>
            <pc:docMk/>
            <pc:sldMk cId="3795225164" sldId="259"/>
            <ac:picMk id="24" creationId="{5D199BEE-8167-419B-B668-203E8A2CC0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77FF1-05EF-4857-82D5-DD2D033915E8}"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50489-2F05-4D61-862B-C1A54D350900}" type="slidenum">
              <a:rPr lang="en-US" smtClean="0"/>
              <a:t>‹#›</a:t>
            </a:fld>
            <a:endParaRPr lang="en-US"/>
          </a:p>
        </p:txBody>
      </p:sp>
    </p:spTree>
    <p:extLst>
      <p:ext uri="{BB962C8B-B14F-4D97-AF65-F5344CB8AC3E}">
        <p14:creationId xmlns:p14="http://schemas.microsoft.com/office/powerpoint/2010/main" val="2527723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9</a:t>
            </a:fld>
            <a:endParaRPr lang="en-US"/>
          </a:p>
        </p:txBody>
      </p:sp>
    </p:spTree>
    <p:extLst>
      <p:ext uri="{BB962C8B-B14F-4D97-AF65-F5344CB8AC3E}">
        <p14:creationId xmlns:p14="http://schemas.microsoft.com/office/powerpoint/2010/main" val="262486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77085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7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84998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83699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02962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973738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6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18367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144466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6170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3157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39317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9881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345444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13895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282581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895595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35678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5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71816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97312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95316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5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645325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1258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5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50660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0611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5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44019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4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770740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513987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1204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345811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40565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22620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39591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32489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21718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22480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00920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327154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80027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28695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50877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581866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84821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202497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35849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8238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774189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2853585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82324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828316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787953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9891661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58667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198234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33723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49420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6577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027613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149493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290192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1992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731281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6714883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31940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248028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92045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50579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08270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441986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9238167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5783650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487038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7790095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800775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69031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4941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937260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687028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763095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759685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07108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51755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132440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0541430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342186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98940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56384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067418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187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63141850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8/16/2023</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4233515074"/>
      </p:ext>
    </p:extLst>
  </p:cSld>
  <p:clrMap bg1="lt1" tx1="dk1" bg2="lt2" tx2="dk2" accent1="accent1" accent2="accent2" accent3="accent3" accent4="accent4" accent5="accent5" accent6="accent6" hlink="hlink" folHlink="folHlink"/>
  <p:sldLayoutIdLst>
    <p:sldLayoutId id="2147483649" r:id="rId1"/>
    <p:sldLayoutId id="2147483721" r:id="rId2"/>
    <p:sldLayoutId id="2147483693" r:id="rId3"/>
    <p:sldLayoutId id="2147483687" r:id="rId4"/>
    <p:sldLayoutId id="2147483686" r:id="rId5"/>
    <p:sldLayoutId id="2147483685" r:id="rId6"/>
    <p:sldLayoutId id="2147483660" r:id="rId7"/>
    <p:sldLayoutId id="2147483650" r:id="rId8"/>
    <p:sldLayoutId id="2147483736" r:id="rId9"/>
    <p:sldLayoutId id="2147483735" r:id="rId10"/>
    <p:sldLayoutId id="2147483734" r:id="rId11"/>
    <p:sldLayoutId id="2147483733" r:id="rId12"/>
    <p:sldLayoutId id="2147483732" r:id="rId13"/>
    <p:sldLayoutId id="2147483731" r:id="rId14"/>
    <p:sldLayoutId id="2147483730" r:id="rId15"/>
    <p:sldLayoutId id="2147483729" r:id="rId16"/>
    <p:sldLayoutId id="2147483728" r:id="rId17"/>
    <p:sldLayoutId id="2147483727" r:id="rId18"/>
    <p:sldLayoutId id="2147483726" r:id="rId19"/>
    <p:sldLayoutId id="2147483725" r:id="rId20"/>
    <p:sldLayoutId id="2147483724" r:id="rId21"/>
    <p:sldLayoutId id="2147483723" r:id="rId22"/>
    <p:sldLayoutId id="2147483722" r:id="rId23"/>
    <p:sldLayoutId id="2147483720" r:id="rId24"/>
    <p:sldLayoutId id="2147483719" r:id="rId25"/>
    <p:sldLayoutId id="2147483718" r:id="rId26"/>
    <p:sldLayoutId id="2147483717" r:id="rId27"/>
    <p:sldLayoutId id="2147483716" r:id="rId28"/>
    <p:sldLayoutId id="2147483715" r:id="rId29"/>
    <p:sldLayoutId id="2147483714" r:id="rId30"/>
    <p:sldLayoutId id="2147483713" r:id="rId31"/>
    <p:sldLayoutId id="2147483712" r:id="rId32"/>
    <p:sldLayoutId id="2147483711" r:id="rId33"/>
    <p:sldLayoutId id="2147483710" r:id="rId34"/>
    <p:sldLayoutId id="2147483709" r:id="rId35"/>
    <p:sldLayoutId id="2147483708" r:id="rId36"/>
    <p:sldLayoutId id="2147483707" r:id="rId37"/>
    <p:sldLayoutId id="2147483706" r:id="rId38"/>
    <p:sldLayoutId id="2147483705" r:id="rId39"/>
    <p:sldLayoutId id="2147483704" r:id="rId40"/>
    <p:sldLayoutId id="2147483703" r:id="rId41"/>
    <p:sldLayoutId id="2147483702" r:id="rId42"/>
    <p:sldLayoutId id="2147483701" r:id="rId43"/>
    <p:sldLayoutId id="2147483700" r:id="rId44"/>
    <p:sldLayoutId id="2147483699" r:id="rId45"/>
    <p:sldLayoutId id="2147483698" r:id="rId46"/>
    <p:sldLayoutId id="2147483697" r:id="rId47"/>
    <p:sldLayoutId id="2147483696" r:id="rId48"/>
    <p:sldLayoutId id="2147483695" r:id="rId49"/>
    <p:sldLayoutId id="2147483694" r:id="rId50"/>
    <p:sldLayoutId id="2147483692" r:id="rId51"/>
    <p:sldLayoutId id="2147483691" r:id="rId52"/>
    <p:sldLayoutId id="2147483690" r:id="rId53"/>
    <p:sldLayoutId id="2147483689" r:id="rId54"/>
    <p:sldLayoutId id="2147483688" r:id="rId55"/>
    <p:sldLayoutId id="2147483684" r:id="rId56"/>
    <p:sldLayoutId id="2147483683" r:id="rId57"/>
    <p:sldLayoutId id="2147483682" r:id="rId58"/>
    <p:sldLayoutId id="2147483681" r:id="rId59"/>
    <p:sldLayoutId id="2147483680" r:id="rId60"/>
    <p:sldLayoutId id="2147483679" r:id="rId61"/>
    <p:sldLayoutId id="2147483678" r:id="rId62"/>
    <p:sldLayoutId id="2147483677" r:id="rId63"/>
    <p:sldLayoutId id="2147483676" r:id="rId64"/>
    <p:sldLayoutId id="2147483675" r:id="rId65"/>
    <p:sldLayoutId id="2147483674" r:id="rId66"/>
    <p:sldLayoutId id="2147483673" r:id="rId67"/>
    <p:sldLayoutId id="2147483672" r:id="rId68"/>
    <p:sldLayoutId id="2147483671" r:id="rId69"/>
    <p:sldLayoutId id="2147483670" r:id="rId70"/>
    <p:sldLayoutId id="2147483669" r:id="rId71"/>
    <p:sldLayoutId id="2147483668" r:id="rId72"/>
    <p:sldLayoutId id="2147483667" r:id="rId73"/>
    <p:sldLayoutId id="2147483666" r:id="rId74"/>
    <p:sldLayoutId id="2147483665" r:id="rId75"/>
    <p:sldLayoutId id="2147483664" r:id="rId76"/>
    <p:sldLayoutId id="2147483663" r:id="rId77"/>
    <p:sldLayoutId id="2147483662" r:id="rId78"/>
    <p:sldLayoutId id="2147483661" r:id="rId79"/>
    <p:sldLayoutId id="2147483651" r:id="rId80"/>
    <p:sldLayoutId id="2147483652" r:id="rId81"/>
    <p:sldLayoutId id="2147483653" r:id="rId82"/>
    <p:sldLayoutId id="2147483654" r:id="rId83"/>
    <p:sldLayoutId id="2147483655" r:id="rId84"/>
    <p:sldLayoutId id="2147483656" r:id="rId85"/>
    <p:sldLayoutId id="2147483657" r:id="rId86"/>
    <p:sldLayoutId id="2147483658" r:id="rId87"/>
    <p:sldLayoutId id="2147483659" r:id="rId8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0.jpg"/><Relationship Id="rId3" Type="http://schemas.openxmlformats.org/officeDocument/2006/relationships/image" Target="../media/image17.png"/><Relationship Id="rId7" Type="http://schemas.openxmlformats.org/officeDocument/2006/relationships/image" Target="../media/image28.jpg"/><Relationship Id="rId12"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29.jpg"/><Relationship Id="rId4" Type="http://schemas.openxmlformats.org/officeDocument/2006/relationships/image" Target="../media/image18.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5.png"/><Relationship Id="rId7" Type="http://schemas.openxmlformats.org/officeDocument/2006/relationships/image" Target="../media/image38.jp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8.xml"/><Relationship Id="rId7" Type="http://schemas.openxmlformats.org/officeDocument/2006/relationships/image" Target="../media/image12.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0.gif"/></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8.xml"/><Relationship Id="rId7" Type="http://schemas.openxmlformats.org/officeDocument/2006/relationships/image" Target="../media/image12.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14.png"/><Relationship Id="rId4" Type="http://schemas.openxmlformats.org/officeDocument/2006/relationships/audio" Target="../media/audio4.wav"/><Relationship Id="rId9"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8.xml"/><Relationship Id="rId7" Type="http://schemas.openxmlformats.org/officeDocument/2006/relationships/image" Target="../media/image13.gif"/><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8.xml"/><Relationship Id="rId7" Type="http://schemas.openxmlformats.org/officeDocument/2006/relationships/image" Target="../media/image12.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14.png"/><Relationship Id="rId4" Type="http://schemas.openxmlformats.org/officeDocument/2006/relationships/audio" Target="../media/audio4.wav"/><Relationship Id="rId9" Type="http://schemas.openxmlformats.org/officeDocument/2006/relationships/image" Target="../media/image1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1059691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8248650" y="3314700"/>
            <a:ext cx="3937255" cy="35433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4485776" y="1960993"/>
            <a:ext cx="29246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Bài</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3 – </a:t>
            </a: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Tiết</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2</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A18C9446-D487-8E44-5D3B-5A46674AD63F}"/>
              </a:ext>
            </a:extLst>
          </p:cNvPr>
          <p:cNvPicPr>
            <a:picLocks noChangeAspect="1"/>
          </p:cNvPicPr>
          <p:nvPr/>
        </p:nvPicPr>
        <p:blipFill>
          <a:blip r:embed="rId8"/>
          <a:stretch>
            <a:fillRect/>
          </a:stretch>
        </p:blipFill>
        <p:spPr>
          <a:xfrm>
            <a:off x="3343470" y="947131"/>
            <a:ext cx="4285859" cy="810838"/>
          </a:xfrm>
          <a:prstGeom prst="rect">
            <a:avLst/>
          </a:prstGeom>
        </p:spPr>
      </p:pic>
      <p:pic>
        <p:nvPicPr>
          <p:cNvPr id="11" name="Picture 10">
            <a:extLst>
              <a:ext uri="{FF2B5EF4-FFF2-40B4-BE49-F238E27FC236}">
                <a16:creationId xmlns:a16="http://schemas.microsoft.com/office/drawing/2014/main" id="{CAA5EDA4-A5B3-599C-1FBE-E97FF94A23C2}"/>
              </a:ext>
            </a:extLst>
          </p:cNvPr>
          <p:cNvPicPr>
            <a:picLocks noChangeAspect="1"/>
          </p:cNvPicPr>
          <p:nvPr/>
        </p:nvPicPr>
        <p:blipFill>
          <a:blip r:embed="rId9"/>
          <a:stretch>
            <a:fillRect/>
          </a:stretch>
        </p:blipFill>
        <p:spPr>
          <a:xfrm>
            <a:off x="375885" y="405254"/>
            <a:ext cx="3724979" cy="2999492"/>
          </a:xfrm>
          <a:prstGeom prst="rect">
            <a:avLst/>
          </a:prstGeom>
        </p:spPr>
      </p:pic>
      <p:pic>
        <p:nvPicPr>
          <p:cNvPr id="12" name="Picture 11">
            <a:extLst>
              <a:ext uri="{FF2B5EF4-FFF2-40B4-BE49-F238E27FC236}">
                <a16:creationId xmlns:a16="http://schemas.microsoft.com/office/drawing/2014/main" id="{8C10E6E3-4C6B-69CF-49CB-188AD411C314}"/>
              </a:ext>
            </a:extLst>
          </p:cNvPr>
          <p:cNvPicPr>
            <a:picLocks noChangeAspect="1"/>
          </p:cNvPicPr>
          <p:nvPr/>
        </p:nvPicPr>
        <p:blipFill>
          <a:blip r:embed="rId10"/>
          <a:stretch>
            <a:fillRect/>
          </a:stretch>
        </p:blipFill>
        <p:spPr>
          <a:xfrm>
            <a:off x="2767675" y="2551100"/>
            <a:ext cx="6675699" cy="1755800"/>
          </a:xfrm>
          <a:prstGeom prst="rect">
            <a:avLst/>
          </a:prstGeom>
        </p:spPr>
      </p:pic>
      <p:sp>
        <p:nvSpPr>
          <p:cNvPr id="2" name="TextBox 1">
            <a:extLst>
              <a:ext uri="{FF2B5EF4-FFF2-40B4-BE49-F238E27FC236}">
                <a16:creationId xmlns:a16="http://schemas.microsoft.com/office/drawing/2014/main" id="{9EC66E43-F343-4DA7-8D9F-80002B2DFB70}"/>
              </a:ext>
            </a:extLst>
          </p:cNvPr>
          <p:cNvSpPr txBox="1"/>
          <p:nvPr/>
        </p:nvSpPr>
        <p:spPr>
          <a:xfrm>
            <a:off x="2117352" y="5589850"/>
            <a:ext cx="7198381" cy="584775"/>
          </a:xfrm>
          <a:prstGeom prst="rect">
            <a:avLst/>
          </a:prstGeom>
          <a:ln/>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3200" b="1" i="1" dirty="0">
                <a:solidFill>
                  <a:srgbClr val="FF0000"/>
                </a:solidFill>
                <a:latin typeface="Times New Roman" panose="02020603050405020304" pitchFamily="18" charset="0"/>
                <a:cs typeface="Times New Roman" panose="02020603050405020304" pitchFamily="18" charset="0"/>
              </a:rPr>
              <a:t>GV </a:t>
            </a:r>
            <a:r>
              <a:rPr lang="en-US" sz="3200" b="1" i="1" dirty="0" err="1">
                <a:solidFill>
                  <a:srgbClr val="FF0000"/>
                </a:solidFill>
                <a:latin typeface="Times New Roman" panose="02020603050405020304" pitchFamily="18" charset="0"/>
                <a:cs typeface="Times New Roman" panose="02020603050405020304" pitchFamily="18" charset="0"/>
              </a:rPr>
              <a:t>thực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hiện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Nguyễn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Thị</a:t>
            </a:r>
            <a:r>
              <a:rPr lang="en-US" sz="3200" b="1" i="1" dirty="0">
                <a:solidFill>
                  <a:srgbClr val="FF0000"/>
                </a:solidFill>
                <a:latin typeface="Times New Roman" panose="02020603050405020304" pitchFamily="18" charset="0"/>
                <a:cs typeface="Times New Roman" panose="02020603050405020304" pitchFamily="18" charset="0"/>
              </a:rPr>
              <a:t> Ph</a:t>
            </a:r>
            <a:r>
              <a:rPr lang="vi-VN" sz="3200" b="1" i="1" dirty="0">
                <a:solidFill>
                  <a:srgbClr val="FF0000"/>
                </a:solidFill>
                <a:latin typeface="Times New Roman" panose="02020603050405020304" pitchFamily="18" charset="0"/>
                <a:cs typeface="Times New Roman" panose="02020603050405020304" pitchFamily="18" charset="0"/>
              </a:rPr>
              <a:t>ư</a:t>
            </a:r>
            <a:r>
              <a:rPr lang="en-US" sz="3200" b="1" i="1" dirty="0" err="1">
                <a:solidFill>
                  <a:srgbClr val="FF0000"/>
                </a:solidFill>
                <a:latin typeface="Times New Roman" panose="02020603050405020304" pitchFamily="18" charset="0"/>
                <a:cs typeface="Times New Roman" panose="02020603050405020304" pitchFamily="18" charset="0"/>
              </a:rPr>
              <a:t>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Thảo</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0115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BE9FB3-7280-46B2-BF87-8A68EF37D0A8}"/>
              </a:ext>
            </a:extLst>
          </p:cNvPr>
          <p:cNvPicPr>
            <a:picLocks noChangeAspect="1"/>
          </p:cNvPicPr>
          <p:nvPr/>
        </p:nvPicPr>
        <p:blipFill>
          <a:blip r:embed="rId2"/>
          <a:stretch>
            <a:fillRect/>
          </a:stretch>
        </p:blipFill>
        <p:spPr>
          <a:xfrm>
            <a:off x="713415" y="0"/>
            <a:ext cx="1590675" cy="1838325"/>
          </a:xfrm>
          <a:prstGeom prst="rect">
            <a:avLst/>
          </a:prstGeom>
        </p:spPr>
      </p:pic>
      <p:pic>
        <p:nvPicPr>
          <p:cNvPr id="7" name="Picture 6">
            <a:extLst>
              <a:ext uri="{FF2B5EF4-FFF2-40B4-BE49-F238E27FC236}">
                <a16:creationId xmlns:a16="http://schemas.microsoft.com/office/drawing/2014/main" id="{261C8E4F-F7DB-40DD-B9FE-8DC45275C181}"/>
              </a:ext>
            </a:extLst>
          </p:cNvPr>
          <p:cNvPicPr>
            <a:picLocks noChangeAspect="1"/>
          </p:cNvPicPr>
          <p:nvPr/>
        </p:nvPicPr>
        <p:blipFill>
          <a:blip r:embed="rId3"/>
          <a:stretch>
            <a:fillRect/>
          </a:stretch>
        </p:blipFill>
        <p:spPr>
          <a:xfrm>
            <a:off x="868872" y="2139876"/>
            <a:ext cx="1590675" cy="1704560"/>
          </a:xfrm>
          <a:prstGeom prst="rect">
            <a:avLst/>
          </a:prstGeom>
        </p:spPr>
      </p:pic>
      <p:pic>
        <p:nvPicPr>
          <p:cNvPr id="8" name="Picture 7">
            <a:extLst>
              <a:ext uri="{FF2B5EF4-FFF2-40B4-BE49-F238E27FC236}">
                <a16:creationId xmlns:a16="http://schemas.microsoft.com/office/drawing/2014/main" id="{E5B09588-C6ED-433E-AA12-B49391F5F398}"/>
              </a:ext>
            </a:extLst>
          </p:cNvPr>
          <p:cNvPicPr>
            <a:picLocks noChangeAspect="1"/>
          </p:cNvPicPr>
          <p:nvPr/>
        </p:nvPicPr>
        <p:blipFill>
          <a:blip r:embed="rId4"/>
          <a:stretch>
            <a:fillRect/>
          </a:stretch>
        </p:blipFill>
        <p:spPr>
          <a:xfrm>
            <a:off x="963734" y="4515475"/>
            <a:ext cx="1590675" cy="1704561"/>
          </a:xfrm>
          <a:prstGeom prst="rect">
            <a:avLst/>
          </a:prstGeom>
        </p:spPr>
      </p:pic>
      <p:pic>
        <p:nvPicPr>
          <p:cNvPr id="9" name="Picture 8" descr="A picture containing text, sketch, invertebrate, art&#10;&#10;Description automatically generated">
            <a:extLst>
              <a:ext uri="{FF2B5EF4-FFF2-40B4-BE49-F238E27FC236}">
                <a16:creationId xmlns:a16="http://schemas.microsoft.com/office/drawing/2014/main" id="{902867EC-19BF-4835-808D-C7DC46028D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9634" y="122884"/>
            <a:ext cx="1242869" cy="1137838"/>
          </a:xfrm>
          <a:prstGeom prst="rect">
            <a:avLst/>
          </a:prstGeom>
        </p:spPr>
      </p:pic>
      <p:cxnSp>
        <p:nvCxnSpPr>
          <p:cNvPr id="11" name="Straight Arrow Connector 10">
            <a:extLst>
              <a:ext uri="{FF2B5EF4-FFF2-40B4-BE49-F238E27FC236}">
                <a16:creationId xmlns:a16="http://schemas.microsoft.com/office/drawing/2014/main" id="{3BA1E249-8586-4F3D-AAFB-F4EA9E9439AB}"/>
              </a:ext>
            </a:extLst>
          </p:cNvPr>
          <p:cNvCxnSpPr>
            <a:cxnSpLocks/>
          </p:cNvCxnSpPr>
          <p:nvPr/>
        </p:nvCxnSpPr>
        <p:spPr>
          <a:xfrm flipV="1">
            <a:off x="2504594" y="468571"/>
            <a:ext cx="2040839" cy="6114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pink flower with black text&#10;&#10;Description automatically generated with medium confidence">
            <a:extLst>
              <a:ext uri="{FF2B5EF4-FFF2-40B4-BE49-F238E27FC236}">
                <a16:creationId xmlns:a16="http://schemas.microsoft.com/office/drawing/2014/main" id="{DBC04859-75CA-49A5-BB9B-C84ACB8A61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0410" y="888098"/>
            <a:ext cx="1085023" cy="1136149"/>
          </a:xfrm>
          <a:prstGeom prst="rect">
            <a:avLst/>
          </a:prstGeom>
        </p:spPr>
      </p:pic>
      <p:cxnSp>
        <p:nvCxnSpPr>
          <p:cNvPr id="14" name="Straight Arrow Connector 13">
            <a:extLst>
              <a:ext uri="{FF2B5EF4-FFF2-40B4-BE49-F238E27FC236}">
                <a16:creationId xmlns:a16="http://schemas.microsoft.com/office/drawing/2014/main" id="{696BB7E7-3AA4-47EB-AA8F-588EE9EB6809}"/>
              </a:ext>
            </a:extLst>
          </p:cNvPr>
          <p:cNvCxnSpPr>
            <a:cxnSpLocks/>
          </p:cNvCxnSpPr>
          <p:nvPr/>
        </p:nvCxnSpPr>
        <p:spPr>
          <a:xfrm>
            <a:off x="2612014" y="1180622"/>
            <a:ext cx="868811" cy="3603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FCD581C-6F82-42E8-A4B4-DBBE1902D1A6}"/>
              </a:ext>
            </a:extLst>
          </p:cNvPr>
          <p:cNvGrpSpPr/>
          <p:nvPr/>
        </p:nvGrpSpPr>
        <p:grpSpPr>
          <a:xfrm>
            <a:off x="5953950" y="353049"/>
            <a:ext cx="5257974" cy="4047660"/>
            <a:chOff x="5953950" y="353049"/>
            <a:chExt cx="5257974" cy="4047660"/>
          </a:xfrm>
        </p:grpSpPr>
        <p:pic>
          <p:nvPicPr>
            <p:cNvPr id="18" name="Picture 17">
              <a:extLst>
                <a:ext uri="{FF2B5EF4-FFF2-40B4-BE49-F238E27FC236}">
                  <a16:creationId xmlns:a16="http://schemas.microsoft.com/office/drawing/2014/main" id="{BA734BD4-F20D-4B86-A8D4-CF3FD9E068F5}"/>
                </a:ext>
              </a:extLst>
            </p:cNvPr>
            <p:cNvPicPr>
              <a:picLocks noChangeAspect="1"/>
            </p:cNvPicPr>
            <p:nvPr/>
          </p:nvPicPr>
          <p:blipFill rotWithShape="1">
            <a:blip r:embed="rId7">
              <a:extLst>
                <a:ext uri="{28A0092B-C50C-407E-A947-70E740481C1C}">
                  <a14:useLocalDpi xmlns:a14="http://schemas.microsoft.com/office/drawing/2010/main" val="0"/>
                </a:ext>
              </a:extLst>
            </a:blip>
            <a:srcRect l="15997" t="-1" r="11145" b="378"/>
            <a:stretch/>
          </p:blipFill>
          <p:spPr>
            <a:xfrm>
              <a:off x="5953950" y="353049"/>
              <a:ext cx="5257974" cy="4047660"/>
            </a:xfrm>
            <a:prstGeom prst="rect">
              <a:avLst/>
            </a:prstGeom>
          </p:spPr>
        </p:pic>
        <p:sp>
          <p:nvSpPr>
            <p:cNvPr id="19" name="TextBox 18">
              <a:extLst>
                <a:ext uri="{FF2B5EF4-FFF2-40B4-BE49-F238E27FC236}">
                  <a16:creationId xmlns:a16="http://schemas.microsoft.com/office/drawing/2014/main" id="{0681590F-0FC5-4D45-9897-18508AD8F716}"/>
                </a:ext>
              </a:extLst>
            </p:cNvPr>
            <p:cNvSpPr txBox="1"/>
            <p:nvPr/>
          </p:nvSpPr>
          <p:spPr>
            <a:xfrm>
              <a:off x="7098727" y="3815934"/>
              <a:ext cx="3241978" cy="584775"/>
            </a:xfrm>
            <a:prstGeom prst="rect">
              <a:avLst/>
            </a:prstGeom>
            <a:solidFill>
              <a:schemeClr val="bg1"/>
            </a:solid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thầy</a:t>
              </a: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Chu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An</a:t>
              </a:r>
            </a:p>
          </p:txBody>
        </p:sp>
      </p:grpSp>
      <p:cxnSp>
        <p:nvCxnSpPr>
          <p:cNvPr id="21" name="Straight Arrow Connector 20">
            <a:extLst>
              <a:ext uri="{FF2B5EF4-FFF2-40B4-BE49-F238E27FC236}">
                <a16:creationId xmlns:a16="http://schemas.microsoft.com/office/drawing/2014/main" id="{219A9894-D211-405A-A432-4F689D77668D}"/>
              </a:ext>
            </a:extLst>
          </p:cNvPr>
          <p:cNvCxnSpPr>
            <a:cxnSpLocks/>
            <a:endCxn id="22" idx="1"/>
          </p:cNvCxnSpPr>
          <p:nvPr/>
        </p:nvCxnSpPr>
        <p:spPr>
          <a:xfrm flipV="1">
            <a:off x="2504594" y="2627737"/>
            <a:ext cx="2115842" cy="3400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purple flower with black text&#10;&#10;Description automatically generated with medium confidence">
            <a:extLst>
              <a:ext uri="{FF2B5EF4-FFF2-40B4-BE49-F238E27FC236}">
                <a16:creationId xmlns:a16="http://schemas.microsoft.com/office/drawing/2014/main" id="{E3B4B12C-2754-463D-9221-668F818E8C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0436" y="2065281"/>
            <a:ext cx="1261264" cy="1124911"/>
          </a:xfrm>
          <a:prstGeom prst="rect">
            <a:avLst/>
          </a:prstGeom>
        </p:spPr>
      </p:pic>
      <p:cxnSp>
        <p:nvCxnSpPr>
          <p:cNvPr id="23" name="Straight Arrow Connector 22">
            <a:extLst>
              <a:ext uri="{FF2B5EF4-FFF2-40B4-BE49-F238E27FC236}">
                <a16:creationId xmlns:a16="http://schemas.microsoft.com/office/drawing/2014/main" id="{A432A6DE-FC44-48F2-BFB3-860BD7E80339}"/>
              </a:ext>
            </a:extLst>
          </p:cNvPr>
          <p:cNvCxnSpPr>
            <a:cxnSpLocks/>
          </p:cNvCxnSpPr>
          <p:nvPr/>
        </p:nvCxnSpPr>
        <p:spPr>
          <a:xfrm>
            <a:off x="2415706" y="3297654"/>
            <a:ext cx="1220576" cy="3988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A picture containing sketch, graphics, art, design&#10;&#10;Description automatically generated">
            <a:extLst>
              <a:ext uri="{FF2B5EF4-FFF2-40B4-BE49-F238E27FC236}">
                <a16:creationId xmlns:a16="http://schemas.microsoft.com/office/drawing/2014/main" id="{29E87538-27EB-4F33-A784-43E2715ED9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6282" y="3077655"/>
            <a:ext cx="1138239" cy="1131915"/>
          </a:xfrm>
          <a:prstGeom prst="rect">
            <a:avLst/>
          </a:prstGeom>
        </p:spPr>
      </p:pic>
      <p:grpSp>
        <p:nvGrpSpPr>
          <p:cNvPr id="27" name="Group 26">
            <a:extLst>
              <a:ext uri="{FF2B5EF4-FFF2-40B4-BE49-F238E27FC236}">
                <a16:creationId xmlns:a16="http://schemas.microsoft.com/office/drawing/2014/main" id="{890B2386-870D-4EF4-B386-A601AA39499E}"/>
              </a:ext>
            </a:extLst>
          </p:cNvPr>
          <p:cNvGrpSpPr/>
          <p:nvPr/>
        </p:nvGrpSpPr>
        <p:grpSpPr>
          <a:xfrm>
            <a:off x="6203937" y="1820033"/>
            <a:ext cx="5257974" cy="3732049"/>
            <a:chOff x="3673100" y="1941044"/>
            <a:chExt cx="5858455" cy="4231539"/>
          </a:xfrm>
        </p:grpSpPr>
        <p:pic>
          <p:nvPicPr>
            <p:cNvPr id="28" name="Picture 27">
              <a:extLst>
                <a:ext uri="{FF2B5EF4-FFF2-40B4-BE49-F238E27FC236}">
                  <a16:creationId xmlns:a16="http://schemas.microsoft.com/office/drawing/2014/main" id="{C0D9BCF5-3007-4DFD-9687-48563F983D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73100" y="1941044"/>
              <a:ext cx="5858455" cy="4184611"/>
            </a:xfrm>
            <a:prstGeom prst="rect">
              <a:avLst/>
            </a:prstGeom>
          </p:spPr>
        </p:pic>
        <p:sp>
          <p:nvSpPr>
            <p:cNvPr id="29" name="TextBox 28">
              <a:extLst>
                <a:ext uri="{FF2B5EF4-FFF2-40B4-BE49-F238E27FC236}">
                  <a16:creationId xmlns:a16="http://schemas.microsoft.com/office/drawing/2014/main" id="{624D97C6-915E-4897-A63F-295303D89D1B}"/>
                </a:ext>
              </a:extLst>
            </p:cNvPr>
            <p:cNvSpPr txBox="1"/>
            <p:nvPr/>
          </p:nvSpPr>
          <p:spPr>
            <a:xfrm>
              <a:off x="5141841" y="5579336"/>
              <a:ext cx="3268884" cy="593247"/>
            </a:xfrm>
            <a:prstGeom prst="rect">
              <a:avLst/>
            </a:prstGeom>
            <a:solidFill>
              <a:schemeClr val="bg1"/>
            </a:solid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phố</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endParaRPr lang="en-US" sz="2800" b="1" dirty="0">
                <a:solidFill>
                  <a:srgbClr val="FF0000"/>
                </a:solidFill>
                <a:latin typeface="Times New Roman" panose="02020603050405020304" pitchFamily="18" charset="0"/>
                <a:cs typeface="Times New Roman" panose="02020603050405020304" pitchFamily="18" charset="0"/>
              </a:endParaRPr>
            </a:p>
          </p:txBody>
        </p:sp>
      </p:grpSp>
      <p:pic>
        <p:nvPicPr>
          <p:cNvPr id="30" name="Picture 29" descr="A yellow flower with white text&#10;&#10;Description automatically generated with low confidence">
            <a:extLst>
              <a:ext uri="{FF2B5EF4-FFF2-40B4-BE49-F238E27FC236}">
                <a16:creationId xmlns:a16="http://schemas.microsoft.com/office/drawing/2014/main" id="{19E20A4D-256A-4F39-A9B8-6B3AD65C5E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3789" y="4085556"/>
            <a:ext cx="1334773" cy="1322240"/>
          </a:xfrm>
          <a:prstGeom prst="rect">
            <a:avLst/>
          </a:prstGeom>
        </p:spPr>
      </p:pic>
      <p:pic>
        <p:nvPicPr>
          <p:cNvPr id="36" name="Picture 35" descr="A picture containing flower, text, yellow, plant&#10;&#10;Description automatically generated">
            <a:extLst>
              <a:ext uri="{FF2B5EF4-FFF2-40B4-BE49-F238E27FC236}">
                <a16:creationId xmlns:a16="http://schemas.microsoft.com/office/drawing/2014/main" id="{296655BF-9979-4475-8549-30B51B5A24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9837" y="5407796"/>
            <a:ext cx="1403528" cy="1367167"/>
          </a:xfrm>
          <a:prstGeom prst="rect">
            <a:avLst/>
          </a:prstGeom>
        </p:spPr>
      </p:pic>
      <p:cxnSp>
        <p:nvCxnSpPr>
          <p:cNvPr id="37" name="Straight Arrow Connector 36">
            <a:extLst>
              <a:ext uri="{FF2B5EF4-FFF2-40B4-BE49-F238E27FC236}">
                <a16:creationId xmlns:a16="http://schemas.microsoft.com/office/drawing/2014/main" id="{982D9523-3AA1-4F96-854B-F1F1E75B83F4}"/>
              </a:ext>
            </a:extLst>
          </p:cNvPr>
          <p:cNvCxnSpPr>
            <a:cxnSpLocks/>
          </p:cNvCxnSpPr>
          <p:nvPr/>
        </p:nvCxnSpPr>
        <p:spPr>
          <a:xfrm flipV="1">
            <a:off x="2619352" y="4877421"/>
            <a:ext cx="2115842" cy="3400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5A9BB5-DA54-4B18-B9B8-45D518BA50F2}"/>
              </a:ext>
            </a:extLst>
          </p:cNvPr>
          <p:cNvCxnSpPr>
            <a:cxnSpLocks/>
          </p:cNvCxnSpPr>
          <p:nvPr/>
        </p:nvCxnSpPr>
        <p:spPr>
          <a:xfrm>
            <a:off x="2456697" y="5571057"/>
            <a:ext cx="1220576" cy="3988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8A2360E5-58B9-4C86-A756-1FB40B4A69B8}"/>
              </a:ext>
            </a:extLst>
          </p:cNvPr>
          <p:cNvGrpSpPr/>
          <p:nvPr/>
        </p:nvGrpSpPr>
        <p:grpSpPr>
          <a:xfrm>
            <a:off x="6247956" y="3216900"/>
            <a:ext cx="5482185" cy="3387740"/>
            <a:chOff x="3901367" y="1872843"/>
            <a:chExt cx="6578976" cy="4425438"/>
          </a:xfrm>
        </p:grpSpPr>
        <p:pic>
          <p:nvPicPr>
            <p:cNvPr id="44" name="Picture 43">
              <a:extLst>
                <a:ext uri="{FF2B5EF4-FFF2-40B4-BE49-F238E27FC236}">
                  <a16:creationId xmlns:a16="http://schemas.microsoft.com/office/drawing/2014/main" id="{D7323CF7-F91F-4607-8A09-A1B138940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01367" y="1872843"/>
              <a:ext cx="6578976" cy="4338310"/>
            </a:xfrm>
            <a:prstGeom prst="rect">
              <a:avLst/>
            </a:prstGeom>
          </p:spPr>
        </p:pic>
        <p:sp>
          <p:nvSpPr>
            <p:cNvPr id="45" name="TextBox 44">
              <a:extLst>
                <a:ext uri="{FF2B5EF4-FFF2-40B4-BE49-F238E27FC236}">
                  <a16:creationId xmlns:a16="http://schemas.microsoft.com/office/drawing/2014/main" id="{359FD478-510E-4D70-BB50-C1961414240A}"/>
                </a:ext>
              </a:extLst>
            </p:cNvPr>
            <p:cNvSpPr txBox="1"/>
            <p:nvPr/>
          </p:nvSpPr>
          <p:spPr>
            <a:xfrm>
              <a:off x="5632173" y="5614793"/>
              <a:ext cx="3467192" cy="683488"/>
            </a:xfrm>
            <a:prstGeom prst="rect">
              <a:avLst/>
            </a:prstGeom>
            <a:solidFill>
              <a:schemeClr val="bg1"/>
            </a:solid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Đằng</a:t>
              </a:r>
              <a:endParaRPr lang="en-US" sz="28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1781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20"/>
                                        </p:tgtEl>
                                      </p:cBhvr>
                                      <p:by x="50000" y="50000"/>
                                    </p:animScale>
                                  </p:childTnLst>
                                </p:cTn>
                              </p:par>
                              <p:par>
                                <p:cTn id="37" presetID="42" presetClass="path" presetSubtype="0" accel="50000" decel="50000" fill="hold" nodeType="withEffect">
                                  <p:stCondLst>
                                    <p:cond delay="0"/>
                                  </p:stCondLst>
                                  <p:childTnLst>
                                    <p:animMotion origin="layout" path="M 3.54167E-6 2.22222E-6 L -0.10703 -0.18912 " pathEditMode="relative" rAng="0" ptsTypes="AA">
                                      <p:cBhvr>
                                        <p:cTn id="38" dur="2000" fill="hold"/>
                                        <p:tgtEl>
                                          <p:spTgt spid="20"/>
                                        </p:tgtEl>
                                        <p:attrNameLst>
                                          <p:attrName>ppt_x</p:attrName>
                                          <p:attrName>ppt_y</p:attrName>
                                        </p:attrNameLst>
                                      </p:cBhvr>
                                      <p:rCtr x="-5352" y="-9468"/>
                                    </p:animMotion>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42"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16" presetClass="entr" presetSubtype="21"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par>
                                <p:cTn id="60" presetID="42"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mph" presetSubtype="0" fill="hold" nodeType="clickEffect">
                                  <p:stCondLst>
                                    <p:cond delay="0"/>
                                  </p:stCondLst>
                                  <p:childTnLst>
                                    <p:animScale>
                                      <p:cBhvr>
                                        <p:cTn id="73" dur="2000" fill="hold"/>
                                        <p:tgtEl>
                                          <p:spTgt spid="27"/>
                                        </p:tgtEl>
                                      </p:cBhvr>
                                      <p:by x="50000" y="50000"/>
                                    </p:animScale>
                                  </p:childTnLst>
                                </p:cTn>
                              </p:par>
                              <p:par>
                                <p:cTn id="74" presetID="42" presetClass="path" presetSubtype="0" accel="50000" decel="50000" fill="hold" nodeType="withEffect">
                                  <p:stCondLst>
                                    <p:cond delay="0"/>
                                  </p:stCondLst>
                                  <p:childTnLst>
                                    <p:animMotion origin="layout" path="M 8.33333E-7 1.48148E-6 L -0.06458 -0.08796 " pathEditMode="relative" rAng="0" ptsTypes="AA">
                                      <p:cBhvr>
                                        <p:cTn id="75" dur="2000" fill="hold"/>
                                        <p:tgtEl>
                                          <p:spTgt spid="27"/>
                                        </p:tgtEl>
                                        <p:attrNameLst>
                                          <p:attrName>ppt_x</p:attrName>
                                          <p:attrName>ppt_y</p:attrName>
                                        </p:attrNameLst>
                                      </p:cBhvr>
                                      <p:rCtr x="-3229" y="-4398"/>
                                    </p:animMotion>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par>
                                <p:cTn id="88" presetID="42"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1000"/>
                                        <p:tgtEl>
                                          <p:spTgt spid="30"/>
                                        </p:tgtEl>
                                      </p:cBhvr>
                                    </p:animEffect>
                                    <p:anim calcmode="lin" valueType="num">
                                      <p:cBhvr>
                                        <p:cTn id="91" dur="1000" fill="hold"/>
                                        <p:tgtEl>
                                          <p:spTgt spid="30"/>
                                        </p:tgtEl>
                                        <p:attrNameLst>
                                          <p:attrName>ppt_x</p:attrName>
                                        </p:attrNameLst>
                                      </p:cBhvr>
                                      <p:tavLst>
                                        <p:tav tm="0">
                                          <p:val>
                                            <p:strVal val="#ppt_x"/>
                                          </p:val>
                                        </p:tav>
                                        <p:tav tm="100000">
                                          <p:val>
                                            <p:strVal val="#ppt_x"/>
                                          </p:val>
                                        </p:tav>
                                      </p:tavLst>
                                    </p:anim>
                                    <p:anim calcmode="lin" valueType="num">
                                      <p:cBhvr>
                                        <p:cTn id="92" dur="1000" fill="hold"/>
                                        <p:tgtEl>
                                          <p:spTgt spid="30"/>
                                        </p:tgtEl>
                                        <p:attrNameLst>
                                          <p:attrName>ppt_y</p:attrName>
                                        </p:attrNameLst>
                                      </p:cBhvr>
                                      <p:tavLst>
                                        <p:tav tm="0">
                                          <p:val>
                                            <p:strVal val="#ppt_y+.1"/>
                                          </p:val>
                                        </p:tav>
                                        <p:tav tm="100000">
                                          <p:val>
                                            <p:strVal val="#ppt_y"/>
                                          </p:val>
                                        </p:tav>
                                      </p:tavLst>
                                    </p:anim>
                                  </p:childTnLst>
                                </p:cTn>
                              </p:par>
                            </p:childTnLst>
                          </p:cTn>
                        </p:par>
                        <p:par>
                          <p:cTn id="93" fill="hold">
                            <p:stCondLst>
                              <p:cond delay="1000"/>
                            </p:stCondLst>
                            <p:childTnLst>
                              <p:par>
                                <p:cTn id="94" presetID="16" presetClass="entr" presetSubtype="21" fill="hold" nodeType="after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barn(inVertical)">
                                      <p:cBhvr>
                                        <p:cTn id="96" dur="500"/>
                                        <p:tgtEl>
                                          <p:spTgt spid="38"/>
                                        </p:tgtEl>
                                      </p:cBhvr>
                                    </p:animEffect>
                                  </p:childTnLst>
                                </p:cTn>
                              </p:par>
                              <p:par>
                                <p:cTn id="97" presetID="42" presetClass="entr" presetSubtype="0" fill="hold" nodeType="with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1000"/>
                                        <p:tgtEl>
                                          <p:spTgt spid="36"/>
                                        </p:tgtEl>
                                      </p:cBhvr>
                                    </p:animEffect>
                                    <p:anim calcmode="lin" valueType="num">
                                      <p:cBhvr>
                                        <p:cTn id="100" dur="1000" fill="hold"/>
                                        <p:tgtEl>
                                          <p:spTgt spid="36"/>
                                        </p:tgtEl>
                                        <p:attrNameLst>
                                          <p:attrName>ppt_x</p:attrName>
                                        </p:attrNameLst>
                                      </p:cBhvr>
                                      <p:tavLst>
                                        <p:tav tm="0">
                                          <p:val>
                                            <p:strVal val="#ppt_x"/>
                                          </p:val>
                                        </p:tav>
                                        <p:tav tm="100000">
                                          <p:val>
                                            <p:strVal val="#ppt_x"/>
                                          </p:val>
                                        </p:tav>
                                      </p:tavLst>
                                    </p:anim>
                                    <p:anim calcmode="lin" valueType="num">
                                      <p:cBhvr>
                                        <p:cTn id="10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6" presetClass="emph" presetSubtype="0" fill="hold" nodeType="clickEffect">
                                  <p:stCondLst>
                                    <p:cond delay="0"/>
                                  </p:stCondLst>
                                  <p:childTnLst>
                                    <p:animScale>
                                      <p:cBhvr>
                                        <p:cTn id="110" dur="2000" fill="hold"/>
                                        <p:tgtEl>
                                          <p:spTgt spid="4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A672BF-522A-461C-AFDD-94A04CE5DE02}"/>
              </a:ext>
            </a:extLst>
          </p:cNvPr>
          <p:cNvPicPr>
            <a:picLocks noChangeAspect="1"/>
          </p:cNvPicPr>
          <p:nvPr/>
        </p:nvPicPr>
        <p:blipFill>
          <a:blip r:embed="rId2"/>
          <a:stretch>
            <a:fillRect/>
          </a:stretch>
        </p:blipFill>
        <p:spPr>
          <a:xfrm>
            <a:off x="219665" y="356706"/>
            <a:ext cx="1590675" cy="1838325"/>
          </a:xfrm>
          <a:prstGeom prst="rect">
            <a:avLst/>
          </a:prstGeom>
        </p:spPr>
      </p:pic>
      <p:pic>
        <p:nvPicPr>
          <p:cNvPr id="5" name="Picture 4">
            <a:extLst>
              <a:ext uri="{FF2B5EF4-FFF2-40B4-BE49-F238E27FC236}">
                <a16:creationId xmlns:a16="http://schemas.microsoft.com/office/drawing/2014/main" id="{CD448250-3DB0-445D-A5B5-D354E7B877FC}"/>
              </a:ext>
            </a:extLst>
          </p:cNvPr>
          <p:cNvPicPr>
            <a:picLocks noChangeAspect="1"/>
          </p:cNvPicPr>
          <p:nvPr/>
        </p:nvPicPr>
        <p:blipFill>
          <a:blip r:embed="rId3"/>
          <a:stretch>
            <a:fillRect/>
          </a:stretch>
        </p:blipFill>
        <p:spPr>
          <a:xfrm>
            <a:off x="2107887" y="490471"/>
            <a:ext cx="1590675" cy="1704560"/>
          </a:xfrm>
          <a:prstGeom prst="rect">
            <a:avLst/>
          </a:prstGeom>
        </p:spPr>
      </p:pic>
      <p:pic>
        <p:nvPicPr>
          <p:cNvPr id="6" name="Picture 5">
            <a:extLst>
              <a:ext uri="{FF2B5EF4-FFF2-40B4-BE49-F238E27FC236}">
                <a16:creationId xmlns:a16="http://schemas.microsoft.com/office/drawing/2014/main" id="{53B27584-62AC-4542-BE02-711F0B177928}"/>
              </a:ext>
            </a:extLst>
          </p:cNvPr>
          <p:cNvPicPr>
            <a:picLocks noChangeAspect="1"/>
          </p:cNvPicPr>
          <p:nvPr/>
        </p:nvPicPr>
        <p:blipFill>
          <a:blip r:embed="rId4"/>
          <a:stretch>
            <a:fillRect/>
          </a:stretch>
        </p:blipFill>
        <p:spPr>
          <a:xfrm>
            <a:off x="3933773" y="423587"/>
            <a:ext cx="1590675" cy="1704561"/>
          </a:xfrm>
          <a:prstGeom prst="rect">
            <a:avLst/>
          </a:prstGeom>
        </p:spPr>
      </p:pic>
      <p:pic>
        <p:nvPicPr>
          <p:cNvPr id="7" name="Picture 6" descr="A picture containing text, sketch, invertebrate, art&#10;&#10;Description automatically generated">
            <a:extLst>
              <a:ext uri="{FF2B5EF4-FFF2-40B4-BE49-F238E27FC236}">
                <a16:creationId xmlns:a16="http://schemas.microsoft.com/office/drawing/2014/main" id="{8B6FBBB2-E550-4C90-9DC7-62A20A693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012" y="760981"/>
            <a:ext cx="1493367" cy="1367167"/>
          </a:xfrm>
          <a:prstGeom prst="rect">
            <a:avLst/>
          </a:prstGeom>
        </p:spPr>
      </p:pic>
      <p:pic>
        <p:nvPicPr>
          <p:cNvPr id="9" name="Picture 8" descr="A purple flower with black text&#10;&#10;Description automatically generated with medium confidence">
            <a:extLst>
              <a:ext uri="{FF2B5EF4-FFF2-40B4-BE49-F238E27FC236}">
                <a16:creationId xmlns:a16="http://schemas.microsoft.com/office/drawing/2014/main" id="{5D8C1945-1313-498D-B86F-2B2E9D934D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2911" y="839578"/>
            <a:ext cx="1465905" cy="1307429"/>
          </a:xfrm>
          <a:prstGeom prst="rect">
            <a:avLst/>
          </a:prstGeom>
        </p:spPr>
      </p:pic>
      <p:pic>
        <p:nvPicPr>
          <p:cNvPr id="12" name="Picture 11" descr="A picture containing flower, text, yellow, plant&#10;&#10;Description automatically generated">
            <a:extLst>
              <a:ext uri="{FF2B5EF4-FFF2-40B4-BE49-F238E27FC236}">
                <a16:creationId xmlns:a16="http://schemas.microsoft.com/office/drawing/2014/main" id="{8E557791-A20D-4606-8561-8CA1773A68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4690" y="839578"/>
            <a:ext cx="1403528" cy="1367167"/>
          </a:xfrm>
          <a:prstGeom prst="rect">
            <a:avLst/>
          </a:prstGeom>
        </p:spPr>
      </p:pic>
      <p:pic>
        <p:nvPicPr>
          <p:cNvPr id="13" name="Picture 12">
            <a:extLst>
              <a:ext uri="{FF2B5EF4-FFF2-40B4-BE49-F238E27FC236}">
                <a16:creationId xmlns:a16="http://schemas.microsoft.com/office/drawing/2014/main" id="{CCF6DCE2-F745-4943-8AA3-528BC0AE5891}"/>
              </a:ext>
            </a:extLst>
          </p:cNvPr>
          <p:cNvPicPr>
            <a:picLocks noChangeAspect="1"/>
          </p:cNvPicPr>
          <p:nvPr/>
        </p:nvPicPr>
        <p:blipFill>
          <a:blip r:embed="rId8"/>
          <a:stretch>
            <a:fillRect/>
          </a:stretch>
        </p:blipFill>
        <p:spPr>
          <a:xfrm>
            <a:off x="1160764" y="3594294"/>
            <a:ext cx="2773009" cy="3263706"/>
          </a:xfrm>
          <a:prstGeom prst="rect">
            <a:avLst/>
          </a:prstGeom>
        </p:spPr>
      </p:pic>
      <p:pic>
        <p:nvPicPr>
          <p:cNvPr id="14" name="Picture 13">
            <a:extLst>
              <a:ext uri="{FF2B5EF4-FFF2-40B4-BE49-F238E27FC236}">
                <a16:creationId xmlns:a16="http://schemas.microsoft.com/office/drawing/2014/main" id="{3FF1334D-9C56-45BB-8E9A-413A062C6935}"/>
              </a:ext>
            </a:extLst>
          </p:cNvPr>
          <p:cNvPicPr>
            <a:picLocks noChangeAspect="1"/>
          </p:cNvPicPr>
          <p:nvPr/>
        </p:nvPicPr>
        <p:blipFill>
          <a:blip r:embed="rId9"/>
          <a:stretch>
            <a:fillRect/>
          </a:stretch>
        </p:blipFill>
        <p:spPr>
          <a:xfrm>
            <a:off x="7843178" y="3652508"/>
            <a:ext cx="2352561" cy="3240157"/>
          </a:xfrm>
          <a:prstGeom prst="rect">
            <a:avLst/>
          </a:prstGeom>
        </p:spPr>
      </p:pic>
    </p:spTree>
    <p:extLst>
      <p:ext uri="{BB962C8B-B14F-4D97-AF65-F5344CB8AC3E}">
        <p14:creationId xmlns:p14="http://schemas.microsoft.com/office/powerpoint/2010/main" val="128376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1.11111E-6 L 0.08464 0.39167 " pathEditMode="relative" rAng="0" ptsTypes="AA">
                                      <p:cBhvr>
                                        <p:cTn id="6" dur="2000" fill="hold"/>
                                        <p:tgtEl>
                                          <p:spTgt spid="4"/>
                                        </p:tgtEl>
                                        <p:attrNameLst>
                                          <p:attrName>ppt_x</p:attrName>
                                          <p:attrName>ppt_y</p:attrName>
                                        </p:attrNameLst>
                                      </p:cBhvr>
                                      <p:rCtr x="4232" y="19583"/>
                                    </p:animMotion>
                                  </p:childTnLst>
                                </p:cTn>
                              </p:par>
                              <p:par>
                                <p:cTn id="7" presetID="42" presetClass="path" presetSubtype="0" accel="50000" decel="50000" fill="hold" nodeType="withEffect">
                                  <p:stCondLst>
                                    <p:cond delay="0"/>
                                  </p:stCondLst>
                                  <p:childTnLst>
                                    <p:animMotion origin="layout" path="M -1.04167E-6 -3.33333E-6 L -0.02708 0.3588 " pathEditMode="relative" rAng="0" ptsTypes="AA">
                                      <p:cBhvr>
                                        <p:cTn id="8" dur="2000" fill="hold"/>
                                        <p:tgtEl>
                                          <p:spTgt spid="5"/>
                                        </p:tgtEl>
                                        <p:attrNameLst>
                                          <p:attrName>ppt_x</p:attrName>
                                          <p:attrName>ppt_y</p:attrName>
                                        </p:attrNameLst>
                                      </p:cBhvr>
                                      <p:rCtr x="-1354" y="17940"/>
                                    </p:animMotion>
                                  </p:childTnLst>
                                </p:cTn>
                              </p:par>
                              <p:par>
                                <p:cTn id="9" presetID="42" presetClass="path" presetSubtype="0" accel="50000" decel="50000" fill="hold" nodeType="withEffect">
                                  <p:stCondLst>
                                    <p:cond delay="0"/>
                                  </p:stCondLst>
                                  <p:childTnLst>
                                    <p:animMotion origin="layout" path="M -6.25E-7 -1.11111E-6 L -0.17682 0.40718 " pathEditMode="relative" rAng="0" ptsTypes="AA">
                                      <p:cBhvr>
                                        <p:cTn id="10" dur="2000" fill="hold"/>
                                        <p:tgtEl>
                                          <p:spTgt spid="6"/>
                                        </p:tgtEl>
                                        <p:attrNameLst>
                                          <p:attrName>ppt_x</p:attrName>
                                          <p:attrName>ppt_y</p:attrName>
                                        </p:attrNameLst>
                                      </p:cBhvr>
                                      <p:rCtr x="-8841" y="20347"/>
                                    </p:animMotion>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2500"/>
                            </p:stCondLst>
                            <p:childTnLst>
                              <p:par>
                                <p:cTn id="16" presetID="10" presetClass="exit" presetSubtype="0" fill="hold"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45833E-6 1.85185E-6 L 0.13047 0.41342 " pathEditMode="relative" rAng="0" ptsTypes="AA">
                                      <p:cBhvr>
                                        <p:cTn id="28" dur="2000" fill="hold"/>
                                        <p:tgtEl>
                                          <p:spTgt spid="7"/>
                                        </p:tgtEl>
                                        <p:attrNameLst>
                                          <p:attrName>ppt_x</p:attrName>
                                          <p:attrName>ppt_y</p:attrName>
                                        </p:attrNameLst>
                                      </p:cBhvr>
                                      <p:rCtr x="6523" y="20671"/>
                                    </p:animMotion>
                                  </p:childTnLst>
                                </p:cTn>
                              </p:par>
                              <p:par>
                                <p:cTn id="29" presetID="42" presetClass="path" presetSubtype="0" accel="50000" decel="50000" fill="hold" nodeType="withEffect">
                                  <p:stCondLst>
                                    <p:cond delay="0"/>
                                  </p:stCondLst>
                                  <p:childTnLst>
                                    <p:animMotion origin="layout" path="M -2.08333E-7 -7.40741E-7 L -0.00208 0.37708 " pathEditMode="relative" rAng="0" ptsTypes="AA">
                                      <p:cBhvr>
                                        <p:cTn id="30" dur="2000" fill="hold"/>
                                        <p:tgtEl>
                                          <p:spTgt spid="12"/>
                                        </p:tgtEl>
                                        <p:attrNameLst>
                                          <p:attrName>ppt_x</p:attrName>
                                          <p:attrName>ppt_y</p:attrName>
                                        </p:attrNameLst>
                                      </p:cBhvr>
                                      <p:rCtr x="-104" y="18843"/>
                                    </p:animMotion>
                                  </p:childTnLst>
                                </p:cTn>
                              </p:par>
                              <p:par>
                                <p:cTn id="31" presetID="42" presetClass="path" presetSubtype="0" accel="50000" decel="50000" fill="hold" nodeType="withEffect">
                                  <p:stCondLst>
                                    <p:cond delay="0"/>
                                  </p:stCondLst>
                                  <p:childTnLst>
                                    <p:animMotion origin="layout" path="M -1.875E-6 -2.59259E-6 L -0.14622 0.41435 " pathEditMode="relative" rAng="0" ptsTypes="AA">
                                      <p:cBhvr>
                                        <p:cTn id="32" dur="2000" fill="hold"/>
                                        <p:tgtEl>
                                          <p:spTgt spid="9"/>
                                        </p:tgtEl>
                                        <p:attrNameLst>
                                          <p:attrName>ppt_x</p:attrName>
                                          <p:attrName>ppt_y</p:attrName>
                                        </p:attrNameLst>
                                      </p:cBhvr>
                                      <p:rCtr x="-7318" y="20718"/>
                                    </p:animMotion>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2000"/>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
                                        <p:tgtEl>
                                          <p:spTgt spid="12"/>
                                        </p:tgtEl>
                                      </p:cBhvr>
                                    </p:animEffect>
                                    <p:set>
                                      <p:cBhvr>
                                        <p:cTn id="42" dur="1" fill="hold">
                                          <p:stCondLst>
                                            <p:cond delay="99"/>
                                          </p:stCondLst>
                                        </p:cTn>
                                        <p:tgtEl>
                                          <p:spTgt spid="1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FB22EAB7-8FC4-F5DB-AFAB-FEE3F9CF548F}"/>
              </a:ext>
            </a:extLst>
          </p:cNvPr>
          <p:cNvSpPr/>
          <p:nvPr/>
        </p:nvSpPr>
        <p:spPr>
          <a:xfrm>
            <a:off x="419100" y="2667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1ECA62-8F1D-03FE-92D2-78F85048B8D3}"/>
              </a:ext>
            </a:extLst>
          </p:cNvPr>
          <p:cNvSpPr txBox="1"/>
          <p:nvPr/>
        </p:nvSpPr>
        <p:spPr>
          <a:xfrm>
            <a:off x="876300" y="285750"/>
            <a:ext cx="10868025" cy="707886"/>
          </a:xfrm>
          <a:prstGeom prst="rect">
            <a:avLst/>
          </a:prstGeom>
          <a:noFill/>
        </p:spPr>
        <p:txBody>
          <a:bodyPr wrap="square" rtlCol="0">
            <a:spAutoFit/>
          </a:body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28" name="TextBox 27">
            <a:extLst>
              <a:ext uri="{FF2B5EF4-FFF2-40B4-BE49-F238E27FC236}">
                <a16:creationId xmlns:a16="http://schemas.microsoft.com/office/drawing/2014/main" id="{9B22B75D-9270-5037-498E-67ED62DE851D}"/>
              </a:ext>
            </a:extLst>
          </p:cNvPr>
          <p:cNvSpPr txBox="1"/>
          <p:nvPr/>
        </p:nvSpPr>
        <p:spPr>
          <a:xfrm>
            <a:off x="666750" y="857250"/>
            <a:ext cx="10487025" cy="1477328"/>
          </a:xfrm>
          <a:prstGeom prst="rect">
            <a:avLst/>
          </a:prstGeom>
          <a:noFill/>
        </p:spPr>
        <p:txBody>
          <a:bodyPr wrap="square" rtlCol="0">
            <a:spAutoFit/>
          </a:body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id="{81FB45B0-FE25-B29D-5A4C-97BA05D5E962}"/>
              </a:ext>
            </a:extLst>
          </p:cNvPr>
          <p:cNvPicPr>
            <a:picLocks noChangeAspect="1"/>
          </p:cNvPicPr>
          <p:nvPr/>
        </p:nvPicPr>
        <p:blipFill>
          <a:blip r:embed="rId3"/>
          <a:stretch>
            <a:fillRect/>
          </a:stretch>
        </p:blipFill>
        <p:spPr>
          <a:xfrm>
            <a:off x="775968" y="2599793"/>
            <a:ext cx="2962913" cy="3487214"/>
          </a:xfrm>
          <a:prstGeom prst="rect">
            <a:avLst/>
          </a:prstGeom>
        </p:spPr>
      </p:pic>
      <p:grpSp>
        <p:nvGrpSpPr>
          <p:cNvPr id="40" name="Group 39">
            <a:extLst>
              <a:ext uri="{FF2B5EF4-FFF2-40B4-BE49-F238E27FC236}">
                <a16:creationId xmlns:a16="http://schemas.microsoft.com/office/drawing/2014/main" id="{135B6B77-D693-7684-B541-EADDEBE6E255}"/>
              </a:ext>
            </a:extLst>
          </p:cNvPr>
          <p:cNvGrpSpPr/>
          <p:nvPr/>
        </p:nvGrpSpPr>
        <p:grpSpPr>
          <a:xfrm>
            <a:off x="4548890" y="1752600"/>
            <a:ext cx="3956935" cy="1909949"/>
            <a:chOff x="4529840" y="2371725"/>
            <a:chExt cx="3956935" cy="1909949"/>
          </a:xfrm>
        </p:grpSpPr>
        <p:pic>
          <p:nvPicPr>
            <p:cNvPr id="38" name="Picture 37">
              <a:extLst>
                <a:ext uri="{FF2B5EF4-FFF2-40B4-BE49-F238E27FC236}">
                  <a16:creationId xmlns:a16="http://schemas.microsoft.com/office/drawing/2014/main" id="{49569BF4-E403-4F8B-0FFB-4CECEF41FE95}"/>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id="{57579786-188D-014D-BA46-1A2D5463FCC0}"/>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id="{D19AF907-863D-B466-3E02-BA4716EA995F}"/>
              </a:ext>
            </a:extLst>
          </p:cNvPr>
          <p:cNvGrpSpPr/>
          <p:nvPr/>
        </p:nvGrpSpPr>
        <p:grpSpPr>
          <a:xfrm>
            <a:off x="4029075" y="3371851"/>
            <a:ext cx="5010150" cy="1238250"/>
            <a:chOff x="4529840" y="2371725"/>
            <a:chExt cx="3956935" cy="1909949"/>
          </a:xfrm>
        </p:grpSpPr>
        <p:pic>
          <p:nvPicPr>
            <p:cNvPr id="42" name="Picture 41">
              <a:extLst>
                <a:ext uri="{FF2B5EF4-FFF2-40B4-BE49-F238E27FC236}">
                  <a16:creationId xmlns:a16="http://schemas.microsoft.com/office/drawing/2014/main" id="{93A50E12-5F6C-28A8-5170-F85BE9825C5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id="{A9F9AB71-F1FA-F5BB-40E1-5CA2AEBFE293}"/>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id="{CA6F9B9C-299A-0763-F566-69DB66B5D401}"/>
              </a:ext>
            </a:extLst>
          </p:cNvPr>
          <p:cNvGrpSpPr/>
          <p:nvPr/>
        </p:nvGrpSpPr>
        <p:grpSpPr>
          <a:xfrm>
            <a:off x="5048250" y="4324351"/>
            <a:ext cx="2895600" cy="1238250"/>
            <a:chOff x="4529840" y="2371725"/>
            <a:chExt cx="3956935" cy="1909949"/>
          </a:xfrm>
        </p:grpSpPr>
        <p:pic>
          <p:nvPicPr>
            <p:cNvPr id="45" name="Picture 44">
              <a:extLst>
                <a:ext uri="{FF2B5EF4-FFF2-40B4-BE49-F238E27FC236}">
                  <a16:creationId xmlns:a16="http://schemas.microsoft.com/office/drawing/2014/main" id="{D9C008D4-6625-3D9F-86CC-6AA21588171D}"/>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id="{38E70639-355B-3717-46C3-6B55930F3DAC}"/>
              </a:ext>
            </a:extLst>
          </p:cNvPr>
          <p:cNvGrpSpPr/>
          <p:nvPr/>
        </p:nvGrpSpPr>
        <p:grpSpPr>
          <a:xfrm>
            <a:off x="5124450" y="5276851"/>
            <a:ext cx="2895600" cy="1238250"/>
            <a:chOff x="4529840" y="2371725"/>
            <a:chExt cx="3956935" cy="1909949"/>
          </a:xfrm>
        </p:grpSpPr>
        <p:pic>
          <p:nvPicPr>
            <p:cNvPr id="48" name="Picture 47">
              <a:extLst>
                <a:ext uri="{FF2B5EF4-FFF2-40B4-BE49-F238E27FC236}">
                  <a16:creationId xmlns:a16="http://schemas.microsoft.com/office/drawing/2014/main" id="{49FAD6F2-9FD8-510A-4CFF-4FFB958212FA}"/>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id="{C9992EA4-774B-165F-43AE-1434430DA43B}"/>
              </a:ext>
            </a:extLst>
          </p:cNvPr>
          <p:cNvPicPr>
            <a:picLocks noChangeAspect="1"/>
          </p:cNvPicPr>
          <p:nvPr/>
        </p:nvPicPr>
        <p:blipFill>
          <a:blip r:embed="rId5"/>
          <a:stretch>
            <a:fillRect/>
          </a:stretch>
        </p:blipFill>
        <p:spPr>
          <a:xfrm>
            <a:off x="8901112" y="2514600"/>
            <a:ext cx="2600325" cy="3581400"/>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1000"/>
                                        <p:tgtEl>
                                          <p:spTgt spid="47"/>
                                        </p:tgtEl>
                                      </p:cBhvr>
                                    </p:animEffect>
                                    <p:anim calcmode="lin" valueType="num">
                                      <p:cBhvr>
                                        <p:cTn id="40" dur="1000" fill="hold"/>
                                        <p:tgtEl>
                                          <p:spTgt spid="47"/>
                                        </p:tgtEl>
                                        <p:attrNameLst>
                                          <p:attrName>ppt_x</p:attrName>
                                        </p:attrNameLst>
                                      </p:cBhvr>
                                      <p:tavLst>
                                        <p:tav tm="0">
                                          <p:val>
                                            <p:strVal val="#ppt_x"/>
                                          </p:val>
                                        </p:tav>
                                        <p:tav tm="100000">
                                          <p:val>
                                            <p:strVal val="#ppt_x"/>
                                          </p:val>
                                        </p:tav>
                                      </p:tavLst>
                                    </p:anim>
                                    <p:anim calcmode="lin" valueType="num">
                                      <p:cBhvr>
                                        <p:cTn id="4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4"/>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5D1B05-378E-9DF2-99C3-0550EDC6E31C}"/>
              </a:ext>
            </a:extLst>
          </p:cNvPr>
          <p:cNvPicPr>
            <a:picLocks noChangeAspect="1"/>
          </p:cNvPicPr>
          <p:nvPr/>
        </p:nvPicPr>
        <p:blipFill>
          <a:blip r:embed="rId5"/>
          <a:stretch>
            <a:fillRect/>
          </a:stretch>
        </p:blipFill>
        <p:spPr>
          <a:xfrm>
            <a:off x="532715" y="871318"/>
            <a:ext cx="2962913" cy="3487214"/>
          </a:xfrm>
          <a:prstGeom prst="rect">
            <a:avLst/>
          </a:prstGeom>
        </p:spPr>
      </p:pic>
      <p:pic>
        <p:nvPicPr>
          <p:cNvPr id="16" name="Picture 15">
            <a:extLst>
              <a:ext uri="{FF2B5EF4-FFF2-40B4-BE49-F238E27FC236}">
                <a16:creationId xmlns:a16="http://schemas.microsoft.com/office/drawing/2014/main" id="{A04D470F-1CF0-BF59-FC50-8F38273781DD}"/>
              </a:ext>
            </a:extLst>
          </p:cNvPr>
          <p:cNvPicPr>
            <a:picLocks noChangeAspect="1"/>
          </p:cNvPicPr>
          <p:nvPr/>
        </p:nvPicPr>
        <p:blipFill>
          <a:blip r:embed="rId6"/>
          <a:stretch>
            <a:fillRect/>
          </a:stretch>
        </p:blipFill>
        <p:spPr>
          <a:xfrm>
            <a:off x="8997477" y="533401"/>
            <a:ext cx="2600325" cy="3581400"/>
          </a:xfrm>
          <a:prstGeom prst="rect">
            <a:avLst/>
          </a:prstGeom>
        </p:spPr>
      </p:pic>
      <p:grpSp>
        <p:nvGrpSpPr>
          <p:cNvPr id="17" name="Group 16">
            <a:extLst>
              <a:ext uri="{FF2B5EF4-FFF2-40B4-BE49-F238E27FC236}">
                <a16:creationId xmlns:a16="http://schemas.microsoft.com/office/drawing/2014/main" id="{89C7DA07-999F-5F79-0814-49885458DD1F}"/>
              </a:ext>
            </a:extLst>
          </p:cNvPr>
          <p:cNvGrpSpPr/>
          <p:nvPr>
            <p:custDataLst>
              <p:tags r:id="rId1"/>
            </p:custDataLst>
          </p:nvPr>
        </p:nvGrpSpPr>
        <p:grpSpPr>
          <a:xfrm>
            <a:off x="4397472" y="503241"/>
            <a:ext cx="3956935" cy="1909949"/>
            <a:chOff x="4529840" y="2371725"/>
            <a:chExt cx="3956935" cy="1909949"/>
          </a:xfrm>
        </p:grpSpPr>
        <p:pic>
          <p:nvPicPr>
            <p:cNvPr id="18" name="Picture 17">
              <a:extLst>
                <a:ext uri="{FF2B5EF4-FFF2-40B4-BE49-F238E27FC236}">
                  <a16:creationId xmlns:a16="http://schemas.microsoft.com/office/drawing/2014/main" id="{C3F06CCE-76BF-7565-9D65-B897F3B6B7C9}"/>
                </a:ext>
              </a:extLst>
            </p:cNvPr>
            <p:cNvPicPr>
              <a:picLocks noChangeAspect="1"/>
            </p:cNvPicPr>
            <p:nvPr/>
          </p:nvPicPr>
          <p:blipFill>
            <a:blip r:embed="rId7"/>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id="{FDEAE404-30CB-DFDC-14E9-F018FCA71D94}"/>
              </a:ext>
            </a:extLst>
          </p:cNvPr>
          <p:cNvGrpSpPr/>
          <p:nvPr>
            <p:custDataLst>
              <p:tags r:id="rId2"/>
            </p:custDataLst>
          </p:nvPr>
        </p:nvGrpSpPr>
        <p:grpSpPr>
          <a:xfrm>
            <a:off x="3609243" y="2383022"/>
            <a:ext cx="5010150" cy="1238250"/>
            <a:chOff x="4529840" y="2371725"/>
            <a:chExt cx="3956935" cy="1909949"/>
          </a:xfrm>
        </p:grpSpPr>
        <p:pic>
          <p:nvPicPr>
            <p:cNvPr id="21" name="Picture 20">
              <a:extLst>
                <a:ext uri="{FF2B5EF4-FFF2-40B4-BE49-F238E27FC236}">
                  <a16:creationId xmlns:a16="http://schemas.microsoft.com/office/drawing/2014/main" id="{2AB05190-E856-EAC3-D197-4AE72E0E8FD8}"/>
                </a:ext>
              </a:extLst>
            </p:cNvPr>
            <p:cNvPicPr>
              <a:picLocks noChangeAspect="1"/>
            </p:cNvPicPr>
            <p:nvPr/>
          </p:nvPicPr>
          <p:blipFill>
            <a:blip r:embed="rId7"/>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id="{150A9ECF-4BD4-CF6A-CA7A-BBD80768EE8E}"/>
                </a:ext>
              </a:extLst>
            </p:cNvPr>
            <p:cNvPicPr>
              <a:picLocks noChangeAspect="1"/>
            </p:cNvPicPr>
            <p:nvPr/>
          </p:nvPicPr>
          <p:blipFill>
            <a:blip r:embed="rId7"/>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id="{7B82B1A4-B086-443A-148E-7800416C92D4}"/>
                </a:ext>
              </a:extLst>
            </p:cNvPr>
            <p:cNvPicPr>
              <a:picLocks noChangeAspect="1"/>
            </p:cNvPicPr>
            <p:nvPr/>
          </p:nvPicPr>
          <p:blipFill>
            <a:blip r:embed="rId7"/>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spTree>
    <p:extLst>
      <p:ext uri="{BB962C8B-B14F-4D97-AF65-F5344CB8AC3E}">
        <p14:creationId xmlns:p14="http://schemas.microsoft.com/office/powerpoint/2010/main" val="130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2.77556E-17 L 0.29974 0.46389 " pathEditMode="relative" rAng="0" ptsTypes="AA">
                                      <p:cBhvr>
                                        <p:cTn id="6" dur="2000" fill="hold"/>
                                        <p:tgtEl>
                                          <p:spTgt spid="17"/>
                                        </p:tgtEl>
                                        <p:attrNameLst>
                                          <p:attrName>ppt_x</p:attrName>
                                          <p:attrName>ppt_y</p:attrName>
                                        </p:attrNameLst>
                                      </p:cBhvr>
                                      <p:rCtr x="14987" y="2319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1.48148E-6 L -0.28776 0.26505 " pathEditMode="relative" rAng="0" ptsTypes="AA">
                                      <p:cBhvr>
                                        <p:cTn id="10" dur="2000" fill="hold"/>
                                        <p:tgtEl>
                                          <p:spTgt spid="20"/>
                                        </p:tgtEl>
                                        <p:attrNameLst>
                                          <p:attrName>ppt_x</p:attrName>
                                          <p:attrName>ppt_y</p:attrName>
                                        </p:attrNameLst>
                                      </p:cBhvr>
                                      <p:rCtr x="-14388" y="1324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022E-16 L -0.33906 0.27292 " pathEditMode="relative" rAng="0" ptsTypes="AA">
                                      <p:cBhvr>
                                        <p:cTn id="14" dur="2000" fill="hold"/>
                                        <p:tgtEl>
                                          <p:spTgt spid="24"/>
                                        </p:tgtEl>
                                        <p:attrNameLst>
                                          <p:attrName>ppt_x</p:attrName>
                                          <p:attrName>ppt_y</p:attrName>
                                        </p:attrNameLst>
                                      </p:cBhvr>
                                      <p:rCtr x="-16953" y="1363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25E-6 1.11111E-6 L 0.31068 0.04329 " pathEditMode="relative" rAng="0" ptsTypes="AA">
                                      <p:cBhvr>
                                        <p:cTn id="18" dur="2000" fill="hold"/>
                                        <p:tgtEl>
                                          <p:spTgt spid="28"/>
                                        </p:tgtEl>
                                        <p:attrNameLst>
                                          <p:attrName>ppt_x</p:attrName>
                                          <p:attrName>ppt_y</p:attrName>
                                        </p:attrNameLst>
                                      </p:cBhvr>
                                      <p:rCtr x="15534" y="2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1A8B9D-2867-413A-A080-D4990E93FC95}"/>
              </a:ext>
            </a:extLst>
          </p:cNvPr>
          <p:cNvPicPr>
            <a:picLocks noChangeAspect="1"/>
          </p:cNvPicPr>
          <p:nvPr/>
        </p:nvPicPr>
        <p:blipFill>
          <a:blip r:embed="rId3"/>
          <a:stretch>
            <a:fillRect/>
          </a:stretch>
        </p:blipFill>
        <p:spPr>
          <a:xfrm>
            <a:off x="6095" y="0"/>
            <a:ext cx="12179809" cy="6858000"/>
          </a:xfrm>
          <a:prstGeom prst="rect">
            <a:avLst/>
          </a:prstGeom>
        </p:spPr>
      </p:pic>
      <p:sp>
        <p:nvSpPr>
          <p:cNvPr id="8" name="Rectangle: Rounded Corners 21">
            <a:extLst>
              <a:ext uri="{FF2B5EF4-FFF2-40B4-BE49-F238E27FC236}">
                <a16:creationId xmlns:a16="http://schemas.microsoft.com/office/drawing/2014/main" id="{D9CA963A-2410-45C2-9D9E-2730E4F018F9}"/>
              </a:ext>
            </a:extLst>
          </p:cNvPr>
          <p:cNvSpPr/>
          <p:nvPr/>
        </p:nvSpPr>
        <p:spPr>
          <a:xfrm>
            <a:off x="353806" y="506894"/>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308692EC-C232-4FDD-9322-52B89645C219}"/>
              </a:ext>
            </a:extLst>
          </p:cNvPr>
          <p:cNvSpPr/>
          <p:nvPr/>
        </p:nvSpPr>
        <p:spPr>
          <a:xfrm>
            <a:off x="477079" y="3060837"/>
            <a:ext cx="2199860" cy="100716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DANH TỪ</a:t>
            </a:r>
          </a:p>
        </p:txBody>
      </p:sp>
      <p:sp>
        <p:nvSpPr>
          <p:cNvPr id="11" name="Rectangle: Rounded Corners 10">
            <a:extLst>
              <a:ext uri="{FF2B5EF4-FFF2-40B4-BE49-F238E27FC236}">
                <a16:creationId xmlns:a16="http://schemas.microsoft.com/office/drawing/2014/main" id="{16B22F7B-891F-48CD-B879-B8898E0F1CB7}"/>
              </a:ext>
            </a:extLst>
          </p:cNvPr>
          <p:cNvSpPr/>
          <p:nvPr/>
        </p:nvSpPr>
        <p:spPr>
          <a:xfrm>
            <a:off x="3332921" y="1643270"/>
            <a:ext cx="2643809" cy="7156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DANH TỪ CHUNG</a:t>
            </a:r>
          </a:p>
        </p:txBody>
      </p:sp>
      <p:sp>
        <p:nvSpPr>
          <p:cNvPr id="12" name="Rectangle: Rounded Corners 11">
            <a:extLst>
              <a:ext uri="{FF2B5EF4-FFF2-40B4-BE49-F238E27FC236}">
                <a16:creationId xmlns:a16="http://schemas.microsoft.com/office/drawing/2014/main" id="{84CDACCF-E5CF-4571-8F64-2AD3849EE59F}"/>
              </a:ext>
            </a:extLst>
          </p:cNvPr>
          <p:cNvSpPr/>
          <p:nvPr/>
        </p:nvSpPr>
        <p:spPr>
          <a:xfrm>
            <a:off x="3332921" y="4499113"/>
            <a:ext cx="2643809" cy="7156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DANH TỪ RIÊNG</a:t>
            </a:r>
          </a:p>
        </p:txBody>
      </p:sp>
      <p:grpSp>
        <p:nvGrpSpPr>
          <p:cNvPr id="13" name="Group 12">
            <a:extLst>
              <a:ext uri="{FF2B5EF4-FFF2-40B4-BE49-F238E27FC236}">
                <a16:creationId xmlns:a16="http://schemas.microsoft.com/office/drawing/2014/main" id="{69B2E0E6-801E-4DB0-91D7-97670333A650}"/>
              </a:ext>
            </a:extLst>
          </p:cNvPr>
          <p:cNvGrpSpPr/>
          <p:nvPr/>
        </p:nvGrpSpPr>
        <p:grpSpPr>
          <a:xfrm>
            <a:off x="6694591" y="682901"/>
            <a:ext cx="5010150" cy="1238250"/>
            <a:chOff x="4529840" y="2371725"/>
            <a:chExt cx="3956935" cy="1909949"/>
          </a:xfrm>
        </p:grpSpPr>
        <p:pic>
          <p:nvPicPr>
            <p:cNvPr id="14" name="Picture 13">
              <a:extLst>
                <a:ext uri="{FF2B5EF4-FFF2-40B4-BE49-F238E27FC236}">
                  <a16:creationId xmlns:a16="http://schemas.microsoft.com/office/drawing/2014/main" id="{C3705740-6FAA-4E85-80F9-87AD55E6BCCC}"/>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15" name="TextBox 14">
              <a:extLst>
                <a:ext uri="{FF2B5EF4-FFF2-40B4-BE49-F238E27FC236}">
                  <a16:creationId xmlns:a16="http://schemas.microsoft.com/office/drawing/2014/main" id="{416B3D6A-AC66-41E8-860B-3CDADCE8C215}"/>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16" name="Group 15">
            <a:extLst>
              <a:ext uri="{FF2B5EF4-FFF2-40B4-BE49-F238E27FC236}">
                <a16:creationId xmlns:a16="http://schemas.microsoft.com/office/drawing/2014/main" id="{2D9F0D2E-F70B-43B3-B439-863B8F30E470}"/>
              </a:ext>
            </a:extLst>
          </p:cNvPr>
          <p:cNvGrpSpPr/>
          <p:nvPr/>
        </p:nvGrpSpPr>
        <p:grpSpPr>
          <a:xfrm>
            <a:off x="7678864" y="1921151"/>
            <a:ext cx="2895600" cy="1238250"/>
            <a:chOff x="4529840" y="2371725"/>
            <a:chExt cx="3956935" cy="1909949"/>
          </a:xfrm>
        </p:grpSpPr>
        <p:pic>
          <p:nvPicPr>
            <p:cNvPr id="17" name="Picture 16">
              <a:extLst>
                <a:ext uri="{FF2B5EF4-FFF2-40B4-BE49-F238E27FC236}">
                  <a16:creationId xmlns:a16="http://schemas.microsoft.com/office/drawing/2014/main" id="{5D5718B5-B167-44A4-82DB-70199475A30F}"/>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18" name="TextBox 17">
              <a:extLst>
                <a:ext uri="{FF2B5EF4-FFF2-40B4-BE49-F238E27FC236}">
                  <a16:creationId xmlns:a16="http://schemas.microsoft.com/office/drawing/2014/main" id="{667496E8-FE14-41C8-ACB4-272CEB0503B0}"/>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0" name="Group 19">
            <a:extLst>
              <a:ext uri="{FF2B5EF4-FFF2-40B4-BE49-F238E27FC236}">
                <a16:creationId xmlns:a16="http://schemas.microsoft.com/office/drawing/2014/main" id="{77D13FC1-C1D4-46A4-A6EA-1C49FD8447B8}"/>
              </a:ext>
            </a:extLst>
          </p:cNvPr>
          <p:cNvGrpSpPr/>
          <p:nvPr/>
        </p:nvGrpSpPr>
        <p:grpSpPr>
          <a:xfrm>
            <a:off x="6559826" y="3246831"/>
            <a:ext cx="5442503" cy="1967900"/>
            <a:chOff x="4529840" y="2371725"/>
            <a:chExt cx="3956935" cy="1909949"/>
          </a:xfrm>
        </p:grpSpPr>
        <p:pic>
          <p:nvPicPr>
            <p:cNvPr id="21" name="Picture 20">
              <a:extLst>
                <a:ext uri="{FF2B5EF4-FFF2-40B4-BE49-F238E27FC236}">
                  <a16:creationId xmlns:a16="http://schemas.microsoft.com/office/drawing/2014/main" id="{049C3F23-FF05-4547-851C-F905983315D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22" name="TextBox 21">
              <a:extLst>
                <a:ext uri="{FF2B5EF4-FFF2-40B4-BE49-F238E27FC236}">
                  <a16:creationId xmlns:a16="http://schemas.microsoft.com/office/drawing/2014/main" id="{25BEBECE-FF22-4F18-B3C2-DB681116FC29}"/>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3" name="Group 22">
            <a:extLst>
              <a:ext uri="{FF2B5EF4-FFF2-40B4-BE49-F238E27FC236}">
                <a16:creationId xmlns:a16="http://schemas.microsoft.com/office/drawing/2014/main" id="{35D24AF4-10E2-4EAA-A895-EC4CB7159933}"/>
              </a:ext>
            </a:extLst>
          </p:cNvPr>
          <p:cNvGrpSpPr/>
          <p:nvPr>
            <p:custDataLst>
              <p:tags r:id="rId1"/>
            </p:custDataLst>
          </p:nvPr>
        </p:nvGrpSpPr>
        <p:grpSpPr>
          <a:xfrm>
            <a:off x="7750717" y="5025738"/>
            <a:ext cx="2895600" cy="1238250"/>
            <a:chOff x="4529840" y="2371725"/>
            <a:chExt cx="3956935" cy="1909949"/>
          </a:xfrm>
        </p:grpSpPr>
        <p:pic>
          <p:nvPicPr>
            <p:cNvPr id="24" name="Picture 23">
              <a:extLst>
                <a:ext uri="{FF2B5EF4-FFF2-40B4-BE49-F238E27FC236}">
                  <a16:creationId xmlns:a16="http://schemas.microsoft.com/office/drawing/2014/main" id="{6A1C496A-FF20-48EB-9A13-0A1FC4B09ED2}"/>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25" name="TextBox 24">
              <a:extLst>
                <a:ext uri="{FF2B5EF4-FFF2-40B4-BE49-F238E27FC236}">
                  <a16:creationId xmlns:a16="http://schemas.microsoft.com/office/drawing/2014/main" id="{5AC4F444-70D8-49C0-8DD2-AE3650CEA698}"/>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cxnSp>
        <p:nvCxnSpPr>
          <p:cNvPr id="27" name="Straight Arrow Connector 26">
            <a:extLst>
              <a:ext uri="{FF2B5EF4-FFF2-40B4-BE49-F238E27FC236}">
                <a16:creationId xmlns:a16="http://schemas.microsoft.com/office/drawing/2014/main" id="{1B0C3B9D-9806-4DC4-93D2-6C02515593BB}"/>
              </a:ext>
            </a:extLst>
          </p:cNvPr>
          <p:cNvCxnSpPr/>
          <p:nvPr/>
        </p:nvCxnSpPr>
        <p:spPr>
          <a:xfrm flipV="1">
            <a:off x="2676939" y="2227390"/>
            <a:ext cx="530087" cy="734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D0BAE0-BBFD-415C-B59C-C01BE769DDE4}"/>
              </a:ext>
            </a:extLst>
          </p:cNvPr>
          <p:cNvCxnSpPr>
            <a:cxnSpLocks/>
          </p:cNvCxnSpPr>
          <p:nvPr/>
        </p:nvCxnSpPr>
        <p:spPr>
          <a:xfrm>
            <a:off x="2581125" y="4278129"/>
            <a:ext cx="606022" cy="6416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41EFC04-C77B-4A19-98FB-04E284057704}"/>
              </a:ext>
            </a:extLst>
          </p:cNvPr>
          <p:cNvCxnSpPr>
            <a:cxnSpLocks/>
          </p:cNvCxnSpPr>
          <p:nvPr/>
        </p:nvCxnSpPr>
        <p:spPr>
          <a:xfrm flipV="1">
            <a:off x="6215272" y="1344507"/>
            <a:ext cx="863635" cy="4535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95A61A8-9CC4-484E-A312-63E55CE4BF3F}"/>
              </a:ext>
            </a:extLst>
          </p:cNvPr>
          <p:cNvCxnSpPr>
            <a:cxnSpLocks/>
          </p:cNvCxnSpPr>
          <p:nvPr/>
        </p:nvCxnSpPr>
        <p:spPr>
          <a:xfrm>
            <a:off x="6205353" y="2188045"/>
            <a:ext cx="1268837" cy="4314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CC1926B-2C75-41AD-9158-65ED3DD062E8}"/>
              </a:ext>
            </a:extLst>
          </p:cNvPr>
          <p:cNvCxnSpPr>
            <a:cxnSpLocks/>
          </p:cNvCxnSpPr>
          <p:nvPr/>
        </p:nvCxnSpPr>
        <p:spPr>
          <a:xfrm flipV="1">
            <a:off x="6116431" y="4230781"/>
            <a:ext cx="863635" cy="4535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6F169E2-BC9E-4821-9EA1-94B26C2FDA1D}"/>
              </a:ext>
            </a:extLst>
          </p:cNvPr>
          <p:cNvCxnSpPr>
            <a:cxnSpLocks/>
          </p:cNvCxnSpPr>
          <p:nvPr/>
        </p:nvCxnSpPr>
        <p:spPr>
          <a:xfrm>
            <a:off x="6376251" y="5149660"/>
            <a:ext cx="1268837" cy="4314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90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down)">
                                      <p:cBhvr>
                                        <p:cTn id="49" dur="500"/>
                                        <p:tgtEl>
                                          <p:spTgt spid="36"/>
                                        </p:tgtEl>
                                      </p:cBhvr>
                                    </p:animEffect>
                                  </p:childTnLst>
                                </p:cTn>
                              </p:par>
                            </p:childTnLst>
                          </p:cTn>
                        </p:par>
                        <p:par>
                          <p:cTn id="50" fill="hold">
                            <p:stCondLst>
                              <p:cond delay="1500"/>
                            </p:stCondLst>
                            <p:childTnLst>
                              <p:par>
                                <p:cTn id="51" presetID="22" presetClass="entr" presetSubtype="4"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en-US" sz="3600" b="1" dirty="0" err="1">
                <a:solidFill>
                  <a:srgbClr val="002060"/>
                </a:solidFill>
                <a:latin typeface="Calibri" panose="020F0502020204030204"/>
              </a:rPr>
              <a:t>Gạch</a:t>
            </a:r>
            <a:r>
              <a:rPr lang="en-US" sz="3600" b="1" dirty="0">
                <a:solidFill>
                  <a:srgbClr val="002060"/>
                </a:solidFill>
                <a:latin typeface="Calibri" panose="020F0502020204030204"/>
              </a:rPr>
              <a:t> 1 </a:t>
            </a:r>
            <a:r>
              <a:rPr lang="en-US" sz="3600" b="1" dirty="0" err="1">
                <a:solidFill>
                  <a:srgbClr val="002060"/>
                </a:solidFill>
                <a:latin typeface="Calibri" panose="020F0502020204030204"/>
              </a:rPr>
              <a:t>gạch</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dưới</a:t>
            </a:r>
            <a:r>
              <a:rPr lang="vi-VN" sz="3600" b="1" dirty="0">
                <a:solidFill>
                  <a:srgbClr val="002060"/>
                </a:solidFill>
                <a:latin typeface="Calibri" panose="020F0502020204030204"/>
              </a:rPr>
              <a:t> các danh từ chung và </a:t>
            </a:r>
            <a:r>
              <a:rPr lang="en-US" sz="3600" b="1" dirty="0" err="1">
                <a:solidFill>
                  <a:srgbClr val="002060"/>
                </a:solidFill>
                <a:latin typeface="Calibri" panose="020F0502020204030204"/>
              </a:rPr>
              <a:t>gạch</a:t>
            </a:r>
            <a:r>
              <a:rPr lang="en-US" sz="3600" b="1" dirty="0">
                <a:solidFill>
                  <a:srgbClr val="002060"/>
                </a:solidFill>
                <a:latin typeface="Calibri" panose="020F0502020204030204"/>
              </a:rPr>
              <a:t> 2 </a:t>
            </a:r>
            <a:r>
              <a:rPr lang="en-US" sz="3600" b="1" dirty="0" err="1">
                <a:solidFill>
                  <a:srgbClr val="002060"/>
                </a:solidFill>
                <a:latin typeface="Calibri" panose="020F0502020204030204"/>
              </a:rPr>
              <a:t>gạch</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dưới</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các</a:t>
            </a:r>
            <a:r>
              <a:rPr lang="en-US" sz="3600" b="1" dirty="0">
                <a:solidFill>
                  <a:srgbClr val="002060"/>
                </a:solidFill>
                <a:latin typeface="Calibri" panose="020F0502020204030204"/>
              </a:rPr>
              <a:t> </a:t>
            </a:r>
            <a:r>
              <a:rPr lang="vi-VN" sz="3600" b="1" dirty="0">
                <a:solidFill>
                  <a:srgbClr val="002060"/>
                </a:solidFill>
                <a:latin typeface="Calibri" panose="020F0502020204030204"/>
              </a:rPr>
              <a:t>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 name="矩形: 圆角 1">
            <a:extLst>
              <a:ext uri="{FF2B5EF4-FFF2-40B4-BE49-F238E27FC236}">
                <a16:creationId xmlns:a16="http://schemas.microsoft.com/office/drawing/2014/main" id="{F72390D7-0018-4B6E-E7A5-DBF1E99767FF}"/>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91E408A8-6E86-713E-3FCE-EEF635F8F1FB}"/>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a:extLst>
              <a:ext uri="{FF2B5EF4-FFF2-40B4-BE49-F238E27FC236}">
                <a16:creationId xmlns:a16="http://schemas.microsoft.com/office/drawing/2014/main" id="{E882EA25-EB6B-9051-8DBC-DD8D50C1FF58}"/>
              </a:ext>
            </a:extLst>
          </p:cNvPr>
          <p:cNvSpPr txBox="1"/>
          <p:nvPr/>
        </p:nvSpPr>
        <p:spPr>
          <a:xfrm>
            <a:off x="6727267" y="3846394"/>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a:extLst>
              <a:ext uri="{FF2B5EF4-FFF2-40B4-BE49-F238E27FC236}">
                <a16:creationId xmlns:a16="http://schemas.microsoft.com/office/drawing/2014/main" id="{BD7DF792-C5BE-1F3C-D50D-149AB49F76AA}"/>
              </a:ext>
            </a:extLst>
          </p:cNvPr>
          <p:cNvSpPr txBox="1"/>
          <p:nvPr/>
        </p:nvSpPr>
        <p:spPr>
          <a:xfrm>
            <a:off x="6727266" y="2467755"/>
            <a:ext cx="4855133" cy="1077218"/>
          </a:xfrm>
          <a:prstGeom prst="rect">
            <a:avLst/>
          </a:prstGeom>
          <a:noFill/>
        </p:spPr>
        <p:txBody>
          <a:bodyPr wrap="square" rtlCol="0">
            <a:spAutoFit/>
          </a:body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8" name="任意多边形: 形状 19">
            <a:extLst>
              <a:ext uri="{FF2B5EF4-FFF2-40B4-BE49-F238E27FC236}">
                <a16:creationId xmlns:a16="http://schemas.microsoft.com/office/drawing/2014/main" id="{EFDF13A5-DB9C-E329-E66E-AE035A7477C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a:extLst>
              <a:ext uri="{FF2B5EF4-FFF2-40B4-BE49-F238E27FC236}">
                <a16:creationId xmlns:a16="http://schemas.microsoft.com/office/drawing/2014/main" id="{B8C47276-C84B-8A9F-40AA-D353A9350344}"/>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a:extLst>
              <a:ext uri="{FF2B5EF4-FFF2-40B4-BE49-F238E27FC236}">
                <a16:creationId xmlns:a16="http://schemas.microsoft.com/office/drawing/2014/main" id="{03AAB347-D849-3C73-0908-B781AB268CC8}"/>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a:extLst>
              <a:ext uri="{FF2B5EF4-FFF2-40B4-BE49-F238E27FC236}">
                <a16:creationId xmlns:a16="http://schemas.microsoft.com/office/drawing/2014/main" id="{1C8883EB-6F6D-FF0C-21B9-9B2FD0FC4947}"/>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a:extLst>
              <a:ext uri="{FF2B5EF4-FFF2-40B4-BE49-F238E27FC236}">
                <a16:creationId xmlns:a16="http://schemas.microsoft.com/office/drawing/2014/main" id="{C9DD1F3E-8114-60F3-655B-C4EFD826D16A}"/>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038B9BE8-AE0E-88D2-DAC4-643522A67819}"/>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a:extLst>
              <a:ext uri="{FF2B5EF4-FFF2-40B4-BE49-F238E27FC236}">
                <a16:creationId xmlns:a16="http://schemas.microsoft.com/office/drawing/2014/main" id="{65730F1C-96FF-1F18-8A8A-E8F3F7DF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a:extLst>
              <a:ext uri="{FF2B5EF4-FFF2-40B4-BE49-F238E27FC236}">
                <a16:creationId xmlns:a16="http://schemas.microsoft.com/office/drawing/2014/main" id="{BA534DAC-36D2-4F65-D686-8E99E4F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a:extLst>
              <a:ext uri="{FF2B5EF4-FFF2-40B4-BE49-F238E27FC236}">
                <a16:creationId xmlns:a16="http://schemas.microsoft.com/office/drawing/2014/main" id="{D19D0624-6E0D-2736-E11E-EDBDC3F75D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a:extLst>
              <a:ext uri="{FF2B5EF4-FFF2-40B4-BE49-F238E27FC236}">
                <a16:creationId xmlns:a16="http://schemas.microsoft.com/office/drawing/2014/main" id="{7BF4F188-DE72-9CDC-1762-698F0BC30107}"/>
              </a:ext>
            </a:extLst>
          </p:cNvPr>
          <p:cNvPicPr>
            <a:picLocks noChangeAspect="1"/>
          </p:cNvPicPr>
          <p:nvPr/>
        </p:nvPicPr>
        <p:blipFill rotWithShape="1">
          <a:blip r:embed="rId6">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9" name="Picture 18" descr="A picture containing text, font, graphics, design&#10;&#10;Description automatically generated">
            <a:extLst>
              <a:ext uri="{FF2B5EF4-FFF2-40B4-BE49-F238E27FC236}">
                <a16:creationId xmlns:a16="http://schemas.microsoft.com/office/drawing/2014/main" id="{70BFEB30-8560-2107-E42D-82D2D3FE5F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34435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8"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B05A5C-1667-4720-90B0-FA44567DFB2E}"/>
              </a:ext>
            </a:extLst>
          </p:cNvPr>
          <p:cNvPicPr>
            <a:picLocks noChangeAspect="1"/>
          </p:cNvPicPr>
          <p:nvPr/>
        </p:nvPicPr>
        <p:blipFill>
          <a:blip r:embed="rId2"/>
          <a:stretch>
            <a:fillRect/>
          </a:stretch>
        </p:blipFill>
        <p:spPr>
          <a:xfrm>
            <a:off x="12191" y="0"/>
            <a:ext cx="12179809" cy="6858000"/>
          </a:xfrm>
          <a:prstGeom prst="rect">
            <a:avLst/>
          </a:prstGeom>
        </p:spPr>
      </p:pic>
      <p:sp>
        <p:nvSpPr>
          <p:cNvPr id="7" name="Rectangle: Rounded Corners 21">
            <a:extLst>
              <a:ext uri="{FF2B5EF4-FFF2-40B4-BE49-F238E27FC236}">
                <a16:creationId xmlns:a16="http://schemas.microsoft.com/office/drawing/2014/main" id="{04DE933D-3A22-42BE-856D-49E777571FCD}"/>
              </a:ext>
            </a:extLst>
          </p:cNvPr>
          <p:cNvSpPr/>
          <p:nvPr/>
        </p:nvSpPr>
        <p:spPr>
          <a:xfrm>
            <a:off x="589191" y="371474"/>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3200" b="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321CE57-10B6-4D90-BEEB-0721F9B1D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49" y="728660"/>
            <a:ext cx="4572000" cy="5400675"/>
          </a:xfrm>
          <a:prstGeom prst="rect">
            <a:avLst/>
          </a:prstGeom>
        </p:spPr>
      </p:pic>
      <p:sp>
        <p:nvSpPr>
          <p:cNvPr id="2" name="TextBox 1">
            <a:extLst>
              <a:ext uri="{FF2B5EF4-FFF2-40B4-BE49-F238E27FC236}">
                <a16:creationId xmlns:a16="http://schemas.microsoft.com/office/drawing/2014/main" id="{A69A3456-9A63-478C-A69C-F27EB65941FE}"/>
              </a:ext>
            </a:extLst>
          </p:cNvPr>
          <p:cNvSpPr txBox="1"/>
          <p:nvPr/>
        </p:nvSpPr>
        <p:spPr>
          <a:xfrm>
            <a:off x="1937982" y="5984764"/>
            <a:ext cx="2929007" cy="646331"/>
          </a:xfrm>
          <a:prstGeom prst="rect">
            <a:avLst/>
          </a:prstGeom>
          <a:solidFill>
            <a:schemeClr val="accent2"/>
          </a:solidFill>
        </p:spPr>
        <p:txBody>
          <a:bodyPr wrap="none" rtlCol="0">
            <a:spAutoFit/>
          </a:bodyPr>
          <a:lstStyle/>
          <a:p>
            <a:r>
              <a:rPr lang="en-US" sz="3600" dirty="0" err="1">
                <a:latin typeface="Times New Roman" panose="02020603050405020304" pitchFamily="18" charset="0"/>
                <a:cs typeface="Times New Roman" panose="02020603050405020304" pitchFamily="18" charset="0"/>
              </a:rPr>
              <a:t>anh</a:t>
            </a:r>
            <a:r>
              <a:rPr lang="en-US" sz="3600" dirty="0">
                <a:solidFill>
                  <a:srgbClr val="FF0000"/>
                </a:solidFill>
                <a:latin typeface="Times New Roman" panose="02020603050405020304" pitchFamily="18" charset="0"/>
                <a:cs typeface="Times New Roman" panose="02020603050405020304" pitchFamily="18" charset="0"/>
              </a:rPr>
              <a:t> Kim </a:t>
            </a:r>
            <a:r>
              <a:rPr lang="en-US" sz="3600" dirty="0" err="1">
                <a:solidFill>
                  <a:srgbClr val="FF0000"/>
                </a:solidFill>
                <a:latin typeface="Times New Roman" panose="02020603050405020304" pitchFamily="18" charset="0"/>
                <a:cs typeface="Times New Roman" panose="02020603050405020304" pitchFamily="18" charset="0"/>
              </a:rPr>
              <a:t>Đồng</a:t>
            </a:r>
            <a:endParaRPr lang="en-US" sz="3600" dirty="0"/>
          </a:p>
        </p:txBody>
      </p:sp>
      <p:pic>
        <p:nvPicPr>
          <p:cNvPr id="4" name="Picture 3">
            <a:extLst>
              <a:ext uri="{FF2B5EF4-FFF2-40B4-BE49-F238E27FC236}">
                <a16:creationId xmlns:a16="http://schemas.microsoft.com/office/drawing/2014/main" id="{C782F522-42CC-4956-8CAF-503C34B77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6153" y="728660"/>
            <a:ext cx="4260447" cy="5204881"/>
          </a:xfrm>
          <a:prstGeom prst="rect">
            <a:avLst/>
          </a:prstGeom>
        </p:spPr>
      </p:pic>
    </p:spTree>
    <p:extLst>
      <p:ext uri="{BB962C8B-B14F-4D97-AF65-F5344CB8AC3E}">
        <p14:creationId xmlns:p14="http://schemas.microsoft.com/office/powerpoint/2010/main" val="72752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03259" y="1574273"/>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1054F25C-A235-4DB6-8D02-DB9C55603BEF}"/>
              </a:ext>
            </a:extLst>
          </p:cNvPr>
          <p:cNvCxnSpPr/>
          <p:nvPr/>
        </p:nvCxnSpPr>
        <p:spPr>
          <a:xfrm>
            <a:off x="1152939" y="2133600"/>
            <a:ext cx="20275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56295BE-FE1C-4D0F-B749-CCDB3C34A6E8}"/>
              </a:ext>
            </a:extLst>
          </p:cNvPr>
          <p:cNvCxnSpPr/>
          <p:nvPr/>
        </p:nvCxnSpPr>
        <p:spPr>
          <a:xfrm>
            <a:off x="1152939" y="2286000"/>
            <a:ext cx="20275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71D4396-B061-4DBA-B0C1-2DC5D1ADE996}"/>
              </a:ext>
            </a:extLst>
          </p:cNvPr>
          <p:cNvCxnSpPr>
            <a:cxnSpLocks/>
          </p:cNvCxnSpPr>
          <p:nvPr/>
        </p:nvCxnSpPr>
        <p:spPr>
          <a:xfrm>
            <a:off x="3903658" y="2153478"/>
            <a:ext cx="12911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E9E8AD-A6A9-4FC2-AE69-CC4D8DB75D6C}"/>
              </a:ext>
            </a:extLst>
          </p:cNvPr>
          <p:cNvCxnSpPr/>
          <p:nvPr/>
        </p:nvCxnSpPr>
        <p:spPr>
          <a:xfrm>
            <a:off x="5320748" y="2153478"/>
            <a:ext cx="20275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F3A7A29-1169-4308-9F3B-81E0BF799623}"/>
              </a:ext>
            </a:extLst>
          </p:cNvPr>
          <p:cNvCxnSpPr>
            <a:cxnSpLocks/>
          </p:cNvCxnSpPr>
          <p:nvPr/>
        </p:nvCxnSpPr>
        <p:spPr>
          <a:xfrm>
            <a:off x="8501270" y="2133600"/>
            <a:ext cx="9210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A0C0F8-17B5-4601-A26E-5143DFF6485C}"/>
              </a:ext>
            </a:extLst>
          </p:cNvPr>
          <p:cNvCxnSpPr>
            <a:cxnSpLocks/>
          </p:cNvCxnSpPr>
          <p:nvPr/>
        </p:nvCxnSpPr>
        <p:spPr>
          <a:xfrm>
            <a:off x="10548861" y="2153478"/>
            <a:ext cx="7105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EE9296D-F8F5-4FD0-8309-CE444048EEAF}"/>
              </a:ext>
            </a:extLst>
          </p:cNvPr>
          <p:cNvCxnSpPr>
            <a:cxnSpLocks/>
          </p:cNvCxnSpPr>
          <p:nvPr/>
        </p:nvCxnSpPr>
        <p:spPr>
          <a:xfrm>
            <a:off x="10548861" y="2271759"/>
            <a:ext cx="7105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3FB437-97F4-4590-889A-9D4667A7628F}"/>
              </a:ext>
            </a:extLst>
          </p:cNvPr>
          <p:cNvCxnSpPr>
            <a:cxnSpLocks/>
          </p:cNvCxnSpPr>
          <p:nvPr/>
        </p:nvCxnSpPr>
        <p:spPr>
          <a:xfrm>
            <a:off x="797668" y="2756254"/>
            <a:ext cx="9628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3A15212-FB6A-4216-84D2-F6C337A3107F}"/>
              </a:ext>
            </a:extLst>
          </p:cNvPr>
          <p:cNvCxnSpPr>
            <a:cxnSpLocks/>
          </p:cNvCxnSpPr>
          <p:nvPr/>
        </p:nvCxnSpPr>
        <p:spPr>
          <a:xfrm>
            <a:off x="797668" y="2851789"/>
            <a:ext cx="9628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A5ACCC-EAAE-427A-80E0-F3BAAC414117}"/>
              </a:ext>
            </a:extLst>
          </p:cNvPr>
          <p:cNvCxnSpPr>
            <a:cxnSpLocks/>
          </p:cNvCxnSpPr>
          <p:nvPr/>
        </p:nvCxnSpPr>
        <p:spPr>
          <a:xfrm>
            <a:off x="3017571" y="2742013"/>
            <a:ext cx="7105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8C74256-E1B7-496B-AFB0-1A4EDF04A674}"/>
              </a:ext>
            </a:extLst>
          </p:cNvPr>
          <p:cNvCxnSpPr>
            <a:cxnSpLocks/>
          </p:cNvCxnSpPr>
          <p:nvPr/>
        </p:nvCxnSpPr>
        <p:spPr>
          <a:xfrm>
            <a:off x="5320747" y="2765353"/>
            <a:ext cx="30043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53A9D4-ADBF-45B4-A4C7-D9FE82F6000C}"/>
              </a:ext>
            </a:extLst>
          </p:cNvPr>
          <p:cNvCxnSpPr>
            <a:cxnSpLocks/>
          </p:cNvCxnSpPr>
          <p:nvPr/>
        </p:nvCxnSpPr>
        <p:spPr>
          <a:xfrm>
            <a:off x="5320746" y="2848921"/>
            <a:ext cx="30043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909ED3-65DC-4D39-8767-D6F0D59C1310}"/>
              </a:ext>
            </a:extLst>
          </p:cNvPr>
          <p:cNvCxnSpPr>
            <a:cxnSpLocks/>
          </p:cNvCxnSpPr>
          <p:nvPr/>
        </p:nvCxnSpPr>
        <p:spPr>
          <a:xfrm>
            <a:off x="797668" y="3395992"/>
            <a:ext cx="30043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85BDAA-C2DA-4E66-AE2F-CEA3597F129C}"/>
              </a:ext>
            </a:extLst>
          </p:cNvPr>
          <p:cNvCxnSpPr>
            <a:cxnSpLocks/>
          </p:cNvCxnSpPr>
          <p:nvPr/>
        </p:nvCxnSpPr>
        <p:spPr>
          <a:xfrm>
            <a:off x="797667" y="3467099"/>
            <a:ext cx="30043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61C68F8-0AE1-40D3-8994-E61B6CA12D09}"/>
              </a:ext>
            </a:extLst>
          </p:cNvPr>
          <p:cNvCxnSpPr>
            <a:cxnSpLocks/>
          </p:cNvCxnSpPr>
          <p:nvPr/>
        </p:nvCxnSpPr>
        <p:spPr>
          <a:xfrm>
            <a:off x="9297816" y="2743101"/>
            <a:ext cx="7105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F7B8E5-EC84-40F8-9588-C363C941D94B}"/>
              </a:ext>
            </a:extLst>
          </p:cNvPr>
          <p:cNvCxnSpPr>
            <a:cxnSpLocks/>
          </p:cNvCxnSpPr>
          <p:nvPr/>
        </p:nvCxnSpPr>
        <p:spPr>
          <a:xfrm>
            <a:off x="4211751" y="3342489"/>
            <a:ext cx="7105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4BF17A-9F2E-4B1B-98FC-C6EB8EEC850C}"/>
              </a:ext>
            </a:extLst>
          </p:cNvPr>
          <p:cNvCxnSpPr>
            <a:cxnSpLocks/>
          </p:cNvCxnSpPr>
          <p:nvPr/>
        </p:nvCxnSpPr>
        <p:spPr>
          <a:xfrm>
            <a:off x="5623997" y="3395992"/>
            <a:ext cx="8586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EB22B5A-1D44-4887-B23B-111829528B31}"/>
              </a:ext>
            </a:extLst>
          </p:cNvPr>
          <p:cNvCxnSpPr>
            <a:cxnSpLocks/>
          </p:cNvCxnSpPr>
          <p:nvPr/>
        </p:nvCxnSpPr>
        <p:spPr>
          <a:xfrm>
            <a:off x="6637789" y="3395992"/>
            <a:ext cx="14689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AC4BD2-7ACD-4BCE-BA55-446274E465E7}"/>
              </a:ext>
            </a:extLst>
          </p:cNvPr>
          <p:cNvCxnSpPr>
            <a:cxnSpLocks/>
          </p:cNvCxnSpPr>
          <p:nvPr/>
        </p:nvCxnSpPr>
        <p:spPr>
          <a:xfrm>
            <a:off x="6637788" y="3467099"/>
            <a:ext cx="14689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BE8CCE2-F940-4A67-BF05-934FCBB61CA6}"/>
              </a:ext>
            </a:extLst>
          </p:cNvPr>
          <p:cNvCxnSpPr>
            <a:cxnSpLocks/>
          </p:cNvCxnSpPr>
          <p:nvPr/>
        </p:nvCxnSpPr>
        <p:spPr>
          <a:xfrm>
            <a:off x="8325133" y="3383307"/>
            <a:ext cx="4593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F6ECAE2-5078-4636-8523-335C3CBFBE2E}"/>
              </a:ext>
            </a:extLst>
          </p:cNvPr>
          <p:cNvCxnSpPr>
            <a:cxnSpLocks/>
          </p:cNvCxnSpPr>
          <p:nvPr/>
        </p:nvCxnSpPr>
        <p:spPr>
          <a:xfrm>
            <a:off x="8977950" y="3383307"/>
            <a:ext cx="2185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7EE1345-9046-4B37-9436-17EEC814E27C}"/>
              </a:ext>
            </a:extLst>
          </p:cNvPr>
          <p:cNvCxnSpPr>
            <a:cxnSpLocks/>
          </p:cNvCxnSpPr>
          <p:nvPr/>
        </p:nvCxnSpPr>
        <p:spPr>
          <a:xfrm>
            <a:off x="8977950" y="3467099"/>
            <a:ext cx="2185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BED9A19-4C75-4BCE-A222-CCA1DE4D4529}"/>
              </a:ext>
            </a:extLst>
          </p:cNvPr>
          <p:cNvCxnSpPr>
            <a:cxnSpLocks/>
          </p:cNvCxnSpPr>
          <p:nvPr/>
        </p:nvCxnSpPr>
        <p:spPr>
          <a:xfrm>
            <a:off x="2279882" y="3986083"/>
            <a:ext cx="2185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EA368EF-A996-46E4-A651-C6BDB572F6F0}"/>
              </a:ext>
            </a:extLst>
          </p:cNvPr>
          <p:cNvCxnSpPr>
            <a:cxnSpLocks/>
          </p:cNvCxnSpPr>
          <p:nvPr/>
        </p:nvCxnSpPr>
        <p:spPr>
          <a:xfrm>
            <a:off x="2299860" y="4122561"/>
            <a:ext cx="2185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00ACD7F-1DDB-4E00-BD92-5C51680AAE08}"/>
              </a:ext>
            </a:extLst>
          </p:cNvPr>
          <p:cNvCxnSpPr>
            <a:cxnSpLocks/>
          </p:cNvCxnSpPr>
          <p:nvPr/>
        </p:nvCxnSpPr>
        <p:spPr>
          <a:xfrm>
            <a:off x="5920850" y="3986083"/>
            <a:ext cx="2185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1F0EB88-18A7-40E4-A53F-332DDA393D8E}"/>
              </a:ext>
            </a:extLst>
          </p:cNvPr>
          <p:cNvCxnSpPr>
            <a:cxnSpLocks/>
          </p:cNvCxnSpPr>
          <p:nvPr/>
        </p:nvCxnSpPr>
        <p:spPr>
          <a:xfrm>
            <a:off x="5952399" y="4122561"/>
            <a:ext cx="2185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901C30C-070A-409F-8A1D-AD436789BCA2}"/>
              </a:ext>
            </a:extLst>
          </p:cNvPr>
          <p:cNvCxnSpPr>
            <a:cxnSpLocks/>
          </p:cNvCxnSpPr>
          <p:nvPr/>
        </p:nvCxnSpPr>
        <p:spPr>
          <a:xfrm>
            <a:off x="822260" y="3986083"/>
            <a:ext cx="12112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032549F-EE7A-4349-BC38-7DD08E80BE0A}"/>
              </a:ext>
            </a:extLst>
          </p:cNvPr>
          <p:cNvCxnSpPr>
            <a:cxnSpLocks/>
          </p:cNvCxnSpPr>
          <p:nvPr/>
        </p:nvCxnSpPr>
        <p:spPr>
          <a:xfrm>
            <a:off x="4839581" y="3986083"/>
            <a:ext cx="7844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7926DCA-2585-42AB-93D0-958C20B8CEEE}"/>
              </a:ext>
            </a:extLst>
          </p:cNvPr>
          <p:cNvCxnSpPr>
            <a:cxnSpLocks/>
          </p:cNvCxnSpPr>
          <p:nvPr/>
        </p:nvCxnSpPr>
        <p:spPr>
          <a:xfrm>
            <a:off x="797667" y="4616155"/>
            <a:ext cx="1959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7332779-18E3-4048-A313-B22F7BF5D7FA}"/>
              </a:ext>
            </a:extLst>
          </p:cNvPr>
          <p:cNvCxnSpPr>
            <a:cxnSpLocks/>
          </p:cNvCxnSpPr>
          <p:nvPr/>
        </p:nvCxnSpPr>
        <p:spPr>
          <a:xfrm>
            <a:off x="5544828" y="4616155"/>
            <a:ext cx="14689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0B75963-5DE5-4AC6-B6A7-D216CCEC6843}"/>
              </a:ext>
            </a:extLst>
          </p:cNvPr>
          <p:cNvCxnSpPr>
            <a:cxnSpLocks/>
          </p:cNvCxnSpPr>
          <p:nvPr/>
        </p:nvCxnSpPr>
        <p:spPr>
          <a:xfrm>
            <a:off x="7404107" y="5220269"/>
            <a:ext cx="9210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2649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par>
                          <p:cTn id="27" fill="hold">
                            <p:stCondLst>
                              <p:cond delay="2000"/>
                            </p:stCondLst>
                            <p:childTnLst>
                              <p:par>
                                <p:cTn id="28" presetID="16" presetClass="entr" presetSubtype="21"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par>
                          <p:cTn id="35" fill="hold">
                            <p:stCondLst>
                              <p:cond delay="3000"/>
                            </p:stCondLst>
                            <p:childTnLst>
                              <p:par>
                                <p:cTn id="36" presetID="16" presetClass="entr" presetSubtype="21"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par>
                          <p:cTn id="39" fill="hold">
                            <p:stCondLst>
                              <p:cond delay="3500"/>
                            </p:stCondLst>
                            <p:childTnLst>
                              <p:par>
                                <p:cTn id="40" presetID="16" presetClass="entr" presetSubtype="21"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inVertical)">
                                      <p:cBhvr>
                                        <p:cTn id="42" dur="500"/>
                                        <p:tgtEl>
                                          <p:spTgt spid="37"/>
                                        </p:tgtEl>
                                      </p:cBhvr>
                                    </p:animEffect>
                                  </p:childTnLst>
                                </p:cTn>
                              </p:par>
                            </p:childTnLst>
                          </p:cTn>
                        </p:par>
                        <p:par>
                          <p:cTn id="43" fill="hold">
                            <p:stCondLst>
                              <p:cond delay="4000"/>
                            </p:stCondLst>
                            <p:childTnLst>
                              <p:par>
                                <p:cTn id="44" presetID="16" presetClass="entr" presetSubtype="21"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barn(inVertical)">
                                      <p:cBhvr>
                                        <p:cTn id="46" dur="500"/>
                                        <p:tgtEl>
                                          <p:spTgt spid="46"/>
                                        </p:tgtEl>
                                      </p:cBhvr>
                                    </p:animEffect>
                                  </p:childTnLst>
                                </p:cTn>
                              </p:par>
                            </p:childTnLst>
                          </p:cTn>
                        </p:par>
                        <p:par>
                          <p:cTn id="47" fill="hold">
                            <p:stCondLst>
                              <p:cond delay="4500"/>
                            </p:stCondLst>
                            <p:childTnLst>
                              <p:par>
                                <p:cTn id="48" presetID="16" presetClass="entr" presetSubtype="21" fill="hold" nodeType="after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barn(inVertical)">
                                      <p:cBhvr>
                                        <p:cTn id="50" dur="500"/>
                                        <p:tgtEl>
                                          <p:spTgt spid="48"/>
                                        </p:tgtEl>
                                      </p:cBhvr>
                                    </p:animEffect>
                                  </p:childTnLst>
                                </p:cTn>
                              </p:par>
                            </p:childTnLst>
                          </p:cTn>
                        </p:par>
                        <p:par>
                          <p:cTn id="51" fill="hold">
                            <p:stCondLst>
                              <p:cond delay="5000"/>
                            </p:stCondLst>
                            <p:childTnLst>
                              <p:par>
                                <p:cTn id="52" presetID="16" presetClass="entr" presetSubtype="21" fill="hold" nodeType="after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childTnLst>
                          </p:cTn>
                        </p:par>
                        <p:par>
                          <p:cTn id="55" fill="hold">
                            <p:stCondLst>
                              <p:cond delay="5500"/>
                            </p:stCondLst>
                            <p:childTnLst>
                              <p:par>
                                <p:cTn id="56" presetID="16" presetClass="entr" presetSubtype="21" fill="hold" nodeType="after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barn(inVertical)">
                                      <p:cBhvr>
                                        <p:cTn id="58" dur="500"/>
                                        <p:tgtEl>
                                          <p:spTgt spid="52"/>
                                        </p:tgtEl>
                                      </p:cBhvr>
                                    </p:animEffect>
                                  </p:childTnLst>
                                </p:cTn>
                              </p:par>
                            </p:childTnLst>
                          </p:cTn>
                        </p:par>
                        <p:par>
                          <p:cTn id="59" fill="hold">
                            <p:stCondLst>
                              <p:cond delay="6000"/>
                            </p:stCondLst>
                            <p:childTnLst>
                              <p:par>
                                <p:cTn id="60" presetID="16" presetClass="entr" presetSubtype="21" fill="hold"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arn(inVertical)">
                                      <p:cBhvr>
                                        <p:cTn id="67" dur="500"/>
                                        <p:tgtEl>
                                          <p:spTgt spid="3"/>
                                        </p:tgtEl>
                                      </p:cBhvr>
                                    </p:animEffect>
                                  </p:childTnLst>
                                </p:cTn>
                              </p:par>
                              <p:par>
                                <p:cTn id="68" presetID="16" presetClass="entr" presetSubtype="21" fill="hold"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barn(inVertical)">
                                      <p:cBhvr>
                                        <p:cTn id="70" dur="500"/>
                                        <p:tgtEl>
                                          <p:spTgt spid="8"/>
                                        </p:tgtEl>
                                      </p:cBhvr>
                                    </p:animEffect>
                                  </p:childTnLst>
                                </p:cTn>
                              </p:par>
                            </p:childTnLst>
                          </p:cTn>
                        </p:par>
                        <p:par>
                          <p:cTn id="71" fill="hold">
                            <p:stCondLst>
                              <p:cond delay="500"/>
                            </p:stCondLst>
                            <p:childTnLst>
                              <p:par>
                                <p:cTn id="72" presetID="16" presetClass="entr" presetSubtype="21" fill="hold"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par>
                                <p:cTn id="75" presetID="16" presetClass="entr" presetSubtype="21"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par>
                                <p:cTn id="78" presetID="16" presetClass="entr" presetSubtype="21" fill="hold"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arn(inVertical)">
                                      <p:cBhvr>
                                        <p:cTn id="87" dur="500"/>
                                        <p:tgtEl>
                                          <p:spTgt spid="24"/>
                                        </p:tgtEl>
                                      </p:cBhvr>
                                    </p:animEffect>
                                  </p:childTnLst>
                                </p:cTn>
                              </p:par>
                              <p:par>
                                <p:cTn id="88" presetID="16" presetClass="entr" presetSubtype="21"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childTnLst>
                          </p:cTn>
                        </p:par>
                        <p:par>
                          <p:cTn id="91" fill="hold">
                            <p:stCondLst>
                              <p:cond delay="1500"/>
                            </p:stCondLst>
                            <p:childTnLst>
                              <p:par>
                                <p:cTn id="92" presetID="16" presetClass="entr" presetSubtype="21"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barn(inVertical)">
                                      <p:cBhvr>
                                        <p:cTn id="94" dur="500"/>
                                        <p:tgtEl>
                                          <p:spTgt spid="27"/>
                                        </p:tgtEl>
                                      </p:cBhvr>
                                    </p:animEffect>
                                  </p:childTnLst>
                                </p:cTn>
                              </p:par>
                              <p:par>
                                <p:cTn id="95" presetID="16" presetClass="entr" presetSubtype="21"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barn(inVertical)">
                                      <p:cBhvr>
                                        <p:cTn id="97" dur="500"/>
                                        <p:tgtEl>
                                          <p:spTgt spid="28"/>
                                        </p:tgtEl>
                                      </p:cBhvr>
                                    </p:animEffect>
                                  </p:childTnLst>
                                </p:cTn>
                              </p:par>
                            </p:childTnLst>
                          </p:cTn>
                        </p:par>
                        <p:par>
                          <p:cTn id="98" fill="hold">
                            <p:stCondLst>
                              <p:cond delay="2000"/>
                            </p:stCondLst>
                            <p:childTnLst>
                              <p:par>
                                <p:cTn id="99" presetID="16" presetClass="entr" presetSubtype="21" fill="hold" nodeType="after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barn(inVertical)">
                                      <p:cBhvr>
                                        <p:cTn id="101" dur="500"/>
                                        <p:tgtEl>
                                          <p:spTgt spid="36"/>
                                        </p:tgtEl>
                                      </p:cBhvr>
                                    </p:animEffect>
                                  </p:childTnLst>
                                </p:cTn>
                              </p:par>
                              <p:par>
                                <p:cTn id="102" presetID="16" presetClass="entr" presetSubtype="21" fill="hold"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barn(inVertical)">
                                      <p:cBhvr>
                                        <p:cTn id="104" dur="500"/>
                                        <p:tgtEl>
                                          <p:spTgt spid="33"/>
                                        </p:tgtEl>
                                      </p:cBhvr>
                                    </p:animEffect>
                                  </p:childTnLst>
                                </p:cTn>
                              </p:par>
                            </p:childTnLst>
                          </p:cTn>
                        </p:par>
                        <p:par>
                          <p:cTn id="105" fill="hold">
                            <p:stCondLst>
                              <p:cond delay="2500"/>
                            </p:stCondLst>
                            <p:childTnLst>
                              <p:par>
                                <p:cTn id="106" presetID="16" presetClass="entr" presetSubtype="21" fill="hold" nodeType="after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barn(inVertical)">
                                      <p:cBhvr>
                                        <p:cTn id="108" dur="500"/>
                                        <p:tgtEl>
                                          <p:spTgt spid="39"/>
                                        </p:tgtEl>
                                      </p:cBhvr>
                                    </p:animEffect>
                                  </p:childTnLst>
                                </p:cTn>
                              </p:par>
                              <p:par>
                                <p:cTn id="109" presetID="16" presetClass="entr" presetSubtype="21"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barn(inVertical)">
                                      <p:cBhvr>
                                        <p:cTn id="111" dur="500"/>
                                        <p:tgtEl>
                                          <p:spTgt spid="41"/>
                                        </p:tgtEl>
                                      </p:cBhvr>
                                    </p:animEffect>
                                  </p:childTnLst>
                                </p:cTn>
                              </p:par>
                            </p:childTnLst>
                          </p:cTn>
                        </p:par>
                        <p:par>
                          <p:cTn id="112" fill="hold">
                            <p:stCondLst>
                              <p:cond delay="3000"/>
                            </p:stCondLst>
                            <p:childTnLst>
                              <p:par>
                                <p:cTn id="113" presetID="16" presetClass="entr" presetSubtype="21" fill="hold" nodeType="after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barn(inVertical)">
                                      <p:cBhvr>
                                        <p:cTn id="115" dur="500"/>
                                        <p:tgtEl>
                                          <p:spTgt spid="42"/>
                                        </p:tgtEl>
                                      </p:cBhvr>
                                    </p:animEffect>
                                  </p:childTnLst>
                                </p:cTn>
                              </p:par>
                              <p:par>
                                <p:cTn id="116" presetID="16" presetClass="entr" presetSubtype="21" fill="hold"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barn(inVertical)">
                                      <p:cBhvr>
                                        <p:cTn id="118" dur="500"/>
                                        <p:tgtEl>
                                          <p:spTgt spid="43"/>
                                        </p:tgtEl>
                                      </p:cBhvr>
                                    </p:animEffect>
                                  </p:childTnLst>
                                </p:cTn>
                              </p:par>
                            </p:childTnLst>
                          </p:cTn>
                        </p:par>
                        <p:par>
                          <p:cTn id="119" fill="hold">
                            <p:stCondLst>
                              <p:cond delay="3500"/>
                            </p:stCondLst>
                            <p:childTnLst>
                              <p:par>
                                <p:cTn id="120" presetID="16" presetClass="entr" presetSubtype="21" fill="hold" nodeType="after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barn(inVertical)">
                                      <p:cBhvr>
                                        <p:cTn id="122" dur="500"/>
                                        <p:tgtEl>
                                          <p:spTgt spid="44"/>
                                        </p:tgtEl>
                                      </p:cBhvr>
                                    </p:animEffect>
                                  </p:childTnLst>
                                </p:cTn>
                              </p:par>
                              <p:par>
                                <p:cTn id="123" presetID="16" presetClass="entr" presetSubtype="21" fill="hold" nodeType="withEffect">
                                  <p:stCondLst>
                                    <p:cond delay="0"/>
                                  </p:stCondLst>
                                  <p:childTnLst>
                                    <p:set>
                                      <p:cBhvr>
                                        <p:cTn id="124" dur="1" fill="hold">
                                          <p:stCondLst>
                                            <p:cond delay="0"/>
                                          </p:stCondLst>
                                        </p:cTn>
                                        <p:tgtEl>
                                          <p:spTgt spid="45"/>
                                        </p:tgtEl>
                                        <p:attrNameLst>
                                          <p:attrName>style.visibility</p:attrName>
                                        </p:attrNameLst>
                                      </p:cBhvr>
                                      <p:to>
                                        <p:strVal val="visible"/>
                                      </p:to>
                                    </p:set>
                                    <p:animEffect transition="in" filter="barn(inVertical)">
                                      <p:cBhvr>
                                        <p:cTn id="1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112" y="3591610"/>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2304489" y="5417818"/>
            <a:ext cx="9238426" cy="646331"/>
          </a:xfrm>
          <a:prstGeom prst="rect">
            <a:avLst/>
          </a:prstGeom>
        </p:spPr>
        <p:txBody>
          <a:bodyPr wrap="none">
            <a:spAutoFit/>
          </a:bodyPr>
          <a:lstStyle/>
          <a:p>
            <a:r>
              <a:rPr lang="en-US" sz="3600" b="1" i="1" dirty="0" err="1">
                <a:latin typeface="Times New Roman" panose="02020603050405020304" pitchFamily="18" charset="0"/>
                <a:cs typeface="Times New Roman" panose="02020603050405020304" pitchFamily="18" charset="0"/>
              </a:rPr>
              <a:t>Em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hãy</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giúp</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ong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tìm</a:t>
            </a:r>
            <a:r>
              <a:rPr lang="en-US" sz="3600" b="1" i="1" dirty="0">
                <a:latin typeface="Times New Roman" panose="02020603050405020304" pitchFamily="18" charset="0"/>
                <a:cs typeface="Times New Roman" panose="02020603050405020304" pitchFamily="18" charset="0"/>
              </a:rPr>
              <a:t> ra </a:t>
            </a:r>
            <a:r>
              <a:rPr lang="en-US" sz="3600" b="1" i="1" dirty="0" err="1">
                <a:latin typeface="Times New Roman" panose="02020603050405020304" pitchFamily="18" charset="0"/>
                <a:cs typeface="Times New Roman" panose="02020603050405020304" pitchFamily="18" charset="0"/>
              </a:rPr>
              <a:t>bông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hoa</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đầy</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mật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nhé</a:t>
            </a:r>
            <a:r>
              <a:rPr lang="en-US" sz="36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565157" y="58102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id="{54325B52-947E-10D2-E280-115EAAA47A5C}"/>
              </a:ext>
            </a:extLst>
          </p:cNvPr>
          <p:cNvPicPr>
            <a:picLocks noChangeAspect="1"/>
          </p:cNvPicPr>
          <p:nvPr/>
        </p:nvPicPr>
        <p:blipFill rotWithShape="1">
          <a:blip r:embed="rId4"/>
          <a:srcRect l="-2219" t="-14522" r="2219" b="42626"/>
          <a:stretch/>
        </p:blipFill>
        <p:spPr>
          <a:xfrm>
            <a:off x="971550" y="3995855"/>
            <a:ext cx="3686780" cy="1862019"/>
          </a:xfrm>
          <a:prstGeom prst="rect">
            <a:avLst/>
          </a:prstGeom>
        </p:spPr>
      </p:pic>
      <p:sp>
        <p:nvSpPr>
          <p:cNvPr id="7" name="Speech Bubble: Rectangle with Corners Rounded 6">
            <a:extLst>
              <a:ext uri="{FF2B5EF4-FFF2-40B4-BE49-F238E27FC236}">
                <a16:creationId xmlns:a16="http://schemas.microsoft.com/office/drawing/2014/main"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vào</a:t>
            </a:r>
            <a:r>
              <a:rPr lang="en-US" sz="3200" dirty="0">
                <a:solidFill>
                  <a:srgbClr val="FF0000"/>
                </a:solidFill>
              </a:rPr>
              <a:t> </a:t>
            </a:r>
            <a:r>
              <a:rPr lang="en-US" sz="3200" dirty="0" err="1">
                <a:solidFill>
                  <a:srgbClr val="FF0000"/>
                </a:solidFill>
              </a:rPr>
              <a:t>vbt</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930555" y="484145"/>
            <a:ext cx="5403945" cy="1385598"/>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danh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cây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cối</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chạy</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chăm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chỉ</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mũm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mĩm</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57" name="Tieng-chuong-het-gio-reng-www_tiengdong_com">
            <a:hlinkClick r:id="" action="ppaction://media"/>
            <a:extLst>
              <a:ext uri="{FF2B5EF4-FFF2-40B4-BE49-F238E27FC236}">
                <a16:creationId xmlns:a16="http://schemas.microsoft.com/office/drawing/2014/main" id="{577D154B-8275-46D7-99B6-05E41539B418}"/>
              </a:ext>
            </a:extLst>
          </p:cNvPr>
          <p:cNvPicPr>
            <a:picLocks noChangeAspect="1"/>
          </p:cNvPicPr>
          <p:nvPr>
            <a:audioFile r:link="rId1"/>
            <p:extLst>
              <p:ext uri="{DAA4B4D4-6D71-4841-9C94-3DE7FCFB9230}">
                <p14:media xmlns:p14="http://schemas.microsoft.com/office/powerpoint/2010/main" r:embed="rId2">
                  <p14:trim end="3491.2448"/>
                </p14:media>
              </p:ext>
            </p:extLst>
          </p:nvPr>
        </p:nvPicPr>
        <p:blipFill>
          <a:blip r:embed="rId10"/>
          <a:stretch>
            <a:fillRect/>
          </a:stretch>
        </p:blipFill>
        <p:spPr>
          <a:xfrm>
            <a:off x="139556" y="191654"/>
            <a:ext cx="609600" cy="609600"/>
          </a:xfrm>
          <a:prstGeom prst="rect">
            <a:avLst/>
          </a:prstGeom>
        </p:spPr>
      </p:pic>
      <p:sp>
        <p:nvSpPr>
          <p:cNvPr id="65" name="Rectangle: Rounded Corners 64">
            <a:extLst>
              <a:ext uri="{FF2B5EF4-FFF2-40B4-BE49-F238E27FC236}">
                <a16:creationId xmlns:a16="http://schemas.microsoft.com/office/drawing/2014/main" id="{BA14E6D5-472F-4122-A8E6-6E53CA7426AB}"/>
              </a:ext>
            </a:extLst>
          </p:cNvPr>
          <p:cNvSpPr/>
          <p:nvPr/>
        </p:nvSpPr>
        <p:spPr>
          <a:xfrm>
            <a:off x="772702" y="1414189"/>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15</a:t>
            </a:r>
          </a:p>
        </p:txBody>
      </p:sp>
      <p:sp>
        <p:nvSpPr>
          <p:cNvPr id="66" name="Rectangle: Rounded Corners 65">
            <a:extLst>
              <a:ext uri="{FF2B5EF4-FFF2-40B4-BE49-F238E27FC236}">
                <a16:creationId xmlns:a16="http://schemas.microsoft.com/office/drawing/2014/main" id="{78E65F37-3779-48C6-BE84-54C007B298E0}"/>
              </a:ext>
            </a:extLst>
          </p:cNvPr>
          <p:cNvSpPr/>
          <p:nvPr/>
        </p:nvSpPr>
        <p:spPr>
          <a:xfrm>
            <a:off x="760929" y="1413572"/>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14</a:t>
            </a:r>
          </a:p>
        </p:txBody>
      </p:sp>
      <p:sp>
        <p:nvSpPr>
          <p:cNvPr id="67" name="Rectangle: Rounded Corners 66">
            <a:extLst>
              <a:ext uri="{FF2B5EF4-FFF2-40B4-BE49-F238E27FC236}">
                <a16:creationId xmlns:a16="http://schemas.microsoft.com/office/drawing/2014/main" id="{4B87DBBA-F21E-437F-85DD-76F3F77A36CB}"/>
              </a:ext>
            </a:extLst>
          </p:cNvPr>
          <p:cNvSpPr/>
          <p:nvPr/>
        </p:nvSpPr>
        <p:spPr>
          <a:xfrm>
            <a:off x="760929" y="1489946"/>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13</a:t>
            </a:r>
          </a:p>
        </p:txBody>
      </p:sp>
      <p:sp>
        <p:nvSpPr>
          <p:cNvPr id="68" name="Rectangle: Rounded Corners 67">
            <a:extLst>
              <a:ext uri="{FF2B5EF4-FFF2-40B4-BE49-F238E27FC236}">
                <a16:creationId xmlns:a16="http://schemas.microsoft.com/office/drawing/2014/main" id="{C0BA6C9F-C441-41F9-98D9-38F1D4BF69D1}"/>
              </a:ext>
            </a:extLst>
          </p:cNvPr>
          <p:cNvSpPr/>
          <p:nvPr/>
        </p:nvSpPr>
        <p:spPr>
          <a:xfrm>
            <a:off x="749156" y="1451941"/>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12</a:t>
            </a:r>
          </a:p>
        </p:txBody>
      </p:sp>
      <p:sp>
        <p:nvSpPr>
          <p:cNvPr id="69" name="Rectangle: Rounded Corners 68">
            <a:extLst>
              <a:ext uri="{FF2B5EF4-FFF2-40B4-BE49-F238E27FC236}">
                <a16:creationId xmlns:a16="http://schemas.microsoft.com/office/drawing/2014/main" id="{5227E0D7-DA46-41EC-A1E8-816F38E29B84}"/>
              </a:ext>
            </a:extLst>
          </p:cNvPr>
          <p:cNvSpPr/>
          <p:nvPr/>
        </p:nvSpPr>
        <p:spPr>
          <a:xfrm>
            <a:off x="760929" y="1429467"/>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11</a:t>
            </a:r>
          </a:p>
        </p:txBody>
      </p:sp>
      <p:sp>
        <p:nvSpPr>
          <p:cNvPr id="70" name="Rectangle: Rounded Corners 69">
            <a:extLst>
              <a:ext uri="{FF2B5EF4-FFF2-40B4-BE49-F238E27FC236}">
                <a16:creationId xmlns:a16="http://schemas.microsoft.com/office/drawing/2014/main" id="{0145DA69-84BA-43DA-934C-7C7A6DC8C892}"/>
              </a:ext>
            </a:extLst>
          </p:cNvPr>
          <p:cNvSpPr/>
          <p:nvPr/>
        </p:nvSpPr>
        <p:spPr>
          <a:xfrm>
            <a:off x="772702" y="1454854"/>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10</a:t>
            </a:r>
          </a:p>
        </p:txBody>
      </p:sp>
      <p:sp>
        <p:nvSpPr>
          <p:cNvPr id="71" name="Rectangle: Rounded Corners 70">
            <a:extLst>
              <a:ext uri="{FF2B5EF4-FFF2-40B4-BE49-F238E27FC236}">
                <a16:creationId xmlns:a16="http://schemas.microsoft.com/office/drawing/2014/main" id="{18B9DBA2-1160-4BFE-8079-084B4A2C1937}"/>
              </a:ext>
            </a:extLst>
          </p:cNvPr>
          <p:cNvSpPr/>
          <p:nvPr/>
        </p:nvSpPr>
        <p:spPr>
          <a:xfrm>
            <a:off x="772702" y="1467834"/>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09</a:t>
            </a:r>
          </a:p>
        </p:txBody>
      </p:sp>
      <p:sp>
        <p:nvSpPr>
          <p:cNvPr id="72" name="Rectangle: Rounded Corners 71">
            <a:extLst>
              <a:ext uri="{FF2B5EF4-FFF2-40B4-BE49-F238E27FC236}">
                <a16:creationId xmlns:a16="http://schemas.microsoft.com/office/drawing/2014/main" id="{25BB863D-AD5B-4FAE-9C07-0C8908815A39}"/>
              </a:ext>
            </a:extLst>
          </p:cNvPr>
          <p:cNvSpPr/>
          <p:nvPr/>
        </p:nvSpPr>
        <p:spPr>
          <a:xfrm>
            <a:off x="784475" y="1461345"/>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08</a:t>
            </a:r>
          </a:p>
        </p:txBody>
      </p:sp>
      <p:sp>
        <p:nvSpPr>
          <p:cNvPr id="73" name="Rectangle: Rounded Corners 72">
            <a:extLst>
              <a:ext uri="{FF2B5EF4-FFF2-40B4-BE49-F238E27FC236}">
                <a16:creationId xmlns:a16="http://schemas.microsoft.com/office/drawing/2014/main" id="{82475961-D70A-4A7D-B97B-4EF64C20F2D4}"/>
              </a:ext>
            </a:extLst>
          </p:cNvPr>
          <p:cNvSpPr/>
          <p:nvPr/>
        </p:nvSpPr>
        <p:spPr>
          <a:xfrm>
            <a:off x="784475" y="1467835"/>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07</a:t>
            </a:r>
          </a:p>
        </p:txBody>
      </p:sp>
      <p:sp>
        <p:nvSpPr>
          <p:cNvPr id="74" name="Rectangle: Rounded Corners 73">
            <a:extLst>
              <a:ext uri="{FF2B5EF4-FFF2-40B4-BE49-F238E27FC236}">
                <a16:creationId xmlns:a16="http://schemas.microsoft.com/office/drawing/2014/main" id="{8DC743D6-CD8F-4F00-A853-84D7D70CF598}"/>
              </a:ext>
            </a:extLst>
          </p:cNvPr>
          <p:cNvSpPr/>
          <p:nvPr/>
        </p:nvSpPr>
        <p:spPr>
          <a:xfrm>
            <a:off x="772702" y="1478891"/>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06</a:t>
            </a:r>
          </a:p>
        </p:txBody>
      </p:sp>
      <p:sp>
        <p:nvSpPr>
          <p:cNvPr id="75" name="Rectangle: Rounded Corners 74">
            <a:extLst>
              <a:ext uri="{FF2B5EF4-FFF2-40B4-BE49-F238E27FC236}">
                <a16:creationId xmlns:a16="http://schemas.microsoft.com/office/drawing/2014/main" id="{A160BFBB-FD72-4399-80C8-4F803E91EA4B}"/>
              </a:ext>
            </a:extLst>
          </p:cNvPr>
          <p:cNvSpPr/>
          <p:nvPr/>
        </p:nvSpPr>
        <p:spPr>
          <a:xfrm>
            <a:off x="760929" y="1454855"/>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05</a:t>
            </a:r>
          </a:p>
        </p:txBody>
      </p:sp>
      <p:sp>
        <p:nvSpPr>
          <p:cNvPr id="76" name="Rectangle: Rounded Corners 75">
            <a:extLst>
              <a:ext uri="{FF2B5EF4-FFF2-40B4-BE49-F238E27FC236}">
                <a16:creationId xmlns:a16="http://schemas.microsoft.com/office/drawing/2014/main" id="{F9C7C7C5-7E4B-4527-95BB-A5E0910DE111}"/>
              </a:ext>
            </a:extLst>
          </p:cNvPr>
          <p:cNvSpPr/>
          <p:nvPr/>
        </p:nvSpPr>
        <p:spPr>
          <a:xfrm>
            <a:off x="784475" y="1480816"/>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04</a:t>
            </a:r>
          </a:p>
        </p:txBody>
      </p:sp>
      <p:sp>
        <p:nvSpPr>
          <p:cNvPr id="77" name="Rectangle: Rounded Corners 76">
            <a:extLst>
              <a:ext uri="{FF2B5EF4-FFF2-40B4-BE49-F238E27FC236}">
                <a16:creationId xmlns:a16="http://schemas.microsoft.com/office/drawing/2014/main" id="{5DD145C3-7C5A-4C23-A01B-045631D70B60}"/>
              </a:ext>
            </a:extLst>
          </p:cNvPr>
          <p:cNvSpPr/>
          <p:nvPr/>
        </p:nvSpPr>
        <p:spPr>
          <a:xfrm>
            <a:off x="784475" y="1456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03</a:t>
            </a:r>
          </a:p>
        </p:txBody>
      </p:sp>
      <p:sp>
        <p:nvSpPr>
          <p:cNvPr id="78" name="Rectangle: Rounded Corners 77">
            <a:extLst>
              <a:ext uri="{FF2B5EF4-FFF2-40B4-BE49-F238E27FC236}">
                <a16:creationId xmlns:a16="http://schemas.microsoft.com/office/drawing/2014/main" id="{22EB5776-CB2E-4487-878A-4344132A8C55}"/>
              </a:ext>
            </a:extLst>
          </p:cNvPr>
          <p:cNvSpPr/>
          <p:nvPr/>
        </p:nvSpPr>
        <p:spPr>
          <a:xfrm>
            <a:off x="760929" y="1480817"/>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02</a:t>
            </a:r>
          </a:p>
        </p:txBody>
      </p:sp>
      <p:sp>
        <p:nvSpPr>
          <p:cNvPr id="79" name="Rectangle: Rounded Corners 78">
            <a:extLst>
              <a:ext uri="{FF2B5EF4-FFF2-40B4-BE49-F238E27FC236}">
                <a16:creationId xmlns:a16="http://schemas.microsoft.com/office/drawing/2014/main" id="{A130CB24-19E2-4CEB-B5E0-B6BB4B789416}"/>
              </a:ext>
            </a:extLst>
          </p:cNvPr>
          <p:cNvSpPr/>
          <p:nvPr/>
        </p:nvSpPr>
        <p:spPr>
          <a:xfrm>
            <a:off x="760929" y="1467836"/>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01</a:t>
            </a:r>
          </a:p>
        </p:txBody>
      </p:sp>
      <p:sp>
        <p:nvSpPr>
          <p:cNvPr id="80" name="Rectangle: Rounded Corners 79">
            <a:extLst>
              <a:ext uri="{FF2B5EF4-FFF2-40B4-BE49-F238E27FC236}">
                <a16:creationId xmlns:a16="http://schemas.microsoft.com/office/drawing/2014/main" id="{D7DE941D-D499-4715-AA7E-ED3633671789}"/>
              </a:ext>
            </a:extLst>
          </p:cNvPr>
          <p:cNvSpPr/>
          <p:nvPr/>
        </p:nvSpPr>
        <p:spPr>
          <a:xfrm>
            <a:off x="784475" y="1454854"/>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00</a:t>
            </a: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1" presetClass="entr" presetSubtype="0" fill="hold" grpId="0" nodeType="afterEffect">
                                  <p:stCondLst>
                                    <p:cond delay="0"/>
                                  </p:stCondLst>
                                  <p:childTnLst>
                                    <p:set>
                                      <p:cBhvr>
                                        <p:cTn id="36"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childTnLst>
                          </p:cTn>
                        </p:par>
                        <p:par>
                          <p:cTn id="37" fill="hold">
                            <p:stCondLst>
                              <p:cond delay="3500"/>
                            </p:stCondLst>
                            <p:childTnLst>
                              <p:par>
                                <p:cTn id="38" presetID="1" presetClass="entr" presetSubtype="0" fill="hold" grpId="0" nodeType="afterEffect">
                                  <p:stCondLst>
                                    <p:cond delay="0"/>
                                  </p:stCondLst>
                                  <p:childTnLst>
                                    <p:set>
                                      <p:cBhvr>
                                        <p:cTn id="39"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0" fill="hold">
                            <p:stCondLst>
                              <p:cond delay="4500"/>
                            </p:stCondLst>
                            <p:childTnLst>
                              <p:par>
                                <p:cTn id="41" presetID="1" presetClass="entr" presetSubtype="0" fill="hold" grpId="0" nodeType="afterEffect">
                                  <p:stCondLst>
                                    <p:cond delay="0"/>
                                  </p:stCondLst>
                                  <p:childTnLst>
                                    <p:set>
                                      <p:cBhvr>
                                        <p:cTn id="42"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3" fill="hold">
                            <p:stCondLst>
                              <p:cond delay="5500"/>
                            </p:stCondLst>
                            <p:childTnLst>
                              <p:par>
                                <p:cTn id="44" presetID="1" presetClass="entr" presetSubtype="0" fill="hold" grpId="0" nodeType="afterEffect">
                                  <p:stCondLst>
                                    <p:cond delay="0"/>
                                  </p:stCondLst>
                                  <p:childTnLst>
                                    <p:set>
                                      <p:cBhvr>
                                        <p:cTn id="45" dur="1" fill="hold">
                                          <p:stCondLst>
                                            <p:cond delay="999"/>
                                          </p:stCondLst>
                                        </p:cTn>
                                        <p:tgtEl>
                                          <p:spTgt spid="6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childTnLst>
                          </p:cTn>
                        </p:par>
                        <p:par>
                          <p:cTn id="46" fill="hold">
                            <p:stCondLst>
                              <p:cond delay="6500"/>
                            </p:stCondLst>
                            <p:childTnLst>
                              <p:par>
                                <p:cTn id="47" presetID="1" presetClass="entr" presetSubtype="0" fill="hold" grpId="0" nodeType="afterEffect">
                                  <p:stCondLst>
                                    <p:cond delay="0"/>
                                  </p:stCondLst>
                                  <p:childTnLst>
                                    <p:set>
                                      <p:cBhvr>
                                        <p:cTn id="48"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par>
                          <p:cTn id="49" fill="hold">
                            <p:stCondLst>
                              <p:cond delay="7500"/>
                            </p:stCondLst>
                            <p:childTnLst>
                              <p:par>
                                <p:cTn id="50" presetID="1" presetClass="entr" presetSubtype="0" fill="hold" grpId="0" nodeType="afterEffect">
                                  <p:stCondLst>
                                    <p:cond delay="0"/>
                                  </p:stCondLst>
                                  <p:childTnLst>
                                    <p:set>
                                      <p:cBhvr>
                                        <p:cTn id="51" dur="1" fill="hold">
                                          <p:stCondLst>
                                            <p:cond delay="999"/>
                                          </p:stCondLst>
                                        </p:cTn>
                                        <p:tgtEl>
                                          <p:spTgt spid="7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2" fill="hold">
                            <p:stCondLst>
                              <p:cond delay="8500"/>
                            </p:stCondLst>
                            <p:childTnLst>
                              <p:par>
                                <p:cTn id="53" presetID="1" presetClass="entr" presetSubtype="0" fill="hold" grpId="0" nodeType="afterEffect">
                                  <p:stCondLst>
                                    <p:cond delay="0"/>
                                  </p:stCondLst>
                                  <p:childTnLst>
                                    <p:set>
                                      <p:cBhvr>
                                        <p:cTn id="54" dur="1" fill="hold">
                                          <p:stCondLst>
                                            <p:cond delay="999"/>
                                          </p:stCondLst>
                                        </p:cTn>
                                        <p:tgtEl>
                                          <p:spTgt spid="7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childTnLst>
                          </p:cTn>
                        </p:par>
                        <p:par>
                          <p:cTn id="55" fill="hold">
                            <p:stCondLst>
                              <p:cond delay="9500"/>
                            </p:stCondLst>
                            <p:childTnLst>
                              <p:par>
                                <p:cTn id="56" presetID="1" presetClass="entr" presetSubtype="0" fill="hold" grpId="0" nodeType="afterEffect">
                                  <p:stCondLst>
                                    <p:cond delay="0"/>
                                  </p:stCondLst>
                                  <p:childTnLst>
                                    <p:set>
                                      <p:cBhvr>
                                        <p:cTn id="57" dur="1" fill="hold">
                                          <p:stCondLst>
                                            <p:cond delay="999"/>
                                          </p:stCondLst>
                                        </p:cTn>
                                        <p:tgtEl>
                                          <p:spTgt spid="7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58" fill="hold">
                            <p:stCondLst>
                              <p:cond delay="10500"/>
                            </p:stCondLst>
                            <p:childTnLst>
                              <p:par>
                                <p:cTn id="59" presetID="1" presetClass="entr" presetSubtype="0" fill="hold" grpId="0" nodeType="afterEffect">
                                  <p:stCondLst>
                                    <p:cond delay="0"/>
                                  </p:stCondLst>
                                  <p:childTnLst>
                                    <p:set>
                                      <p:cBhvr>
                                        <p:cTn id="60"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childTnLst>
                          </p:cTn>
                        </p:par>
                        <p:par>
                          <p:cTn id="61" fill="hold">
                            <p:stCondLst>
                              <p:cond delay="11500"/>
                            </p:stCondLst>
                            <p:childTnLst>
                              <p:par>
                                <p:cTn id="62" presetID="1" presetClass="entr" presetSubtype="0" fill="hold" grpId="0" nodeType="afterEffect">
                                  <p:stCondLst>
                                    <p:cond delay="0"/>
                                  </p:stCondLst>
                                  <p:childTnLst>
                                    <p:set>
                                      <p:cBhvr>
                                        <p:cTn id="63"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4" fill="hold">
                            <p:stCondLst>
                              <p:cond delay="12500"/>
                            </p:stCondLst>
                            <p:childTnLst>
                              <p:par>
                                <p:cTn id="65" presetID="1" presetClass="entr" presetSubtype="0" fill="hold" grpId="0" nodeType="afterEffect">
                                  <p:stCondLst>
                                    <p:cond delay="0"/>
                                  </p:stCondLst>
                                  <p:childTnLst>
                                    <p:set>
                                      <p:cBhvr>
                                        <p:cTn id="66"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par>
                          <p:cTn id="67" fill="hold">
                            <p:stCondLst>
                              <p:cond delay="13500"/>
                            </p:stCondLst>
                            <p:childTnLst>
                              <p:par>
                                <p:cTn id="68" presetID="1" presetClass="entr" presetSubtype="0" fill="hold" grpId="0" nodeType="afterEffect">
                                  <p:stCondLst>
                                    <p:cond delay="0"/>
                                  </p:stCondLst>
                                  <p:childTnLst>
                                    <p:set>
                                      <p:cBhvr>
                                        <p:cTn id="69"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par>
                          <p:cTn id="70" fill="hold">
                            <p:stCondLst>
                              <p:cond delay="14500"/>
                            </p:stCondLst>
                            <p:childTnLst>
                              <p:par>
                                <p:cTn id="71" presetID="1" presetClass="entr" presetSubtype="0" fill="hold" grpId="0" nodeType="afterEffect">
                                  <p:stCondLst>
                                    <p:cond delay="0"/>
                                  </p:stCondLst>
                                  <p:childTnLst>
                                    <p:set>
                                      <p:cBhvr>
                                        <p:cTn id="72"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CLICK.WAV"/>
                                        </p:tgtEl>
                                      </p:cMediaNode>
                                    </p:audio>
                                  </p:subTnLst>
                                </p:cTn>
                              </p:par>
                            </p:childTnLst>
                          </p:cTn>
                        </p:par>
                        <p:par>
                          <p:cTn id="73" fill="hold">
                            <p:stCondLst>
                              <p:cond delay="15500"/>
                            </p:stCondLst>
                            <p:childTnLst>
                              <p:par>
                                <p:cTn id="74" presetID="1" presetClass="entr" presetSubtype="0" fill="hold" grpId="0" nodeType="afterEffect">
                                  <p:stCondLst>
                                    <p:cond delay="0"/>
                                  </p:stCondLst>
                                  <p:childTnLst>
                                    <p:set>
                                      <p:cBhvr>
                                        <p:cTn id="75" dur="1" fill="hold">
                                          <p:stCondLst>
                                            <p:cond delay="999"/>
                                          </p:stCondLst>
                                        </p:cTn>
                                        <p:tgtEl>
                                          <p:spTgt spid="78"/>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6" fill="hold">
                            <p:stCondLst>
                              <p:cond delay="16500"/>
                            </p:stCondLst>
                            <p:childTnLst>
                              <p:par>
                                <p:cTn id="77" presetID="1" presetClass="entr" presetSubtype="0" fill="hold" grpId="0" nodeType="afterEffect">
                                  <p:stCondLst>
                                    <p:cond delay="0"/>
                                  </p:stCondLst>
                                  <p:childTnLst>
                                    <p:set>
                                      <p:cBhvr>
                                        <p:cTn id="78" dur="1" fill="hold">
                                          <p:stCondLst>
                                            <p:cond delay="999"/>
                                          </p:stCondLst>
                                        </p:cTn>
                                        <p:tgtEl>
                                          <p:spTgt spid="79"/>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79" fill="hold">
                            <p:stCondLst>
                              <p:cond delay="17500"/>
                            </p:stCondLst>
                            <p:childTnLst>
                              <p:par>
                                <p:cTn id="80" presetID="1" presetClass="entr" presetSubtype="0" fill="hold" grpId="0" nodeType="afterEffect">
                                  <p:stCondLst>
                                    <p:cond delay="0"/>
                                  </p:stCondLst>
                                  <p:childTnLst>
                                    <p:set>
                                      <p:cBhvr>
                                        <p:cTn id="81"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alarm clock.wav"/>
                                        </p:tgtEl>
                                      </p:cMediaNode>
                                    </p:audio>
                                  </p:subTnLst>
                                </p:cTn>
                              </p:par>
                              <p:par>
                                <p:cTn id="82" presetID="1" presetClass="mediacall" presetSubtype="0" fill="hold" nodeType="withEffect">
                                  <p:stCondLst>
                                    <p:cond delay="0"/>
                                  </p:stCondLst>
                                  <p:childTnLst>
                                    <p:cmd type="call" cmd="playFrom(0.0)">
                                      <p:cBhvr>
                                        <p:cTn id="83" dur="1681" fill="hold"/>
                                        <p:tgtEl>
                                          <p:spTgt spid="57"/>
                                        </p:tgtEl>
                                      </p:cBhvr>
                                    </p:cmd>
                                  </p:childTnLst>
                                </p:cTn>
                              </p:par>
                            </p:childTnLst>
                          </p:cTn>
                        </p:par>
                      </p:childTnLst>
                    </p:cTn>
                  </p:par>
                  <p:par>
                    <p:cTn id="84" fill="hold">
                      <p:stCondLst>
                        <p:cond delay="indefinite"/>
                      </p:stCondLst>
                      <p:childTnLst>
                        <p:par>
                          <p:cTn id="85" fill="hold">
                            <p:stCondLst>
                              <p:cond delay="0"/>
                            </p:stCondLst>
                            <p:childTnLst>
                              <p:par>
                                <p:cTn id="86" presetID="1" presetClass="emph" presetSubtype="2" fill="hold" grpId="1" nodeType="clickEffect">
                                  <p:stCondLst>
                                    <p:cond delay="0"/>
                                  </p:stCondLst>
                                  <p:childTnLst>
                                    <p:animClr clrSpc="rgb" dir="cw">
                                      <p:cBhvr>
                                        <p:cTn id="87" dur="2000" fill="hold"/>
                                        <p:tgtEl>
                                          <p:spTgt spid="19"/>
                                        </p:tgtEl>
                                        <p:attrNameLst>
                                          <p:attrName>fillcolor</p:attrName>
                                        </p:attrNameLst>
                                      </p:cBhvr>
                                      <p:to>
                                        <a:srgbClr val="FFFF00"/>
                                      </p:to>
                                    </p:animClr>
                                    <p:set>
                                      <p:cBhvr>
                                        <p:cTn id="88" dur="2000" fill="hold"/>
                                        <p:tgtEl>
                                          <p:spTgt spid="19"/>
                                        </p:tgtEl>
                                        <p:attrNameLst>
                                          <p:attrName>fill.type</p:attrName>
                                        </p:attrNameLst>
                                      </p:cBhvr>
                                      <p:to>
                                        <p:strVal val="solid"/>
                                      </p:to>
                                    </p:set>
                                    <p:set>
                                      <p:cBhvr>
                                        <p:cTn id="89" dur="2000" fill="hold"/>
                                        <p:tgtEl>
                                          <p:spTgt spid="19"/>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6"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57"/>
                </p:tgtEl>
              </p:cMediaNode>
            </p:audio>
          </p:childTnLst>
        </p:cTn>
      </p:par>
    </p:tnLst>
    <p:bldLst>
      <p:bldP spid="8" grpId="0" animBg="1"/>
      <p:bldP spid="19" grpId="0" animBg="1"/>
      <p:bldP spid="19" grpId="1" animBg="1"/>
      <p:bldP spid="21" grpId="0" animBg="1"/>
      <p:bldP spid="23" grpId="0" animBg="1"/>
      <p:bldP spid="25"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998794" y="484145"/>
            <a:ext cx="5335706"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latin typeface="Times New Roman" panose="02020603050405020304" pitchFamily="18" charset="0"/>
                <a:cs typeface="Times New Roman" panose="02020603050405020304" pitchFamily="18" charset="0"/>
              </a:rPr>
              <a:t>Danh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lớp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thầy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giáo</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lang="en-US" sz="3200" noProof="0" dirty="0">
                <a:solidFill>
                  <a:srgbClr val="002060"/>
                </a:solidFill>
                <a:latin typeface="Times New Roman" panose="02020603050405020304" pitchFamily="18" charset="0"/>
                <a:cs typeface="Times New Roman" panose="02020603050405020304" pitchFamily="18" charset="0"/>
              </a:rPr>
              <a:t>s</a:t>
            </a:r>
            <a:r>
              <a:rPr lang="en-US" sz="3200" dirty="0" err="1">
                <a:solidFill>
                  <a:srgbClr val="002060"/>
                </a:solidFill>
                <a:latin typeface="Times New Roman" panose="02020603050405020304" pitchFamily="18" charset="0"/>
                <a:cs typeface="Times New Roman" panose="02020603050405020304" pitchFamily="18" charset="0"/>
              </a:rPr>
              <a:t>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vở</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lang="en-US" sz="3200" noProof="0" dirty="0">
                <a:solidFill>
                  <a:srgbClr val="002060"/>
                </a:solidFill>
                <a:latin typeface="Times New Roman" panose="02020603050405020304" pitchFamily="18" charset="0"/>
                <a:cs typeface="Times New Roman" panose="02020603050405020304" pitchFamily="18" charset="0"/>
              </a:rPr>
              <a:t>b</a:t>
            </a:r>
            <a:r>
              <a:rPr lang="en-US" sz="3200" dirty="0" err="1">
                <a:solidFill>
                  <a:srgbClr val="002060"/>
                </a:solidFill>
                <a:latin typeface="Times New Roman" panose="02020603050405020304" pitchFamily="18" charset="0"/>
                <a:cs typeface="Times New Roman" panose="02020603050405020304" pitchFamily="18" charset="0"/>
              </a:rPr>
              <a:t>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ghế</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40" name="Tieng-chuong-het-gio-reng-www_tiengdong_com">
            <a:hlinkClick r:id="" action="ppaction://media"/>
            <a:extLst>
              <a:ext uri="{FF2B5EF4-FFF2-40B4-BE49-F238E27FC236}">
                <a16:creationId xmlns:a16="http://schemas.microsoft.com/office/drawing/2014/main" id="{A39E07D5-3B66-4B09-854B-70A75F5E94A1}"/>
              </a:ext>
            </a:extLst>
          </p:cNvPr>
          <p:cNvPicPr>
            <a:picLocks noChangeAspect="1"/>
          </p:cNvPicPr>
          <p:nvPr>
            <a:audioFile r:link="rId1"/>
            <p:extLst>
              <p:ext uri="{DAA4B4D4-6D71-4841-9C94-3DE7FCFB9230}">
                <p14:media xmlns:p14="http://schemas.microsoft.com/office/powerpoint/2010/main" r:embed="rId2">
                  <p14:trim end="3491.2448"/>
                </p14:media>
              </p:ext>
            </p:extLst>
          </p:nvPr>
        </p:nvPicPr>
        <p:blipFill>
          <a:blip r:embed="rId10"/>
          <a:stretch>
            <a:fillRect/>
          </a:stretch>
        </p:blipFill>
        <p:spPr>
          <a:xfrm>
            <a:off x="139556" y="191654"/>
            <a:ext cx="609600" cy="609600"/>
          </a:xfrm>
          <a:prstGeom prst="rect">
            <a:avLst/>
          </a:prstGeom>
        </p:spPr>
      </p:pic>
      <p:sp>
        <p:nvSpPr>
          <p:cNvPr id="72" name="Rectangle: Rounded Corners 71">
            <a:extLst>
              <a:ext uri="{FF2B5EF4-FFF2-40B4-BE49-F238E27FC236}">
                <a16:creationId xmlns:a16="http://schemas.microsoft.com/office/drawing/2014/main" id="{7AC001E7-731C-4B1C-A269-2204E7FD8447}"/>
              </a:ext>
            </a:extLst>
          </p:cNvPr>
          <p:cNvSpPr/>
          <p:nvPr/>
        </p:nvSpPr>
        <p:spPr>
          <a:xfrm>
            <a:off x="737383" y="111155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15</a:t>
            </a:r>
          </a:p>
        </p:txBody>
      </p:sp>
      <p:sp>
        <p:nvSpPr>
          <p:cNvPr id="73" name="Rectangle: Rounded Corners 72">
            <a:extLst>
              <a:ext uri="{FF2B5EF4-FFF2-40B4-BE49-F238E27FC236}">
                <a16:creationId xmlns:a16="http://schemas.microsoft.com/office/drawing/2014/main" id="{0B2EA2EB-2A0B-4A80-9781-E720F3260284}"/>
              </a:ext>
            </a:extLst>
          </p:cNvPr>
          <p:cNvSpPr/>
          <p:nvPr/>
        </p:nvSpPr>
        <p:spPr>
          <a:xfrm>
            <a:off x="725610" y="1110933"/>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14</a:t>
            </a:r>
          </a:p>
        </p:txBody>
      </p:sp>
      <p:sp>
        <p:nvSpPr>
          <p:cNvPr id="74" name="Rectangle: Rounded Corners 73">
            <a:extLst>
              <a:ext uri="{FF2B5EF4-FFF2-40B4-BE49-F238E27FC236}">
                <a16:creationId xmlns:a16="http://schemas.microsoft.com/office/drawing/2014/main" id="{E150064F-5244-44CD-8840-7D684ECB09C9}"/>
              </a:ext>
            </a:extLst>
          </p:cNvPr>
          <p:cNvSpPr/>
          <p:nvPr/>
        </p:nvSpPr>
        <p:spPr>
          <a:xfrm>
            <a:off x="725610" y="1187307"/>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13</a:t>
            </a:r>
          </a:p>
        </p:txBody>
      </p:sp>
      <p:sp>
        <p:nvSpPr>
          <p:cNvPr id="75" name="Rectangle: Rounded Corners 74">
            <a:extLst>
              <a:ext uri="{FF2B5EF4-FFF2-40B4-BE49-F238E27FC236}">
                <a16:creationId xmlns:a16="http://schemas.microsoft.com/office/drawing/2014/main" id="{020C9AAA-71C3-4050-AF95-2A09C0AA3D2D}"/>
              </a:ext>
            </a:extLst>
          </p:cNvPr>
          <p:cNvSpPr/>
          <p:nvPr/>
        </p:nvSpPr>
        <p:spPr>
          <a:xfrm>
            <a:off x="713837" y="1149302"/>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12</a:t>
            </a:r>
          </a:p>
        </p:txBody>
      </p:sp>
      <p:sp>
        <p:nvSpPr>
          <p:cNvPr id="76" name="Rectangle: Rounded Corners 75">
            <a:extLst>
              <a:ext uri="{FF2B5EF4-FFF2-40B4-BE49-F238E27FC236}">
                <a16:creationId xmlns:a16="http://schemas.microsoft.com/office/drawing/2014/main" id="{9B2811C9-D437-463B-AAAB-DB65C2D9CB7A}"/>
              </a:ext>
            </a:extLst>
          </p:cNvPr>
          <p:cNvSpPr/>
          <p:nvPr/>
        </p:nvSpPr>
        <p:spPr>
          <a:xfrm>
            <a:off x="725610" y="1126828"/>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11</a:t>
            </a:r>
          </a:p>
        </p:txBody>
      </p:sp>
      <p:sp>
        <p:nvSpPr>
          <p:cNvPr id="77" name="Rectangle: Rounded Corners 76">
            <a:extLst>
              <a:ext uri="{FF2B5EF4-FFF2-40B4-BE49-F238E27FC236}">
                <a16:creationId xmlns:a16="http://schemas.microsoft.com/office/drawing/2014/main" id="{D3CB413F-D465-4B81-A308-0185A842D095}"/>
              </a:ext>
            </a:extLst>
          </p:cNvPr>
          <p:cNvSpPr/>
          <p:nvPr/>
        </p:nvSpPr>
        <p:spPr>
          <a:xfrm>
            <a:off x="737383" y="1152215"/>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10</a:t>
            </a:r>
          </a:p>
        </p:txBody>
      </p:sp>
      <p:sp>
        <p:nvSpPr>
          <p:cNvPr id="78" name="Rectangle: Rounded Corners 77">
            <a:extLst>
              <a:ext uri="{FF2B5EF4-FFF2-40B4-BE49-F238E27FC236}">
                <a16:creationId xmlns:a16="http://schemas.microsoft.com/office/drawing/2014/main" id="{FD10C415-75C5-43F5-864D-53DC7F844EF4}"/>
              </a:ext>
            </a:extLst>
          </p:cNvPr>
          <p:cNvSpPr/>
          <p:nvPr/>
        </p:nvSpPr>
        <p:spPr>
          <a:xfrm>
            <a:off x="737383" y="1165195"/>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09</a:t>
            </a:r>
          </a:p>
        </p:txBody>
      </p:sp>
      <p:sp>
        <p:nvSpPr>
          <p:cNvPr id="79" name="Rectangle: Rounded Corners 78">
            <a:extLst>
              <a:ext uri="{FF2B5EF4-FFF2-40B4-BE49-F238E27FC236}">
                <a16:creationId xmlns:a16="http://schemas.microsoft.com/office/drawing/2014/main" id="{334968B3-F233-4F00-A987-53D41DB18CDC}"/>
              </a:ext>
            </a:extLst>
          </p:cNvPr>
          <p:cNvSpPr/>
          <p:nvPr/>
        </p:nvSpPr>
        <p:spPr>
          <a:xfrm>
            <a:off x="749156" y="1158706"/>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08</a:t>
            </a:r>
          </a:p>
        </p:txBody>
      </p:sp>
      <p:sp>
        <p:nvSpPr>
          <p:cNvPr id="80" name="Rectangle: Rounded Corners 79">
            <a:extLst>
              <a:ext uri="{FF2B5EF4-FFF2-40B4-BE49-F238E27FC236}">
                <a16:creationId xmlns:a16="http://schemas.microsoft.com/office/drawing/2014/main" id="{048A2327-F4B7-4D92-A916-8B81EF44E85D}"/>
              </a:ext>
            </a:extLst>
          </p:cNvPr>
          <p:cNvSpPr/>
          <p:nvPr/>
        </p:nvSpPr>
        <p:spPr>
          <a:xfrm>
            <a:off x="749156" y="1165196"/>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07</a:t>
            </a:r>
          </a:p>
        </p:txBody>
      </p:sp>
      <p:sp>
        <p:nvSpPr>
          <p:cNvPr id="81" name="Rectangle: Rounded Corners 80">
            <a:extLst>
              <a:ext uri="{FF2B5EF4-FFF2-40B4-BE49-F238E27FC236}">
                <a16:creationId xmlns:a16="http://schemas.microsoft.com/office/drawing/2014/main" id="{45053AC6-0955-4B51-AE97-7E93665CEAF2}"/>
              </a:ext>
            </a:extLst>
          </p:cNvPr>
          <p:cNvSpPr/>
          <p:nvPr/>
        </p:nvSpPr>
        <p:spPr>
          <a:xfrm>
            <a:off x="737383" y="1176252"/>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06</a:t>
            </a:r>
          </a:p>
        </p:txBody>
      </p:sp>
      <p:sp>
        <p:nvSpPr>
          <p:cNvPr id="82" name="Rectangle: Rounded Corners 81">
            <a:extLst>
              <a:ext uri="{FF2B5EF4-FFF2-40B4-BE49-F238E27FC236}">
                <a16:creationId xmlns:a16="http://schemas.microsoft.com/office/drawing/2014/main" id="{975A725E-38B2-4054-9D69-33ABB793F334}"/>
              </a:ext>
            </a:extLst>
          </p:cNvPr>
          <p:cNvSpPr/>
          <p:nvPr/>
        </p:nvSpPr>
        <p:spPr>
          <a:xfrm>
            <a:off x="725610" y="1152216"/>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05</a:t>
            </a:r>
          </a:p>
        </p:txBody>
      </p:sp>
      <p:sp>
        <p:nvSpPr>
          <p:cNvPr id="83" name="Rectangle: Rounded Corners 82">
            <a:extLst>
              <a:ext uri="{FF2B5EF4-FFF2-40B4-BE49-F238E27FC236}">
                <a16:creationId xmlns:a16="http://schemas.microsoft.com/office/drawing/2014/main" id="{C111BC57-3E74-4CCA-AA18-935E02597311}"/>
              </a:ext>
            </a:extLst>
          </p:cNvPr>
          <p:cNvSpPr/>
          <p:nvPr/>
        </p:nvSpPr>
        <p:spPr>
          <a:xfrm>
            <a:off x="749156" y="1178177"/>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04</a:t>
            </a:r>
          </a:p>
        </p:txBody>
      </p:sp>
      <p:sp>
        <p:nvSpPr>
          <p:cNvPr id="84" name="Rectangle: Rounded Corners 83">
            <a:extLst>
              <a:ext uri="{FF2B5EF4-FFF2-40B4-BE49-F238E27FC236}">
                <a16:creationId xmlns:a16="http://schemas.microsoft.com/office/drawing/2014/main" id="{8BD5F181-8E65-4499-903B-1EE9C552B17A}"/>
              </a:ext>
            </a:extLst>
          </p:cNvPr>
          <p:cNvSpPr/>
          <p:nvPr/>
        </p:nvSpPr>
        <p:spPr>
          <a:xfrm>
            <a:off x="749156" y="1154141"/>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03</a:t>
            </a:r>
          </a:p>
        </p:txBody>
      </p:sp>
      <p:sp>
        <p:nvSpPr>
          <p:cNvPr id="85" name="Rectangle: Rounded Corners 84">
            <a:extLst>
              <a:ext uri="{FF2B5EF4-FFF2-40B4-BE49-F238E27FC236}">
                <a16:creationId xmlns:a16="http://schemas.microsoft.com/office/drawing/2014/main" id="{DCBAC612-E28D-4239-915D-D0400970BE3C}"/>
              </a:ext>
            </a:extLst>
          </p:cNvPr>
          <p:cNvSpPr/>
          <p:nvPr/>
        </p:nvSpPr>
        <p:spPr>
          <a:xfrm>
            <a:off x="725610" y="1178178"/>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02</a:t>
            </a:r>
          </a:p>
        </p:txBody>
      </p:sp>
      <p:sp>
        <p:nvSpPr>
          <p:cNvPr id="86" name="Rectangle: Rounded Corners 85">
            <a:extLst>
              <a:ext uri="{FF2B5EF4-FFF2-40B4-BE49-F238E27FC236}">
                <a16:creationId xmlns:a16="http://schemas.microsoft.com/office/drawing/2014/main" id="{75B075E6-D3FF-4814-A2B2-3663A391968B}"/>
              </a:ext>
            </a:extLst>
          </p:cNvPr>
          <p:cNvSpPr/>
          <p:nvPr/>
        </p:nvSpPr>
        <p:spPr>
          <a:xfrm>
            <a:off x="725610" y="1165197"/>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01</a:t>
            </a:r>
          </a:p>
        </p:txBody>
      </p:sp>
      <p:sp>
        <p:nvSpPr>
          <p:cNvPr id="87" name="Rectangle: Rounded Corners 86">
            <a:extLst>
              <a:ext uri="{FF2B5EF4-FFF2-40B4-BE49-F238E27FC236}">
                <a16:creationId xmlns:a16="http://schemas.microsoft.com/office/drawing/2014/main" id="{8BDEED62-6FE5-4FD1-B3E7-1971636C1C4B}"/>
              </a:ext>
            </a:extLst>
          </p:cNvPr>
          <p:cNvSpPr/>
          <p:nvPr/>
        </p:nvSpPr>
        <p:spPr>
          <a:xfrm>
            <a:off x="749156" y="1152215"/>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00</a:t>
            </a: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par>
                                <p:cTn id="34" presetID="1" presetClass="mediacall" presetSubtype="0" fill="hold" nodeType="withEffect">
                                  <p:stCondLst>
                                    <p:cond delay="0"/>
                                  </p:stCondLst>
                                  <p:childTnLst>
                                    <p:cmd type="call" cmd="playFrom(0.0)">
                                      <p:cBhvr>
                                        <p:cTn id="35" dur="1681" fill="hold"/>
                                        <p:tgtEl>
                                          <p:spTgt spid="40"/>
                                        </p:tgtEl>
                                      </p:cBhvr>
                                    </p:cmd>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1"/>
                                        </p:tgtEl>
                                        <p:attrNameLst>
                                          <p:attrName>fillcolor</p:attrName>
                                        </p:attrNameLst>
                                      </p:cBhvr>
                                      <p:to>
                                        <a:srgbClr val="FFFF00"/>
                                      </p:to>
                                    </p:animClr>
                                    <p:set>
                                      <p:cBhvr>
                                        <p:cTn id="40" dur="2000" fill="hold"/>
                                        <p:tgtEl>
                                          <p:spTgt spid="21"/>
                                        </p:tgtEl>
                                        <p:attrNameLst>
                                          <p:attrName>fill.type</p:attrName>
                                        </p:attrNameLst>
                                      </p:cBhvr>
                                      <p:to>
                                        <p:strVal val="solid"/>
                                      </p:to>
                                    </p:set>
                                    <p:set>
                                      <p:cBhvr>
                                        <p:cTn id="41" dur="2000" fill="hold"/>
                                        <p:tgtEl>
                                          <p:spTgt spid="2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Tieng-yeah-tre-con-www_tiengdong_com.wav"/>
                                        </p:tgtEl>
                                      </p:cMediaNode>
                                    </p:audio>
                                  </p:sub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999"/>
                                          </p:stCondLst>
                                        </p:cTn>
                                        <p:tgtEl>
                                          <p:spTgt spid="7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par>
                          <p:cTn id="45" fill="hold">
                            <p:stCondLst>
                              <p:cond delay="3000"/>
                            </p:stCondLst>
                            <p:childTnLst>
                              <p:par>
                                <p:cTn id="46" presetID="1" presetClass="entr" presetSubtype="0" fill="hold" grpId="0" nodeType="afterEffect">
                                  <p:stCondLst>
                                    <p:cond delay="0"/>
                                  </p:stCondLst>
                                  <p:childTnLst>
                                    <p:set>
                                      <p:cBhvr>
                                        <p:cTn id="47"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8" fill="hold">
                            <p:stCondLst>
                              <p:cond delay="4000"/>
                            </p:stCondLst>
                            <p:childTnLst>
                              <p:par>
                                <p:cTn id="49" presetID="1" presetClass="entr" presetSubtype="0" fill="hold" grpId="0" nodeType="afterEffect">
                                  <p:stCondLst>
                                    <p:cond delay="0"/>
                                  </p:stCondLst>
                                  <p:childTnLst>
                                    <p:set>
                                      <p:cBhvr>
                                        <p:cTn id="50"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par>
                          <p:cTn id="51" fill="hold">
                            <p:stCondLst>
                              <p:cond delay="5000"/>
                            </p:stCondLst>
                            <p:childTnLst>
                              <p:par>
                                <p:cTn id="52" presetID="1" presetClass="entr" presetSubtype="0" fill="hold" grpId="0" nodeType="afterEffect">
                                  <p:stCondLst>
                                    <p:cond delay="0"/>
                                  </p:stCondLst>
                                  <p:childTnLst>
                                    <p:set>
                                      <p:cBhvr>
                                        <p:cTn id="53"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4" fill="hold">
                            <p:stCondLst>
                              <p:cond delay="6000"/>
                            </p:stCondLst>
                            <p:childTnLst>
                              <p:par>
                                <p:cTn id="55" presetID="1" presetClass="entr" presetSubtype="0" fill="hold" grpId="0" nodeType="afterEffect">
                                  <p:stCondLst>
                                    <p:cond delay="0"/>
                                  </p:stCondLst>
                                  <p:childTnLst>
                                    <p:set>
                                      <p:cBhvr>
                                        <p:cTn id="56"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CLICK.WAV"/>
                                        </p:tgtEl>
                                      </p:cMediaNode>
                                    </p:audio>
                                  </p:subTnLst>
                                </p:cTn>
                              </p:par>
                            </p:childTnLst>
                          </p:cTn>
                        </p:par>
                        <p:par>
                          <p:cTn id="57" fill="hold">
                            <p:stCondLst>
                              <p:cond delay="7000"/>
                            </p:stCondLst>
                            <p:childTnLst>
                              <p:par>
                                <p:cTn id="58" presetID="1" presetClass="entr" presetSubtype="0" fill="hold" grpId="0" nodeType="afterEffect">
                                  <p:stCondLst>
                                    <p:cond delay="0"/>
                                  </p:stCondLst>
                                  <p:childTnLst>
                                    <p:set>
                                      <p:cBhvr>
                                        <p:cTn id="59"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CLICK.WAV"/>
                                        </p:tgtEl>
                                      </p:cMediaNode>
                                    </p:audio>
                                  </p:subTnLst>
                                </p:cTn>
                              </p:par>
                            </p:childTnLst>
                          </p:cTn>
                        </p:par>
                        <p:par>
                          <p:cTn id="60" fill="hold">
                            <p:stCondLst>
                              <p:cond delay="8000"/>
                            </p:stCondLst>
                            <p:childTnLst>
                              <p:par>
                                <p:cTn id="61" presetID="1" presetClass="entr" presetSubtype="0" fill="hold" grpId="0" nodeType="afterEffect">
                                  <p:stCondLst>
                                    <p:cond delay="0"/>
                                  </p:stCondLst>
                                  <p:childTnLst>
                                    <p:set>
                                      <p:cBhvr>
                                        <p:cTn id="62" dur="1" fill="hold">
                                          <p:stCondLst>
                                            <p:cond delay="999"/>
                                          </p:stCondLst>
                                        </p:cTn>
                                        <p:tgtEl>
                                          <p:spTgt spid="7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par>
                          <p:cTn id="63" fill="hold">
                            <p:stCondLst>
                              <p:cond delay="9000"/>
                            </p:stCondLst>
                            <p:childTnLst>
                              <p:par>
                                <p:cTn id="64" presetID="1" presetClass="entr" presetSubtype="0" fill="hold" grpId="0" nodeType="afterEffect">
                                  <p:stCondLst>
                                    <p:cond delay="0"/>
                                  </p:stCondLst>
                                  <p:childTnLst>
                                    <p:set>
                                      <p:cBhvr>
                                        <p:cTn id="65" dur="1" fill="hold">
                                          <p:stCondLst>
                                            <p:cond delay="999"/>
                                          </p:stCondLst>
                                        </p:cTn>
                                        <p:tgtEl>
                                          <p:spTgt spid="7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6" fill="hold">
                            <p:stCondLst>
                              <p:cond delay="10000"/>
                            </p:stCondLst>
                            <p:childTnLst>
                              <p:par>
                                <p:cTn id="67" presetID="1" presetClass="entr" presetSubtype="0" fill="hold" grpId="0" nodeType="afterEffect">
                                  <p:stCondLst>
                                    <p:cond delay="0"/>
                                  </p:stCondLst>
                                  <p:childTnLst>
                                    <p:set>
                                      <p:cBhvr>
                                        <p:cTn id="68"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childTnLst>
                          </p:cTn>
                        </p:par>
                        <p:par>
                          <p:cTn id="69" fill="hold">
                            <p:stCondLst>
                              <p:cond delay="11000"/>
                            </p:stCondLst>
                            <p:childTnLst>
                              <p:par>
                                <p:cTn id="70" presetID="1" presetClass="entr" presetSubtype="0" fill="hold" grpId="0" nodeType="afterEffect">
                                  <p:stCondLst>
                                    <p:cond delay="0"/>
                                  </p:stCondLst>
                                  <p:childTnLst>
                                    <p:set>
                                      <p:cBhvr>
                                        <p:cTn id="71"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CLICK.WAV"/>
                                        </p:tgtEl>
                                      </p:cMediaNode>
                                    </p:audio>
                                  </p:subTnLst>
                                </p:cTn>
                              </p:par>
                            </p:childTnLst>
                          </p:cTn>
                        </p:par>
                        <p:par>
                          <p:cTn id="72" fill="hold">
                            <p:stCondLst>
                              <p:cond delay="12000"/>
                            </p:stCondLst>
                            <p:childTnLst>
                              <p:par>
                                <p:cTn id="73" presetID="1" presetClass="entr" presetSubtype="0" fill="hold" grpId="0" nodeType="afterEffect">
                                  <p:stCondLst>
                                    <p:cond delay="0"/>
                                  </p:stCondLst>
                                  <p:childTnLst>
                                    <p:set>
                                      <p:cBhvr>
                                        <p:cTn id="74" dur="1" fill="hold">
                                          <p:stCondLst>
                                            <p:cond delay="999"/>
                                          </p:stCondLst>
                                        </p:cTn>
                                        <p:tgtEl>
                                          <p:spTgt spid="8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5" name="CLICK.WAV"/>
                                        </p:tgtEl>
                                      </p:cMediaNode>
                                    </p:audio>
                                  </p:subTnLst>
                                </p:cTn>
                              </p:par>
                            </p:childTnLst>
                          </p:cTn>
                        </p:par>
                        <p:par>
                          <p:cTn id="75" fill="hold">
                            <p:stCondLst>
                              <p:cond delay="13000"/>
                            </p:stCondLst>
                            <p:childTnLst>
                              <p:par>
                                <p:cTn id="76" presetID="1" presetClass="entr" presetSubtype="0" fill="hold" grpId="0" nodeType="afterEffect">
                                  <p:stCondLst>
                                    <p:cond delay="0"/>
                                  </p:stCondLst>
                                  <p:childTnLst>
                                    <p:set>
                                      <p:cBhvr>
                                        <p:cTn id="77" dur="1" fill="hold">
                                          <p:stCondLst>
                                            <p:cond delay="999"/>
                                          </p:stCondLst>
                                        </p:cTn>
                                        <p:tgtEl>
                                          <p:spTgt spid="83"/>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5" name="CLICK.WAV"/>
                                        </p:tgtEl>
                                      </p:cMediaNode>
                                    </p:audio>
                                  </p:subTnLst>
                                </p:cTn>
                              </p:par>
                            </p:childTnLst>
                          </p:cTn>
                        </p:par>
                        <p:par>
                          <p:cTn id="78" fill="hold">
                            <p:stCondLst>
                              <p:cond delay="14000"/>
                            </p:stCondLst>
                            <p:childTnLst>
                              <p:par>
                                <p:cTn id="79" presetID="1" presetClass="entr" presetSubtype="0" fill="hold" grpId="0" nodeType="afterEffect">
                                  <p:stCondLst>
                                    <p:cond delay="0"/>
                                  </p:stCondLst>
                                  <p:childTnLst>
                                    <p:set>
                                      <p:cBhvr>
                                        <p:cTn id="80" dur="1" fill="hold">
                                          <p:stCondLst>
                                            <p:cond delay="999"/>
                                          </p:stCondLst>
                                        </p:cTn>
                                        <p:tgtEl>
                                          <p:spTgt spid="8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childTnLst>
                          </p:cTn>
                        </p:par>
                        <p:par>
                          <p:cTn id="81" fill="hold">
                            <p:stCondLst>
                              <p:cond delay="15000"/>
                            </p:stCondLst>
                            <p:childTnLst>
                              <p:par>
                                <p:cTn id="82" presetID="1" presetClass="entr" presetSubtype="0" fill="hold" grpId="0" nodeType="afterEffect">
                                  <p:stCondLst>
                                    <p:cond delay="0"/>
                                  </p:stCondLst>
                                  <p:childTnLst>
                                    <p:set>
                                      <p:cBhvr>
                                        <p:cTn id="83" dur="1" fill="hold">
                                          <p:stCondLst>
                                            <p:cond delay="999"/>
                                          </p:stCondLst>
                                        </p:cTn>
                                        <p:tgtEl>
                                          <p:spTgt spid="85"/>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childTnLst>
                          </p:cTn>
                        </p:par>
                        <p:par>
                          <p:cTn id="84" fill="hold">
                            <p:stCondLst>
                              <p:cond delay="16000"/>
                            </p:stCondLst>
                            <p:childTnLst>
                              <p:par>
                                <p:cTn id="85" presetID="1" presetClass="entr" presetSubtype="0" fill="hold" grpId="0" nodeType="afterEffect">
                                  <p:stCondLst>
                                    <p:cond delay="0"/>
                                  </p:stCondLst>
                                  <p:childTnLst>
                                    <p:set>
                                      <p:cBhvr>
                                        <p:cTn id="86" dur="1" fill="hold">
                                          <p:stCondLst>
                                            <p:cond delay="999"/>
                                          </p:stCondLst>
                                        </p:cTn>
                                        <p:tgtEl>
                                          <p:spTgt spid="8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CLICK.WAV"/>
                                        </p:tgtEl>
                                      </p:cMediaNode>
                                    </p:audio>
                                  </p:subTnLst>
                                </p:cTn>
                              </p:par>
                            </p:childTnLst>
                          </p:cTn>
                        </p:par>
                        <p:par>
                          <p:cTn id="87" fill="hold">
                            <p:stCondLst>
                              <p:cond delay="17000"/>
                            </p:stCondLst>
                            <p:childTnLst>
                              <p:par>
                                <p:cTn id="88" presetID="1" presetClass="entr" presetSubtype="0" fill="hold" grpId="0" nodeType="afterEffect">
                                  <p:stCondLst>
                                    <p:cond delay="0"/>
                                  </p:stCondLst>
                                  <p:childTnLst>
                                    <p:set>
                                      <p:cBhvr>
                                        <p:cTn id="89" dur="1" fill="hold">
                                          <p:stCondLst>
                                            <p:cond delay="999"/>
                                          </p:stCondLst>
                                        </p:cTn>
                                        <p:tgtEl>
                                          <p:spTgt spid="87"/>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alarm clo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40"/>
                </p:tgtEl>
              </p:cMediaNode>
            </p:audio>
          </p:childTnLst>
        </p:cTn>
      </p:par>
    </p:tnLst>
    <p:bldLst>
      <p:bldP spid="8" grpId="0" animBg="1"/>
      <p:bldP spid="19" grpId="0" animBg="1"/>
      <p:bldP spid="21" grpId="0" animBg="1"/>
      <p:bldP spid="23" grpId="0" animBg="1"/>
      <p:bldP spid="25"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4053385" y="484145"/>
            <a:ext cx="528111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latin typeface="Times New Roman" panose="02020603050405020304" pitchFamily="18" charset="0"/>
                <a:cs typeface="Times New Roman" panose="02020603050405020304" pitchFamily="18" charset="0"/>
              </a:rPr>
              <a:t>Danh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nhiên</a:t>
            </a:r>
            <a:r>
              <a:rPr lang="en-US" sz="3200" b="1" dirty="0">
                <a:latin typeface="Times New Roman" panose="02020603050405020304" pitchFamily="18" charset="0"/>
                <a:cs typeface="Times New Roman" panose="02020603050405020304" pitchFamily="18" charset="0"/>
              </a:rPr>
              <a:t>?</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sàn</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lang="en-US" sz="3200" noProof="0" dirty="0" err="1">
                <a:solidFill>
                  <a:srgbClr val="002060"/>
                </a:solidFill>
                <a:latin typeface="Times New Roman" panose="02020603050405020304" pitchFamily="18" charset="0"/>
                <a:cs typeface="Times New Roman" panose="02020603050405020304" pitchFamily="18" charset="0"/>
              </a:rPr>
              <a:t>s</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ông</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hồ</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núi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đồi</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sấm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sét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40" name="Tieng-chuong-het-gio-reng-www_tiengdong_com">
            <a:hlinkClick r:id="" action="ppaction://media"/>
            <a:extLst>
              <a:ext uri="{FF2B5EF4-FFF2-40B4-BE49-F238E27FC236}">
                <a16:creationId xmlns:a16="http://schemas.microsoft.com/office/drawing/2014/main" id="{1F3D0909-B934-491A-AA82-DDCECF5179BF}"/>
              </a:ext>
            </a:extLst>
          </p:cNvPr>
          <p:cNvPicPr>
            <a:picLocks noChangeAspect="1"/>
          </p:cNvPicPr>
          <p:nvPr>
            <a:audioFile r:link="rId1"/>
            <p:extLst>
              <p:ext uri="{DAA4B4D4-6D71-4841-9C94-3DE7FCFB9230}">
                <p14:media xmlns:p14="http://schemas.microsoft.com/office/powerpoint/2010/main" r:embed="rId2">
                  <p14:trim end="3491.2448"/>
                </p14:media>
              </p:ext>
            </p:extLst>
          </p:nvPr>
        </p:nvPicPr>
        <p:blipFill>
          <a:blip r:embed="rId9"/>
          <a:stretch>
            <a:fillRect/>
          </a:stretch>
        </p:blipFill>
        <p:spPr>
          <a:xfrm>
            <a:off x="139556" y="191654"/>
            <a:ext cx="609600" cy="609600"/>
          </a:xfrm>
          <a:prstGeom prst="rect">
            <a:avLst/>
          </a:prstGeom>
        </p:spPr>
      </p:pic>
      <p:sp>
        <p:nvSpPr>
          <p:cNvPr id="72" name="Rectangle: Rounded Corners 71">
            <a:extLst>
              <a:ext uri="{FF2B5EF4-FFF2-40B4-BE49-F238E27FC236}">
                <a16:creationId xmlns:a16="http://schemas.microsoft.com/office/drawing/2014/main" id="{D355F273-8876-4E66-A39C-FA42FE453E97}"/>
              </a:ext>
            </a:extLst>
          </p:cNvPr>
          <p:cNvSpPr/>
          <p:nvPr/>
        </p:nvSpPr>
        <p:spPr>
          <a:xfrm>
            <a:off x="827055" y="1100237"/>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15</a:t>
            </a:r>
          </a:p>
        </p:txBody>
      </p:sp>
      <p:sp>
        <p:nvSpPr>
          <p:cNvPr id="73" name="Rectangle: Rounded Corners 72">
            <a:extLst>
              <a:ext uri="{FF2B5EF4-FFF2-40B4-BE49-F238E27FC236}">
                <a16:creationId xmlns:a16="http://schemas.microsoft.com/office/drawing/2014/main" id="{74C1AA7B-42BC-4617-9F63-C6E2A163A497}"/>
              </a:ext>
            </a:extLst>
          </p:cNvPr>
          <p:cNvSpPr/>
          <p:nvPr/>
        </p:nvSpPr>
        <p:spPr>
          <a:xfrm>
            <a:off x="815282" y="109962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14</a:t>
            </a:r>
          </a:p>
        </p:txBody>
      </p:sp>
      <p:sp>
        <p:nvSpPr>
          <p:cNvPr id="74" name="Rectangle: Rounded Corners 73">
            <a:extLst>
              <a:ext uri="{FF2B5EF4-FFF2-40B4-BE49-F238E27FC236}">
                <a16:creationId xmlns:a16="http://schemas.microsoft.com/office/drawing/2014/main" id="{EEB751CB-6668-4BB5-826C-23BEECED3096}"/>
              </a:ext>
            </a:extLst>
          </p:cNvPr>
          <p:cNvSpPr/>
          <p:nvPr/>
        </p:nvSpPr>
        <p:spPr>
          <a:xfrm>
            <a:off x="815282" y="1175994"/>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13</a:t>
            </a:r>
          </a:p>
        </p:txBody>
      </p:sp>
      <p:sp>
        <p:nvSpPr>
          <p:cNvPr id="75" name="Rectangle: Rounded Corners 74">
            <a:extLst>
              <a:ext uri="{FF2B5EF4-FFF2-40B4-BE49-F238E27FC236}">
                <a16:creationId xmlns:a16="http://schemas.microsoft.com/office/drawing/2014/main" id="{9FB0E866-EDFE-4C99-9974-A9FA302C0C32}"/>
              </a:ext>
            </a:extLst>
          </p:cNvPr>
          <p:cNvSpPr/>
          <p:nvPr/>
        </p:nvSpPr>
        <p:spPr>
          <a:xfrm>
            <a:off x="803509" y="1137989"/>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12</a:t>
            </a:r>
          </a:p>
        </p:txBody>
      </p:sp>
      <p:sp>
        <p:nvSpPr>
          <p:cNvPr id="76" name="Rectangle: Rounded Corners 75">
            <a:extLst>
              <a:ext uri="{FF2B5EF4-FFF2-40B4-BE49-F238E27FC236}">
                <a16:creationId xmlns:a16="http://schemas.microsoft.com/office/drawing/2014/main" id="{CB0AA710-1EF0-4A05-BC39-2C5D2FCC9639}"/>
              </a:ext>
            </a:extLst>
          </p:cNvPr>
          <p:cNvSpPr/>
          <p:nvPr/>
        </p:nvSpPr>
        <p:spPr>
          <a:xfrm>
            <a:off x="815282" y="1115515"/>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11</a:t>
            </a:r>
          </a:p>
        </p:txBody>
      </p:sp>
      <p:sp>
        <p:nvSpPr>
          <p:cNvPr id="77" name="Rectangle: Rounded Corners 76">
            <a:extLst>
              <a:ext uri="{FF2B5EF4-FFF2-40B4-BE49-F238E27FC236}">
                <a16:creationId xmlns:a16="http://schemas.microsoft.com/office/drawing/2014/main" id="{253B0141-A3D9-451F-BDF4-FAE6A1943ECB}"/>
              </a:ext>
            </a:extLst>
          </p:cNvPr>
          <p:cNvSpPr/>
          <p:nvPr/>
        </p:nvSpPr>
        <p:spPr>
          <a:xfrm>
            <a:off x="827055" y="1140902"/>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10</a:t>
            </a:r>
          </a:p>
        </p:txBody>
      </p:sp>
      <p:sp>
        <p:nvSpPr>
          <p:cNvPr id="78" name="Rectangle: Rounded Corners 77">
            <a:extLst>
              <a:ext uri="{FF2B5EF4-FFF2-40B4-BE49-F238E27FC236}">
                <a16:creationId xmlns:a16="http://schemas.microsoft.com/office/drawing/2014/main" id="{6703A845-D050-45D4-85E6-C58190447996}"/>
              </a:ext>
            </a:extLst>
          </p:cNvPr>
          <p:cNvSpPr/>
          <p:nvPr/>
        </p:nvSpPr>
        <p:spPr>
          <a:xfrm>
            <a:off x="827055" y="1153882"/>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09</a:t>
            </a:r>
          </a:p>
        </p:txBody>
      </p:sp>
      <p:sp>
        <p:nvSpPr>
          <p:cNvPr id="79" name="Rectangle: Rounded Corners 78">
            <a:extLst>
              <a:ext uri="{FF2B5EF4-FFF2-40B4-BE49-F238E27FC236}">
                <a16:creationId xmlns:a16="http://schemas.microsoft.com/office/drawing/2014/main" id="{AE18C660-167C-4AE9-9222-2F910220E1B6}"/>
              </a:ext>
            </a:extLst>
          </p:cNvPr>
          <p:cNvSpPr/>
          <p:nvPr/>
        </p:nvSpPr>
        <p:spPr>
          <a:xfrm>
            <a:off x="838828" y="1147393"/>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08</a:t>
            </a:r>
          </a:p>
        </p:txBody>
      </p:sp>
      <p:sp>
        <p:nvSpPr>
          <p:cNvPr id="80" name="Rectangle: Rounded Corners 79">
            <a:extLst>
              <a:ext uri="{FF2B5EF4-FFF2-40B4-BE49-F238E27FC236}">
                <a16:creationId xmlns:a16="http://schemas.microsoft.com/office/drawing/2014/main" id="{A20BA310-88AB-4042-9542-983DDE1A328D}"/>
              </a:ext>
            </a:extLst>
          </p:cNvPr>
          <p:cNvSpPr/>
          <p:nvPr/>
        </p:nvSpPr>
        <p:spPr>
          <a:xfrm>
            <a:off x="838828" y="1153883"/>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07</a:t>
            </a:r>
          </a:p>
        </p:txBody>
      </p:sp>
      <p:sp>
        <p:nvSpPr>
          <p:cNvPr id="81" name="Rectangle: Rounded Corners 80">
            <a:extLst>
              <a:ext uri="{FF2B5EF4-FFF2-40B4-BE49-F238E27FC236}">
                <a16:creationId xmlns:a16="http://schemas.microsoft.com/office/drawing/2014/main" id="{2947D214-7B4D-40DD-B516-763977C41D49}"/>
              </a:ext>
            </a:extLst>
          </p:cNvPr>
          <p:cNvSpPr/>
          <p:nvPr/>
        </p:nvSpPr>
        <p:spPr>
          <a:xfrm>
            <a:off x="827055" y="1164939"/>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06</a:t>
            </a:r>
          </a:p>
        </p:txBody>
      </p:sp>
      <p:sp>
        <p:nvSpPr>
          <p:cNvPr id="82" name="Rectangle: Rounded Corners 81">
            <a:extLst>
              <a:ext uri="{FF2B5EF4-FFF2-40B4-BE49-F238E27FC236}">
                <a16:creationId xmlns:a16="http://schemas.microsoft.com/office/drawing/2014/main" id="{578E9737-5240-479F-A065-18268E7CE721}"/>
              </a:ext>
            </a:extLst>
          </p:cNvPr>
          <p:cNvSpPr/>
          <p:nvPr/>
        </p:nvSpPr>
        <p:spPr>
          <a:xfrm>
            <a:off x="815282" y="1140903"/>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05</a:t>
            </a:r>
          </a:p>
        </p:txBody>
      </p:sp>
      <p:sp>
        <p:nvSpPr>
          <p:cNvPr id="83" name="Rectangle: Rounded Corners 82">
            <a:extLst>
              <a:ext uri="{FF2B5EF4-FFF2-40B4-BE49-F238E27FC236}">
                <a16:creationId xmlns:a16="http://schemas.microsoft.com/office/drawing/2014/main" id="{3CA80BD6-8FE7-41C6-AF7C-28D229C4ED60}"/>
              </a:ext>
            </a:extLst>
          </p:cNvPr>
          <p:cNvSpPr/>
          <p:nvPr/>
        </p:nvSpPr>
        <p:spPr>
          <a:xfrm>
            <a:off x="838828" y="1166864"/>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04</a:t>
            </a:r>
          </a:p>
        </p:txBody>
      </p:sp>
      <p:sp>
        <p:nvSpPr>
          <p:cNvPr id="84" name="Rectangle: Rounded Corners 83">
            <a:extLst>
              <a:ext uri="{FF2B5EF4-FFF2-40B4-BE49-F238E27FC236}">
                <a16:creationId xmlns:a16="http://schemas.microsoft.com/office/drawing/2014/main" id="{92BE44F1-05AB-4C36-9FA5-69C2FB161F48}"/>
              </a:ext>
            </a:extLst>
          </p:cNvPr>
          <p:cNvSpPr/>
          <p:nvPr/>
        </p:nvSpPr>
        <p:spPr>
          <a:xfrm>
            <a:off x="838828" y="1142828"/>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03</a:t>
            </a:r>
          </a:p>
        </p:txBody>
      </p:sp>
      <p:sp>
        <p:nvSpPr>
          <p:cNvPr id="85" name="Rectangle: Rounded Corners 84">
            <a:extLst>
              <a:ext uri="{FF2B5EF4-FFF2-40B4-BE49-F238E27FC236}">
                <a16:creationId xmlns:a16="http://schemas.microsoft.com/office/drawing/2014/main" id="{54EE4DCC-3E36-4F4C-9DFE-AE7E3A0E5D8B}"/>
              </a:ext>
            </a:extLst>
          </p:cNvPr>
          <p:cNvSpPr/>
          <p:nvPr/>
        </p:nvSpPr>
        <p:spPr>
          <a:xfrm>
            <a:off x="815282" y="1166865"/>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02</a:t>
            </a:r>
          </a:p>
        </p:txBody>
      </p:sp>
      <p:sp>
        <p:nvSpPr>
          <p:cNvPr id="86" name="Rectangle: Rounded Corners 85">
            <a:extLst>
              <a:ext uri="{FF2B5EF4-FFF2-40B4-BE49-F238E27FC236}">
                <a16:creationId xmlns:a16="http://schemas.microsoft.com/office/drawing/2014/main" id="{0FAFA7D7-6B66-4A63-AC7F-CDDB63630F74}"/>
              </a:ext>
            </a:extLst>
          </p:cNvPr>
          <p:cNvSpPr/>
          <p:nvPr/>
        </p:nvSpPr>
        <p:spPr>
          <a:xfrm>
            <a:off x="815282" y="1153884"/>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01</a:t>
            </a:r>
          </a:p>
        </p:txBody>
      </p:sp>
      <p:sp>
        <p:nvSpPr>
          <p:cNvPr id="87" name="Rectangle: Rounded Corners 86">
            <a:extLst>
              <a:ext uri="{FF2B5EF4-FFF2-40B4-BE49-F238E27FC236}">
                <a16:creationId xmlns:a16="http://schemas.microsoft.com/office/drawing/2014/main" id="{AB08CA9D-8D53-41CC-AB06-F46BCD68911D}"/>
              </a:ext>
            </a:extLst>
          </p:cNvPr>
          <p:cNvSpPr/>
          <p:nvPr/>
        </p:nvSpPr>
        <p:spPr>
          <a:xfrm>
            <a:off x="838828" y="1140902"/>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00</a:t>
            </a:r>
          </a:p>
        </p:txBody>
      </p:sp>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ppt_w+.3"/>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par>
                                <p:cTn id="34" presetID="1" presetClass="mediacall" presetSubtype="0" fill="hold" nodeType="withEffect">
                                  <p:stCondLst>
                                    <p:cond delay="0"/>
                                  </p:stCondLst>
                                  <p:childTnLst>
                                    <p:cmd type="call" cmd="playFrom(0.0)">
                                      <p:cBhvr>
                                        <p:cTn id="35" dur="1681" fill="hold"/>
                                        <p:tgtEl>
                                          <p:spTgt spid="40"/>
                                        </p:tgtEl>
                                      </p:cBhvr>
                                    </p:cmd>
                                  </p:childTnLst>
                                </p:cTn>
                              </p:par>
                            </p:childTnLst>
                          </p:cTn>
                        </p:par>
                        <p:par>
                          <p:cTn id="36" fill="hold">
                            <p:stCondLst>
                              <p:cond delay="3681"/>
                            </p:stCondLst>
                            <p:childTnLst>
                              <p:par>
                                <p:cTn id="37" presetID="1" presetClass="entr" presetSubtype="0" fill="hold" grpId="0" nodeType="afterEffect">
                                  <p:stCondLst>
                                    <p:cond delay="0"/>
                                  </p:stCondLst>
                                  <p:childTnLst>
                                    <p:set>
                                      <p:cBhvr>
                                        <p:cTn id="38" dur="1" fill="hold">
                                          <p:stCondLst>
                                            <p:cond delay="999"/>
                                          </p:stCondLst>
                                        </p:cTn>
                                        <p:tgtEl>
                                          <p:spTgt spid="7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39" fill="hold">
                            <p:stCondLst>
                              <p:cond delay="4681"/>
                            </p:stCondLst>
                            <p:childTnLst>
                              <p:par>
                                <p:cTn id="40" presetID="1" presetClass="entr" presetSubtype="0" fill="hold" grpId="0" nodeType="afterEffect">
                                  <p:stCondLst>
                                    <p:cond delay="0"/>
                                  </p:stCondLst>
                                  <p:childTnLst>
                                    <p:set>
                                      <p:cBhvr>
                                        <p:cTn id="41"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par>
                          <p:cTn id="42" fill="hold">
                            <p:stCondLst>
                              <p:cond delay="5681"/>
                            </p:stCondLst>
                            <p:childTnLst>
                              <p:par>
                                <p:cTn id="43" presetID="1" presetClass="entr" presetSubtype="0" fill="hold" grpId="0" nodeType="afterEffect">
                                  <p:stCondLst>
                                    <p:cond delay="0"/>
                                  </p:stCondLst>
                                  <p:childTnLst>
                                    <p:set>
                                      <p:cBhvr>
                                        <p:cTn id="44"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childTnLst>
                          </p:cTn>
                        </p:par>
                        <p:par>
                          <p:cTn id="45" fill="hold">
                            <p:stCondLst>
                              <p:cond delay="6681"/>
                            </p:stCondLst>
                            <p:childTnLst>
                              <p:par>
                                <p:cTn id="46" presetID="1" presetClass="entr" presetSubtype="0" fill="hold" grpId="0" nodeType="afterEffect">
                                  <p:stCondLst>
                                    <p:cond delay="0"/>
                                  </p:stCondLst>
                                  <p:childTnLst>
                                    <p:set>
                                      <p:cBhvr>
                                        <p:cTn id="47"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8" fill="hold">
                            <p:stCondLst>
                              <p:cond delay="7681"/>
                            </p:stCondLst>
                            <p:childTnLst>
                              <p:par>
                                <p:cTn id="49" presetID="1" presetClass="entr" presetSubtype="0" fill="hold" grpId="0" nodeType="afterEffect">
                                  <p:stCondLst>
                                    <p:cond delay="0"/>
                                  </p:stCondLst>
                                  <p:childTnLst>
                                    <p:set>
                                      <p:cBhvr>
                                        <p:cTn id="50"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par>
                          <p:cTn id="51" fill="hold">
                            <p:stCondLst>
                              <p:cond delay="8681"/>
                            </p:stCondLst>
                            <p:childTnLst>
                              <p:par>
                                <p:cTn id="52" presetID="1" presetClass="entr" presetSubtype="0" fill="hold" grpId="0" nodeType="afterEffect">
                                  <p:stCondLst>
                                    <p:cond delay="0"/>
                                  </p:stCondLst>
                                  <p:childTnLst>
                                    <p:set>
                                      <p:cBhvr>
                                        <p:cTn id="53"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4" fill="hold">
                            <p:stCondLst>
                              <p:cond delay="9681"/>
                            </p:stCondLst>
                            <p:childTnLst>
                              <p:par>
                                <p:cTn id="55" presetID="1" presetClass="entr" presetSubtype="0" fill="hold" grpId="0" nodeType="afterEffect">
                                  <p:stCondLst>
                                    <p:cond delay="0"/>
                                  </p:stCondLst>
                                  <p:childTnLst>
                                    <p:set>
                                      <p:cBhvr>
                                        <p:cTn id="56" dur="1" fill="hold">
                                          <p:stCondLst>
                                            <p:cond delay="999"/>
                                          </p:stCondLst>
                                        </p:cTn>
                                        <p:tgtEl>
                                          <p:spTgt spid="7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childTnLst>
                          </p:cTn>
                        </p:par>
                        <p:par>
                          <p:cTn id="57" fill="hold">
                            <p:stCondLst>
                              <p:cond delay="10681"/>
                            </p:stCondLst>
                            <p:childTnLst>
                              <p:par>
                                <p:cTn id="58" presetID="1" presetClass="entr" presetSubtype="0" fill="hold" grpId="0" nodeType="afterEffect">
                                  <p:stCondLst>
                                    <p:cond delay="0"/>
                                  </p:stCondLst>
                                  <p:childTnLst>
                                    <p:set>
                                      <p:cBhvr>
                                        <p:cTn id="59" dur="1" fill="hold">
                                          <p:stCondLst>
                                            <p:cond delay="999"/>
                                          </p:stCondLst>
                                        </p:cTn>
                                        <p:tgtEl>
                                          <p:spTgt spid="7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0" fill="hold">
                            <p:stCondLst>
                              <p:cond delay="11681"/>
                            </p:stCondLst>
                            <p:childTnLst>
                              <p:par>
                                <p:cTn id="61" presetID="1" presetClass="entr" presetSubtype="0" fill="hold" grpId="0" nodeType="afterEffect">
                                  <p:stCondLst>
                                    <p:cond delay="0"/>
                                  </p:stCondLst>
                                  <p:childTnLst>
                                    <p:set>
                                      <p:cBhvr>
                                        <p:cTn id="62"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childTnLst>
                          </p:cTn>
                        </p:par>
                        <p:par>
                          <p:cTn id="63" fill="hold">
                            <p:stCondLst>
                              <p:cond delay="12681"/>
                            </p:stCondLst>
                            <p:childTnLst>
                              <p:par>
                                <p:cTn id="64" presetID="1" presetClass="entr" presetSubtype="0" fill="hold" grpId="0" nodeType="afterEffect">
                                  <p:stCondLst>
                                    <p:cond delay="0"/>
                                  </p:stCondLst>
                                  <p:childTnLst>
                                    <p:set>
                                      <p:cBhvr>
                                        <p:cTn id="65"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6" fill="hold">
                            <p:stCondLst>
                              <p:cond delay="13681"/>
                            </p:stCondLst>
                            <p:childTnLst>
                              <p:par>
                                <p:cTn id="67" presetID="1" presetClass="entr" presetSubtype="0" fill="hold" grpId="0" nodeType="afterEffect">
                                  <p:stCondLst>
                                    <p:cond delay="0"/>
                                  </p:stCondLst>
                                  <p:childTnLst>
                                    <p:set>
                                      <p:cBhvr>
                                        <p:cTn id="68" dur="1" fill="hold">
                                          <p:stCondLst>
                                            <p:cond delay="999"/>
                                          </p:stCondLst>
                                        </p:cTn>
                                        <p:tgtEl>
                                          <p:spTgt spid="8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69" fill="hold">
                            <p:stCondLst>
                              <p:cond delay="14681"/>
                            </p:stCondLst>
                            <p:childTnLst>
                              <p:par>
                                <p:cTn id="70" presetID="1" presetClass="entr" presetSubtype="0" fill="hold" grpId="0" nodeType="afterEffect">
                                  <p:stCondLst>
                                    <p:cond delay="0"/>
                                  </p:stCondLst>
                                  <p:childTnLst>
                                    <p:set>
                                      <p:cBhvr>
                                        <p:cTn id="71" dur="1" fill="hold">
                                          <p:stCondLst>
                                            <p:cond delay="999"/>
                                          </p:stCondLst>
                                        </p:cTn>
                                        <p:tgtEl>
                                          <p:spTgt spid="8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2" fill="hold">
                            <p:stCondLst>
                              <p:cond delay="15681"/>
                            </p:stCondLst>
                            <p:childTnLst>
                              <p:par>
                                <p:cTn id="73" presetID="1" presetClass="entr" presetSubtype="0" fill="hold" grpId="0" nodeType="afterEffect">
                                  <p:stCondLst>
                                    <p:cond delay="0"/>
                                  </p:stCondLst>
                                  <p:childTnLst>
                                    <p:set>
                                      <p:cBhvr>
                                        <p:cTn id="74" dur="1" fill="hold">
                                          <p:stCondLst>
                                            <p:cond delay="999"/>
                                          </p:stCondLst>
                                        </p:cTn>
                                        <p:tgtEl>
                                          <p:spTgt spid="8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childTnLst>
                          </p:cTn>
                        </p:par>
                        <p:par>
                          <p:cTn id="75" fill="hold">
                            <p:stCondLst>
                              <p:cond delay="16681"/>
                            </p:stCondLst>
                            <p:childTnLst>
                              <p:par>
                                <p:cTn id="76" presetID="1" presetClass="entr" presetSubtype="0" fill="hold" grpId="0" nodeType="afterEffect">
                                  <p:stCondLst>
                                    <p:cond delay="0"/>
                                  </p:stCondLst>
                                  <p:childTnLst>
                                    <p:set>
                                      <p:cBhvr>
                                        <p:cTn id="77" dur="1" fill="hold">
                                          <p:stCondLst>
                                            <p:cond delay="999"/>
                                          </p:stCondLst>
                                        </p:cTn>
                                        <p:tgtEl>
                                          <p:spTgt spid="8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8" fill="hold">
                            <p:stCondLst>
                              <p:cond delay="17681"/>
                            </p:stCondLst>
                            <p:childTnLst>
                              <p:par>
                                <p:cTn id="79" presetID="1" presetClass="entr" presetSubtype="0" fill="hold" grpId="0" nodeType="afterEffect">
                                  <p:stCondLst>
                                    <p:cond delay="0"/>
                                  </p:stCondLst>
                                  <p:childTnLst>
                                    <p:set>
                                      <p:cBhvr>
                                        <p:cTn id="80" dur="1" fill="hold">
                                          <p:stCondLst>
                                            <p:cond delay="999"/>
                                          </p:stCondLst>
                                        </p:cTn>
                                        <p:tgtEl>
                                          <p:spTgt spid="8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childTnLst>
                          </p:cTn>
                        </p:par>
                        <p:par>
                          <p:cTn id="81" fill="hold">
                            <p:stCondLst>
                              <p:cond delay="18681"/>
                            </p:stCondLst>
                            <p:childTnLst>
                              <p:par>
                                <p:cTn id="82" presetID="1" presetClass="entr" presetSubtype="0" fill="hold" grpId="0" nodeType="afterEffect">
                                  <p:stCondLst>
                                    <p:cond delay="0"/>
                                  </p:stCondLst>
                                  <p:childTnLst>
                                    <p:set>
                                      <p:cBhvr>
                                        <p:cTn id="83" dur="1" fill="hold">
                                          <p:stCondLst>
                                            <p:cond delay="999"/>
                                          </p:stCondLst>
                                        </p:cTn>
                                        <p:tgtEl>
                                          <p:spTgt spid="8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alarm clo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40"/>
                </p:tgtEl>
              </p:cMediaNode>
            </p:audio>
          </p:childTnLst>
        </p:cTn>
      </p:par>
    </p:tnLst>
    <p:bldLst>
      <p:bldP spid="8" grpId="0" animBg="1"/>
      <p:bldP spid="19" grpId="0" animBg="1"/>
      <p:bldP spid="21" grpId="0" animBg="1"/>
      <p:bldP spid="23" grpId="0" animBg="1"/>
      <p:bldP spid="25"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280108" y="606972"/>
            <a:ext cx="6167421" cy="138895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latin typeface="Times New Roman" panose="02020603050405020304" pitchFamily="18" charset="0"/>
                <a:cs typeface="Times New Roman" panose="02020603050405020304" pitchFamily="18" charset="0"/>
              </a:rPr>
              <a:t>Giờ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B834C25-3538-48F5-A28E-EB6DD42C82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sp>
        <p:nvSpPr>
          <p:cNvPr id="12" name="Rectangle: Rounded Corners 11">
            <a:extLst>
              <a:ext uri="{FF2B5EF4-FFF2-40B4-BE49-F238E27FC236}">
                <a16:creationId xmlns:a16="http://schemas.microsoft.com/office/drawing/2014/main" id="{93208260-2C01-47CE-B4E2-312944200E32}"/>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A. con </a:t>
            </a:r>
            <a:r>
              <a:rPr lang="en-US" sz="3200" dirty="0" err="1">
                <a:solidFill>
                  <a:srgbClr val="002060"/>
                </a:solidFill>
                <a:latin typeface="Times New Roman" panose="02020603050405020304" pitchFamily="18" charset="0"/>
                <a:cs typeface="Times New Roman" panose="02020603050405020304" pitchFamily="18" charset="0"/>
              </a:rPr>
              <a:t>vật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1B49490-8BC4-4345-B638-436DC6B080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7453" y="2821764"/>
            <a:ext cx="2934336" cy="2934336"/>
          </a:xfrm>
          <a:prstGeom prst="rect">
            <a:avLst/>
          </a:prstGeom>
        </p:spPr>
      </p:pic>
      <p:sp>
        <p:nvSpPr>
          <p:cNvPr id="14" name="Rectangle: Rounded Corners 13">
            <a:extLst>
              <a:ext uri="{FF2B5EF4-FFF2-40B4-BE49-F238E27FC236}">
                <a16:creationId xmlns:a16="http://schemas.microsoft.com/office/drawing/2014/main" id="{12A0F47D-1CBD-436E-BC55-8667505E3FDC}"/>
              </a:ext>
            </a:extLst>
          </p:cNvPr>
          <p:cNvSpPr/>
          <p:nvPr/>
        </p:nvSpPr>
        <p:spPr>
          <a:xfrm>
            <a:off x="6165268" y="5722046"/>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thời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gian</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AB416189-950C-4841-A943-F9C51B906A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3151" y="2857500"/>
            <a:ext cx="2934336" cy="2934336"/>
          </a:xfrm>
          <a:prstGeom prst="rect">
            <a:avLst/>
          </a:prstGeom>
        </p:spPr>
      </p:pic>
      <p:sp>
        <p:nvSpPr>
          <p:cNvPr id="16" name="Rectangle: Rounded Corners 15">
            <a:extLst>
              <a:ext uri="{FF2B5EF4-FFF2-40B4-BE49-F238E27FC236}">
                <a16:creationId xmlns:a16="http://schemas.microsoft.com/office/drawing/2014/main" id="{52E846FB-4768-4B2F-9458-26D63CAA77A7}"/>
              </a:ext>
            </a:extLst>
          </p:cNvPr>
          <p:cNvSpPr/>
          <p:nvPr/>
        </p:nvSpPr>
        <p:spPr>
          <a:xfrm>
            <a:off x="3280108" y="5723727"/>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Times New Roman" panose="02020603050405020304" pitchFamily="18" charset="0"/>
                <a:cs typeface="Times New Roman" panose="02020603050405020304" pitchFamily="18" charset="0"/>
              </a:rPr>
              <a:t>B</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3200" noProof="0" dirty="0" err="1">
                <a:solidFill>
                  <a:srgbClr val="002060"/>
                </a:solidFill>
                <a:latin typeface="Times New Roman" panose="02020603050405020304" pitchFamily="18" charset="0"/>
                <a:cs typeface="Times New Roman" panose="02020603050405020304" pitchFamily="18" charset="0"/>
              </a:rPr>
              <a:t>người</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a:extLst>
              <a:ext uri="{FF2B5EF4-FFF2-40B4-BE49-F238E27FC236}">
                <a16:creationId xmlns:a16="http://schemas.microsoft.com/office/drawing/2014/main" id="{CA7A0BF4-4F96-4107-98D7-EC4D5FF2FA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0" name="Rectangle: Rounded Corners 19">
            <a:extLst>
              <a:ext uri="{FF2B5EF4-FFF2-40B4-BE49-F238E27FC236}">
                <a16:creationId xmlns:a16="http://schemas.microsoft.com/office/drawing/2014/main" id="{8B867184-E47D-4F00-BD69-3F0E4677A4CE}"/>
              </a:ext>
            </a:extLst>
          </p:cNvPr>
          <p:cNvSpPr/>
          <p:nvPr/>
        </p:nvSpPr>
        <p:spPr>
          <a:xfrm>
            <a:off x="9102951" y="5722045"/>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đồ</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9" name="Tieng-chuong-het-gio-reng-www_tiengdong_com">
            <a:hlinkClick r:id="" action="ppaction://media"/>
            <a:extLst>
              <a:ext uri="{FF2B5EF4-FFF2-40B4-BE49-F238E27FC236}">
                <a16:creationId xmlns:a16="http://schemas.microsoft.com/office/drawing/2014/main" id="{F1DB9297-5A2D-4480-BE5C-3979E26A02E5}"/>
              </a:ext>
            </a:extLst>
          </p:cNvPr>
          <p:cNvPicPr>
            <a:picLocks noChangeAspect="1"/>
          </p:cNvPicPr>
          <p:nvPr>
            <a:audioFile r:link="rId1"/>
            <p:extLst>
              <p:ext uri="{DAA4B4D4-6D71-4841-9C94-3DE7FCFB9230}">
                <p14:media xmlns:p14="http://schemas.microsoft.com/office/powerpoint/2010/main" r:embed="rId2">
                  <p14:trim end="3491.2448"/>
                </p14:media>
              </p:ext>
            </p:extLst>
          </p:nvPr>
        </p:nvPicPr>
        <p:blipFill>
          <a:blip r:embed="rId10"/>
          <a:stretch>
            <a:fillRect/>
          </a:stretch>
        </p:blipFill>
        <p:spPr>
          <a:xfrm>
            <a:off x="139556" y="191654"/>
            <a:ext cx="609600" cy="609600"/>
          </a:xfrm>
          <a:prstGeom prst="rect">
            <a:avLst/>
          </a:prstGeom>
        </p:spPr>
      </p:pic>
      <p:sp>
        <p:nvSpPr>
          <p:cNvPr id="71" name="Rectangle: Rounded Corners 70">
            <a:extLst>
              <a:ext uri="{FF2B5EF4-FFF2-40B4-BE49-F238E27FC236}">
                <a16:creationId xmlns:a16="http://schemas.microsoft.com/office/drawing/2014/main" id="{3BB180B9-F45E-4703-B38A-8989D055D012}"/>
              </a:ext>
            </a:extLst>
          </p:cNvPr>
          <p:cNvSpPr/>
          <p:nvPr/>
        </p:nvSpPr>
        <p:spPr>
          <a:xfrm>
            <a:off x="772702" y="1414189"/>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15</a:t>
            </a:r>
          </a:p>
        </p:txBody>
      </p:sp>
      <p:sp>
        <p:nvSpPr>
          <p:cNvPr id="72" name="Rectangle: Rounded Corners 71">
            <a:extLst>
              <a:ext uri="{FF2B5EF4-FFF2-40B4-BE49-F238E27FC236}">
                <a16:creationId xmlns:a16="http://schemas.microsoft.com/office/drawing/2014/main" id="{85A42EBF-8B41-48CF-832A-3C1AD725D78F}"/>
              </a:ext>
            </a:extLst>
          </p:cNvPr>
          <p:cNvSpPr/>
          <p:nvPr/>
        </p:nvSpPr>
        <p:spPr>
          <a:xfrm>
            <a:off x="760929" y="1413572"/>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14</a:t>
            </a:r>
          </a:p>
        </p:txBody>
      </p:sp>
      <p:sp>
        <p:nvSpPr>
          <p:cNvPr id="73" name="Rectangle: Rounded Corners 72">
            <a:extLst>
              <a:ext uri="{FF2B5EF4-FFF2-40B4-BE49-F238E27FC236}">
                <a16:creationId xmlns:a16="http://schemas.microsoft.com/office/drawing/2014/main" id="{94EEB28D-B44D-4A91-86AE-53F75AD07F53}"/>
              </a:ext>
            </a:extLst>
          </p:cNvPr>
          <p:cNvSpPr/>
          <p:nvPr/>
        </p:nvSpPr>
        <p:spPr>
          <a:xfrm>
            <a:off x="760929" y="1489946"/>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13</a:t>
            </a:r>
          </a:p>
        </p:txBody>
      </p:sp>
      <p:sp>
        <p:nvSpPr>
          <p:cNvPr id="74" name="Rectangle: Rounded Corners 73">
            <a:extLst>
              <a:ext uri="{FF2B5EF4-FFF2-40B4-BE49-F238E27FC236}">
                <a16:creationId xmlns:a16="http://schemas.microsoft.com/office/drawing/2014/main" id="{DC2BAD37-5B52-48E3-89F5-73908BC4B095}"/>
              </a:ext>
            </a:extLst>
          </p:cNvPr>
          <p:cNvSpPr/>
          <p:nvPr/>
        </p:nvSpPr>
        <p:spPr>
          <a:xfrm>
            <a:off x="749156" y="1451941"/>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12</a:t>
            </a:r>
          </a:p>
        </p:txBody>
      </p:sp>
      <p:sp>
        <p:nvSpPr>
          <p:cNvPr id="75" name="Rectangle: Rounded Corners 74">
            <a:extLst>
              <a:ext uri="{FF2B5EF4-FFF2-40B4-BE49-F238E27FC236}">
                <a16:creationId xmlns:a16="http://schemas.microsoft.com/office/drawing/2014/main" id="{7BF01100-938C-49E2-91BD-DCBC3D7F6E36}"/>
              </a:ext>
            </a:extLst>
          </p:cNvPr>
          <p:cNvSpPr/>
          <p:nvPr/>
        </p:nvSpPr>
        <p:spPr>
          <a:xfrm>
            <a:off x="760929" y="1429467"/>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11</a:t>
            </a:r>
          </a:p>
        </p:txBody>
      </p:sp>
      <p:sp>
        <p:nvSpPr>
          <p:cNvPr id="76" name="Rectangle: Rounded Corners 75">
            <a:extLst>
              <a:ext uri="{FF2B5EF4-FFF2-40B4-BE49-F238E27FC236}">
                <a16:creationId xmlns:a16="http://schemas.microsoft.com/office/drawing/2014/main" id="{C56AECA8-5A63-4CE7-9DB0-04D3063B19D7}"/>
              </a:ext>
            </a:extLst>
          </p:cNvPr>
          <p:cNvSpPr/>
          <p:nvPr/>
        </p:nvSpPr>
        <p:spPr>
          <a:xfrm>
            <a:off x="772702" y="1454854"/>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10</a:t>
            </a:r>
          </a:p>
        </p:txBody>
      </p:sp>
      <p:sp>
        <p:nvSpPr>
          <p:cNvPr id="77" name="Rectangle: Rounded Corners 76">
            <a:extLst>
              <a:ext uri="{FF2B5EF4-FFF2-40B4-BE49-F238E27FC236}">
                <a16:creationId xmlns:a16="http://schemas.microsoft.com/office/drawing/2014/main" id="{34E27570-395B-4E16-A488-9D5A5EFC8440}"/>
              </a:ext>
            </a:extLst>
          </p:cNvPr>
          <p:cNvSpPr/>
          <p:nvPr/>
        </p:nvSpPr>
        <p:spPr>
          <a:xfrm>
            <a:off x="772702" y="1467834"/>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09</a:t>
            </a:r>
          </a:p>
        </p:txBody>
      </p:sp>
      <p:sp>
        <p:nvSpPr>
          <p:cNvPr id="78" name="Rectangle: Rounded Corners 77">
            <a:extLst>
              <a:ext uri="{FF2B5EF4-FFF2-40B4-BE49-F238E27FC236}">
                <a16:creationId xmlns:a16="http://schemas.microsoft.com/office/drawing/2014/main" id="{57EBA967-D613-4B52-88DA-9E01BC56DAC0}"/>
              </a:ext>
            </a:extLst>
          </p:cNvPr>
          <p:cNvSpPr/>
          <p:nvPr/>
        </p:nvSpPr>
        <p:spPr>
          <a:xfrm>
            <a:off x="784475" y="1461345"/>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08</a:t>
            </a:r>
          </a:p>
        </p:txBody>
      </p:sp>
      <p:sp>
        <p:nvSpPr>
          <p:cNvPr id="79" name="Rectangle: Rounded Corners 78">
            <a:extLst>
              <a:ext uri="{FF2B5EF4-FFF2-40B4-BE49-F238E27FC236}">
                <a16:creationId xmlns:a16="http://schemas.microsoft.com/office/drawing/2014/main" id="{6691E1B7-C858-41FE-8DAB-75E096F4BC6A}"/>
              </a:ext>
            </a:extLst>
          </p:cNvPr>
          <p:cNvSpPr/>
          <p:nvPr/>
        </p:nvSpPr>
        <p:spPr>
          <a:xfrm>
            <a:off x="784475" y="1467835"/>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07</a:t>
            </a:r>
          </a:p>
        </p:txBody>
      </p:sp>
      <p:sp>
        <p:nvSpPr>
          <p:cNvPr id="80" name="Rectangle: Rounded Corners 79">
            <a:extLst>
              <a:ext uri="{FF2B5EF4-FFF2-40B4-BE49-F238E27FC236}">
                <a16:creationId xmlns:a16="http://schemas.microsoft.com/office/drawing/2014/main" id="{D3BDBA7D-1AD6-4149-B6D2-39563F6D9206}"/>
              </a:ext>
            </a:extLst>
          </p:cNvPr>
          <p:cNvSpPr/>
          <p:nvPr/>
        </p:nvSpPr>
        <p:spPr>
          <a:xfrm>
            <a:off x="772702" y="1478891"/>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06</a:t>
            </a:r>
          </a:p>
        </p:txBody>
      </p:sp>
      <p:sp>
        <p:nvSpPr>
          <p:cNvPr id="81" name="Rectangle: Rounded Corners 80">
            <a:extLst>
              <a:ext uri="{FF2B5EF4-FFF2-40B4-BE49-F238E27FC236}">
                <a16:creationId xmlns:a16="http://schemas.microsoft.com/office/drawing/2014/main" id="{528D07D9-B31D-42CC-8560-2B63C3D39749}"/>
              </a:ext>
            </a:extLst>
          </p:cNvPr>
          <p:cNvSpPr/>
          <p:nvPr/>
        </p:nvSpPr>
        <p:spPr>
          <a:xfrm>
            <a:off x="760929" y="1454855"/>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05</a:t>
            </a:r>
          </a:p>
        </p:txBody>
      </p:sp>
      <p:sp>
        <p:nvSpPr>
          <p:cNvPr id="82" name="Rectangle: Rounded Corners 81">
            <a:extLst>
              <a:ext uri="{FF2B5EF4-FFF2-40B4-BE49-F238E27FC236}">
                <a16:creationId xmlns:a16="http://schemas.microsoft.com/office/drawing/2014/main" id="{EA8D2C68-7D11-4D4B-A7A0-74C543B55E5C}"/>
              </a:ext>
            </a:extLst>
          </p:cNvPr>
          <p:cNvSpPr/>
          <p:nvPr/>
        </p:nvSpPr>
        <p:spPr>
          <a:xfrm>
            <a:off x="784475" y="1480816"/>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 : 04</a:t>
            </a:r>
          </a:p>
        </p:txBody>
      </p:sp>
      <p:sp>
        <p:nvSpPr>
          <p:cNvPr id="83" name="Rectangle: Rounded Corners 82">
            <a:extLst>
              <a:ext uri="{FF2B5EF4-FFF2-40B4-BE49-F238E27FC236}">
                <a16:creationId xmlns:a16="http://schemas.microsoft.com/office/drawing/2014/main" id="{9486913C-318B-448C-BAA1-E5A35B602681}"/>
              </a:ext>
            </a:extLst>
          </p:cNvPr>
          <p:cNvSpPr/>
          <p:nvPr/>
        </p:nvSpPr>
        <p:spPr>
          <a:xfrm>
            <a:off x="784475" y="1456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03</a:t>
            </a:r>
          </a:p>
        </p:txBody>
      </p:sp>
      <p:sp>
        <p:nvSpPr>
          <p:cNvPr id="84" name="Rectangle: Rounded Corners 83">
            <a:extLst>
              <a:ext uri="{FF2B5EF4-FFF2-40B4-BE49-F238E27FC236}">
                <a16:creationId xmlns:a16="http://schemas.microsoft.com/office/drawing/2014/main" id="{14469774-131F-44BD-9FD9-BE3C833C7C45}"/>
              </a:ext>
            </a:extLst>
          </p:cNvPr>
          <p:cNvSpPr/>
          <p:nvPr/>
        </p:nvSpPr>
        <p:spPr>
          <a:xfrm>
            <a:off x="760929" y="1480817"/>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02</a:t>
            </a:r>
          </a:p>
        </p:txBody>
      </p:sp>
      <p:sp>
        <p:nvSpPr>
          <p:cNvPr id="85" name="Rectangle: Rounded Corners 84">
            <a:extLst>
              <a:ext uri="{FF2B5EF4-FFF2-40B4-BE49-F238E27FC236}">
                <a16:creationId xmlns:a16="http://schemas.microsoft.com/office/drawing/2014/main" id="{8B70088A-703E-409D-B472-D7EB5D35613E}"/>
              </a:ext>
            </a:extLst>
          </p:cNvPr>
          <p:cNvSpPr/>
          <p:nvPr/>
        </p:nvSpPr>
        <p:spPr>
          <a:xfrm>
            <a:off x="760929" y="1467836"/>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01</a:t>
            </a:r>
          </a:p>
        </p:txBody>
      </p:sp>
      <p:sp>
        <p:nvSpPr>
          <p:cNvPr id="86" name="Rectangle: Rounded Corners 85">
            <a:extLst>
              <a:ext uri="{FF2B5EF4-FFF2-40B4-BE49-F238E27FC236}">
                <a16:creationId xmlns:a16="http://schemas.microsoft.com/office/drawing/2014/main" id="{6544BC0C-33FD-4AE1-8855-5DEE538C9BCF}"/>
              </a:ext>
            </a:extLst>
          </p:cNvPr>
          <p:cNvSpPr/>
          <p:nvPr/>
        </p:nvSpPr>
        <p:spPr>
          <a:xfrm>
            <a:off x="784475" y="1454854"/>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 : 00</a:t>
            </a:r>
          </a:p>
        </p:txBody>
      </p:sp>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ppt_w+.3"/>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strVal val="#ppt_w+.3"/>
                                          </p:val>
                                        </p:tav>
                                        <p:tav tm="100000">
                                          <p:val>
                                            <p:strVal val="#ppt_w"/>
                                          </p:val>
                                        </p:tav>
                                      </p:tavLst>
                                    </p:anim>
                                    <p:anim calcmode="lin" valueType="num">
                                      <p:cBhvr>
                                        <p:cTn id="20" dur="500" fill="hold"/>
                                        <p:tgtEl>
                                          <p:spTgt spid="16"/>
                                        </p:tgtEl>
                                        <p:attrNameLst>
                                          <p:attrName>ppt_h</p:attrName>
                                        </p:attrNameLst>
                                      </p:cBhvr>
                                      <p:tavLst>
                                        <p:tav tm="0">
                                          <p:val>
                                            <p:strVal val="#ppt_h"/>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strVal val="#ppt_w+.3"/>
                                          </p:val>
                                        </p:tav>
                                        <p:tav tm="100000">
                                          <p:val>
                                            <p:strVal val="#ppt_w"/>
                                          </p:val>
                                        </p:tav>
                                      </p:tavLst>
                                    </p:anim>
                                    <p:anim calcmode="lin" valueType="num">
                                      <p:cBhvr>
                                        <p:cTn id="26" dur="500" fill="hold"/>
                                        <p:tgtEl>
                                          <p:spTgt spid="20"/>
                                        </p:tgtEl>
                                        <p:attrNameLst>
                                          <p:attrName>ppt_h</p:attrName>
                                        </p:attrNameLst>
                                      </p:cBhvr>
                                      <p:tavLst>
                                        <p:tav tm="0">
                                          <p:val>
                                            <p:strVal val="#ppt_h"/>
                                          </p:val>
                                        </p:tav>
                                        <p:tav tm="100000">
                                          <p:val>
                                            <p:strVal val="#ppt_h"/>
                                          </p:val>
                                        </p:tav>
                                      </p:tavLst>
                                    </p:anim>
                                    <p:animEffect transition="in" filter="fade">
                                      <p:cBhvr>
                                        <p:cTn id="27" dur="500"/>
                                        <p:tgtEl>
                                          <p:spTgt spid="20"/>
                                        </p:tgtEl>
                                      </p:cBhvr>
                                    </p:animEffect>
                                  </p:childTnLst>
                                </p:cTn>
                              </p:par>
                              <p:par>
                                <p:cTn id="28" presetID="1" presetClass="mediacall" presetSubtype="0" fill="hold" nodeType="withEffect">
                                  <p:stCondLst>
                                    <p:cond delay="0"/>
                                  </p:stCondLst>
                                  <p:childTnLst>
                                    <p:cmd type="call" cmd="playFrom(0.0)">
                                      <p:cBhvr>
                                        <p:cTn id="29" dur="1681" fill="hold"/>
                                        <p:tgtEl>
                                          <p:spTgt spid="39"/>
                                        </p:tgtEl>
                                      </p:cBhvr>
                                    </p:cmd>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4"/>
                                        </p:tgtEl>
                                        <p:attrNameLst>
                                          <p:attrName>fillcolor</p:attrName>
                                        </p:attrNameLst>
                                      </p:cBhvr>
                                      <p:to>
                                        <a:srgbClr val="FFFF00"/>
                                      </p:to>
                                    </p:animClr>
                                    <p:set>
                                      <p:cBhvr>
                                        <p:cTn id="34" dur="2000" fill="hold"/>
                                        <p:tgtEl>
                                          <p:spTgt spid="14"/>
                                        </p:tgtEl>
                                        <p:attrNameLst>
                                          <p:attrName>fill.type</p:attrName>
                                        </p:attrNameLst>
                                      </p:cBhvr>
                                      <p:to>
                                        <p:strVal val="solid"/>
                                      </p:to>
                                    </p:set>
                                    <p:set>
                                      <p:cBhvr>
                                        <p:cTn id="35" dur="2000" fill="hold"/>
                                        <p:tgtEl>
                                          <p:spTgt spid="14"/>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Tieng-yeah-tre-con-www_tiengdong_com.wav"/>
                                        </p:tgtEl>
                                      </p:cMediaNode>
                                    </p:audio>
                                  </p:subTnLst>
                                </p:cTn>
                              </p:par>
                            </p:childTnLst>
                          </p:cTn>
                        </p:par>
                        <p:par>
                          <p:cTn id="36" fill="hold">
                            <p:stCondLst>
                              <p:cond delay="2000"/>
                            </p:stCondLst>
                            <p:childTnLst>
                              <p:par>
                                <p:cTn id="37" presetID="1" presetClass="entr" presetSubtype="0" fill="hold" grpId="0" nodeType="afterEffect">
                                  <p:stCondLst>
                                    <p:cond delay="0"/>
                                  </p:stCondLst>
                                  <p:childTnLst>
                                    <p:set>
                                      <p:cBhvr>
                                        <p:cTn id="38" dur="1" fill="hold">
                                          <p:stCondLst>
                                            <p:cond delay="999"/>
                                          </p:stCondLst>
                                        </p:cTn>
                                        <p:tgtEl>
                                          <p:spTgt spid="7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39" fill="hold">
                            <p:stCondLst>
                              <p:cond delay="3000"/>
                            </p:stCondLst>
                            <p:childTnLst>
                              <p:par>
                                <p:cTn id="40" presetID="1" presetClass="entr" presetSubtype="0" fill="hold" grpId="0" nodeType="afterEffect">
                                  <p:stCondLst>
                                    <p:cond delay="0"/>
                                  </p:stCondLst>
                                  <p:childTnLst>
                                    <p:set>
                                      <p:cBhvr>
                                        <p:cTn id="41" dur="1" fill="hold">
                                          <p:stCondLst>
                                            <p:cond delay="999"/>
                                          </p:stCondLst>
                                        </p:cTn>
                                        <p:tgtEl>
                                          <p:spTgt spid="7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1" presetClass="entr" presetSubtype="0" fill="hold" grpId="0" nodeType="afterEffect">
                                  <p:stCondLst>
                                    <p:cond delay="0"/>
                                  </p:stCondLst>
                                  <p:childTnLst>
                                    <p:set>
                                      <p:cBhvr>
                                        <p:cTn id="44"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par>
                          <p:cTn id="45" fill="hold">
                            <p:stCondLst>
                              <p:cond delay="5000"/>
                            </p:stCondLst>
                            <p:childTnLst>
                              <p:par>
                                <p:cTn id="46" presetID="1" presetClass="entr" presetSubtype="0" fill="hold" grpId="0" nodeType="afterEffect">
                                  <p:stCondLst>
                                    <p:cond delay="0"/>
                                  </p:stCondLst>
                                  <p:childTnLst>
                                    <p:set>
                                      <p:cBhvr>
                                        <p:cTn id="47"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8" fill="hold">
                            <p:stCondLst>
                              <p:cond delay="6000"/>
                            </p:stCondLst>
                            <p:childTnLst>
                              <p:par>
                                <p:cTn id="49" presetID="1" presetClass="entr" presetSubtype="0" fill="hold" grpId="0" nodeType="afterEffect">
                                  <p:stCondLst>
                                    <p:cond delay="0"/>
                                  </p:stCondLst>
                                  <p:childTnLst>
                                    <p:set>
                                      <p:cBhvr>
                                        <p:cTn id="50"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par>
                          <p:cTn id="51" fill="hold">
                            <p:stCondLst>
                              <p:cond delay="7000"/>
                            </p:stCondLst>
                            <p:childTnLst>
                              <p:par>
                                <p:cTn id="52" presetID="1" presetClass="entr" presetSubtype="0" fill="hold" grpId="0" nodeType="afterEffect">
                                  <p:stCondLst>
                                    <p:cond delay="0"/>
                                  </p:stCondLst>
                                  <p:childTnLst>
                                    <p:set>
                                      <p:cBhvr>
                                        <p:cTn id="53"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4" fill="hold">
                            <p:stCondLst>
                              <p:cond delay="8000"/>
                            </p:stCondLst>
                            <p:childTnLst>
                              <p:par>
                                <p:cTn id="55" presetID="1" presetClass="entr" presetSubtype="0" fill="hold" grpId="0" nodeType="afterEffect">
                                  <p:stCondLst>
                                    <p:cond delay="0"/>
                                  </p:stCondLst>
                                  <p:childTnLst>
                                    <p:set>
                                      <p:cBhvr>
                                        <p:cTn id="56"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CLICK.WAV"/>
                                        </p:tgtEl>
                                      </p:cMediaNode>
                                    </p:audio>
                                  </p:subTnLst>
                                </p:cTn>
                              </p:par>
                            </p:childTnLst>
                          </p:cTn>
                        </p:par>
                        <p:par>
                          <p:cTn id="57" fill="hold">
                            <p:stCondLst>
                              <p:cond delay="9000"/>
                            </p:stCondLst>
                            <p:childTnLst>
                              <p:par>
                                <p:cTn id="58" presetID="1" presetClass="entr" presetSubtype="0" fill="hold" grpId="0" nodeType="afterEffect">
                                  <p:stCondLst>
                                    <p:cond delay="0"/>
                                  </p:stCondLst>
                                  <p:childTnLst>
                                    <p:set>
                                      <p:cBhvr>
                                        <p:cTn id="59" dur="1" fill="hold">
                                          <p:stCondLst>
                                            <p:cond delay="999"/>
                                          </p:stCondLst>
                                        </p:cTn>
                                        <p:tgtEl>
                                          <p:spTgt spid="7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CLICK.WAV"/>
                                        </p:tgtEl>
                                      </p:cMediaNode>
                                    </p:audio>
                                  </p:subTnLst>
                                </p:cTn>
                              </p:par>
                            </p:childTnLst>
                          </p:cTn>
                        </p:par>
                        <p:par>
                          <p:cTn id="60" fill="hold">
                            <p:stCondLst>
                              <p:cond delay="10000"/>
                            </p:stCondLst>
                            <p:childTnLst>
                              <p:par>
                                <p:cTn id="61" presetID="1" presetClass="entr" presetSubtype="0" fill="hold" grpId="0" nodeType="afterEffect">
                                  <p:stCondLst>
                                    <p:cond delay="0"/>
                                  </p:stCondLst>
                                  <p:childTnLst>
                                    <p:set>
                                      <p:cBhvr>
                                        <p:cTn id="62" dur="1" fill="hold">
                                          <p:stCondLst>
                                            <p:cond delay="999"/>
                                          </p:stCondLst>
                                        </p:cTn>
                                        <p:tgtEl>
                                          <p:spTgt spid="7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par>
                          <p:cTn id="63" fill="hold">
                            <p:stCondLst>
                              <p:cond delay="11000"/>
                            </p:stCondLst>
                            <p:childTnLst>
                              <p:par>
                                <p:cTn id="64" presetID="1" presetClass="entr" presetSubtype="0" fill="hold" grpId="0" nodeType="afterEffect">
                                  <p:stCondLst>
                                    <p:cond delay="0"/>
                                  </p:stCondLst>
                                  <p:childTnLst>
                                    <p:set>
                                      <p:cBhvr>
                                        <p:cTn id="65"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6" fill="hold">
                            <p:stCondLst>
                              <p:cond delay="12000"/>
                            </p:stCondLst>
                            <p:childTnLst>
                              <p:par>
                                <p:cTn id="67" presetID="1" presetClass="entr" presetSubtype="0" fill="hold" grpId="0" nodeType="afterEffect">
                                  <p:stCondLst>
                                    <p:cond delay="0"/>
                                  </p:stCondLst>
                                  <p:childTnLst>
                                    <p:set>
                                      <p:cBhvr>
                                        <p:cTn id="68"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childTnLst>
                          </p:cTn>
                        </p:par>
                        <p:par>
                          <p:cTn id="69" fill="hold">
                            <p:stCondLst>
                              <p:cond delay="13000"/>
                            </p:stCondLst>
                            <p:childTnLst>
                              <p:par>
                                <p:cTn id="70" presetID="1" presetClass="entr" presetSubtype="0" fill="hold" grpId="0" nodeType="afterEffect">
                                  <p:stCondLst>
                                    <p:cond delay="0"/>
                                  </p:stCondLst>
                                  <p:childTnLst>
                                    <p:set>
                                      <p:cBhvr>
                                        <p:cTn id="71" dur="1" fill="hold">
                                          <p:stCondLst>
                                            <p:cond delay="999"/>
                                          </p:stCondLst>
                                        </p:cTn>
                                        <p:tgtEl>
                                          <p:spTgt spid="8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CLICK.WAV"/>
                                        </p:tgtEl>
                                      </p:cMediaNode>
                                    </p:audio>
                                  </p:subTnLst>
                                </p:cTn>
                              </p:par>
                            </p:childTnLst>
                          </p:cTn>
                        </p:par>
                        <p:par>
                          <p:cTn id="72" fill="hold">
                            <p:stCondLst>
                              <p:cond delay="14000"/>
                            </p:stCondLst>
                            <p:childTnLst>
                              <p:par>
                                <p:cTn id="73" presetID="1" presetClass="entr" presetSubtype="0" fill="hold" grpId="0" nodeType="afterEffect">
                                  <p:stCondLst>
                                    <p:cond delay="0"/>
                                  </p:stCondLst>
                                  <p:childTnLst>
                                    <p:set>
                                      <p:cBhvr>
                                        <p:cTn id="74" dur="1" fill="hold">
                                          <p:stCondLst>
                                            <p:cond delay="999"/>
                                          </p:stCondLst>
                                        </p:cTn>
                                        <p:tgtEl>
                                          <p:spTgt spid="8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5" name="CLICK.WAV"/>
                                        </p:tgtEl>
                                      </p:cMediaNode>
                                    </p:audio>
                                  </p:subTnLst>
                                </p:cTn>
                              </p:par>
                            </p:childTnLst>
                          </p:cTn>
                        </p:par>
                        <p:par>
                          <p:cTn id="75" fill="hold">
                            <p:stCondLst>
                              <p:cond delay="15000"/>
                            </p:stCondLst>
                            <p:childTnLst>
                              <p:par>
                                <p:cTn id="76" presetID="1" presetClass="entr" presetSubtype="0" fill="hold" grpId="0" nodeType="afterEffect">
                                  <p:stCondLst>
                                    <p:cond delay="0"/>
                                  </p:stCondLst>
                                  <p:childTnLst>
                                    <p:set>
                                      <p:cBhvr>
                                        <p:cTn id="77" dur="1" fill="hold">
                                          <p:stCondLst>
                                            <p:cond delay="999"/>
                                          </p:stCondLst>
                                        </p:cTn>
                                        <p:tgtEl>
                                          <p:spTgt spid="8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5" name="CLICK.WAV"/>
                                        </p:tgtEl>
                                      </p:cMediaNode>
                                    </p:audio>
                                  </p:subTnLst>
                                </p:cTn>
                              </p:par>
                            </p:childTnLst>
                          </p:cTn>
                        </p:par>
                        <p:par>
                          <p:cTn id="78" fill="hold">
                            <p:stCondLst>
                              <p:cond delay="16000"/>
                            </p:stCondLst>
                            <p:childTnLst>
                              <p:par>
                                <p:cTn id="79" presetID="1" presetClass="entr" presetSubtype="0" fill="hold" grpId="0" nodeType="afterEffect">
                                  <p:stCondLst>
                                    <p:cond delay="0"/>
                                  </p:stCondLst>
                                  <p:childTnLst>
                                    <p:set>
                                      <p:cBhvr>
                                        <p:cTn id="80" dur="1" fill="hold">
                                          <p:stCondLst>
                                            <p:cond delay="999"/>
                                          </p:stCondLst>
                                        </p:cTn>
                                        <p:tgtEl>
                                          <p:spTgt spid="8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childTnLst>
                          </p:cTn>
                        </p:par>
                        <p:par>
                          <p:cTn id="81" fill="hold">
                            <p:stCondLst>
                              <p:cond delay="17000"/>
                            </p:stCondLst>
                            <p:childTnLst>
                              <p:par>
                                <p:cTn id="82" presetID="1" presetClass="entr" presetSubtype="0" fill="hold" grpId="0" nodeType="afterEffect">
                                  <p:stCondLst>
                                    <p:cond delay="0"/>
                                  </p:stCondLst>
                                  <p:childTnLst>
                                    <p:set>
                                      <p:cBhvr>
                                        <p:cTn id="83" dur="1" fill="hold">
                                          <p:stCondLst>
                                            <p:cond delay="999"/>
                                          </p:stCondLst>
                                        </p:cTn>
                                        <p:tgtEl>
                                          <p:spTgt spid="8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6" name="alarm clo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39"/>
                </p:tgtEl>
              </p:cMediaNode>
            </p:audio>
          </p:childTnLst>
        </p:cTn>
      </p:par>
    </p:tnLst>
    <p:bldLst>
      <p:bldP spid="8" grpId="0" animBg="1"/>
      <p:bldP spid="12" grpId="0" animBg="1"/>
      <p:bldP spid="16" grpId="0" animBg="1"/>
      <p:bldP spid="2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42C8-D442-4E14-9795-91296467D11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85793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549021" y="3714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cxnSp>
        <p:nvCxnSpPr>
          <p:cNvPr id="14" name="Straight Connector 13">
            <a:extLst>
              <a:ext uri="{FF2B5EF4-FFF2-40B4-BE49-F238E27FC236}">
                <a16:creationId xmlns:a16="http://schemas.microsoft.com/office/drawing/2014/main" id="{52EFDE91-9C3F-40C6-8C74-32077100906C}"/>
              </a:ext>
            </a:extLst>
          </p:cNvPr>
          <p:cNvCxnSpPr>
            <a:cxnSpLocks/>
          </p:cNvCxnSpPr>
          <p:nvPr/>
        </p:nvCxnSpPr>
        <p:spPr>
          <a:xfrm>
            <a:off x="1406770" y="1185622"/>
            <a:ext cx="231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DE11D5-E989-413C-9CC1-F563E1207BE6}"/>
              </a:ext>
            </a:extLst>
          </p:cNvPr>
          <p:cNvCxnSpPr>
            <a:cxnSpLocks/>
          </p:cNvCxnSpPr>
          <p:nvPr/>
        </p:nvCxnSpPr>
        <p:spPr>
          <a:xfrm>
            <a:off x="7031503" y="1185622"/>
            <a:ext cx="42648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par>
                          <p:cTn id="60" fill="hold">
                            <p:stCondLst>
                              <p:cond delay="500"/>
                            </p:stCondLst>
                            <p:childTnLst>
                              <p:par>
                                <p:cTn id="61" presetID="16" presetClass="entr" presetSubtype="21"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4"/>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5"/>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4135272" y="0"/>
            <a:ext cx="6357735"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32493" y="939908"/>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hãy</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hoạt</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động</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nhóm</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đôi</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để</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hoàn</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thành</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bài</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tập</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660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FF6600"/>
                  </a:solidFill>
                  <a:effectLst/>
                  <a:uLnTx/>
                  <a:uFillTx/>
                  <a:latin typeface="Calibri" panose="020F0502020204030204"/>
                  <a:ea typeface="+mn-ea"/>
                  <a:cs typeface="+mn-cs"/>
                </a:rPr>
                <a:t>!</a:t>
              </a: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7"/>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AutoShape 3">
            <a:extLst>
              <a:ext uri="{FF2B5EF4-FFF2-40B4-BE49-F238E27FC236}">
                <a16:creationId xmlns:a16="http://schemas.microsoft.com/office/drawing/2014/main" id="{7F90EF25-CD6C-4A60-A3E8-7EC5FCD9F2A6}"/>
              </a:ext>
            </a:extLst>
          </p:cNvPr>
          <p:cNvSpPr>
            <a:spLocks noChangeAspect="1" noChangeArrowheads="1" noTextEdit="1"/>
          </p:cNvSpPr>
          <p:nvPr/>
        </p:nvSpPr>
        <p:spPr bwMode="auto">
          <a:xfrm>
            <a:off x="-33322" y="831711"/>
            <a:ext cx="3357206" cy="350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Rectangle 5">
            <a:extLst>
              <a:ext uri="{FF2B5EF4-FFF2-40B4-BE49-F238E27FC236}">
                <a16:creationId xmlns:a16="http://schemas.microsoft.com/office/drawing/2014/main" id="{64DFB910-8580-4A4C-9CC6-2936EECF4DCC}"/>
              </a:ext>
            </a:extLst>
          </p:cNvPr>
          <p:cNvSpPr>
            <a:spLocks noChangeArrowheads="1"/>
          </p:cNvSpPr>
          <p:nvPr/>
        </p:nvSpPr>
        <p:spPr bwMode="auto">
          <a:xfrm>
            <a:off x="1777902" y="1200078"/>
            <a:ext cx="93105" cy="242129"/>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6">
            <a:extLst>
              <a:ext uri="{FF2B5EF4-FFF2-40B4-BE49-F238E27FC236}">
                <a16:creationId xmlns:a16="http://schemas.microsoft.com/office/drawing/2014/main" id="{0082A2E3-C74C-4493-9A1A-12546BCBCE00}"/>
              </a:ext>
            </a:extLst>
          </p:cNvPr>
          <p:cNvSpPr>
            <a:spLocks noChangeArrowheads="1"/>
          </p:cNvSpPr>
          <p:nvPr/>
        </p:nvSpPr>
        <p:spPr bwMode="auto">
          <a:xfrm>
            <a:off x="1777902" y="1200078"/>
            <a:ext cx="93105" cy="24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7">
            <a:extLst>
              <a:ext uri="{FF2B5EF4-FFF2-40B4-BE49-F238E27FC236}">
                <a16:creationId xmlns:a16="http://schemas.microsoft.com/office/drawing/2014/main" id="{BDB9AF10-5D5D-4AD5-98EF-DF8B5D2300AE}"/>
              </a:ext>
            </a:extLst>
          </p:cNvPr>
          <p:cNvSpPr>
            <a:spLocks noChangeArrowheads="1"/>
          </p:cNvSpPr>
          <p:nvPr/>
        </p:nvSpPr>
        <p:spPr bwMode="auto">
          <a:xfrm>
            <a:off x="1777902" y="1200078"/>
            <a:ext cx="93105" cy="95196"/>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8">
            <a:extLst>
              <a:ext uri="{FF2B5EF4-FFF2-40B4-BE49-F238E27FC236}">
                <a16:creationId xmlns:a16="http://schemas.microsoft.com/office/drawing/2014/main" id="{59577EEC-9A41-4865-AE33-E4250E7E46B7}"/>
              </a:ext>
            </a:extLst>
          </p:cNvPr>
          <p:cNvSpPr>
            <a:spLocks noChangeArrowheads="1"/>
          </p:cNvSpPr>
          <p:nvPr/>
        </p:nvSpPr>
        <p:spPr bwMode="auto">
          <a:xfrm>
            <a:off x="1777902" y="1200078"/>
            <a:ext cx="93105" cy="9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9">
            <a:extLst>
              <a:ext uri="{FF2B5EF4-FFF2-40B4-BE49-F238E27FC236}">
                <a16:creationId xmlns:a16="http://schemas.microsoft.com/office/drawing/2014/main" id="{28B88ECC-0654-42BB-A907-7FC107DE633F}"/>
              </a:ext>
            </a:extLst>
          </p:cNvPr>
          <p:cNvSpPr>
            <a:spLocks/>
          </p:cNvSpPr>
          <p:nvPr/>
        </p:nvSpPr>
        <p:spPr bwMode="auto">
          <a:xfrm>
            <a:off x="1670722" y="1129716"/>
            <a:ext cx="313960" cy="12727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0">
            <a:extLst>
              <a:ext uri="{FF2B5EF4-FFF2-40B4-BE49-F238E27FC236}">
                <a16:creationId xmlns:a16="http://schemas.microsoft.com/office/drawing/2014/main" id="{DA03FC35-AC11-423D-8BA2-BFCC17E6FC13}"/>
              </a:ext>
            </a:extLst>
          </p:cNvPr>
          <p:cNvSpPr>
            <a:spLocks/>
          </p:cNvSpPr>
          <p:nvPr/>
        </p:nvSpPr>
        <p:spPr bwMode="auto">
          <a:xfrm>
            <a:off x="2371178" y="1291135"/>
            <a:ext cx="621424" cy="72328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1">
            <a:extLst>
              <a:ext uri="{FF2B5EF4-FFF2-40B4-BE49-F238E27FC236}">
                <a16:creationId xmlns:a16="http://schemas.microsoft.com/office/drawing/2014/main" id="{AD6D6C01-56F7-4381-9283-48F813DF6C5E}"/>
              </a:ext>
            </a:extLst>
          </p:cNvPr>
          <p:cNvSpPr>
            <a:spLocks/>
          </p:cNvSpPr>
          <p:nvPr/>
        </p:nvSpPr>
        <p:spPr bwMode="auto">
          <a:xfrm>
            <a:off x="667134" y="1277683"/>
            <a:ext cx="620342" cy="7243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2">
            <a:extLst>
              <a:ext uri="{FF2B5EF4-FFF2-40B4-BE49-F238E27FC236}">
                <a16:creationId xmlns:a16="http://schemas.microsoft.com/office/drawing/2014/main" id="{E7734E9A-8A58-4BAD-8AE0-96D4986DB17B}"/>
              </a:ext>
            </a:extLst>
          </p:cNvPr>
          <p:cNvSpPr>
            <a:spLocks noEditPoints="1"/>
          </p:cNvSpPr>
          <p:nvPr/>
        </p:nvSpPr>
        <p:spPr bwMode="auto">
          <a:xfrm>
            <a:off x="811122" y="1477387"/>
            <a:ext cx="185128" cy="12727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3">
            <a:extLst>
              <a:ext uri="{FF2B5EF4-FFF2-40B4-BE49-F238E27FC236}">
                <a16:creationId xmlns:a16="http://schemas.microsoft.com/office/drawing/2014/main" id="{C7187BE1-2610-4DD5-B70C-95287407B434}"/>
              </a:ext>
            </a:extLst>
          </p:cNvPr>
          <p:cNvSpPr>
            <a:spLocks noEditPoints="1"/>
          </p:cNvSpPr>
          <p:nvPr/>
        </p:nvSpPr>
        <p:spPr bwMode="auto">
          <a:xfrm>
            <a:off x="811122" y="1477387"/>
            <a:ext cx="185128" cy="12727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4">
            <a:extLst>
              <a:ext uri="{FF2B5EF4-FFF2-40B4-BE49-F238E27FC236}">
                <a16:creationId xmlns:a16="http://schemas.microsoft.com/office/drawing/2014/main" id="{C8BB9AEE-FBCE-4279-943E-1911E29446EF}"/>
              </a:ext>
            </a:extLst>
          </p:cNvPr>
          <p:cNvSpPr>
            <a:spLocks/>
          </p:cNvSpPr>
          <p:nvPr/>
        </p:nvSpPr>
        <p:spPr bwMode="auto">
          <a:xfrm>
            <a:off x="811122" y="1477387"/>
            <a:ext cx="185128" cy="12727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5">
            <a:extLst>
              <a:ext uri="{FF2B5EF4-FFF2-40B4-BE49-F238E27FC236}">
                <a16:creationId xmlns:a16="http://schemas.microsoft.com/office/drawing/2014/main" id="{00E668AC-DFBE-413B-B5C9-3DA8B6309292}"/>
              </a:ext>
            </a:extLst>
          </p:cNvPr>
          <p:cNvSpPr>
            <a:spLocks/>
          </p:cNvSpPr>
          <p:nvPr/>
        </p:nvSpPr>
        <p:spPr bwMode="auto">
          <a:xfrm>
            <a:off x="2830209" y="1592244"/>
            <a:ext cx="20570" cy="24834"/>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6">
            <a:extLst>
              <a:ext uri="{FF2B5EF4-FFF2-40B4-BE49-F238E27FC236}">
                <a16:creationId xmlns:a16="http://schemas.microsoft.com/office/drawing/2014/main" id="{C20DD232-6492-4846-827D-F461A3CD1AAD}"/>
              </a:ext>
            </a:extLst>
          </p:cNvPr>
          <p:cNvSpPr>
            <a:spLocks/>
          </p:cNvSpPr>
          <p:nvPr/>
        </p:nvSpPr>
        <p:spPr bwMode="auto">
          <a:xfrm>
            <a:off x="2666733" y="1491874"/>
            <a:ext cx="181880" cy="124168"/>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7">
            <a:extLst>
              <a:ext uri="{FF2B5EF4-FFF2-40B4-BE49-F238E27FC236}">
                <a16:creationId xmlns:a16="http://schemas.microsoft.com/office/drawing/2014/main" id="{DF378FF8-4FCC-45CE-8A34-F8117F140EA5}"/>
              </a:ext>
            </a:extLst>
          </p:cNvPr>
          <p:cNvSpPr>
            <a:spLocks/>
          </p:cNvSpPr>
          <p:nvPr/>
        </p:nvSpPr>
        <p:spPr bwMode="auto">
          <a:xfrm>
            <a:off x="278473" y="944498"/>
            <a:ext cx="1064216" cy="860901"/>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8">
            <a:extLst>
              <a:ext uri="{FF2B5EF4-FFF2-40B4-BE49-F238E27FC236}">
                <a16:creationId xmlns:a16="http://schemas.microsoft.com/office/drawing/2014/main" id="{2A35DBD6-CA9A-4CC4-AEF7-91FFDCABC0C2}"/>
              </a:ext>
            </a:extLst>
          </p:cNvPr>
          <p:cNvSpPr>
            <a:spLocks noEditPoints="1"/>
          </p:cNvSpPr>
          <p:nvPr/>
        </p:nvSpPr>
        <p:spPr bwMode="auto">
          <a:xfrm>
            <a:off x="425709" y="1728829"/>
            <a:ext cx="138575" cy="76571"/>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9">
            <a:extLst>
              <a:ext uri="{FF2B5EF4-FFF2-40B4-BE49-F238E27FC236}">
                <a16:creationId xmlns:a16="http://schemas.microsoft.com/office/drawing/2014/main" id="{726D9F42-75DE-483E-9420-31FF339554F7}"/>
              </a:ext>
            </a:extLst>
          </p:cNvPr>
          <p:cNvSpPr>
            <a:spLocks/>
          </p:cNvSpPr>
          <p:nvPr/>
        </p:nvSpPr>
        <p:spPr bwMode="auto">
          <a:xfrm>
            <a:off x="380239" y="1100743"/>
            <a:ext cx="249003" cy="70465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0">
            <a:extLst>
              <a:ext uri="{FF2B5EF4-FFF2-40B4-BE49-F238E27FC236}">
                <a16:creationId xmlns:a16="http://schemas.microsoft.com/office/drawing/2014/main" id="{BB8F51EF-054E-44E7-9A75-D8F888BEBF1C}"/>
              </a:ext>
            </a:extLst>
          </p:cNvPr>
          <p:cNvSpPr>
            <a:spLocks/>
          </p:cNvSpPr>
          <p:nvPr/>
        </p:nvSpPr>
        <p:spPr bwMode="auto">
          <a:xfrm>
            <a:off x="695282" y="3733115"/>
            <a:ext cx="521823" cy="613599"/>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1">
            <a:extLst>
              <a:ext uri="{FF2B5EF4-FFF2-40B4-BE49-F238E27FC236}">
                <a16:creationId xmlns:a16="http://schemas.microsoft.com/office/drawing/2014/main" id="{30D472AF-C683-4D21-87E4-841B1F229CD4}"/>
              </a:ext>
            </a:extLst>
          </p:cNvPr>
          <p:cNvSpPr>
            <a:spLocks noEditPoints="1"/>
          </p:cNvSpPr>
          <p:nvPr/>
        </p:nvSpPr>
        <p:spPr bwMode="auto">
          <a:xfrm>
            <a:off x="879327" y="3911089"/>
            <a:ext cx="226268" cy="155211"/>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2">
            <a:extLst>
              <a:ext uri="{FF2B5EF4-FFF2-40B4-BE49-F238E27FC236}">
                <a16:creationId xmlns:a16="http://schemas.microsoft.com/office/drawing/2014/main" id="{B5F8FEA3-58C1-4CBD-8E2D-8E67C7D6ED64}"/>
              </a:ext>
            </a:extLst>
          </p:cNvPr>
          <p:cNvSpPr>
            <a:spLocks noEditPoints="1"/>
          </p:cNvSpPr>
          <p:nvPr/>
        </p:nvSpPr>
        <p:spPr bwMode="auto">
          <a:xfrm>
            <a:off x="879327" y="3911089"/>
            <a:ext cx="226268" cy="155211"/>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3">
            <a:extLst>
              <a:ext uri="{FF2B5EF4-FFF2-40B4-BE49-F238E27FC236}">
                <a16:creationId xmlns:a16="http://schemas.microsoft.com/office/drawing/2014/main" id="{14DE1060-0B82-4E60-82DD-A04D61F7BFF9}"/>
              </a:ext>
            </a:extLst>
          </p:cNvPr>
          <p:cNvSpPr>
            <a:spLocks/>
          </p:cNvSpPr>
          <p:nvPr/>
        </p:nvSpPr>
        <p:spPr bwMode="auto">
          <a:xfrm>
            <a:off x="879327" y="3911089"/>
            <a:ext cx="226268" cy="155211"/>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4">
            <a:extLst>
              <a:ext uri="{FF2B5EF4-FFF2-40B4-BE49-F238E27FC236}">
                <a16:creationId xmlns:a16="http://schemas.microsoft.com/office/drawing/2014/main" id="{2F6F8B17-A324-401F-96F2-481717E3C606}"/>
              </a:ext>
            </a:extLst>
          </p:cNvPr>
          <p:cNvSpPr>
            <a:spLocks/>
          </p:cNvSpPr>
          <p:nvPr/>
        </p:nvSpPr>
        <p:spPr bwMode="auto">
          <a:xfrm>
            <a:off x="2444796" y="3733115"/>
            <a:ext cx="521823" cy="613599"/>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5">
            <a:extLst>
              <a:ext uri="{FF2B5EF4-FFF2-40B4-BE49-F238E27FC236}">
                <a16:creationId xmlns:a16="http://schemas.microsoft.com/office/drawing/2014/main" id="{260818C1-F174-4AD7-9931-5995BCA6B496}"/>
              </a:ext>
            </a:extLst>
          </p:cNvPr>
          <p:cNvSpPr>
            <a:spLocks/>
          </p:cNvSpPr>
          <p:nvPr/>
        </p:nvSpPr>
        <p:spPr bwMode="auto">
          <a:xfrm>
            <a:off x="2758756" y="3910055"/>
            <a:ext cx="24901" cy="47598"/>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26">
            <a:extLst>
              <a:ext uri="{FF2B5EF4-FFF2-40B4-BE49-F238E27FC236}">
                <a16:creationId xmlns:a16="http://schemas.microsoft.com/office/drawing/2014/main" id="{F4CD1A72-FB2D-4DB1-95B5-73D44C758A05}"/>
              </a:ext>
            </a:extLst>
          </p:cNvPr>
          <p:cNvSpPr>
            <a:spLocks/>
          </p:cNvSpPr>
          <p:nvPr/>
        </p:nvSpPr>
        <p:spPr bwMode="auto">
          <a:xfrm>
            <a:off x="2758756" y="3910055"/>
            <a:ext cx="24901" cy="47598"/>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27">
            <a:extLst>
              <a:ext uri="{FF2B5EF4-FFF2-40B4-BE49-F238E27FC236}">
                <a16:creationId xmlns:a16="http://schemas.microsoft.com/office/drawing/2014/main" id="{3E32FE68-883C-4193-8C83-9A111114B389}"/>
              </a:ext>
            </a:extLst>
          </p:cNvPr>
          <p:cNvSpPr>
            <a:spLocks/>
          </p:cNvSpPr>
          <p:nvPr/>
        </p:nvSpPr>
        <p:spPr bwMode="auto">
          <a:xfrm>
            <a:off x="2555223" y="3910055"/>
            <a:ext cx="228433" cy="156246"/>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2" name="Group 51">
            <a:extLst>
              <a:ext uri="{FF2B5EF4-FFF2-40B4-BE49-F238E27FC236}">
                <a16:creationId xmlns:a16="http://schemas.microsoft.com/office/drawing/2014/main" id="{4EBB147E-E516-4782-9DE9-562EE40B2B4F}"/>
              </a:ext>
            </a:extLst>
          </p:cNvPr>
          <p:cNvGrpSpPr/>
          <p:nvPr/>
        </p:nvGrpSpPr>
        <p:grpSpPr>
          <a:xfrm rot="1786145">
            <a:off x="524228" y="1540507"/>
            <a:ext cx="2611280" cy="2496821"/>
            <a:chOff x="817563" y="2264166"/>
            <a:chExt cx="3829050" cy="3830638"/>
          </a:xfrm>
        </p:grpSpPr>
        <p:sp>
          <p:nvSpPr>
            <p:cNvPr id="53" name="Oval 28">
              <a:extLst>
                <a:ext uri="{FF2B5EF4-FFF2-40B4-BE49-F238E27FC236}">
                  <a16:creationId xmlns:a16="http://schemas.microsoft.com/office/drawing/2014/main" id="{A18DBD73-8253-430F-A5EE-A711622CAD78}"/>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hour hand">
              <a:extLst>
                <a:ext uri="{FF2B5EF4-FFF2-40B4-BE49-F238E27FC236}">
                  <a16:creationId xmlns:a16="http://schemas.microsoft.com/office/drawing/2014/main" id="{06E48E99-EEBA-4ACB-86AB-CAFAF57F17C0}"/>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5" name="Freeform 29">
            <a:extLst>
              <a:ext uri="{FF2B5EF4-FFF2-40B4-BE49-F238E27FC236}">
                <a16:creationId xmlns:a16="http://schemas.microsoft.com/office/drawing/2014/main" id="{52C378ED-F455-40EF-A4EB-CEC43575B902}"/>
              </a:ext>
            </a:extLst>
          </p:cNvPr>
          <p:cNvSpPr>
            <a:spLocks noEditPoints="1"/>
          </p:cNvSpPr>
          <p:nvPr/>
        </p:nvSpPr>
        <p:spPr bwMode="auto">
          <a:xfrm>
            <a:off x="333687" y="1359427"/>
            <a:ext cx="2992362" cy="2857944"/>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0">
            <a:extLst>
              <a:ext uri="{FF2B5EF4-FFF2-40B4-BE49-F238E27FC236}">
                <a16:creationId xmlns:a16="http://schemas.microsoft.com/office/drawing/2014/main" id="{4A4BDD68-B008-4674-B73D-3EF10DC61BD9}"/>
              </a:ext>
            </a:extLst>
          </p:cNvPr>
          <p:cNvSpPr>
            <a:spLocks noEditPoints="1"/>
          </p:cNvSpPr>
          <p:nvPr/>
        </p:nvSpPr>
        <p:spPr bwMode="auto">
          <a:xfrm>
            <a:off x="451692" y="1471179"/>
            <a:ext cx="2757434" cy="263444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1">
            <a:extLst>
              <a:ext uri="{FF2B5EF4-FFF2-40B4-BE49-F238E27FC236}">
                <a16:creationId xmlns:a16="http://schemas.microsoft.com/office/drawing/2014/main" id="{42A6D253-27BC-483C-8D5E-A3DB708E17D2}"/>
              </a:ext>
            </a:extLst>
          </p:cNvPr>
          <p:cNvSpPr>
            <a:spLocks noEditPoints="1"/>
          </p:cNvSpPr>
          <p:nvPr/>
        </p:nvSpPr>
        <p:spPr bwMode="auto">
          <a:xfrm>
            <a:off x="389983" y="1412199"/>
            <a:ext cx="2878688" cy="2752401"/>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8" name="Group 57">
            <a:extLst>
              <a:ext uri="{FF2B5EF4-FFF2-40B4-BE49-F238E27FC236}">
                <a16:creationId xmlns:a16="http://schemas.microsoft.com/office/drawing/2014/main" id="{160B05C4-0AEB-4CD0-8861-B429E15891A4}"/>
              </a:ext>
            </a:extLst>
          </p:cNvPr>
          <p:cNvGrpSpPr/>
          <p:nvPr/>
        </p:nvGrpSpPr>
        <p:grpSpPr>
          <a:xfrm>
            <a:off x="1641492" y="1636737"/>
            <a:ext cx="386496" cy="369402"/>
            <a:chOff x="2455863" y="2411803"/>
            <a:chExt cx="566738" cy="566738"/>
          </a:xfrm>
        </p:grpSpPr>
        <p:sp>
          <p:nvSpPr>
            <p:cNvPr id="59" name="Oval 32">
              <a:extLst>
                <a:ext uri="{FF2B5EF4-FFF2-40B4-BE49-F238E27FC236}">
                  <a16:creationId xmlns:a16="http://schemas.microsoft.com/office/drawing/2014/main" id="{E22C339E-C90C-4BAC-A483-61E029569CF4}"/>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Oval 33">
              <a:extLst>
                <a:ext uri="{FF2B5EF4-FFF2-40B4-BE49-F238E27FC236}">
                  <a16:creationId xmlns:a16="http://schemas.microsoft.com/office/drawing/2014/main" id="{341B7025-AF6F-4415-A15A-395B963739BF}"/>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E2AAB75D-B35F-4595-8F54-259EBCA418F4}"/>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35">
              <a:extLst>
                <a:ext uri="{FF2B5EF4-FFF2-40B4-BE49-F238E27FC236}">
                  <a16:creationId xmlns:a16="http://schemas.microsoft.com/office/drawing/2014/main" id="{EF39153B-AAF8-48FD-91B5-ED4E63993495}"/>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36">
              <a:extLst>
                <a:ext uri="{FF2B5EF4-FFF2-40B4-BE49-F238E27FC236}">
                  <a16:creationId xmlns:a16="http://schemas.microsoft.com/office/drawing/2014/main" id="{DD993CA8-1983-4BBB-9048-9B20FDDF786B}"/>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Rectangle 37">
              <a:extLst>
                <a:ext uri="{FF2B5EF4-FFF2-40B4-BE49-F238E27FC236}">
                  <a16:creationId xmlns:a16="http://schemas.microsoft.com/office/drawing/2014/main" id="{32B9D276-5B58-467A-8944-1D085F723E29}"/>
                </a:ext>
              </a:extLst>
            </p:cNvPr>
            <p:cNvSpPr>
              <a:spLocks noChangeArrowheads="1"/>
            </p:cNvSpPr>
            <p:nvPr/>
          </p:nvSpPr>
          <p:spPr bwMode="auto">
            <a:xfrm>
              <a:off x="2540635" y="2499116"/>
              <a:ext cx="4167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120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5" name="Group 64">
            <a:extLst>
              <a:ext uri="{FF2B5EF4-FFF2-40B4-BE49-F238E27FC236}">
                <a16:creationId xmlns:a16="http://schemas.microsoft.com/office/drawing/2014/main" id="{355B2499-7F78-4DD7-9B61-4C62EB5C99C2}"/>
              </a:ext>
            </a:extLst>
          </p:cNvPr>
          <p:cNvGrpSpPr/>
          <p:nvPr/>
        </p:nvGrpSpPr>
        <p:grpSpPr>
          <a:xfrm>
            <a:off x="2139497" y="1755732"/>
            <a:ext cx="390826" cy="373540"/>
            <a:chOff x="3186113" y="2594366"/>
            <a:chExt cx="573088" cy="573088"/>
          </a:xfrm>
        </p:grpSpPr>
        <p:sp>
          <p:nvSpPr>
            <p:cNvPr id="66" name="Freeform 38">
              <a:extLst>
                <a:ext uri="{FF2B5EF4-FFF2-40B4-BE49-F238E27FC236}">
                  <a16:creationId xmlns:a16="http://schemas.microsoft.com/office/drawing/2014/main" id="{3D54860A-DE62-4217-8557-86B314DF0319}"/>
                </a:ext>
              </a:extLst>
            </p:cNvPr>
            <p:cNvSpPr>
              <a:spLocks/>
            </p:cNvSpPr>
            <p:nvPr/>
          </p:nvSpPr>
          <p:spPr bwMode="auto">
            <a:xfrm>
              <a:off x="3186113" y="2594366"/>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39">
              <a:extLst>
                <a:ext uri="{FF2B5EF4-FFF2-40B4-BE49-F238E27FC236}">
                  <a16:creationId xmlns:a16="http://schemas.microsoft.com/office/drawing/2014/main" id="{B5218D6B-47A5-492D-8743-54139EC8B6EF}"/>
                </a:ext>
              </a:extLst>
            </p:cNvPr>
            <p:cNvSpPr>
              <a:spLocks/>
            </p:cNvSpPr>
            <p:nvPr/>
          </p:nvSpPr>
          <p:spPr bwMode="auto">
            <a:xfrm>
              <a:off x="3243263" y="2648341"/>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0">
              <a:extLst>
                <a:ext uri="{FF2B5EF4-FFF2-40B4-BE49-F238E27FC236}">
                  <a16:creationId xmlns:a16="http://schemas.microsoft.com/office/drawing/2014/main" id="{991BB74C-71D1-4472-AE78-74D659F740E2}"/>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1">
              <a:extLst>
                <a:ext uri="{FF2B5EF4-FFF2-40B4-BE49-F238E27FC236}">
                  <a16:creationId xmlns:a16="http://schemas.microsoft.com/office/drawing/2014/main" id="{37EEABCE-DA97-4C0F-AB4C-F026AFB77392}"/>
                </a:ext>
              </a:extLst>
            </p:cNvPr>
            <p:cNvSpPr>
              <a:spLocks/>
            </p:cNvSpPr>
            <p:nvPr/>
          </p:nvSpPr>
          <p:spPr bwMode="auto">
            <a:xfrm>
              <a:off x="3244850" y="2678503"/>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Rectangle 42">
              <a:extLst>
                <a:ext uri="{FF2B5EF4-FFF2-40B4-BE49-F238E27FC236}">
                  <a16:creationId xmlns:a16="http://schemas.microsoft.com/office/drawing/2014/main" id="{A78B765D-35AF-4F8F-8E47-3DFB3FD414AC}"/>
                </a:ext>
              </a:extLst>
            </p:cNvPr>
            <p:cNvSpPr>
              <a:spLocks noChangeArrowheads="1"/>
            </p:cNvSpPr>
            <p:nvPr/>
          </p:nvSpPr>
          <p:spPr bwMode="auto">
            <a:xfrm>
              <a:off x="3414713" y="2778516"/>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43">
              <a:extLst>
                <a:ext uri="{FF2B5EF4-FFF2-40B4-BE49-F238E27FC236}">
                  <a16:creationId xmlns:a16="http://schemas.microsoft.com/office/drawing/2014/main" id="{A7EF8060-F314-4A51-9BE5-2882EC618366}"/>
                </a:ext>
              </a:extLst>
            </p:cNvPr>
            <p:cNvSpPr>
              <a:spLocks noChangeArrowheads="1"/>
            </p:cNvSpPr>
            <p:nvPr/>
          </p:nvSpPr>
          <p:spPr bwMode="auto">
            <a:xfrm>
              <a:off x="3357880" y="2684853"/>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2" name="Group 71">
            <a:extLst>
              <a:ext uri="{FF2B5EF4-FFF2-40B4-BE49-F238E27FC236}">
                <a16:creationId xmlns:a16="http://schemas.microsoft.com/office/drawing/2014/main" id="{6460725D-038B-4080-B7B3-E9A4755F89F0}"/>
              </a:ext>
            </a:extLst>
          </p:cNvPr>
          <p:cNvGrpSpPr/>
          <p:nvPr/>
        </p:nvGrpSpPr>
        <p:grpSpPr>
          <a:xfrm>
            <a:off x="2505423" y="2094091"/>
            <a:ext cx="399487" cy="382853"/>
            <a:chOff x="3722688" y="3113478"/>
            <a:chExt cx="585788" cy="587375"/>
          </a:xfrm>
        </p:grpSpPr>
        <p:sp>
          <p:nvSpPr>
            <p:cNvPr id="73" name="Freeform 44">
              <a:extLst>
                <a:ext uri="{FF2B5EF4-FFF2-40B4-BE49-F238E27FC236}">
                  <a16:creationId xmlns:a16="http://schemas.microsoft.com/office/drawing/2014/main" id="{39785870-028E-4193-B717-61102866C644}"/>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5">
              <a:extLst>
                <a:ext uri="{FF2B5EF4-FFF2-40B4-BE49-F238E27FC236}">
                  <a16:creationId xmlns:a16="http://schemas.microsoft.com/office/drawing/2014/main" id="{A10D3F48-0032-4297-918D-44D9E28520AD}"/>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46">
              <a:extLst>
                <a:ext uri="{FF2B5EF4-FFF2-40B4-BE49-F238E27FC236}">
                  <a16:creationId xmlns:a16="http://schemas.microsoft.com/office/drawing/2014/main" id="{9E7DE6F0-1286-47AB-ACAC-84DB3B7F78D9}"/>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47">
              <a:extLst>
                <a:ext uri="{FF2B5EF4-FFF2-40B4-BE49-F238E27FC236}">
                  <a16:creationId xmlns:a16="http://schemas.microsoft.com/office/drawing/2014/main" id="{62F1FB22-6B46-459B-B197-9A280F326AE1}"/>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Rectangle 48">
              <a:extLst>
                <a:ext uri="{FF2B5EF4-FFF2-40B4-BE49-F238E27FC236}">
                  <a16:creationId xmlns:a16="http://schemas.microsoft.com/office/drawing/2014/main" id="{214CD388-DF22-4462-8699-4E1DC9F686F5}"/>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Rectangle 49">
              <a:extLst>
                <a:ext uri="{FF2B5EF4-FFF2-40B4-BE49-F238E27FC236}">
                  <a16:creationId xmlns:a16="http://schemas.microsoft.com/office/drawing/2014/main" id="{5AD4CBC1-4958-4C4D-9EFF-518E3119796D}"/>
                </a:ext>
              </a:extLst>
            </p:cNvPr>
            <p:cNvSpPr>
              <a:spLocks noChangeArrowheads="1"/>
            </p:cNvSpPr>
            <p:nvPr/>
          </p:nvSpPr>
          <p:spPr bwMode="auto">
            <a:xfrm>
              <a:off x="3888423" y="3216666"/>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9" name="Group 78">
            <a:extLst>
              <a:ext uri="{FF2B5EF4-FFF2-40B4-BE49-F238E27FC236}">
                <a16:creationId xmlns:a16="http://schemas.microsoft.com/office/drawing/2014/main" id="{D6F59DF8-8D0E-470F-970E-EE0E8FDD3164}"/>
              </a:ext>
            </a:extLst>
          </p:cNvPr>
          <p:cNvGrpSpPr/>
          <p:nvPr/>
        </p:nvGrpSpPr>
        <p:grpSpPr>
          <a:xfrm>
            <a:off x="2653741" y="2575244"/>
            <a:ext cx="386496" cy="370436"/>
            <a:chOff x="3940175" y="3851666"/>
            <a:chExt cx="566738" cy="568325"/>
          </a:xfrm>
        </p:grpSpPr>
        <p:sp>
          <p:nvSpPr>
            <p:cNvPr id="80" name="Freeform 50">
              <a:extLst>
                <a:ext uri="{FF2B5EF4-FFF2-40B4-BE49-F238E27FC236}">
                  <a16:creationId xmlns:a16="http://schemas.microsoft.com/office/drawing/2014/main" id="{7F55A496-B698-4E6D-8A6C-29E748A8147F}"/>
                </a:ext>
              </a:extLst>
            </p:cNvPr>
            <p:cNvSpPr>
              <a:spLocks/>
            </p:cNvSpPr>
            <p:nvPr/>
          </p:nvSpPr>
          <p:spPr bwMode="auto">
            <a:xfrm>
              <a:off x="3940175" y="3851666"/>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Oval 51">
              <a:extLst>
                <a:ext uri="{FF2B5EF4-FFF2-40B4-BE49-F238E27FC236}">
                  <a16:creationId xmlns:a16="http://schemas.microsoft.com/office/drawing/2014/main" id="{E5A2B915-5728-477D-A348-96938950058C}"/>
                </a:ext>
              </a:extLst>
            </p:cNvPr>
            <p:cNvSpPr>
              <a:spLocks noChangeArrowheads="1"/>
            </p:cNvSpPr>
            <p:nvPr/>
          </p:nvSpPr>
          <p:spPr bwMode="auto">
            <a:xfrm>
              <a:off x="3994150"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52">
              <a:extLst>
                <a:ext uri="{FF2B5EF4-FFF2-40B4-BE49-F238E27FC236}">
                  <a16:creationId xmlns:a16="http://schemas.microsoft.com/office/drawing/2014/main" id="{2367491A-7A83-4267-804A-8AB07D7620AC}"/>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53">
              <a:extLst>
                <a:ext uri="{FF2B5EF4-FFF2-40B4-BE49-F238E27FC236}">
                  <a16:creationId xmlns:a16="http://schemas.microsoft.com/office/drawing/2014/main" id="{9E33F8EE-A325-4639-8220-0239311222ED}"/>
                </a:ext>
              </a:extLst>
            </p:cNvPr>
            <p:cNvSpPr>
              <a:spLocks/>
            </p:cNvSpPr>
            <p:nvPr/>
          </p:nvSpPr>
          <p:spPr bwMode="auto">
            <a:xfrm>
              <a:off x="3994150" y="3932628"/>
              <a:ext cx="192088" cy="428625"/>
            </a:xfrm>
            <a:custGeom>
              <a:avLst/>
              <a:gdLst>
                <a:gd name="T0" fmla="*/ 49 w 79"/>
                <a:gd name="T1" fmla="*/ 0 h 175"/>
                <a:gd name="T2" fmla="*/ 25 w 79"/>
                <a:gd name="T3" fmla="*/ 19 h 175"/>
                <a:gd name="T4" fmla="*/ 25 w 79"/>
                <a:gd name="T5" fmla="*/ 19 h 175"/>
                <a:gd name="T6" fmla="*/ 25 w 79"/>
                <a:gd name="T7" fmla="*/ 19 h 175"/>
                <a:gd name="T8" fmla="*/ 0 w 79"/>
                <a:gd name="T9" fmla="*/ 82 h 175"/>
                <a:gd name="T10" fmla="*/ 0 w 79"/>
                <a:gd name="T11" fmla="*/ 82 h 175"/>
                <a:gd name="T12" fmla="*/ 0 w 79"/>
                <a:gd name="T13" fmla="*/ 83 h 175"/>
                <a:gd name="T14" fmla="*/ 0 w 79"/>
                <a:gd name="T15" fmla="*/ 83 h 175"/>
                <a:gd name="T16" fmla="*/ 0 w 79"/>
                <a:gd name="T17" fmla="*/ 83 h 175"/>
                <a:gd name="T18" fmla="*/ 0 w 79"/>
                <a:gd name="T19" fmla="*/ 83 h 175"/>
                <a:gd name="T20" fmla="*/ 0 w 79"/>
                <a:gd name="T21" fmla="*/ 83 h 175"/>
                <a:gd name="T22" fmla="*/ 0 w 79"/>
                <a:gd name="T23" fmla="*/ 83 h 175"/>
                <a:gd name="T24" fmla="*/ 0 w 79"/>
                <a:gd name="T25" fmla="*/ 83 h 175"/>
                <a:gd name="T26" fmla="*/ 0 w 79"/>
                <a:gd name="T27" fmla="*/ 84 h 175"/>
                <a:gd name="T28" fmla="*/ 0 w 79"/>
                <a:gd name="T29" fmla="*/ 84 h 175"/>
                <a:gd name="T30" fmla="*/ 0 w 79"/>
                <a:gd name="T31" fmla="*/ 84 h 175"/>
                <a:gd name="T32" fmla="*/ 0 w 79"/>
                <a:gd name="T33" fmla="*/ 84 h 175"/>
                <a:gd name="T34" fmla="*/ 79 w 79"/>
                <a:gd name="T35" fmla="*/ 175 h 175"/>
                <a:gd name="T36" fmla="*/ 47 w 79"/>
                <a:gd name="T37" fmla="*/ 153 h 175"/>
                <a:gd name="T38" fmla="*/ 20 w 79"/>
                <a:gd name="T39" fmla="*/ 106 h 175"/>
                <a:gd name="T40" fmla="*/ 16 w 79"/>
                <a:gd name="T41" fmla="*/ 78 h 175"/>
                <a:gd name="T42" fmla="*/ 16 w 79"/>
                <a:gd name="T43" fmla="*/ 77 h 175"/>
                <a:gd name="T44" fmla="*/ 30 w 79"/>
                <a:gd name="T45" fmla="*/ 24 h 175"/>
                <a:gd name="T46" fmla="*/ 47 w 79"/>
                <a:gd name="T47" fmla="*/ 3 h 175"/>
                <a:gd name="T48" fmla="*/ 4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Rectangle 54">
              <a:extLst>
                <a:ext uri="{FF2B5EF4-FFF2-40B4-BE49-F238E27FC236}">
                  <a16:creationId xmlns:a16="http://schemas.microsoft.com/office/drawing/2014/main" id="{64BBF148-E7C1-457D-B85D-2BEF3C63F85F}"/>
                </a:ext>
              </a:extLst>
            </p:cNvPr>
            <p:cNvSpPr>
              <a:spLocks noChangeArrowheads="1"/>
            </p:cNvSpPr>
            <p:nvPr/>
          </p:nvSpPr>
          <p:spPr bwMode="auto">
            <a:xfrm>
              <a:off x="4154488" y="4032641"/>
              <a:ext cx="134938"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Rectangle 55">
              <a:extLst>
                <a:ext uri="{FF2B5EF4-FFF2-40B4-BE49-F238E27FC236}">
                  <a16:creationId xmlns:a16="http://schemas.microsoft.com/office/drawing/2014/main" id="{3277E55E-7F62-4EF7-80F0-35CA0BB8A631}"/>
                </a:ext>
              </a:extLst>
            </p:cNvPr>
            <p:cNvSpPr>
              <a:spLocks noChangeArrowheads="1"/>
            </p:cNvSpPr>
            <p:nvPr/>
          </p:nvSpPr>
          <p:spPr bwMode="auto">
            <a:xfrm>
              <a:off x="4087178" y="3938978"/>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86" name="Group 85">
            <a:extLst>
              <a:ext uri="{FF2B5EF4-FFF2-40B4-BE49-F238E27FC236}">
                <a16:creationId xmlns:a16="http://schemas.microsoft.com/office/drawing/2014/main" id="{6F372EA0-8844-4F71-A555-63FE73415C78}"/>
              </a:ext>
            </a:extLst>
          </p:cNvPr>
          <p:cNvGrpSpPr/>
          <p:nvPr/>
        </p:nvGrpSpPr>
        <p:grpSpPr>
          <a:xfrm>
            <a:off x="2527075" y="3053292"/>
            <a:ext cx="386496" cy="370436"/>
            <a:chOff x="3754438" y="4585091"/>
            <a:chExt cx="566738" cy="568325"/>
          </a:xfrm>
        </p:grpSpPr>
        <p:sp>
          <p:nvSpPr>
            <p:cNvPr id="87" name="Freeform 56">
              <a:extLst>
                <a:ext uri="{FF2B5EF4-FFF2-40B4-BE49-F238E27FC236}">
                  <a16:creationId xmlns:a16="http://schemas.microsoft.com/office/drawing/2014/main" id="{E256E3B2-F0A0-40C3-8725-806BB4D03FD4}"/>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Oval 57">
              <a:extLst>
                <a:ext uri="{FF2B5EF4-FFF2-40B4-BE49-F238E27FC236}">
                  <a16:creationId xmlns:a16="http://schemas.microsoft.com/office/drawing/2014/main" id="{10618282-B88C-4834-8FFB-49CDC0DE5A31}"/>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58">
              <a:extLst>
                <a:ext uri="{FF2B5EF4-FFF2-40B4-BE49-F238E27FC236}">
                  <a16:creationId xmlns:a16="http://schemas.microsoft.com/office/drawing/2014/main" id="{B9067D05-C1FD-47D5-878A-3432644A4264}"/>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59">
              <a:extLst>
                <a:ext uri="{FF2B5EF4-FFF2-40B4-BE49-F238E27FC236}">
                  <a16:creationId xmlns:a16="http://schemas.microsoft.com/office/drawing/2014/main" id="{666E1F16-18B7-43EA-A218-3074BB8C3EED}"/>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Rectangle 60">
              <a:extLst>
                <a:ext uri="{FF2B5EF4-FFF2-40B4-BE49-F238E27FC236}">
                  <a16:creationId xmlns:a16="http://schemas.microsoft.com/office/drawing/2014/main" id="{2508A9A0-682D-4195-B7A8-4828F129D3A4}"/>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Rectangle 61">
              <a:extLst>
                <a:ext uri="{FF2B5EF4-FFF2-40B4-BE49-F238E27FC236}">
                  <a16:creationId xmlns:a16="http://schemas.microsoft.com/office/drawing/2014/main" id="{AB633232-DBDE-4C8D-8B27-975B3A56D077}"/>
                </a:ext>
              </a:extLst>
            </p:cNvPr>
            <p:cNvSpPr>
              <a:spLocks noChangeArrowheads="1"/>
            </p:cNvSpPr>
            <p:nvPr/>
          </p:nvSpPr>
          <p:spPr bwMode="auto">
            <a:xfrm>
              <a:off x="3924300" y="4672403"/>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3" name="Group 92">
            <a:extLst>
              <a:ext uri="{FF2B5EF4-FFF2-40B4-BE49-F238E27FC236}">
                <a16:creationId xmlns:a16="http://schemas.microsoft.com/office/drawing/2014/main" id="{1BC47E93-5A72-4182-98AA-525E0D764B46}"/>
              </a:ext>
            </a:extLst>
          </p:cNvPr>
          <p:cNvGrpSpPr/>
          <p:nvPr/>
        </p:nvGrpSpPr>
        <p:grpSpPr>
          <a:xfrm>
            <a:off x="2164397" y="3404068"/>
            <a:ext cx="394074" cy="376644"/>
            <a:chOff x="3222625" y="5123253"/>
            <a:chExt cx="577850" cy="577850"/>
          </a:xfrm>
        </p:grpSpPr>
        <p:sp>
          <p:nvSpPr>
            <p:cNvPr id="94" name="Freeform 62">
              <a:extLst>
                <a:ext uri="{FF2B5EF4-FFF2-40B4-BE49-F238E27FC236}">
                  <a16:creationId xmlns:a16="http://schemas.microsoft.com/office/drawing/2014/main" id="{9E935F0C-ED24-4D94-B7B3-96F6F66E1C5A}"/>
                </a:ext>
              </a:extLst>
            </p:cNvPr>
            <p:cNvSpPr>
              <a:spLocks/>
            </p:cNvSpPr>
            <p:nvPr/>
          </p:nvSpPr>
          <p:spPr bwMode="auto">
            <a:xfrm>
              <a:off x="3222625" y="5123253"/>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63">
              <a:extLst>
                <a:ext uri="{FF2B5EF4-FFF2-40B4-BE49-F238E27FC236}">
                  <a16:creationId xmlns:a16="http://schemas.microsoft.com/office/drawing/2014/main" id="{5C2A9462-6439-418D-A21D-8EEB8A8E9453}"/>
                </a:ext>
              </a:extLst>
            </p:cNvPr>
            <p:cNvSpPr>
              <a:spLocks/>
            </p:cNvSpPr>
            <p:nvPr/>
          </p:nvSpPr>
          <p:spPr bwMode="auto">
            <a:xfrm>
              <a:off x="3279775" y="5180403"/>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64">
              <a:extLst>
                <a:ext uri="{FF2B5EF4-FFF2-40B4-BE49-F238E27FC236}">
                  <a16:creationId xmlns:a16="http://schemas.microsoft.com/office/drawing/2014/main" id="{9F1F918F-CB51-4864-9AA4-D683F379851F}"/>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65">
              <a:extLst>
                <a:ext uri="{FF2B5EF4-FFF2-40B4-BE49-F238E27FC236}">
                  <a16:creationId xmlns:a16="http://schemas.microsoft.com/office/drawing/2014/main" id="{E944399B-3209-4670-B82F-47AF11410F84}"/>
                </a:ext>
              </a:extLst>
            </p:cNvPr>
            <p:cNvSpPr>
              <a:spLocks/>
            </p:cNvSpPr>
            <p:nvPr/>
          </p:nvSpPr>
          <p:spPr bwMode="auto">
            <a:xfrm>
              <a:off x="3281363" y="5213741"/>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Rectangle 66">
              <a:extLst>
                <a:ext uri="{FF2B5EF4-FFF2-40B4-BE49-F238E27FC236}">
                  <a16:creationId xmlns:a16="http://schemas.microsoft.com/office/drawing/2014/main" id="{E45EF145-A78A-4A81-A2C6-EB41A916BA30}"/>
                </a:ext>
              </a:extLst>
            </p:cNvPr>
            <p:cNvSpPr>
              <a:spLocks noChangeArrowheads="1"/>
            </p:cNvSpPr>
            <p:nvPr/>
          </p:nvSpPr>
          <p:spPr bwMode="auto">
            <a:xfrm>
              <a:off x="3441700" y="5308991"/>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Rectangle 67">
              <a:extLst>
                <a:ext uri="{FF2B5EF4-FFF2-40B4-BE49-F238E27FC236}">
                  <a16:creationId xmlns:a16="http://schemas.microsoft.com/office/drawing/2014/main" id="{8CE8A787-FC86-4B8A-9926-1C7697C331D8}"/>
                </a:ext>
              </a:extLst>
            </p:cNvPr>
            <p:cNvSpPr>
              <a:spLocks noChangeArrowheads="1"/>
            </p:cNvSpPr>
            <p:nvPr/>
          </p:nvSpPr>
          <p:spPr bwMode="auto">
            <a:xfrm>
              <a:off x="3371533" y="5220091"/>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00" name="Group 99">
            <a:extLst>
              <a:ext uri="{FF2B5EF4-FFF2-40B4-BE49-F238E27FC236}">
                <a16:creationId xmlns:a16="http://schemas.microsoft.com/office/drawing/2014/main" id="{7B94A77D-6FC3-4375-98EC-108C213A91E9}"/>
              </a:ext>
            </a:extLst>
          </p:cNvPr>
          <p:cNvGrpSpPr/>
          <p:nvPr/>
        </p:nvGrpSpPr>
        <p:grpSpPr>
          <a:xfrm>
            <a:off x="1670722" y="3541688"/>
            <a:ext cx="387578" cy="369402"/>
            <a:chOff x="2498725" y="5334391"/>
            <a:chExt cx="568325" cy="566738"/>
          </a:xfrm>
        </p:grpSpPr>
        <p:sp>
          <p:nvSpPr>
            <p:cNvPr id="101" name="Freeform 88">
              <a:extLst>
                <a:ext uri="{FF2B5EF4-FFF2-40B4-BE49-F238E27FC236}">
                  <a16:creationId xmlns:a16="http://schemas.microsoft.com/office/drawing/2014/main" id="{8D583410-747F-480D-BF8F-7A05860FF641}"/>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Oval 89">
              <a:extLst>
                <a:ext uri="{FF2B5EF4-FFF2-40B4-BE49-F238E27FC236}">
                  <a16:creationId xmlns:a16="http://schemas.microsoft.com/office/drawing/2014/main" id="{F73EB27A-23FC-41C6-BFD3-6003C231AF92}"/>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90">
              <a:extLst>
                <a:ext uri="{FF2B5EF4-FFF2-40B4-BE49-F238E27FC236}">
                  <a16:creationId xmlns:a16="http://schemas.microsoft.com/office/drawing/2014/main" id="{B3ACC086-DF7B-4F22-A754-C1042DF28A9F}"/>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91">
              <a:extLst>
                <a:ext uri="{FF2B5EF4-FFF2-40B4-BE49-F238E27FC236}">
                  <a16:creationId xmlns:a16="http://schemas.microsoft.com/office/drawing/2014/main" id="{9E908971-547B-42D5-A0D5-CAD7ADF43C31}"/>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Rectangle 92">
              <a:extLst>
                <a:ext uri="{FF2B5EF4-FFF2-40B4-BE49-F238E27FC236}">
                  <a16:creationId xmlns:a16="http://schemas.microsoft.com/office/drawing/2014/main" id="{F633F7EC-C9BC-494B-8E0B-78093A2EF5BB}"/>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Rectangle 93">
              <a:extLst>
                <a:ext uri="{FF2B5EF4-FFF2-40B4-BE49-F238E27FC236}">
                  <a16:creationId xmlns:a16="http://schemas.microsoft.com/office/drawing/2014/main" id="{A97535F5-8087-4169-AE78-950B2700EF75}"/>
                </a:ext>
              </a:extLst>
            </p:cNvPr>
            <p:cNvSpPr>
              <a:spLocks noChangeArrowheads="1"/>
            </p:cNvSpPr>
            <p:nvPr/>
          </p:nvSpPr>
          <p:spPr bwMode="auto">
            <a:xfrm>
              <a:off x="2642553" y="5421703"/>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07" name="Group 106">
            <a:extLst>
              <a:ext uri="{FF2B5EF4-FFF2-40B4-BE49-F238E27FC236}">
                <a16:creationId xmlns:a16="http://schemas.microsoft.com/office/drawing/2014/main" id="{EC95F71D-0757-479A-A597-47D955A39140}"/>
              </a:ext>
            </a:extLst>
          </p:cNvPr>
          <p:cNvGrpSpPr/>
          <p:nvPr/>
        </p:nvGrpSpPr>
        <p:grpSpPr>
          <a:xfrm>
            <a:off x="1129412" y="1755732"/>
            <a:ext cx="389743" cy="373540"/>
            <a:chOff x="1704975" y="2594366"/>
            <a:chExt cx="571500" cy="573088"/>
          </a:xfrm>
        </p:grpSpPr>
        <p:sp>
          <p:nvSpPr>
            <p:cNvPr id="108" name="Freeform 68">
              <a:extLst>
                <a:ext uri="{FF2B5EF4-FFF2-40B4-BE49-F238E27FC236}">
                  <a16:creationId xmlns:a16="http://schemas.microsoft.com/office/drawing/2014/main" id="{84A9F211-88E4-4670-B3AD-F99DAABC0ACB}"/>
                </a:ext>
              </a:extLst>
            </p:cNvPr>
            <p:cNvSpPr>
              <a:spLocks/>
            </p:cNvSpPr>
            <p:nvPr/>
          </p:nvSpPr>
          <p:spPr bwMode="auto">
            <a:xfrm>
              <a:off x="1704975" y="2594366"/>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69">
              <a:extLst>
                <a:ext uri="{FF2B5EF4-FFF2-40B4-BE49-F238E27FC236}">
                  <a16:creationId xmlns:a16="http://schemas.microsoft.com/office/drawing/2014/main" id="{43066AE9-EE5C-4A43-A278-8F042C7CF586}"/>
                </a:ext>
              </a:extLst>
            </p:cNvPr>
            <p:cNvSpPr>
              <a:spLocks/>
            </p:cNvSpPr>
            <p:nvPr/>
          </p:nvSpPr>
          <p:spPr bwMode="auto">
            <a:xfrm>
              <a:off x="1760538" y="2648341"/>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70">
              <a:extLst>
                <a:ext uri="{FF2B5EF4-FFF2-40B4-BE49-F238E27FC236}">
                  <a16:creationId xmlns:a16="http://schemas.microsoft.com/office/drawing/2014/main" id="{1186E0E2-8492-452B-9D25-AF577E4CD043}"/>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71">
              <a:extLst>
                <a:ext uri="{FF2B5EF4-FFF2-40B4-BE49-F238E27FC236}">
                  <a16:creationId xmlns:a16="http://schemas.microsoft.com/office/drawing/2014/main" id="{CD35AA6E-3B13-4053-ACDA-E59FFE92BD66}"/>
                </a:ext>
              </a:extLst>
            </p:cNvPr>
            <p:cNvSpPr>
              <a:spLocks/>
            </p:cNvSpPr>
            <p:nvPr/>
          </p:nvSpPr>
          <p:spPr bwMode="auto">
            <a:xfrm>
              <a:off x="1763713" y="2653103"/>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Rectangle 94">
              <a:extLst>
                <a:ext uri="{FF2B5EF4-FFF2-40B4-BE49-F238E27FC236}">
                  <a16:creationId xmlns:a16="http://schemas.microsoft.com/office/drawing/2014/main" id="{D6BE454B-A87B-4AC3-902A-31F376366ED8}"/>
                </a:ext>
              </a:extLst>
            </p:cNvPr>
            <p:cNvSpPr>
              <a:spLocks noChangeArrowheads="1"/>
            </p:cNvSpPr>
            <p:nvPr/>
          </p:nvSpPr>
          <p:spPr bwMode="auto">
            <a:xfrm>
              <a:off x="1866900" y="2810266"/>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Rectangle 95">
              <a:extLst>
                <a:ext uri="{FF2B5EF4-FFF2-40B4-BE49-F238E27FC236}">
                  <a16:creationId xmlns:a16="http://schemas.microsoft.com/office/drawing/2014/main" id="{08A5E522-BEAD-4250-8A63-9E5374CD52AE}"/>
                </a:ext>
              </a:extLst>
            </p:cNvPr>
            <p:cNvSpPr>
              <a:spLocks noChangeArrowheads="1"/>
            </p:cNvSpPr>
            <p:nvPr/>
          </p:nvSpPr>
          <p:spPr bwMode="auto">
            <a:xfrm>
              <a:off x="1800860" y="2699776"/>
              <a:ext cx="3895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4" name="Group 113">
            <a:extLst>
              <a:ext uri="{FF2B5EF4-FFF2-40B4-BE49-F238E27FC236}">
                <a16:creationId xmlns:a16="http://schemas.microsoft.com/office/drawing/2014/main" id="{037EC419-3227-4E2C-A1F4-342E482684FB}"/>
              </a:ext>
            </a:extLst>
          </p:cNvPr>
          <p:cNvGrpSpPr/>
          <p:nvPr/>
        </p:nvGrpSpPr>
        <p:grpSpPr>
          <a:xfrm>
            <a:off x="755908" y="2094091"/>
            <a:ext cx="398404" cy="382853"/>
            <a:chOff x="1157288" y="3113478"/>
            <a:chExt cx="584200" cy="587375"/>
          </a:xfrm>
        </p:grpSpPr>
        <p:sp>
          <p:nvSpPr>
            <p:cNvPr id="115" name="Freeform 72">
              <a:extLst>
                <a:ext uri="{FF2B5EF4-FFF2-40B4-BE49-F238E27FC236}">
                  <a16:creationId xmlns:a16="http://schemas.microsoft.com/office/drawing/2014/main" id="{277DE68B-2930-45A9-8B28-00C1F9D759B1}"/>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73">
              <a:extLst>
                <a:ext uri="{FF2B5EF4-FFF2-40B4-BE49-F238E27FC236}">
                  <a16:creationId xmlns:a16="http://schemas.microsoft.com/office/drawing/2014/main" id="{2C18FAC9-1DC3-43EB-8112-8DFF5C387911}"/>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74">
              <a:extLst>
                <a:ext uri="{FF2B5EF4-FFF2-40B4-BE49-F238E27FC236}">
                  <a16:creationId xmlns:a16="http://schemas.microsoft.com/office/drawing/2014/main" id="{5E3A266B-BA42-4520-8656-A1CA9F315CCB}"/>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75">
              <a:extLst>
                <a:ext uri="{FF2B5EF4-FFF2-40B4-BE49-F238E27FC236}">
                  <a16:creationId xmlns:a16="http://schemas.microsoft.com/office/drawing/2014/main" id="{4A1473B9-5F17-4516-AFBC-96E338CEBDB7}"/>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Rectangle 96">
              <a:extLst>
                <a:ext uri="{FF2B5EF4-FFF2-40B4-BE49-F238E27FC236}">
                  <a16:creationId xmlns:a16="http://schemas.microsoft.com/office/drawing/2014/main" id="{301BFE89-0345-4DE0-BF6E-6A4DBE679609}"/>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Rectangle 97">
              <a:extLst>
                <a:ext uri="{FF2B5EF4-FFF2-40B4-BE49-F238E27FC236}">
                  <a16:creationId xmlns:a16="http://schemas.microsoft.com/office/drawing/2014/main" id="{D52B2FA4-1033-4F74-B42D-477EF5A3BC6E}"/>
                </a:ext>
              </a:extLst>
            </p:cNvPr>
            <p:cNvSpPr>
              <a:spLocks noChangeArrowheads="1"/>
            </p:cNvSpPr>
            <p:nvPr/>
          </p:nvSpPr>
          <p:spPr bwMode="auto">
            <a:xfrm>
              <a:off x="1229995" y="3243653"/>
              <a:ext cx="43762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1" name="Group 120">
            <a:extLst>
              <a:ext uri="{FF2B5EF4-FFF2-40B4-BE49-F238E27FC236}">
                <a16:creationId xmlns:a16="http://schemas.microsoft.com/office/drawing/2014/main" id="{B254AB55-4138-4DBB-98D2-5C3F2BB88412}"/>
              </a:ext>
            </a:extLst>
          </p:cNvPr>
          <p:cNvGrpSpPr/>
          <p:nvPr/>
        </p:nvGrpSpPr>
        <p:grpSpPr>
          <a:xfrm>
            <a:off x="620581" y="2575244"/>
            <a:ext cx="386496" cy="370436"/>
            <a:chOff x="958850" y="3851666"/>
            <a:chExt cx="566738" cy="568325"/>
          </a:xfrm>
        </p:grpSpPr>
        <p:sp>
          <p:nvSpPr>
            <p:cNvPr id="122" name="Oval 76">
              <a:extLst>
                <a:ext uri="{FF2B5EF4-FFF2-40B4-BE49-F238E27FC236}">
                  <a16:creationId xmlns:a16="http://schemas.microsoft.com/office/drawing/2014/main" id="{DD4AA0D3-3F79-4A3F-A08A-3B77E3D84485}"/>
                </a:ext>
              </a:extLst>
            </p:cNvPr>
            <p:cNvSpPr>
              <a:spLocks noChangeArrowheads="1"/>
            </p:cNvSpPr>
            <p:nvPr/>
          </p:nvSpPr>
          <p:spPr bwMode="auto">
            <a:xfrm>
              <a:off x="958850" y="3851666"/>
              <a:ext cx="566738" cy="568325"/>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Oval 77">
              <a:extLst>
                <a:ext uri="{FF2B5EF4-FFF2-40B4-BE49-F238E27FC236}">
                  <a16:creationId xmlns:a16="http://schemas.microsoft.com/office/drawing/2014/main" id="{B09AD562-3759-467B-93E1-E9CF8E074A55}"/>
                </a:ext>
              </a:extLst>
            </p:cNvPr>
            <p:cNvSpPr>
              <a:spLocks noChangeArrowheads="1"/>
            </p:cNvSpPr>
            <p:nvPr/>
          </p:nvSpPr>
          <p:spPr bwMode="auto">
            <a:xfrm>
              <a:off x="1012825"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78">
              <a:extLst>
                <a:ext uri="{FF2B5EF4-FFF2-40B4-BE49-F238E27FC236}">
                  <a16:creationId xmlns:a16="http://schemas.microsoft.com/office/drawing/2014/main" id="{FDB30953-61FE-41AE-BD8C-E104F6EF9D09}"/>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79">
              <a:extLst>
                <a:ext uri="{FF2B5EF4-FFF2-40B4-BE49-F238E27FC236}">
                  <a16:creationId xmlns:a16="http://schemas.microsoft.com/office/drawing/2014/main" id="{050C9D81-7D13-40E0-BDAC-682916B65B2A}"/>
                </a:ext>
              </a:extLst>
            </p:cNvPr>
            <p:cNvSpPr>
              <a:spLocks/>
            </p:cNvSpPr>
            <p:nvPr/>
          </p:nvSpPr>
          <p:spPr bwMode="auto">
            <a:xfrm>
              <a:off x="1012825" y="3908816"/>
              <a:ext cx="193675" cy="427038"/>
            </a:xfrm>
            <a:custGeom>
              <a:avLst/>
              <a:gdLst>
                <a:gd name="T0" fmla="*/ 79 w 79"/>
                <a:gd name="T1" fmla="*/ 0 h 175"/>
                <a:gd name="T2" fmla="*/ 0 w 79"/>
                <a:gd name="T3" fmla="*/ 92 h 175"/>
                <a:gd name="T4" fmla="*/ 0 w 79"/>
                <a:gd name="T5" fmla="*/ 92 h 175"/>
                <a:gd name="T6" fmla="*/ 0 w 79"/>
                <a:gd name="T7" fmla="*/ 92 h 175"/>
                <a:gd name="T8" fmla="*/ 0 w 79"/>
                <a:gd name="T9" fmla="*/ 93 h 175"/>
                <a:gd name="T10" fmla="*/ 0 w 79"/>
                <a:gd name="T11" fmla="*/ 93 h 175"/>
                <a:gd name="T12" fmla="*/ 0 w 79"/>
                <a:gd name="T13" fmla="*/ 93 h 175"/>
                <a:gd name="T14" fmla="*/ 0 w 79"/>
                <a:gd name="T15" fmla="*/ 93 h 175"/>
                <a:gd name="T16" fmla="*/ 0 w 79"/>
                <a:gd name="T17" fmla="*/ 93 h 175"/>
                <a:gd name="T18" fmla="*/ 0 w 79"/>
                <a:gd name="T19" fmla="*/ 93 h 175"/>
                <a:gd name="T20" fmla="*/ 17 w 79"/>
                <a:gd name="T21" fmla="*/ 147 h 175"/>
                <a:gd name="T22" fmla="*/ 17 w 79"/>
                <a:gd name="T23" fmla="*/ 147 h 175"/>
                <a:gd name="T24" fmla="*/ 18 w 79"/>
                <a:gd name="T25" fmla="*/ 147 h 175"/>
                <a:gd name="T26" fmla="*/ 18 w 79"/>
                <a:gd name="T27" fmla="*/ 147 h 175"/>
                <a:gd name="T28" fmla="*/ 18 w 79"/>
                <a:gd name="T29" fmla="*/ 147 h 175"/>
                <a:gd name="T30" fmla="*/ 18 w 79"/>
                <a:gd name="T31" fmla="*/ 147 h 175"/>
                <a:gd name="T32" fmla="*/ 18 w 79"/>
                <a:gd name="T33" fmla="*/ 147 h 175"/>
                <a:gd name="T34" fmla="*/ 49 w 79"/>
                <a:gd name="T35" fmla="*/ 175 h 175"/>
                <a:gd name="T36" fmla="*/ 47 w 79"/>
                <a:gd name="T37" fmla="*/ 172 h 175"/>
                <a:gd name="T38" fmla="*/ 30 w 79"/>
                <a:gd name="T39" fmla="*/ 151 h 175"/>
                <a:gd name="T40" fmla="*/ 16 w 79"/>
                <a:gd name="T41" fmla="*/ 98 h 175"/>
                <a:gd name="T42" fmla="*/ 16 w 79"/>
                <a:gd name="T43" fmla="*/ 97 h 175"/>
                <a:gd name="T44" fmla="*/ 20 w 79"/>
                <a:gd name="T45" fmla="*/ 69 h 175"/>
                <a:gd name="T46" fmla="*/ 47 w 79"/>
                <a:gd name="T47" fmla="*/ 22 h 175"/>
                <a:gd name="T48" fmla="*/ 7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Rectangle 98">
              <a:extLst>
                <a:ext uri="{FF2B5EF4-FFF2-40B4-BE49-F238E27FC236}">
                  <a16:creationId xmlns:a16="http://schemas.microsoft.com/office/drawing/2014/main" id="{03BAD54E-3C13-4DFF-A9C7-2CECB3DAF5EA}"/>
                </a:ext>
              </a:extLst>
            </p:cNvPr>
            <p:cNvSpPr>
              <a:spLocks noChangeArrowheads="1"/>
            </p:cNvSpPr>
            <p:nvPr/>
          </p:nvSpPr>
          <p:spPr bwMode="auto">
            <a:xfrm>
              <a:off x="1171575" y="406756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Rectangle 99">
              <a:extLst>
                <a:ext uri="{FF2B5EF4-FFF2-40B4-BE49-F238E27FC236}">
                  <a16:creationId xmlns:a16="http://schemas.microsoft.com/office/drawing/2014/main" id="{9ED37F84-9BD3-42CF-B015-B8EBB47FCAC7}"/>
                </a:ext>
              </a:extLst>
            </p:cNvPr>
            <p:cNvSpPr>
              <a:spLocks noChangeArrowheads="1"/>
            </p:cNvSpPr>
            <p:nvPr/>
          </p:nvSpPr>
          <p:spPr bwMode="auto">
            <a:xfrm>
              <a:off x="1102678" y="3946281"/>
              <a:ext cx="31739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8" name="Group 127">
            <a:extLst>
              <a:ext uri="{FF2B5EF4-FFF2-40B4-BE49-F238E27FC236}">
                <a16:creationId xmlns:a16="http://schemas.microsoft.com/office/drawing/2014/main" id="{9A5747C9-54E2-477E-995F-5C69D6898748}"/>
              </a:ext>
            </a:extLst>
          </p:cNvPr>
          <p:cNvGrpSpPr/>
          <p:nvPr/>
        </p:nvGrpSpPr>
        <p:grpSpPr>
          <a:xfrm>
            <a:off x="759156" y="3050188"/>
            <a:ext cx="388661" cy="370436"/>
            <a:chOff x="1162050" y="4580328"/>
            <a:chExt cx="569913" cy="568325"/>
          </a:xfrm>
        </p:grpSpPr>
        <p:sp>
          <p:nvSpPr>
            <p:cNvPr id="129" name="Freeform 80">
              <a:extLst>
                <a:ext uri="{FF2B5EF4-FFF2-40B4-BE49-F238E27FC236}">
                  <a16:creationId xmlns:a16="http://schemas.microsoft.com/office/drawing/2014/main" id="{C22EFBA6-D2E7-4C5F-A258-71D515F9221E}"/>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81">
              <a:extLst>
                <a:ext uri="{FF2B5EF4-FFF2-40B4-BE49-F238E27FC236}">
                  <a16:creationId xmlns:a16="http://schemas.microsoft.com/office/drawing/2014/main" id="{59116AF6-13B9-4E86-A6C1-6E9D871F6076}"/>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82">
              <a:extLst>
                <a:ext uri="{FF2B5EF4-FFF2-40B4-BE49-F238E27FC236}">
                  <a16:creationId xmlns:a16="http://schemas.microsoft.com/office/drawing/2014/main" id="{4FCE9C11-4209-4D85-8B73-84FCA8476493}"/>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83">
              <a:extLst>
                <a:ext uri="{FF2B5EF4-FFF2-40B4-BE49-F238E27FC236}">
                  <a16:creationId xmlns:a16="http://schemas.microsoft.com/office/drawing/2014/main" id="{E46D32A9-8366-435F-9B5B-D114F7873D7B}"/>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Rectangle 100">
              <a:extLst>
                <a:ext uri="{FF2B5EF4-FFF2-40B4-BE49-F238E27FC236}">
                  <a16:creationId xmlns:a16="http://schemas.microsoft.com/office/drawing/2014/main" id="{4F631B27-F713-4FD6-B22F-6E617EADC4E4}"/>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Rectangle 101">
              <a:extLst>
                <a:ext uri="{FF2B5EF4-FFF2-40B4-BE49-F238E27FC236}">
                  <a16:creationId xmlns:a16="http://schemas.microsoft.com/office/drawing/2014/main" id="{32375B26-102B-4B99-8BF2-0D2A5CE91CEF}"/>
                </a:ext>
              </a:extLst>
            </p:cNvPr>
            <p:cNvSpPr>
              <a:spLocks noChangeArrowheads="1"/>
            </p:cNvSpPr>
            <p:nvPr/>
          </p:nvSpPr>
          <p:spPr bwMode="auto">
            <a:xfrm>
              <a:off x="1303338" y="4699391"/>
              <a:ext cx="3189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80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35" name="Group 134">
            <a:extLst>
              <a:ext uri="{FF2B5EF4-FFF2-40B4-BE49-F238E27FC236}">
                <a16:creationId xmlns:a16="http://schemas.microsoft.com/office/drawing/2014/main" id="{1EE696B1-C49A-4D11-B795-0ECFCFF5E0AE}"/>
              </a:ext>
            </a:extLst>
          </p:cNvPr>
          <p:cNvGrpSpPr/>
          <p:nvPr/>
        </p:nvGrpSpPr>
        <p:grpSpPr>
          <a:xfrm>
            <a:off x="1101264" y="3404068"/>
            <a:ext cx="395157" cy="376644"/>
            <a:chOff x="1663700" y="5123253"/>
            <a:chExt cx="579438" cy="577850"/>
          </a:xfrm>
        </p:grpSpPr>
        <p:sp>
          <p:nvSpPr>
            <p:cNvPr id="136" name="Freeform 84">
              <a:extLst>
                <a:ext uri="{FF2B5EF4-FFF2-40B4-BE49-F238E27FC236}">
                  <a16:creationId xmlns:a16="http://schemas.microsoft.com/office/drawing/2014/main" id="{4545059A-9039-4C75-B7A9-2926395A9E9F}"/>
                </a:ext>
              </a:extLst>
            </p:cNvPr>
            <p:cNvSpPr>
              <a:spLocks/>
            </p:cNvSpPr>
            <p:nvPr/>
          </p:nvSpPr>
          <p:spPr bwMode="auto">
            <a:xfrm>
              <a:off x="1663700" y="5123253"/>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85">
              <a:extLst>
                <a:ext uri="{FF2B5EF4-FFF2-40B4-BE49-F238E27FC236}">
                  <a16:creationId xmlns:a16="http://schemas.microsoft.com/office/drawing/2014/main" id="{5B3078A0-BFE6-419E-8548-FF8F95DB849B}"/>
                </a:ext>
              </a:extLst>
            </p:cNvPr>
            <p:cNvSpPr>
              <a:spLocks/>
            </p:cNvSpPr>
            <p:nvPr/>
          </p:nvSpPr>
          <p:spPr bwMode="auto">
            <a:xfrm>
              <a:off x="1719263" y="5180403"/>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86">
              <a:extLst>
                <a:ext uri="{FF2B5EF4-FFF2-40B4-BE49-F238E27FC236}">
                  <a16:creationId xmlns:a16="http://schemas.microsoft.com/office/drawing/2014/main" id="{13A4F8E2-DEF5-4A50-8DAB-AD938A5DF57F}"/>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87">
              <a:extLst>
                <a:ext uri="{FF2B5EF4-FFF2-40B4-BE49-F238E27FC236}">
                  <a16:creationId xmlns:a16="http://schemas.microsoft.com/office/drawing/2014/main" id="{20CA958B-4597-4BDE-9EDD-A2ED760E4DF2}"/>
                </a:ext>
              </a:extLst>
            </p:cNvPr>
            <p:cNvSpPr>
              <a:spLocks/>
            </p:cNvSpPr>
            <p:nvPr/>
          </p:nvSpPr>
          <p:spPr bwMode="auto">
            <a:xfrm>
              <a:off x="1724025" y="5185166"/>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102">
              <a:extLst>
                <a:ext uri="{FF2B5EF4-FFF2-40B4-BE49-F238E27FC236}">
                  <a16:creationId xmlns:a16="http://schemas.microsoft.com/office/drawing/2014/main" id="{9978ED21-1CD9-4593-B771-24AAC4F9E8FA}"/>
                </a:ext>
              </a:extLst>
            </p:cNvPr>
            <p:cNvSpPr>
              <a:spLocks noChangeArrowheads="1"/>
            </p:cNvSpPr>
            <p:nvPr/>
          </p:nvSpPr>
          <p:spPr bwMode="auto">
            <a:xfrm>
              <a:off x="1882775" y="5339153"/>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103">
              <a:extLst>
                <a:ext uri="{FF2B5EF4-FFF2-40B4-BE49-F238E27FC236}">
                  <a16:creationId xmlns:a16="http://schemas.microsoft.com/office/drawing/2014/main" id="{917F774A-BD3D-4780-9EE6-0B085696A7C6}"/>
                </a:ext>
              </a:extLst>
            </p:cNvPr>
            <p:cNvSpPr>
              <a:spLocks noChangeArrowheads="1"/>
            </p:cNvSpPr>
            <p:nvPr/>
          </p:nvSpPr>
          <p:spPr bwMode="auto">
            <a:xfrm>
              <a:off x="1829118" y="5248666"/>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42" name="Oval 107">
            <a:extLst>
              <a:ext uri="{FF2B5EF4-FFF2-40B4-BE49-F238E27FC236}">
                <a16:creationId xmlns:a16="http://schemas.microsoft.com/office/drawing/2014/main" id="{4DC25F2C-A8C4-4F5B-9ABD-C79EFED9E06D}"/>
              </a:ext>
            </a:extLst>
          </p:cNvPr>
          <p:cNvSpPr>
            <a:spLocks noChangeArrowheads="1"/>
          </p:cNvSpPr>
          <p:nvPr/>
        </p:nvSpPr>
        <p:spPr bwMode="auto">
          <a:xfrm>
            <a:off x="1740010" y="2699412"/>
            <a:ext cx="186211" cy="180044"/>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Oval 108">
            <a:extLst>
              <a:ext uri="{FF2B5EF4-FFF2-40B4-BE49-F238E27FC236}">
                <a16:creationId xmlns:a16="http://schemas.microsoft.com/office/drawing/2014/main" id="{058F506D-C8FA-4214-B813-1ACCF522FE11}"/>
              </a:ext>
            </a:extLst>
          </p:cNvPr>
          <p:cNvSpPr>
            <a:spLocks noChangeArrowheads="1"/>
          </p:cNvSpPr>
          <p:nvPr/>
        </p:nvSpPr>
        <p:spPr bwMode="auto">
          <a:xfrm>
            <a:off x="1780067" y="2739767"/>
            <a:ext cx="106097" cy="100370"/>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9">
            <a:extLst>
              <a:ext uri="{FF2B5EF4-FFF2-40B4-BE49-F238E27FC236}">
                <a16:creationId xmlns:a16="http://schemas.microsoft.com/office/drawing/2014/main" id="{C2A39E70-D199-43F2-801A-B3E52A6580B9}"/>
              </a:ext>
            </a:extLst>
          </p:cNvPr>
          <p:cNvSpPr>
            <a:spLocks/>
          </p:cNvSpPr>
          <p:nvPr/>
        </p:nvSpPr>
        <p:spPr bwMode="auto">
          <a:xfrm>
            <a:off x="1199783" y="913456"/>
            <a:ext cx="257664" cy="211086"/>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0">
            <a:extLst>
              <a:ext uri="{FF2B5EF4-FFF2-40B4-BE49-F238E27FC236}">
                <a16:creationId xmlns:a16="http://schemas.microsoft.com/office/drawing/2014/main" id="{6ECCEEC9-7E43-4DD5-9D78-A00ACFC87E30}"/>
              </a:ext>
            </a:extLst>
          </p:cNvPr>
          <p:cNvSpPr>
            <a:spLocks/>
          </p:cNvSpPr>
          <p:nvPr/>
        </p:nvSpPr>
        <p:spPr bwMode="auto">
          <a:xfrm>
            <a:off x="1305880" y="858615"/>
            <a:ext cx="258747" cy="212121"/>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11">
            <a:extLst>
              <a:ext uri="{FF2B5EF4-FFF2-40B4-BE49-F238E27FC236}">
                <a16:creationId xmlns:a16="http://schemas.microsoft.com/office/drawing/2014/main" id="{6625B85A-BD39-465A-BEF0-3601CE5BC824}"/>
              </a:ext>
            </a:extLst>
          </p:cNvPr>
          <p:cNvSpPr>
            <a:spLocks/>
          </p:cNvSpPr>
          <p:nvPr/>
        </p:nvSpPr>
        <p:spPr bwMode="auto">
          <a:xfrm>
            <a:off x="-12752" y="1502221"/>
            <a:ext cx="234929" cy="232816"/>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12">
            <a:extLst>
              <a:ext uri="{FF2B5EF4-FFF2-40B4-BE49-F238E27FC236}">
                <a16:creationId xmlns:a16="http://schemas.microsoft.com/office/drawing/2014/main" id="{E2EF7A1B-03CE-4189-8CE4-7C4EF00BF83A}"/>
              </a:ext>
            </a:extLst>
          </p:cNvPr>
          <p:cNvSpPr>
            <a:spLocks/>
          </p:cNvSpPr>
          <p:nvPr/>
        </p:nvSpPr>
        <p:spPr bwMode="auto">
          <a:xfrm>
            <a:off x="-104775" y="1577757"/>
            <a:ext cx="234929" cy="232816"/>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13">
            <a:extLst>
              <a:ext uri="{FF2B5EF4-FFF2-40B4-BE49-F238E27FC236}">
                <a16:creationId xmlns:a16="http://schemas.microsoft.com/office/drawing/2014/main" id="{7A6FB9D5-2F09-4752-86B9-9BD6209B879A}"/>
              </a:ext>
            </a:extLst>
          </p:cNvPr>
          <p:cNvSpPr>
            <a:spLocks/>
          </p:cNvSpPr>
          <p:nvPr/>
        </p:nvSpPr>
        <p:spPr bwMode="auto">
          <a:xfrm>
            <a:off x="2244511" y="885518"/>
            <a:ext cx="258747" cy="212121"/>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14">
            <a:extLst>
              <a:ext uri="{FF2B5EF4-FFF2-40B4-BE49-F238E27FC236}">
                <a16:creationId xmlns:a16="http://schemas.microsoft.com/office/drawing/2014/main" id="{17126819-CD17-4DA9-8064-2F8EE33558AE}"/>
              </a:ext>
            </a:extLst>
          </p:cNvPr>
          <p:cNvSpPr>
            <a:spLocks/>
          </p:cNvSpPr>
          <p:nvPr/>
        </p:nvSpPr>
        <p:spPr bwMode="auto">
          <a:xfrm>
            <a:off x="2138414" y="831711"/>
            <a:ext cx="258747" cy="212121"/>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15">
            <a:extLst>
              <a:ext uri="{FF2B5EF4-FFF2-40B4-BE49-F238E27FC236}">
                <a16:creationId xmlns:a16="http://schemas.microsoft.com/office/drawing/2014/main" id="{914D3134-18DE-44B4-9619-74FF5FB056B8}"/>
              </a:ext>
            </a:extLst>
          </p:cNvPr>
          <p:cNvSpPr>
            <a:spLocks/>
          </p:cNvSpPr>
          <p:nvPr/>
        </p:nvSpPr>
        <p:spPr bwMode="auto">
          <a:xfrm>
            <a:off x="2317047" y="958984"/>
            <a:ext cx="1063133" cy="859867"/>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16">
            <a:extLst>
              <a:ext uri="{FF2B5EF4-FFF2-40B4-BE49-F238E27FC236}">
                <a16:creationId xmlns:a16="http://schemas.microsoft.com/office/drawing/2014/main" id="{6F39DCDA-7EF0-48F5-938F-693D24C3F82A}"/>
              </a:ext>
            </a:extLst>
          </p:cNvPr>
          <p:cNvSpPr>
            <a:spLocks/>
          </p:cNvSpPr>
          <p:nvPr/>
        </p:nvSpPr>
        <p:spPr bwMode="auto">
          <a:xfrm>
            <a:off x="3222117" y="1799191"/>
            <a:ext cx="11909" cy="19660"/>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17">
            <a:extLst>
              <a:ext uri="{FF2B5EF4-FFF2-40B4-BE49-F238E27FC236}">
                <a16:creationId xmlns:a16="http://schemas.microsoft.com/office/drawing/2014/main" id="{690E52FB-925C-4C60-9669-39CD380DF137}"/>
              </a:ext>
            </a:extLst>
          </p:cNvPr>
          <p:cNvSpPr>
            <a:spLocks/>
          </p:cNvSpPr>
          <p:nvPr/>
        </p:nvSpPr>
        <p:spPr bwMode="auto">
          <a:xfrm>
            <a:off x="3032659" y="1115229"/>
            <a:ext cx="247920" cy="703621"/>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2" presetClass="entr" presetSubtype="4" fill="hold" nodeType="after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120000" fill="hold"/>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ppt_x"/>
                                              </p:val>
                                            </p:tav>
                                            <p:tav tm="100000">
                                              <p:val>
                                                <p:strVal val="#ppt_x"/>
                                              </p:val>
                                            </p:tav>
                                          </p:tavLst>
                                        </p:anim>
                                        <p:anim calcmode="lin" valueType="num">
                                          <p:cBhvr additive="base">
                                            <p:cTn id="16"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120000" fill="hold"/>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c7c22e48-fe45-48ee-8869-c0412c9a563a&quot;,&quot;location&quot;:{&quot;IsEmpty&quot;:false,&quot;X&quot;:336.9518,&quot;Y&quot;:69.58748}}"/>
</p:tagLst>
</file>

<file path=ppt/tags/tag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a32bcffe-932e-4abf-a388-4310fdd47546&quot;,&quot;location&quot;:{&quot;IsEmpty&quot;:false,&quot;X&quot;:312.7908,&quot;Y&quot;:195.232437}}"/>
</p:tagLst>
</file>

<file path=ppt/tags/tag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d1fae004-d67b-47bc-824a-7bb047155c98&quot;,&quot;location&quot;:{&quot;IsEmpty&quot;:false,&quot;X&quot;:610.292664,&quot;Y&quot;:395.72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TotalTime>
  <Words>756</Words>
  <Application>Microsoft Office PowerPoint</Application>
  <PresentationFormat>Widescreen</PresentationFormat>
  <Paragraphs>144</Paragraphs>
  <Slides>21</Slides>
  <Notes>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等线</vt:lpstr>
      <vt:lpstr>字魂105号-简雅黑</vt:lpstr>
      <vt:lpstr>Calibri Light</vt:lpstr>
      <vt:lpstr>Raleway</vt:lpstr>
      <vt:lpstr>SVN-SAF</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Administrator</cp:lastModifiedBy>
  <cp:revision>67</cp:revision>
  <dcterms:created xsi:type="dcterms:W3CDTF">2018-05-01T14:03:50Z</dcterms:created>
  <dcterms:modified xsi:type="dcterms:W3CDTF">2023-08-16T12:38:24Z</dcterms:modified>
</cp:coreProperties>
</file>