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1703" r:id="rId2"/>
    <p:sldId id="282" r:id="rId3"/>
    <p:sldId id="11694" r:id="rId4"/>
    <p:sldId id="11554" r:id="rId5"/>
    <p:sldId id="11553" r:id="rId6"/>
    <p:sldId id="11542" r:id="rId7"/>
    <p:sldId id="11545" r:id="rId8"/>
    <p:sldId id="11556" r:id="rId9"/>
    <p:sldId id="11701" r:id="rId10"/>
    <p:sldId id="11558" r:id="rId11"/>
    <p:sldId id="11557" r:id="rId12"/>
    <p:sldId id="11700" r:id="rId13"/>
    <p:sldId id="11698" r:id="rId14"/>
    <p:sldId id="11693" r:id="rId15"/>
    <p:sldId id="11562" r:id="rId16"/>
    <p:sldId id="116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C3E88-AD1E-4FB8-BE84-A6CD6B42631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2397-279D-4696-8FD9-9A595177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1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8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2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2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8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2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4E9E1930-E9DE-45F3-CB1B-03E728E6B6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0" y="190500"/>
            <a:ext cx="1647824" cy="16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6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08250" y="4191000"/>
            <a:ext cx="7294245" cy="2215515"/>
          </a:xfrm>
          <a:prstGeom prst="rect">
            <a:avLst/>
          </a:prstGeom>
          <a:noFill/>
        </p:spPr>
        <p:txBody>
          <a:bodyPr spcFirstLastPara="1" wrap="square" lIns="68574" tIns="34289" rIns="68574" bIns="34289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CHÀO MỪNG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VỀ DỰ GIỜ THĂM LỚP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MÔN: </a:t>
            </a:r>
            <a:r>
              <a:rPr lang="en-US" sz="48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vi-VN" sz="48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 TRẢI NGHIỆM</a:t>
            </a:r>
            <a:r>
              <a:rPr lang="en-US" sz="4800" b="1" dirty="0" smtClean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LỚP 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A59070BC-4996-D2D2-FB99-24D3F807E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98" y="-183677"/>
            <a:ext cx="4402996" cy="2332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EDCA8-B69A-1FDA-6768-E92BFAA3F559}"/>
              </a:ext>
            </a:extLst>
          </p:cNvPr>
          <p:cNvSpPr txBox="1"/>
          <p:nvPr/>
        </p:nvSpPr>
        <p:spPr>
          <a:xfrm rot="21242213">
            <a:off x="4789237" y="796038"/>
            <a:ext cx="307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KẾT LUẬN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B9C023C-8B6E-E667-32E8-E28901E66001}"/>
              </a:ext>
            </a:extLst>
          </p:cNvPr>
          <p:cNvSpPr/>
          <p:nvPr/>
        </p:nvSpPr>
        <p:spPr>
          <a:xfrm>
            <a:off x="409221" y="2237361"/>
            <a:ext cx="8262168" cy="435864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Mỗi người chúng ta đều có thể thực hiện những việc làm đáng tự hào của bản thân trong cuộc sống hằng ngày.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Qua những việc làm đó, chúng ta sẽ nhận ra sự tiến bộ của bản thân để phát huy những việc làm đáng tự hào của mình hơn nữa.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3CAD36-A2A4-760C-0651-47ADE9D43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8457882" y="3879578"/>
            <a:ext cx="2088232" cy="3322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57B7CE-E86A-73FB-0AEC-A37A17E97E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0333008" y="3961771"/>
            <a:ext cx="2088231" cy="2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3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 userDrawn="1"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A3F01FB8-498A-5AF3-176B-1136270E8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0" y="1959591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29CEF3D-2BAA-60E7-CBEE-089B8E3B1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19184" y="2075660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5F21309-19F5-460F-A3AC-278AE261C4F7}"/>
              </a:ext>
            </a:extLst>
          </p:cNvPr>
          <p:cNvGrpSpPr/>
          <p:nvPr/>
        </p:nvGrpSpPr>
        <p:grpSpPr>
          <a:xfrm>
            <a:off x="1458620" y="1565435"/>
            <a:ext cx="9164955" cy="1567815"/>
            <a:chOff x="7958" y="6360"/>
            <a:chExt cx="14433" cy="2469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E06B9A48-8549-4277-9B1F-576C1384B202}"/>
                </a:ext>
              </a:extLst>
            </p:cNvPr>
            <p:cNvSpPr/>
            <p:nvPr/>
          </p:nvSpPr>
          <p:spPr>
            <a:xfrm>
              <a:off x="9750" y="6443"/>
              <a:ext cx="12641" cy="2225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2.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Phát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huy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những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việc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đáng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hào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bản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thân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E268923-0061-D30E-9442-8AA0378C4AC3}"/>
                </a:ext>
              </a:extLst>
            </p:cNvPr>
            <p:cNvGrpSpPr/>
            <p:nvPr/>
          </p:nvGrpSpPr>
          <p:grpSpPr>
            <a:xfrm>
              <a:off x="7958" y="6360"/>
              <a:ext cx="2474" cy="2469"/>
              <a:chOff x="4830" y="484"/>
              <a:chExt cx="3441" cy="3383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2A3D5B02-846F-EE38-3014-CC698E81DDE9}"/>
                  </a:ext>
                </a:extLst>
              </p:cNvPr>
              <p:cNvSpPr/>
              <p:nvPr/>
            </p:nvSpPr>
            <p:spPr>
              <a:xfrm>
                <a:off x="4830" y="484"/>
                <a:ext cx="3441" cy="338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2FE498C2-69AD-9304-9A16-2FD0F97A2D0F}"/>
                  </a:ext>
                </a:extLst>
              </p:cNvPr>
              <p:cNvPicPr/>
              <p:nvPr/>
            </p:nvPicPr>
            <p:blipFill>
              <a:blip r:embed="rId6"/>
              <a:srcRect l="10062" t="6494" r="2926" b="8123"/>
              <a:stretch>
                <a:fillRect/>
              </a:stretch>
            </p:blipFill>
            <p:spPr>
              <a:xfrm>
                <a:off x="4966" y="527"/>
                <a:ext cx="3279" cy="3053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81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Thỏ Con  Nhạc Thiếu Nhi Vui Nhộn  Con Thỏ Màu Sắc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0" y="-89057"/>
            <a:ext cx="12316690" cy="6719455"/>
          </a:xfrm>
          <a:prstGeom prst="rect">
            <a:avLst/>
          </a:prstGeom>
        </p:spPr>
      </p:pic>
      <p:pic>
        <p:nvPicPr>
          <p:cNvPr id="3" name="Khi mẹ vắng nh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71884">
            <a:off x="2244436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A59070BC-4996-D2D2-FB99-24D3F807E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98" y="-183677"/>
            <a:ext cx="4402996" cy="2332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EDCA8-B69A-1FDA-6768-E92BFAA3F559}"/>
              </a:ext>
            </a:extLst>
          </p:cNvPr>
          <p:cNvSpPr txBox="1"/>
          <p:nvPr/>
        </p:nvSpPr>
        <p:spPr>
          <a:xfrm rot="21242213">
            <a:off x="4789237" y="796038"/>
            <a:ext cx="307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B9C023C-8B6E-E667-32E8-E28901E66001}"/>
              </a:ext>
            </a:extLst>
          </p:cNvPr>
          <p:cNvSpPr/>
          <p:nvPr/>
        </p:nvSpPr>
        <p:spPr>
          <a:xfrm>
            <a:off x="409221" y="2237361"/>
            <a:ext cx="8262168" cy="435864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bản thân ngày càng tốt </a:t>
            </a:r>
            <a:r>
              <a:rPr lang="vi-VN" sz="4400" b="1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hơn, </a:t>
            </a:r>
            <a:r>
              <a:rPr lang="vi-VN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không ngừng phát huy niềm tự hào của bản thân bằng những việc làm phù hợp.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3CAD36-A2A4-760C-0651-47ADE9D43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8457882" y="3879578"/>
            <a:ext cx="2088232" cy="3322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57B7CE-E86A-73FB-0AEC-A37A17E97E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0333008" y="3961771"/>
            <a:ext cx="2088231" cy="2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69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0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62579" y="1495742"/>
            <a:ext cx="3681095" cy="5807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9BC15D-ACEB-84B3-AF14-300B62B4B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0318" y="2359059"/>
            <a:ext cx="77913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ói lời hay làm việc tốt  St Mai Trâm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931542" y="965771"/>
            <a:ext cx="8106310" cy="416103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56056" y="1425339"/>
            <a:ext cx="3681095" cy="5807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AE6B5D-B247-D4BB-9085-25E7331854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551" y="1132484"/>
            <a:ext cx="4926442" cy="846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8371FB-2057-CEF9-CDDC-57C4860E41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0186" y="2413598"/>
            <a:ext cx="7693819" cy="252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21AD1B-B1E0-EF36-C4CA-E57FF11CC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6487" y="1427719"/>
            <a:ext cx="1956986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62579" y="1495742"/>
            <a:ext cx="3681095" cy="580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A83350-D7E8-BD4F-AF7C-34A19FF85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1725" y="2533719"/>
            <a:ext cx="72548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 userDrawn="1"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A3F01FB8-498A-5AF3-176B-1136270E8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0" y="1959591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29CEF3D-2BAA-60E7-CBEE-089B8E3B1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19184" y="2075660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5F21309-19F5-460F-A3AC-278AE261C4F7}"/>
              </a:ext>
            </a:extLst>
          </p:cNvPr>
          <p:cNvGrpSpPr/>
          <p:nvPr/>
        </p:nvGrpSpPr>
        <p:grpSpPr>
          <a:xfrm>
            <a:off x="1458620" y="1565435"/>
            <a:ext cx="9164955" cy="1567815"/>
            <a:chOff x="7958" y="6360"/>
            <a:chExt cx="14433" cy="2469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xmlns="" id="{E06B9A48-8549-4277-9B1F-576C1384B202}"/>
                </a:ext>
              </a:extLst>
            </p:cNvPr>
            <p:cNvSpPr/>
            <p:nvPr/>
          </p:nvSpPr>
          <p:spPr>
            <a:xfrm>
              <a:off x="9750" y="6443"/>
              <a:ext cx="12641" cy="2225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Giới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thiệu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những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việc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đáng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tự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hào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của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bản</a:t>
              </a:r>
              <a:r>
                <a:rPr lang="en-US" sz="4000" b="1" kern="0" dirty="0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"/>
                  <a:sym typeface="Arial" panose="020B0604020202020204"/>
                </a:rPr>
                <a:t>thân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E268923-0061-D30E-9442-8AA0378C4AC3}"/>
                </a:ext>
              </a:extLst>
            </p:cNvPr>
            <p:cNvGrpSpPr/>
            <p:nvPr/>
          </p:nvGrpSpPr>
          <p:grpSpPr>
            <a:xfrm>
              <a:off x="7958" y="6360"/>
              <a:ext cx="2474" cy="2469"/>
              <a:chOff x="4830" y="484"/>
              <a:chExt cx="3441" cy="3383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2A3D5B02-846F-EE38-3014-CC698E81DDE9}"/>
                  </a:ext>
                </a:extLst>
              </p:cNvPr>
              <p:cNvSpPr/>
              <p:nvPr/>
            </p:nvSpPr>
            <p:spPr>
              <a:xfrm>
                <a:off x="4830" y="484"/>
                <a:ext cx="3441" cy="338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2FE498C2-69AD-9304-9A16-2FD0F97A2D0F}"/>
                  </a:ext>
                </a:extLst>
              </p:cNvPr>
              <p:cNvPicPr/>
              <p:nvPr/>
            </p:nvPicPr>
            <p:blipFill>
              <a:blip r:embed="rId6"/>
              <a:srcRect l="10062" t="6494" r="2926" b="8123"/>
              <a:stretch>
                <a:fillRect/>
              </a:stretch>
            </p:blipFill>
            <p:spPr>
              <a:xfrm>
                <a:off x="4966" y="527"/>
                <a:ext cx="3279" cy="3053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796921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 userDrawn="1"/>
        </p:nvSpPr>
        <p:spPr>
          <a:xfrm>
            <a:off x="452845" y="432196"/>
            <a:ext cx="11445272" cy="608162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0E6234-B3A2-8F0C-6E08-A2DF94D2DCD3}"/>
              </a:ext>
            </a:extLst>
          </p:cNvPr>
          <p:cNvSpPr txBox="1"/>
          <p:nvPr/>
        </p:nvSpPr>
        <p:spPr>
          <a:xfrm>
            <a:off x="1407561" y="0"/>
            <a:ext cx="10068674" cy="94065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C1D75C7-0BE1-5CC2-61FA-D79DF11B385A}"/>
              </a:ext>
            </a:extLst>
          </p:cNvPr>
          <p:cNvGrpSpPr/>
          <p:nvPr/>
        </p:nvGrpSpPr>
        <p:grpSpPr>
          <a:xfrm>
            <a:off x="528086" y="1120660"/>
            <a:ext cx="2845384" cy="5150015"/>
            <a:chOff x="600005" y="1130934"/>
            <a:chExt cx="2845384" cy="5150015"/>
          </a:xfrm>
        </p:grpSpPr>
        <p:pic>
          <p:nvPicPr>
            <p:cNvPr id="8" name="PA_图片 2" descr="图片包含 事情, 物体&#10;&#10;已生成极高可信度的说明">
              <a:extLst>
                <a:ext uri="{FF2B5EF4-FFF2-40B4-BE49-F238E27FC236}">
                  <a16:creationId xmlns:a16="http://schemas.microsoft.com/office/drawing/2014/main" xmlns="" id="{CA1DFC97-42B2-A93B-5A17-E0E967901B6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5" y="1130934"/>
              <a:ext cx="2845384" cy="5150015"/>
            </a:xfrm>
            <a:prstGeom prst="rect">
              <a:avLst/>
            </a:prstGeom>
          </p:spPr>
        </p:pic>
        <p:sp>
          <p:nvSpPr>
            <p:cNvPr id="9" name="PA_文本框 12">
              <a:extLst>
                <a:ext uri="{FF2B5EF4-FFF2-40B4-BE49-F238E27FC236}">
                  <a16:creationId xmlns:a16="http://schemas.microsoft.com/office/drawing/2014/main" xmlns="" id="{7E77145B-A185-1CA0-4EDB-7E6F551A5498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57464" y="3084522"/>
              <a:ext cx="23288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làm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thành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công</a:t>
              </a:r>
              <a:endParaRPr lang="zh-CN" altLang="en-US" sz="4000" dirty="0">
                <a:solidFill>
                  <a:srgbClr val="FF00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32FA6C-DF6C-2C60-AA80-761DC2FD5E2A}"/>
              </a:ext>
            </a:extLst>
          </p:cNvPr>
          <p:cNvGrpSpPr/>
          <p:nvPr/>
        </p:nvGrpSpPr>
        <p:grpSpPr>
          <a:xfrm>
            <a:off x="3528140" y="1182305"/>
            <a:ext cx="2845384" cy="5150015"/>
            <a:chOff x="600005" y="1130934"/>
            <a:chExt cx="2845384" cy="5150015"/>
          </a:xfrm>
        </p:grpSpPr>
        <p:pic>
          <p:nvPicPr>
            <p:cNvPr id="13" name="PA_图片 2" descr="图片包含 事情, 物体&#10;&#10;已生成极高可信度的说明">
              <a:extLst>
                <a:ext uri="{FF2B5EF4-FFF2-40B4-BE49-F238E27FC236}">
                  <a16:creationId xmlns:a16="http://schemas.microsoft.com/office/drawing/2014/main" xmlns="" id="{73A14CDB-D9A2-D4D9-9907-C551D703F2A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5" y="1130934"/>
              <a:ext cx="2845384" cy="5150015"/>
            </a:xfrm>
            <a:prstGeom prst="rect">
              <a:avLst/>
            </a:prstGeom>
          </p:spPr>
        </p:pic>
        <p:sp>
          <p:nvSpPr>
            <p:cNvPr id="16" name="PA_文本框 12">
              <a:extLst>
                <a:ext uri="{FF2B5EF4-FFF2-40B4-BE49-F238E27FC236}">
                  <a16:creationId xmlns:a16="http://schemas.microsoft.com/office/drawing/2014/main" xmlns="" id="{823F9958-7177-A36B-0BED-C4150A1CB20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857464" y="3084522"/>
              <a:ext cx="23288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tiến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bộ</a:t>
              </a:r>
              <a:endParaRPr lang="zh-CN" altLang="en-US" sz="4000" dirty="0">
                <a:solidFill>
                  <a:srgbClr val="FF00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9CBD611-9E86-059B-4C4E-85F743AA9DB7}"/>
              </a:ext>
            </a:extLst>
          </p:cNvPr>
          <p:cNvGrpSpPr/>
          <p:nvPr/>
        </p:nvGrpSpPr>
        <p:grpSpPr>
          <a:xfrm>
            <a:off x="6641210" y="1172030"/>
            <a:ext cx="2845384" cy="5150015"/>
            <a:chOff x="600005" y="1130934"/>
            <a:chExt cx="2845384" cy="5150015"/>
          </a:xfrm>
        </p:grpSpPr>
        <p:pic>
          <p:nvPicPr>
            <p:cNvPr id="20" name="PA_图片 2" descr="图片包含 事情, 物体&#10;&#10;已生成极高可信度的说明">
              <a:extLst>
                <a:ext uri="{FF2B5EF4-FFF2-40B4-BE49-F238E27FC236}">
                  <a16:creationId xmlns:a16="http://schemas.microsoft.com/office/drawing/2014/main" xmlns="" id="{280C7FE2-799D-C3F4-36A5-011B65028B6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5" y="1130934"/>
              <a:ext cx="2845384" cy="5150015"/>
            </a:xfrm>
            <a:prstGeom prst="rect">
              <a:avLst/>
            </a:prstGeom>
          </p:spPr>
        </p:pic>
        <p:sp>
          <p:nvSpPr>
            <p:cNvPr id="21" name="PA_文本框 12">
              <a:extLst>
                <a:ext uri="{FF2B5EF4-FFF2-40B4-BE49-F238E27FC236}">
                  <a16:creationId xmlns:a16="http://schemas.microsoft.com/office/drawing/2014/main" xmlns="" id="{27AC2011-DB9F-FCFC-0423-14DB026809E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857464" y="3084522"/>
              <a:ext cx="232887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tốt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giúp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đỡ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mọi</a:t>
              </a:r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000" dirty="0" err="1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người</a:t>
              </a:r>
              <a:endParaRPr lang="zh-CN" altLang="en-US" sz="4000" dirty="0">
                <a:solidFill>
                  <a:srgbClr val="FF00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1DAF94A-1082-43A0-85E9-DFAE37E9AC82}"/>
              </a:ext>
            </a:extLst>
          </p:cNvPr>
          <p:cNvGrpSpPr/>
          <p:nvPr/>
        </p:nvGrpSpPr>
        <p:grpSpPr>
          <a:xfrm>
            <a:off x="9739901" y="1172030"/>
            <a:ext cx="2078928" cy="5150015"/>
            <a:chOff x="600005" y="1130934"/>
            <a:chExt cx="2845384" cy="5150015"/>
          </a:xfrm>
        </p:grpSpPr>
        <p:pic>
          <p:nvPicPr>
            <p:cNvPr id="23" name="PA_图片 2" descr="图片包含 事情, 物体&#10;&#10;已生成极高可信度的说明">
              <a:extLst>
                <a:ext uri="{FF2B5EF4-FFF2-40B4-BE49-F238E27FC236}">
                  <a16:creationId xmlns:a16="http://schemas.microsoft.com/office/drawing/2014/main" xmlns="" id="{EEEC927F-FEE0-0B74-0754-32F2BC04ED9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5" y="1130934"/>
              <a:ext cx="2845384" cy="5150015"/>
            </a:xfrm>
            <a:prstGeom prst="rect">
              <a:avLst/>
            </a:prstGeom>
          </p:spPr>
        </p:pic>
        <p:sp>
          <p:nvSpPr>
            <p:cNvPr id="24" name="PA_文本框 12">
              <a:extLst>
                <a:ext uri="{FF2B5EF4-FFF2-40B4-BE49-F238E27FC236}">
                  <a16:creationId xmlns:a16="http://schemas.microsoft.com/office/drawing/2014/main" xmlns="" id="{684A444C-18D4-8402-6B91-AFE079850E31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57464" y="3084522"/>
              <a:ext cx="2328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00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+mn-lt"/>
                </a:rPr>
                <a:t>…..</a:t>
              </a:r>
              <a:endParaRPr lang="zh-CN" altLang="en-US" sz="4000" dirty="0">
                <a:solidFill>
                  <a:srgbClr val="FF00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72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 userDrawn="1"/>
        </p:nvSpPr>
        <p:spPr>
          <a:xfrm>
            <a:off x="452845" y="432196"/>
            <a:ext cx="11445272" cy="6225458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3" name="Hộp Văn bản 99">
            <a:extLst>
              <a:ext uri="{FF2B5EF4-FFF2-40B4-BE49-F238E27FC236}">
                <a16:creationId xmlns:a16="http://schemas.microsoft.com/office/drawing/2014/main" xmlns="" id="{B636A361-E8F0-6C0E-5364-B2D5E635E277}"/>
              </a:ext>
            </a:extLst>
          </p:cNvPr>
          <p:cNvSpPr txBox="1"/>
          <p:nvPr/>
        </p:nvSpPr>
        <p:spPr>
          <a:xfrm>
            <a:off x="1135797" y="406311"/>
            <a:ext cx="9384940" cy="267051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Chia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sẻ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đáng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tự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hào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3600" b="1" kern="0" spc="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spc="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endParaRPr lang="en-US" sz="3600" b="1" kern="0" spc="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" name="Nhóm 95">
            <a:extLst>
              <a:ext uri="{FF2B5EF4-FFF2-40B4-BE49-F238E27FC236}">
                <a16:creationId xmlns:a16="http://schemas.microsoft.com/office/drawing/2014/main" xmlns="" id="{CBCAFE6B-50F5-C055-0639-B1ED99BC53E1}"/>
              </a:ext>
            </a:extLst>
          </p:cNvPr>
          <p:cNvGrpSpPr/>
          <p:nvPr/>
        </p:nvGrpSpPr>
        <p:grpSpPr>
          <a:xfrm>
            <a:off x="2831910" y="2859544"/>
            <a:ext cx="5140009" cy="3706304"/>
            <a:chOff x="1124976" y="1819729"/>
            <a:chExt cx="6487886" cy="4203699"/>
          </a:xfrm>
        </p:grpSpPr>
        <p:sp>
          <p:nvSpPr>
            <p:cNvPr id="5" name="Hình Bầu dục 97">
              <a:extLst>
                <a:ext uri="{FF2B5EF4-FFF2-40B4-BE49-F238E27FC236}">
                  <a16:creationId xmlns:a16="http://schemas.microsoft.com/office/drawing/2014/main" xmlns="" id="{3B46A0EA-8D98-B875-58D6-FA3999B53E80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</a:pPr>
              <a:endParaRPr lang="en-US" sz="1400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7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E60B122A-088A-4334-90CF-0DF132DA9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8" name="Picture 4" descr="Cute smiling happy alarm time clock Royalty Free Vector">
            <a:extLst>
              <a:ext uri="{FF2B5EF4-FFF2-40B4-BE49-F238E27FC236}">
                <a16:creationId xmlns:a16="http://schemas.microsoft.com/office/drawing/2014/main" xmlns="" id="{5519A2C2-D181-0F2B-496E-8722E104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22" y1="26574" x2="21722" y2="26574"/>
                        <a14:foregroundMark x1="62763" y1="19352" x2="62763" y2="19352"/>
                        <a14:foregroundMark x1="31832" y1="18241" x2="31832" y2="18241"/>
                        <a14:foregroundMark x1="34835" y1="18889" x2="34835" y2="18889"/>
                        <a14:foregroundMark x1="36236" y1="21204" x2="36236" y2="21204"/>
                        <a14:foregroundMark x1="15716" y1="27315" x2="15716" y2="27315"/>
                        <a14:foregroundMark x1="16016" y1="30463" x2="16016" y2="30463"/>
                        <a14:foregroundMark x1="16116" y1="33333" x2="16116" y2="33333"/>
                        <a14:foregroundMark x1="22022" y1="26759" x2="22022" y2="26759"/>
                        <a14:foregroundMark x1="20721" y1="26759" x2="21021" y2="28426"/>
                        <a14:foregroundMark x1="61562" y1="19907" x2="61762" y2="20926"/>
                        <a14:foregroundMark x1="60260" y1="15000" x2="60260" y2="15000"/>
                        <a14:foregroundMark x1="57558" y1="16481" x2="57558" y2="16481"/>
                        <a14:foregroundMark x1="55656" y1="18889" x2="55656" y2="18889"/>
                        <a14:foregroundMark x1="77878" y1="22963" x2="77878" y2="22963"/>
                        <a14:foregroundMark x1="79379" y1="25463" x2="79379" y2="25463"/>
                        <a14:foregroundMark x1="77177" y1="27778" x2="77177" y2="27778"/>
                        <a14:foregroundMark x1="77578" y1="28426" x2="77578" y2="28426"/>
                        <a14:foregroundMark x1="77578" y1="26019" x2="77578" y2="2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191">
            <a:off x="7657260" y="1781890"/>
            <a:ext cx="5186868" cy="56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3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ìn việc tố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508" y="-1066800"/>
            <a:ext cx="10183091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7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183</Words>
  <Application>Microsoft Office PowerPoint</Application>
  <PresentationFormat>Widescreen</PresentationFormat>
  <Paragraphs>20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UTM Avo</vt:lpstr>
      <vt:lpstr>印品黑体</vt:lpstr>
      <vt:lpstr>字魂64号-萌趣软糖体</vt:lpstr>
      <vt:lpstr>Arial</vt:lpstr>
      <vt:lpstr>Calibri</vt:lpstr>
      <vt:lpstr>Calibri Light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</cp:lastModifiedBy>
  <cp:revision>44</cp:revision>
  <dcterms:created xsi:type="dcterms:W3CDTF">2023-07-01T00:47:13Z</dcterms:created>
  <dcterms:modified xsi:type="dcterms:W3CDTF">2023-08-17T00:39:33Z</dcterms:modified>
</cp:coreProperties>
</file>