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704" r:id="rId4"/>
  </p:sldMasterIdLst>
  <p:notesMasterIdLst>
    <p:notesMasterId r:id="rId24"/>
  </p:notesMasterIdLst>
  <p:sldIdLst>
    <p:sldId id="404" r:id="rId5"/>
    <p:sldId id="312" r:id="rId6"/>
    <p:sldId id="351" r:id="rId7"/>
    <p:sldId id="318" r:id="rId8"/>
    <p:sldId id="407" r:id="rId9"/>
    <p:sldId id="387" r:id="rId10"/>
    <p:sldId id="412" r:id="rId11"/>
    <p:sldId id="295" r:id="rId12"/>
    <p:sldId id="413" r:id="rId13"/>
    <p:sldId id="299" r:id="rId14"/>
    <p:sldId id="410" r:id="rId15"/>
    <p:sldId id="408" r:id="rId16"/>
    <p:sldId id="396" r:id="rId17"/>
    <p:sldId id="405" r:id="rId18"/>
    <p:sldId id="398" r:id="rId19"/>
    <p:sldId id="305" r:id="rId20"/>
    <p:sldId id="400" r:id="rId21"/>
    <p:sldId id="403"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8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90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FCAF0-B06C-4D47-94CB-3F420E7FC799}"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6C20A-ABDB-4FB3-ADA0-4850D950F7DA}" type="slidenum">
              <a:rPr lang="en-US" smtClean="0"/>
              <a:t>‹#›</a:t>
            </a:fld>
            <a:endParaRPr lang="en-US"/>
          </a:p>
        </p:txBody>
      </p:sp>
    </p:spTree>
    <p:extLst>
      <p:ext uri="{BB962C8B-B14F-4D97-AF65-F5344CB8AC3E}">
        <p14:creationId xmlns:p14="http://schemas.microsoft.com/office/powerpoint/2010/main" val="189309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6C20A-ABDB-4FB3-ADA0-4850D950F7DA}" type="slidenum">
              <a:rPr lang="en-US" smtClean="0"/>
              <a:t>2</a:t>
            </a:fld>
            <a:endParaRPr lang="en-US"/>
          </a:p>
        </p:txBody>
      </p:sp>
    </p:spTree>
    <p:extLst>
      <p:ext uri="{BB962C8B-B14F-4D97-AF65-F5344CB8AC3E}">
        <p14:creationId xmlns:p14="http://schemas.microsoft.com/office/powerpoint/2010/main" val="216242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06C20A-ABDB-4FB3-ADA0-4850D950F7DA}" type="slidenum">
              <a:rPr lang="en-US" smtClean="0"/>
              <a:t>4</a:t>
            </a:fld>
            <a:endParaRPr lang="en-US"/>
          </a:p>
        </p:txBody>
      </p:sp>
    </p:spTree>
    <p:extLst>
      <p:ext uri="{BB962C8B-B14F-4D97-AF65-F5344CB8AC3E}">
        <p14:creationId xmlns:p14="http://schemas.microsoft.com/office/powerpoint/2010/main" val="307831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44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B0C9EB-0939-4095-8183-A028FD4238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28AE516-C7E2-4634-8F15-474CFFD2E22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D4F744A-35DA-49AF-B115-3B95933624D9}"/>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5" name="Footer Placeholder 4">
            <a:extLst>
              <a:ext uri="{FF2B5EF4-FFF2-40B4-BE49-F238E27FC236}">
                <a16:creationId xmlns="" xmlns:a16="http://schemas.microsoft.com/office/drawing/2014/main" id="{888A9955-E6A4-471E-8D4B-BEBA46C824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C00637B-4923-44A4-A45B-E201A749738A}"/>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97451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B290C5-ABD9-430F-A23B-72FC7FC1F9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7BA4EEB-2BDD-419C-B8A1-83EE407F32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F3305E-B2D3-43E5-A7C2-7DF7AFC4E96F}"/>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5" name="Footer Placeholder 4">
            <a:extLst>
              <a:ext uri="{FF2B5EF4-FFF2-40B4-BE49-F238E27FC236}">
                <a16:creationId xmlns="" xmlns:a16="http://schemas.microsoft.com/office/drawing/2014/main" id="{4AD64755-4A57-4250-8C65-1CEB291522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7E84276-BE7A-4420-AE26-C68360479FE2}"/>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18469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CB3CCD6-0FB7-44A6-AF9D-C90C8D6C49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F1AA6F7-1E63-4135-9E34-7883AFEAA9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AB6262-E18C-4B2A-B9F9-43214A852A6B}"/>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5" name="Footer Placeholder 4">
            <a:extLst>
              <a:ext uri="{FF2B5EF4-FFF2-40B4-BE49-F238E27FC236}">
                <a16:creationId xmlns="" xmlns:a16="http://schemas.microsoft.com/office/drawing/2014/main" id="{6E7E82B0-16B6-4FD3-B8B5-37E8991A4F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3E8FF71-865D-470D-96B7-4ECBF23510F5}"/>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19427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63939-936B-9A23-69BB-9EB49C526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6576574-A4C6-BB1C-0D28-5AF184244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3E9DD571-C627-87BF-A9AD-55705B015C42}"/>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5" name="Footer Placeholder 4">
            <a:extLst>
              <a:ext uri="{FF2B5EF4-FFF2-40B4-BE49-F238E27FC236}">
                <a16:creationId xmlns="" xmlns:a16="http://schemas.microsoft.com/office/drawing/2014/main" id="{B6A2930A-2AC3-5A1E-2C9E-11C6F4E9D8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A96E037-F1CE-F08C-E74D-201EBD62DBC9}"/>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55475167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D01E93-C574-5831-412A-5E53F3D5097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58355ED-93D1-D9E4-5459-9CC799CB1F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2EFCA1C-4C9A-7D69-1968-C99D45F91EF5}"/>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5" name="Footer Placeholder 4">
            <a:extLst>
              <a:ext uri="{FF2B5EF4-FFF2-40B4-BE49-F238E27FC236}">
                <a16:creationId xmlns="" xmlns:a16="http://schemas.microsoft.com/office/drawing/2014/main" id="{CAF1D199-647F-B551-FD61-731D59ED45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4222067-9F74-85D9-AAED-19C5343C243F}"/>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79940397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66115E-48A3-3627-F508-5128085BE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9BB5E61-A480-DA49-8216-17DF92C3B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F42EF71-BFE8-15B4-5ED0-05BD49DA5139}"/>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5" name="Footer Placeholder 4">
            <a:extLst>
              <a:ext uri="{FF2B5EF4-FFF2-40B4-BE49-F238E27FC236}">
                <a16:creationId xmlns="" xmlns:a16="http://schemas.microsoft.com/office/drawing/2014/main" id="{5C63B71B-C3DC-E68E-6E59-99BB2F952D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0F525DB-B562-1787-2947-1824AD74C4A3}"/>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76879575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A7942-725B-8C6D-C757-8B8C4B1B3C2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C56920E-8838-BC8F-3B2A-7725E0D60E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11FE438-2364-7A36-ED8E-1D8F6903BF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9365AF44-E6E8-299F-9C8C-C80C3470613E}"/>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6" name="Footer Placeholder 5">
            <a:extLst>
              <a:ext uri="{FF2B5EF4-FFF2-40B4-BE49-F238E27FC236}">
                <a16:creationId xmlns="" xmlns:a16="http://schemas.microsoft.com/office/drawing/2014/main" id="{97E5F809-A60B-4214-2F09-09A89323B28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31412DA6-F2A7-4572-CF7A-ECB322C2DC2C}"/>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58985593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9A18EF-FFD8-1149-3009-E99B88042EB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C1C58C04-9C09-B247-D02B-629EEB3DB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120043B-24DF-E5DA-ADAA-30D7365682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A79E3A35-311B-BEC7-773F-ED73A48CE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92E5ED7-681D-5BFD-D7C2-F0C312F88F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9298298F-E743-1B27-A87D-82844BA27079}"/>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8" name="Footer Placeholder 7">
            <a:extLst>
              <a:ext uri="{FF2B5EF4-FFF2-40B4-BE49-F238E27FC236}">
                <a16:creationId xmlns="" xmlns:a16="http://schemas.microsoft.com/office/drawing/2014/main" id="{4B0AB161-BE30-CB20-5879-939B9BA4B07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7ABB55C-CA50-55B3-312C-39C05678386F}"/>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31540799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BF8B03-F8FE-5552-CBC0-84CDEE945E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D98A9C22-BA43-ADEF-DCBD-3A4897A58326}"/>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4" name="Footer Placeholder 3">
            <a:extLst>
              <a:ext uri="{FF2B5EF4-FFF2-40B4-BE49-F238E27FC236}">
                <a16:creationId xmlns="" xmlns:a16="http://schemas.microsoft.com/office/drawing/2014/main" id="{71F60952-9300-4BC3-D0EA-AF71C1223FD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EB7F7341-C3D2-382A-97D9-28B769594904}"/>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13752569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10F0A92-1BCB-91C7-500B-CEC1C6C99F31}"/>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3" name="Footer Placeholder 2">
            <a:extLst>
              <a:ext uri="{FF2B5EF4-FFF2-40B4-BE49-F238E27FC236}">
                <a16:creationId xmlns="" xmlns:a16="http://schemas.microsoft.com/office/drawing/2014/main" id="{BE779576-7EDB-76A6-F3F1-E9E5A96A40A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D3FA68AF-1283-D277-ACFA-16E03F812FDA}"/>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77747868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187AB1-6E8A-D5D8-A94E-6BDB38963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F850879-54A5-8A38-37B5-101A25EA5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26CD31E2-BE74-5787-748B-491E2A389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E738190-87DC-F641-0240-9E224F28B490}"/>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6" name="Footer Placeholder 5">
            <a:extLst>
              <a:ext uri="{FF2B5EF4-FFF2-40B4-BE49-F238E27FC236}">
                <a16:creationId xmlns="" xmlns:a16="http://schemas.microsoft.com/office/drawing/2014/main" id="{9928193E-F137-D215-8388-0C551930F6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512CD49B-93FA-3BF6-0AAB-2A6FEA8C8E1A}"/>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64592778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E899AD-7138-4BD6-92A9-687CCC347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981DE8-CFC4-4D7E-8A0D-40A51E2C2C6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A38AC0-FB1C-4397-BDB7-4F5B4B6D25A1}"/>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5" name="Footer Placeholder 4">
            <a:extLst>
              <a:ext uri="{FF2B5EF4-FFF2-40B4-BE49-F238E27FC236}">
                <a16:creationId xmlns="" xmlns:a16="http://schemas.microsoft.com/office/drawing/2014/main" id="{BD757A09-560E-4C46-90DC-71CC3BF55D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BF3A6F9-382C-431A-911F-9D8E3577B3F7}"/>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648853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E703D5-42D5-AA70-5889-F3FE37116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458D19B-1CE1-C95A-E12A-4509E1CF4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5E948A80-C1D8-86EB-4186-1713E837F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743EA86-669F-3496-1DC8-C8DFD3BAE027}"/>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6" name="Footer Placeholder 5">
            <a:extLst>
              <a:ext uri="{FF2B5EF4-FFF2-40B4-BE49-F238E27FC236}">
                <a16:creationId xmlns="" xmlns:a16="http://schemas.microsoft.com/office/drawing/2014/main" id="{B486272F-81B0-6B54-71F6-001938CF695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D0C0291B-649F-19CA-CECA-42B7DBBC6D97}"/>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60206347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AB728A-01D2-839E-6B8A-350BABD67A3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D666E6D7-05C4-313B-0F48-B9DBEC80C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DB1A5EC-985D-3F3E-7F31-DDA362E0EA69}"/>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5" name="Footer Placeholder 4">
            <a:extLst>
              <a:ext uri="{FF2B5EF4-FFF2-40B4-BE49-F238E27FC236}">
                <a16:creationId xmlns="" xmlns:a16="http://schemas.microsoft.com/office/drawing/2014/main" id="{3770B0A5-D8B4-A2FE-C5BA-40309C190B1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66964DF-0720-8E4F-A203-7A11429E4171}"/>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96268227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73F1BE8-0F87-3EEA-B860-FF178CA55F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1BBA779B-070D-5BF2-5853-E78D8B03E0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48A76B9-F25A-506C-D840-89A8DD64AC9D}"/>
              </a:ext>
            </a:extLst>
          </p:cNvPr>
          <p:cNvSpPr>
            <a:spLocks noGrp="1"/>
          </p:cNvSpPr>
          <p:nvPr>
            <p:ph type="dt" sz="half" idx="10"/>
          </p:nvPr>
        </p:nvSpPr>
        <p:spPr/>
        <p:txBody>
          <a:bodyPr/>
          <a:lstStyle/>
          <a:p>
            <a:fld id="{1A8E54D4-2C72-420D-AABA-55C4963F15D7}" type="datetimeFigureOut">
              <a:rPr lang="vi-VN" smtClean="0"/>
              <a:t>16/08/2023</a:t>
            </a:fld>
            <a:endParaRPr lang="vi-VN"/>
          </a:p>
        </p:txBody>
      </p:sp>
      <p:sp>
        <p:nvSpPr>
          <p:cNvPr id="5" name="Footer Placeholder 4">
            <a:extLst>
              <a:ext uri="{FF2B5EF4-FFF2-40B4-BE49-F238E27FC236}">
                <a16:creationId xmlns="" xmlns:a16="http://schemas.microsoft.com/office/drawing/2014/main" id="{8C87C3B2-5F2D-15E0-7FA0-80EFB8E503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5F07B432-A6E4-C9AB-F58F-A63129EC822C}"/>
              </a:ext>
            </a:extLst>
          </p:cNvPr>
          <p:cNvSpPr>
            <a:spLocks noGrp="1"/>
          </p:cNvSpPr>
          <p:nvPr>
            <p:ph type="sldNum" sz="quarter" idx="12"/>
          </p:nvPr>
        </p:nvSpPr>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3008799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35500357"/>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6070658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885741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80541009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9960275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8/16/2023</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79464687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 xmlns:a16="http://schemas.microsoft.com/office/drawing/2014/main"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 xmlns:a16="http://schemas.microsoft.com/office/drawing/2014/main" id="{92783B16-772A-4AFF-B285-21A10B5A3BD9}"/>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5" name="Footer Placeholder 4">
            <a:extLst>
              <a:ext uri="{FF2B5EF4-FFF2-40B4-BE49-F238E27FC236}">
                <a16:creationId xmlns="" xmlns:a16="http://schemas.microsoft.com/office/drawing/2014/main"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89280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70D6DB-8350-4866-A68F-96F9622D685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A4274B1-E295-4EFD-AED5-E50786AC13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4EE1195-B85B-4DA4-A195-A4011455C62C}"/>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5" name="Footer Placeholder 4">
            <a:extLst>
              <a:ext uri="{FF2B5EF4-FFF2-40B4-BE49-F238E27FC236}">
                <a16:creationId xmlns="" xmlns:a16="http://schemas.microsoft.com/office/drawing/2014/main" id="{2F3D636D-9C8A-4B8E-A3D9-F50E2B612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914A8DA-3A6C-4D13-AD03-5FB8E4BD17AB}"/>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76543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5C8-A2EE-4F72-98A9-4DCE420F06C3}"/>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5" name="Footer Placeholder 4">
            <a:extLst>
              <a:ext uri="{FF2B5EF4-FFF2-40B4-BE49-F238E27FC236}">
                <a16:creationId xmlns="" xmlns:a16="http://schemas.microsoft.com/office/drawing/2014/main"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881075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 xmlns:a16="http://schemas.microsoft.com/office/drawing/2014/main"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AD8A012-1F4B-4223-888E-0008BF452CBB}"/>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5" name="Footer Placeholder 4">
            <a:extLst>
              <a:ext uri="{FF2B5EF4-FFF2-40B4-BE49-F238E27FC236}">
                <a16:creationId xmlns="" xmlns:a16="http://schemas.microsoft.com/office/drawing/2014/main"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084089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CBF09E5-3AEE-4540-A60C-751CF3C6C8EB}"/>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6" name="Footer Placeholder 5">
            <a:extLst>
              <a:ext uri="{FF2B5EF4-FFF2-40B4-BE49-F238E27FC236}">
                <a16:creationId xmlns="" xmlns:a16="http://schemas.microsoft.com/office/drawing/2014/main"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362310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2E3DC64-57A8-4D09-A2BD-FA9D70DFA2D2}"/>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8" name="Footer Placeholder 7">
            <a:extLst>
              <a:ext uri="{FF2B5EF4-FFF2-40B4-BE49-F238E27FC236}">
                <a16:creationId xmlns="" xmlns:a16="http://schemas.microsoft.com/office/drawing/2014/main"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14451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A518520-C014-4629-A7CB-74C75FDC0704}"/>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4" name="Footer Placeholder 3">
            <a:extLst>
              <a:ext uri="{FF2B5EF4-FFF2-40B4-BE49-F238E27FC236}">
                <a16:creationId xmlns="" xmlns:a16="http://schemas.microsoft.com/office/drawing/2014/main"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82599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8A79315-6C06-453C-9E3C-96B2513BB0F4}"/>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3" name="Footer Placeholder 2">
            <a:extLst>
              <a:ext uri="{FF2B5EF4-FFF2-40B4-BE49-F238E27FC236}">
                <a16:creationId xmlns="" xmlns:a16="http://schemas.microsoft.com/office/drawing/2014/main"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375594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 xmlns:a16="http://schemas.microsoft.com/office/drawing/2014/main"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75A001D6-9C10-4D6A-9F08-5D3B33AC6032}"/>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6" name="Footer Placeholder 5">
            <a:extLst>
              <a:ext uri="{FF2B5EF4-FFF2-40B4-BE49-F238E27FC236}">
                <a16:creationId xmlns="" xmlns:a16="http://schemas.microsoft.com/office/drawing/2014/main"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64289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 xmlns:a16="http://schemas.microsoft.com/office/drawing/2014/main"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 xmlns:a16="http://schemas.microsoft.com/office/drawing/2014/main"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5A41C367-0C0F-43CA-A68A-6298F60A34E4}"/>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6" name="Footer Placeholder 5">
            <a:extLst>
              <a:ext uri="{FF2B5EF4-FFF2-40B4-BE49-F238E27FC236}">
                <a16:creationId xmlns="" xmlns:a16="http://schemas.microsoft.com/office/drawing/2014/main"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001030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9531DF-DCF8-43F1-A073-DB01350E7C32}"/>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5" name="Footer Placeholder 4">
            <a:extLst>
              <a:ext uri="{FF2B5EF4-FFF2-40B4-BE49-F238E27FC236}">
                <a16:creationId xmlns="" xmlns:a16="http://schemas.microsoft.com/office/drawing/2014/main"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6198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584571-8807-4E7E-8E89-C246FA7F5D93}"/>
              </a:ext>
            </a:extLst>
          </p:cNvPr>
          <p:cNvSpPr>
            <a:spLocks noGrp="1"/>
          </p:cNvSpPr>
          <p:nvPr>
            <p:ph type="dt" sz="half" idx="10"/>
          </p:nvPr>
        </p:nvSpPr>
        <p:spPr/>
        <p:txBody>
          <a:bodyPr/>
          <a:lstStyle/>
          <a:p>
            <a:fld id="{0BB231DB-4B24-4066-A7B0-8FB8E7FFBC6C}" type="datetimeFigureOut">
              <a:rPr lang="en-US" smtClean="0"/>
              <a:t>8/16/2023</a:t>
            </a:fld>
            <a:endParaRPr lang="en-US"/>
          </a:p>
        </p:txBody>
      </p:sp>
      <p:sp>
        <p:nvSpPr>
          <p:cNvPr id="5" name="Footer Placeholder 4">
            <a:extLst>
              <a:ext uri="{FF2B5EF4-FFF2-40B4-BE49-F238E27FC236}">
                <a16:creationId xmlns="" xmlns:a16="http://schemas.microsoft.com/office/drawing/2014/main"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70590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BBB810-2F4B-4F23-80F4-BEEDB4796B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8FCACE9-81A2-4A72-A441-CD7EDDE1455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A2A3B40-9243-425F-881C-0B33F88C540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FC7C205-741D-4B9B-AB3D-E3213EC1500F}"/>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6" name="Footer Placeholder 5">
            <a:extLst>
              <a:ext uri="{FF2B5EF4-FFF2-40B4-BE49-F238E27FC236}">
                <a16:creationId xmlns="" xmlns:a16="http://schemas.microsoft.com/office/drawing/2014/main" id="{4D7EB510-61D8-4C87-9641-9F7651B460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D83830C-0F66-4F01-9EBD-C96C69982C35}"/>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401352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148425-D66B-4A4E-9F3A-10EF478855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BA0F5DE-576C-4059-82AE-AD88B3209A8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9A6F6F8-5644-452F-A690-D0B953C545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4284B69-200C-49AA-8C0D-88259DC9206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4354F6F-32C1-474C-A642-C07AE525F07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BC5AE54-2420-4708-9B31-55DFADF8EA03}"/>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8" name="Footer Placeholder 7">
            <a:extLst>
              <a:ext uri="{FF2B5EF4-FFF2-40B4-BE49-F238E27FC236}">
                <a16:creationId xmlns="" xmlns:a16="http://schemas.microsoft.com/office/drawing/2014/main" id="{4F1CC4E9-F329-406D-86CE-ECD5AD0D7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BD10290B-038B-47E8-86FB-1B47B851ADB1}"/>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2356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806BBD-29A4-4610-8112-287CF22A50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F70CDEB6-CC00-4CFA-99AD-AC283863E5B4}"/>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4" name="Footer Placeholder 3">
            <a:extLst>
              <a:ext uri="{FF2B5EF4-FFF2-40B4-BE49-F238E27FC236}">
                <a16:creationId xmlns="" xmlns:a16="http://schemas.microsoft.com/office/drawing/2014/main" id="{441E6650-7F6D-4200-A4E0-ECD8A34F85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EC6BE59F-0862-4DC5-9538-EF7B4998727A}"/>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71566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BD098C8-665F-412F-A2D0-04838D8292C2}"/>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3" name="Footer Placeholder 2">
            <a:extLst>
              <a:ext uri="{FF2B5EF4-FFF2-40B4-BE49-F238E27FC236}">
                <a16:creationId xmlns="" xmlns:a16="http://schemas.microsoft.com/office/drawing/2014/main" id="{87A1116C-E4D8-4FFC-B013-CFCE6A572A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D31B4D4F-96D8-4F56-A3D4-12FE42E5E3F8}"/>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7734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9D85C3-4145-4EC6-B0D0-4183E5C520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0A42443-EA75-4C00-A240-D43DE3C07F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E3F7263-397F-4250-B4EE-65BDDB0A08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3D42B6E-F5CD-440D-B11C-D5F5914ECD3B}"/>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6" name="Footer Placeholder 5">
            <a:extLst>
              <a:ext uri="{FF2B5EF4-FFF2-40B4-BE49-F238E27FC236}">
                <a16:creationId xmlns="" xmlns:a16="http://schemas.microsoft.com/office/drawing/2014/main" id="{6F984BF8-0340-4115-A28B-3EEC117BE8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3B32033-E2CC-4DC9-B0CD-1A865AC5F611}"/>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97928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E5DFC9-AB09-4ECC-B14D-43189EBB2D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9C15A8C-DEA6-45F2-85B7-9319945CC0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E10A06A-0AE5-491B-9725-CD6A7A11E7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69DAEF0-0FC4-4DAF-9817-221DD0E00147}"/>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8/16/2023</a:t>
            </a:fld>
            <a:endParaRPr lang="en-US"/>
          </a:p>
        </p:txBody>
      </p:sp>
      <p:sp>
        <p:nvSpPr>
          <p:cNvPr id="6" name="Footer Placeholder 5">
            <a:extLst>
              <a:ext uri="{FF2B5EF4-FFF2-40B4-BE49-F238E27FC236}">
                <a16:creationId xmlns="" xmlns:a16="http://schemas.microsoft.com/office/drawing/2014/main" id="{05B520C3-4420-4327-B40D-2ACBBCC648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7A1570CB-01CF-406D-8004-4992A1814EEE}"/>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390812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font, graphics, design&#10;&#10;Description automatically generated">
            <a:extLst>
              <a:ext uri="{FF2B5EF4-FFF2-40B4-BE49-F238E27FC236}">
                <a16:creationId xmlns="" xmlns:a16="http://schemas.microsoft.com/office/drawing/2014/main" id="{ACF24181-90FC-92AA-19E0-73FD80B2CD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2152" y="180975"/>
            <a:ext cx="1609726" cy="1609726"/>
          </a:xfrm>
          <a:prstGeom prst="rect">
            <a:avLst/>
          </a:prstGeom>
        </p:spPr>
      </p:pic>
    </p:spTree>
    <p:extLst>
      <p:ext uri="{BB962C8B-B14F-4D97-AF65-F5344CB8AC3E}">
        <p14:creationId xmlns:p14="http://schemas.microsoft.com/office/powerpoint/2010/main" val="331660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BF57216-0C11-AF0B-3680-5BE8BBB5E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30F883C8-83E4-34A8-EEFF-EB3D3DF4D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24E37C5-A6C4-E779-0B29-B4EDDC884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E54D4-2C72-420D-AABA-55C4963F15D7}" type="datetimeFigureOut">
              <a:rPr lang="vi-VN" smtClean="0"/>
              <a:t>16/08/2023</a:t>
            </a:fld>
            <a:endParaRPr lang="vi-VN"/>
          </a:p>
        </p:txBody>
      </p:sp>
      <p:sp>
        <p:nvSpPr>
          <p:cNvPr id="5" name="Footer Placeholder 4">
            <a:extLst>
              <a:ext uri="{FF2B5EF4-FFF2-40B4-BE49-F238E27FC236}">
                <a16:creationId xmlns="" xmlns:a16="http://schemas.microsoft.com/office/drawing/2014/main" id="{26683319-E49D-410E-756C-C978979E7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A2D30C78-424C-698A-17BE-8F3F022AF4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39F3-051E-4B55-B683-48224EBF538B}" type="slidenum">
              <a:rPr lang="vi-VN" smtClean="0"/>
              <a:t>‹#›</a:t>
            </a:fld>
            <a:endParaRPr lang="vi-VN"/>
          </a:p>
        </p:txBody>
      </p:sp>
      <p:pic>
        <p:nvPicPr>
          <p:cNvPr id="8" name="Picture 7" descr="A picture containing text, font, graphics, design&#10;&#10;Description automatically generated">
            <a:extLst>
              <a:ext uri="{FF2B5EF4-FFF2-40B4-BE49-F238E27FC236}">
                <a16:creationId xmlns="" xmlns:a16="http://schemas.microsoft.com/office/drawing/2014/main" id="{08164FAE-F2D4-2FAC-D4CD-40686731CFC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28851" y="161924"/>
            <a:ext cx="1914525" cy="1914525"/>
          </a:xfrm>
          <a:prstGeom prst="rect">
            <a:avLst/>
          </a:prstGeom>
        </p:spPr>
      </p:pic>
    </p:spTree>
    <p:extLst>
      <p:ext uri="{BB962C8B-B14F-4D97-AF65-F5344CB8AC3E}">
        <p14:creationId xmlns:p14="http://schemas.microsoft.com/office/powerpoint/2010/main" val="137211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04202821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 xmlns:a16="http://schemas.microsoft.com/office/drawing/2014/main"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8/16/2023</a:t>
            </a:fld>
            <a:endParaRPr lang="en-US"/>
          </a:p>
        </p:txBody>
      </p:sp>
      <p:sp>
        <p:nvSpPr>
          <p:cNvPr id="5" name="Footer Placeholder 4">
            <a:extLst>
              <a:ext uri="{FF2B5EF4-FFF2-40B4-BE49-F238E27FC236}">
                <a16:creationId xmlns="" xmlns:a16="http://schemas.microsoft.com/office/drawing/2014/main"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spTree>
    <p:extLst>
      <p:ext uri="{BB962C8B-B14F-4D97-AF65-F5344CB8AC3E}">
        <p14:creationId xmlns:p14="http://schemas.microsoft.com/office/powerpoint/2010/main" val="149297861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34.png"/><Relationship Id="rId12"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7.png"/><Relationship Id="rId5" Type="http://schemas.microsoft.com/office/2007/relationships/hdphoto" Target="../media/hdphoto3.wdp"/><Relationship Id="rId10" Type="http://schemas.microsoft.com/office/2007/relationships/hdphoto" Target="../media/hdphoto4.wdp"/><Relationship Id="rId4" Type="http://schemas.openxmlformats.org/officeDocument/2006/relationships/image" Target="../media/image33.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20.sv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824" y="2954229"/>
            <a:ext cx="9270624" cy="1446550"/>
          </a:xfrm>
          <a:prstGeom prst="rect">
            <a:avLst/>
          </a:prstGeom>
          <a:noFill/>
        </p:spPr>
        <p:txBody>
          <a:bodyPr wrap="square" rtlCol="0">
            <a:spAutoFit/>
          </a:bodyPr>
          <a:lstStyle/>
          <a:p>
            <a:r>
              <a:rPr lang="en-US" sz="4400" dirty="0">
                <a:solidFill>
                  <a:schemeClr val="accent1"/>
                </a:solidFill>
                <a:latin typeface="Times New Roman" pitchFamily="18" charset="0"/>
                <a:cs typeface="Times New Roman" pitchFamily="18" charset="0"/>
              </a:rPr>
              <a:t>               </a:t>
            </a:r>
            <a:r>
              <a:rPr lang="en-US" sz="3600" dirty="0">
                <a:solidFill>
                  <a:schemeClr val="accent1"/>
                </a:solidFill>
                <a:latin typeface="Times New Roman" pitchFamily="18" charset="0"/>
                <a:cs typeface="Times New Roman" pitchFamily="18" charset="0"/>
              </a:rPr>
              <a:t>MÔN: TIẾNG VIỆT _ LỚP 4</a:t>
            </a:r>
          </a:p>
          <a:p>
            <a:r>
              <a:rPr lang="en-US" sz="4400" dirty="0">
                <a:solidFill>
                  <a:schemeClr val="accent1"/>
                </a:solidFill>
                <a:latin typeface="Times New Roman" pitchFamily="18" charset="0"/>
                <a:cs typeface="Times New Roman" pitchFamily="18" charset="0"/>
              </a:rPr>
              <a:t>             </a:t>
            </a:r>
            <a:r>
              <a:rPr lang="en-US" sz="4400" b="1" dirty="0">
                <a:solidFill>
                  <a:schemeClr val="accent1"/>
                </a:solidFill>
                <a:latin typeface="Times New Roman" pitchFamily="18" charset="0"/>
                <a:cs typeface="Times New Roman" pitchFamily="18" charset="0"/>
              </a:rPr>
              <a:t>BÀI</a:t>
            </a:r>
            <a:r>
              <a:rPr lang="vi-VN" sz="4400" b="1" dirty="0">
                <a:solidFill>
                  <a:schemeClr val="accent1"/>
                </a:solidFill>
                <a:latin typeface="Times New Roman" pitchFamily="18" charset="0"/>
                <a:cs typeface="Times New Roman" pitchFamily="18" charset="0"/>
              </a:rPr>
              <a:t> 3:</a:t>
            </a:r>
            <a:r>
              <a:rPr lang="en-US" sz="4400" b="1" dirty="0">
                <a:solidFill>
                  <a:schemeClr val="accent1"/>
                </a:solidFill>
                <a:latin typeface="Times New Roman" pitchFamily="18" charset="0"/>
                <a:cs typeface="Times New Roman" pitchFamily="18" charset="0"/>
              </a:rPr>
              <a:t> ANH EM SINH ĐÔI</a:t>
            </a:r>
          </a:p>
        </p:txBody>
      </p:sp>
      <p:sp>
        <p:nvSpPr>
          <p:cNvPr id="3" name="TextBox 2"/>
          <p:cNvSpPr txBox="1"/>
          <p:nvPr/>
        </p:nvSpPr>
        <p:spPr>
          <a:xfrm>
            <a:off x="685799" y="1216620"/>
            <a:ext cx="10722430" cy="1200329"/>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NHIỆT LIỆT CHÀO MỪNG </a:t>
            </a:r>
            <a:r>
              <a:rPr lang="en-US" sz="3600" b="1" dirty="0">
                <a:solidFill>
                  <a:srgbClr val="FF0000"/>
                </a:solidFill>
                <a:latin typeface="Times New Roman" pitchFamily="18" charset="0"/>
                <a:cs typeface="Times New Roman" pitchFamily="18" charset="0"/>
              </a:rPr>
              <a:t>QUÝ</a:t>
            </a:r>
            <a:r>
              <a:rPr lang="vi-VN" sz="3600" b="1" dirty="0">
                <a:solidFill>
                  <a:srgbClr val="FF0000"/>
                </a:solidFill>
                <a:latin typeface="Times New Roman" pitchFamily="18" charset="0"/>
                <a:cs typeface="Times New Roman" pitchFamily="18" charset="0"/>
              </a:rPr>
              <a:t> THẦY CÔ </a:t>
            </a:r>
            <a:endParaRPr lang="en-US" sz="3600" b="1" dirty="0">
              <a:solidFill>
                <a:srgbClr val="FF0000"/>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 VỀ DỰ GIỜ THĂM LỚP</a:t>
            </a:r>
          </a:p>
        </p:txBody>
      </p:sp>
      <p:sp>
        <p:nvSpPr>
          <p:cNvPr id="4" name="TextBox 3"/>
          <p:cNvSpPr txBox="1"/>
          <p:nvPr/>
        </p:nvSpPr>
        <p:spPr>
          <a:xfrm>
            <a:off x="6178248" y="5553242"/>
            <a:ext cx="6077858" cy="830997"/>
          </a:xfrm>
          <a:prstGeom prst="rect">
            <a:avLst/>
          </a:prstGeom>
          <a:noFill/>
        </p:spPr>
        <p:txBody>
          <a:bodyPr wrap="square" rtlCol="0">
            <a:spAutoFit/>
          </a:bodyPr>
          <a:lstStyle/>
          <a:p>
            <a:r>
              <a:rPr lang="en-US" sz="2400" b="1" i="1" dirty="0">
                <a:solidFill>
                  <a:srgbClr val="FF0000"/>
                </a:solidFill>
                <a:latin typeface="Times New Roman" pitchFamily="18" charset="0"/>
                <a:cs typeface="Times New Roman" pitchFamily="18" charset="0"/>
              </a:rPr>
              <a:t>GIÁO VIÊN</a:t>
            </a:r>
            <a:r>
              <a:rPr lang="vi-VN" sz="2400" b="1" i="1" dirty="0">
                <a:solidFill>
                  <a:srgbClr val="FF0000"/>
                </a:solidFill>
                <a:latin typeface="Times New Roman" pitchFamily="18" charset="0"/>
                <a:cs typeface="Times New Roman" pitchFamily="18" charset="0"/>
              </a:rPr>
              <a:t>: NGUYỄN THỊ THU HƯƠNG</a:t>
            </a:r>
          </a:p>
          <a:p>
            <a:endParaRPr lang="en-US" sz="2400" b="1" dirty="0">
              <a:solidFill>
                <a:srgbClr val="FF0000"/>
              </a:solidFill>
              <a:latin typeface="Times New Roman" pitchFamily="18" charset="0"/>
              <a:cs typeface="Times New Roman" pitchFamily="18" charset="0"/>
            </a:endParaRPr>
          </a:p>
        </p:txBody>
      </p:sp>
      <p:sp>
        <p:nvSpPr>
          <p:cNvPr id="5" name="Text Box 3"/>
          <p:cNvSpPr txBox="1">
            <a:spLocks noChangeArrowheads="1"/>
          </p:cNvSpPr>
          <p:nvPr/>
        </p:nvSpPr>
        <p:spPr bwMode="auto">
          <a:xfrm>
            <a:off x="2419048" y="219739"/>
            <a:ext cx="7518400" cy="5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u="sng" dirty="0">
                <a:solidFill>
                  <a:schemeClr val="accent1">
                    <a:lumMod val="75000"/>
                  </a:schemeClr>
                </a:solidFill>
                <a:latin typeface="Times New Roman" pitchFamily="18" charset="0"/>
              </a:rPr>
              <a:t>TRƯỜNG TIỂU HỌC TÂN DƯƠNG</a:t>
            </a:r>
          </a:p>
        </p:txBody>
      </p:sp>
    </p:spTree>
    <p:extLst>
      <p:ext uri="{BB962C8B-B14F-4D97-AF65-F5344CB8AC3E}">
        <p14:creationId xmlns:p14="http://schemas.microsoft.com/office/powerpoint/2010/main" val="4124753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 xmlns:a16="http://schemas.microsoft.com/office/drawing/2014/main" id="{BB3534BC-7E25-4369-2D38-46A8E6F4B79E}"/>
              </a:ext>
            </a:extLst>
          </p:cNvPr>
          <p:cNvPicPr>
            <a:picLocks noChangeAspect="1"/>
          </p:cNvPicPr>
          <p:nvPr/>
        </p:nvPicPr>
        <p:blipFill>
          <a:blip r:embed="rId6"/>
          <a:stretch>
            <a:fillRect/>
          </a:stretch>
        </p:blipFill>
        <p:spPr>
          <a:xfrm>
            <a:off x="2686050" y="1806528"/>
            <a:ext cx="6581232" cy="1203372"/>
          </a:xfrm>
          <a:prstGeom prst="rect">
            <a:avLst/>
          </a:prstGeom>
        </p:spPr>
      </p:pic>
    </p:spTree>
    <p:extLst>
      <p:ext uri="{BB962C8B-B14F-4D97-AF65-F5344CB8AC3E}">
        <p14:creationId xmlns:p14="http://schemas.microsoft.com/office/powerpoint/2010/main" val="3307842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7" name="Nhóm 20">
            <a:extLst>
              <a:ext uri="{FF2B5EF4-FFF2-40B4-BE49-F238E27FC236}">
                <a16:creationId xmlns="" xmlns:a16="http://schemas.microsoft.com/office/drawing/2014/main" id="{F199847D-C1E4-91C3-5966-05AC776E1D54}"/>
              </a:ext>
            </a:extLst>
          </p:cNvPr>
          <p:cNvGrpSpPr/>
          <p:nvPr/>
        </p:nvGrpSpPr>
        <p:grpSpPr>
          <a:xfrm>
            <a:off x="281860" y="556159"/>
            <a:ext cx="11455042" cy="1506969"/>
            <a:chOff x="282113" y="-170659"/>
            <a:chExt cx="8283873" cy="1130227"/>
          </a:xfrm>
        </p:grpSpPr>
        <p:sp>
          <p:nvSpPr>
            <p:cNvPr id="18" name="Hình chữ nhật: Góc Tròn 3">
              <a:extLst>
                <a:ext uri="{FF2B5EF4-FFF2-40B4-BE49-F238E27FC236}">
                  <a16:creationId xmlns="" xmlns:a16="http://schemas.microsoft.com/office/drawing/2014/main" id="{9519418E-F259-3B45-5F44-ABC322E9F0AA}"/>
                </a:ext>
              </a:extLst>
            </p:cNvPr>
            <p:cNvSpPr/>
            <p:nvPr/>
          </p:nvSpPr>
          <p:spPr>
            <a:xfrm>
              <a:off x="282113" y="-114039"/>
              <a:ext cx="8104135" cy="1022842"/>
            </a:xfrm>
            <a:custGeom>
              <a:avLst/>
              <a:gdLst>
                <a:gd name="connsiteX0" fmla="*/ 0 w 8104135"/>
                <a:gd name="connsiteY0" fmla="*/ 170477 h 1022842"/>
                <a:gd name="connsiteX1" fmla="*/ 170477 w 8104135"/>
                <a:gd name="connsiteY1" fmla="*/ 0 h 1022842"/>
                <a:gd name="connsiteX2" fmla="*/ 739777 w 8104135"/>
                <a:gd name="connsiteY2" fmla="*/ 0 h 1022842"/>
                <a:gd name="connsiteX3" fmla="*/ 1153813 w 8104135"/>
                <a:gd name="connsiteY3" fmla="*/ 0 h 1022842"/>
                <a:gd name="connsiteX4" fmla="*/ 1800745 w 8104135"/>
                <a:gd name="connsiteY4" fmla="*/ 0 h 1022842"/>
                <a:gd name="connsiteX5" fmla="*/ 2525309 w 8104135"/>
                <a:gd name="connsiteY5" fmla="*/ 0 h 1022842"/>
                <a:gd name="connsiteX6" fmla="*/ 3327504 w 8104135"/>
                <a:gd name="connsiteY6" fmla="*/ 0 h 1022842"/>
                <a:gd name="connsiteX7" fmla="*/ 3741540 w 8104135"/>
                <a:gd name="connsiteY7" fmla="*/ 0 h 1022842"/>
                <a:gd name="connsiteX8" fmla="*/ 4466104 w 8104135"/>
                <a:gd name="connsiteY8" fmla="*/ 0 h 1022842"/>
                <a:gd name="connsiteX9" fmla="*/ 4880140 w 8104135"/>
                <a:gd name="connsiteY9" fmla="*/ 0 h 1022842"/>
                <a:gd name="connsiteX10" fmla="*/ 5371808 w 8104135"/>
                <a:gd name="connsiteY10" fmla="*/ 0 h 1022842"/>
                <a:gd name="connsiteX11" fmla="*/ 5941108 w 8104135"/>
                <a:gd name="connsiteY11" fmla="*/ 0 h 1022842"/>
                <a:gd name="connsiteX12" fmla="*/ 6355145 w 8104135"/>
                <a:gd name="connsiteY12" fmla="*/ 0 h 1022842"/>
                <a:gd name="connsiteX13" fmla="*/ 6924444 w 8104135"/>
                <a:gd name="connsiteY13" fmla="*/ 0 h 1022842"/>
                <a:gd name="connsiteX14" fmla="*/ 7933658 w 8104135"/>
                <a:gd name="connsiteY14" fmla="*/ 0 h 1022842"/>
                <a:gd name="connsiteX15" fmla="*/ 8104135 w 8104135"/>
                <a:gd name="connsiteY15" fmla="*/ 170477 h 1022842"/>
                <a:gd name="connsiteX16" fmla="*/ 8104135 w 8104135"/>
                <a:gd name="connsiteY16" fmla="*/ 852365 h 1022842"/>
                <a:gd name="connsiteX17" fmla="*/ 7933658 w 8104135"/>
                <a:gd name="connsiteY17" fmla="*/ 1022842 h 1022842"/>
                <a:gd name="connsiteX18" fmla="*/ 7131463 w 8104135"/>
                <a:gd name="connsiteY18" fmla="*/ 1022842 h 1022842"/>
                <a:gd name="connsiteX19" fmla="*/ 6484531 w 8104135"/>
                <a:gd name="connsiteY19" fmla="*/ 1022842 h 1022842"/>
                <a:gd name="connsiteX20" fmla="*/ 5992863 w 8104135"/>
                <a:gd name="connsiteY20" fmla="*/ 1022842 h 1022842"/>
                <a:gd name="connsiteX21" fmla="*/ 5578826 w 8104135"/>
                <a:gd name="connsiteY21" fmla="*/ 1022842 h 1022842"/>
                <a:gd name="connsiteX22" fmla="*/ 5009526 w 8104135"/>
                <a:gd name="connsiteY22" fmla="*/ 1022842 h 1022842"/>
                <a:gd name="connsiteX23" fmla="*/ 4595490 w 8104135"/>
                <a:gd name="connsiteY23" fmla="*/ 1022842 h 1022842"/>
                <a:gd name="connsiteX24" fmla="*/ 3870927 w 8104135"/>
                <a:gd name="connsiteY24" fmla="*/ 1022842 h 1022842"/>
                <a:gd name="connsiteX25" fmla="*/ 3068731 w 8104135"/>
                <a:gd name="connsiteY25" fmla="*/ 1022842 h 1022842"/>
                <a:gd name="connsiteX26" fmla="*/ 2344168 w 8104135"/>
                <a:gd name="connsiteY26" fmla="*/ 1022842 h 1022842"/>
                <a:gd name="connsiteX27" fmla="*/ 1930131 w 8104135"/>
                <a:gd name="connsiteY27" fmla="*/ 1022842 h 1022842"/>
                <a:gd name="connsiteX28" fmla="*/ 1516095 w 8104135"/>
                <a:gd name="connsiteY28" fmla="*/ 1022842 h 1022842"/>
                <a:gd name="connsiteX29" fmla="*/ 946795 w 8104135"/>
                <a:gd name="connsiteY29" fmla="*/ 1022842 h 1022842"/>
                <a:gd name="connsiteX30" fmla="*/ 170477 w 8104135"/>
                <a:gd name="connsiteY30" fmla="*/ 1022842 h 1022842"/>
                <a:gd name="connsiteX31" fmla="*/ 0 w 8104135"/>
                <a:gd name="connsiteY31" fmla="*/ 852365 h 1022842"/>
                <a:gd name="connsiteX32" fmla="*/ 0 w 8104135"/>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04135" h="1022842" fill="none" extrusionOk="0">
                  <a:moveTo>
                    <a:pt x="0" y="170477"/>
                  </a:moveTo>
                  <a:cubicBezTo>
                    <a:pt x="4026" y="72989"/>
                    <a:pt x="55372" y="-6901"/>
                    <a:pt x="170477" y="0"/>
                  </a:cubicBezTo>
                  <a:cubicBezTo>
                    <a:pt x="392468" y="12419"/>
                    <a:pt x="455970" y="-1165"/>
                    <a:pt x="739777" y="0"/>
                  </a:cubicBezTo>
                  <a:cubicBezTo>
                    <a:pt x="1023584" y="1165"/>
                    <a:pt x="1048775" y="7687"/>
                    <a:pt x="1153813" y="0"/>
                  </a:cubicBezTo>
                  <a:cubicBezTo>
                    <a:pt x="1258851" y="-7687"/>
                    <a:pt x="1639236" y="-19652"/>
                    <a:pt x="1800745" y="0"/>
                  </a:cubicBezTo>
                  <a:cubicBezTo>
                    <a:pt x="1962254" y="19652"/>
                    <a:pt x="2349290" y="7592"/>
                    <a:pt x="2525309" y="0"/>
                  </a:cubicBezTo>
                  <a:cubicBezTo>
                    <a:pt x="2701328" y="-7592"/>
                    <a:pt x="3049898" y="-36744"/>
                    <a:pt x="3327504" y="0"/>
                  </a:cubicBezTo>
                  <a:cubicBezTo>
                    <a:pt x="3605110" y="36744"/>
                    <a:pt x="3619767" y="16977"/>
                    <a:pt x="3741540" y="0"/>
                  </a:cubicBezTo>
                  <a:cubicBezTo>
                    <a:pt x="3863313" y="-16977"/>
                    <a:pt x="4106439" y="-8273"/>
                    <a:pt x="4466104" y="0"/>
                  </a:cubicBezTo>
                  <a:cubicBezTo>
                    <a:pt x="4825769" y="8273"/>
                    <a:pt x="4789629" y="12052"/>
                    <a:pt x="4880140" y="0"/>
                  </a:cubicBezTo>
                  <a:cubicBezTo>
                    <a:pt x="4970651" y="-12052"/>
                    <a:pt x="5231238" y="19037"/>
                    <a:pt x="5371808" y="0"/>
                  </a:cubicBezTo>
                  <a:cubicBezTo>
                    <a:pt x="5512378" y="-19037"/>
                    <a:pt x="5715967" y="-5819"/>
                    <a:pt x="5941108" y="0"/>
                  </a:cubicBezTo>
                  <a:cubicBezTo>
                    <a:pt x="6166249" y="5819"/>
                    <a:pt x="6218293" y="-8869"/>
                    <a:pt x="6355145" y="0"/>
                  </a:cubicBezTo>
                  <a:cubicBezTo>
                    <a:pt x="6491997" y="8869"/>
                    <a:pt x="6787146" y="-7324"/>
                    <a:pt x="6924444" y="0"/>
                  </a:cubicBezTo>
                  <a:cubicBezTo>
                    <a:pt x="7061742" y="7324"/>
                    <a:pt x="7628919" y="-20968"/>
                    <a:pt x="7933658" y="0"/>
                  </a:cubicBezTo>
                  <a:cubicBezTo>
                    <a:pt x="8017281" y="1548"/>
                    <a:pt x="8116787" y="85039"/>
                    <a:pt x="8104135" y="170477"/>
                  </a:cubicBezTo>
                  <a:cubicBezTo>
                    <a:pt x="8135043" y="354951"/>
                    <a:pt x="8094436" y="606468"/>
                    <a:pt x="8104135" y="852365"/>
                  </a:cubicBezTo>
                  <a:cubicBezTo>
                    <a:pt x="8102403" y="952107"/>
                    <a:pt x="8027003" y="1035751"/>
                    <a:pt x="7933658" y="1022842"/>
                  </a:cubicBezTo>
                  <a:cubicBezTo>
                    <a:pt x="7727558" y="1014748"/>
                    <a:pt x="7508626" y="1023539"/>
                    <a:pt x="7131463" y="1022842"/>
                  </a:cubicBezTo>
                  <a:cubicBezTo>
                    <a:pt x="6754300" y="1022145"/>
                    <a:pt x="6757947" y="1025188"/>
                    <a:pt x="6484531" y="1022842"/>
                  </a:cubicBezTo>
                  <a:cubicBezTo>
                    <a:pt x="6211115" y="1020496"/>
                    <a:pt x="6199990" y="1037056"/>
                    <a:pt x="5992863" y="1022842"/>
                  </a:cubicBezTo>
                  <a:cubicBezTo>
                    <a:pt x="5785736" y="1008628"/>
                    <a:pt x="5768214" y="1005837"/>
                    <a:pt x="5578826" y="1022842"/>
                  </a:cubicBezTo>
                  <a:cubicBezTo>
                    <a:pt x="5389438" y="1039847"/>
                    <a:pt x="5161227" y="1009112"/>
                    <a:pt x="5009526" y="1022842"/>
                  </a:cubicBezTo>
                  <a:cubicBezTo>
                    <a:pt x="4857825" y="1036572"/>
                    <a:pt x="4733325" y="1016780"/>
                    <a:pt x="4595490" y="1022842"/>
                  </a:cubicBezTo>
                  <a:cubicBezTo>
                    <a:pt x="4457655" y="1028904"/>
                    <a:pt x="4154937" y="1022142"/>
                    <a:pt x="3870927" y="1022842"/>
                  </a:cubicBezTo>
                  <a:cubicBezTo>
                    <a:pt x="3586917" y="1023542"/>
                    <a:pt x="3289094" y="1021999"/>
                    <a:pt x="3068731" y="1022842"/>
                  </a:cubicBezTo>
                  <a:cubicBezTo>
                    <a:pt x="2848368" y="1023685"/>
                    <a:pt x="2521273" y="1037635"/>
                    <a:pt x="2344168" y="1022842"/>
                  </a:cubicBezTo>
                  <a:cubicBezTo>
                    <a:pt x="2167063" y="1008049"/>
                    <a:pt x="2109712" y="1043450"/>
                    <a:pt x="1930131" y="1022842"/>
                  </a:cubicBezTo>
                  <a:cubicBezTo>
                    <a:pt x="1750550" y="1002234"/>
                    <a:pt x="1689496" y="1011277"/>
                    <a:pt x="1516095" y="1022842"/>
                  </a:cubicBezTo>
                  <a:cubicBezTo>
                    <a:pt x="1342694" y="1034407"/>
                    <a:pt x="1094743" y="996568"/>
                    <a:pt x="946795" y="1022842"/>
                  </a:cubicBezTo>
                  <a:cubicBezTo>
                    <a:pt x="798847" y="1049116"/>
                    <a:pt x="491034" y="999548"/>
                    <a:pt x="170477" y="1022842"/>
                  </a:cubicBezTo>
                  <a:cubicBezTo>
                    <a:pt x="97750" y="1023255"/>
                    <a:pt x="18517" y="954757"/>
                    <a:pt x="0" y="852365"/>
                  </a:cubicBezTo>
                  <a:cubicBezTo>
                    <a:pt x="1267" y="603386"/>
                    <a:pt x="-18360" y="369219"/>
                    <a:pt x="0" y="170477"/>
                  </a:cubicBezTo>
                  <a:close/>
                </a:path>
                <a:path w="8104135" h="1022842" stroke="0" extrusionOk="0">
                  <a:moveTo>
                    <a:pt x="0" y="170477"/>
                  </a:moveTo>
                  <a:cubicBezTo>
                    <a:pt x="22740" y="72507"/>
                    <a:pt x="76188" y="5595"/>
                    <a:pt x="170477" y="0"/>
                  </a:cubicBezTo>
                  <a:cubicBezTo>
                    <a:pt x="359282" y="-11634"/>
                    <a:pt x="427616" y="-20089"/>
                    <a:pt x="584513" y="0"/>
                  </a:cubicBezTo>
                  <a:cubicBezTo>
                    <a:pt x="741410" y="20089"/>
                    <a:pt x="808490" y="-14268"/>
                    <a:pt x="998550" y="0"/>
                  </a:cubicBezTo>
                  <a:cubicBezTo>
                    <a:pt x="1188610" y="14268"/>
                    <a:pt x="1335880" y="-26935"/>
                    <a:pt x="1567850" y="0"/>
                  </a:cubicBezTo>
                  <a:cubicBezTo>
                    <a:pt x="1799820" y="26935"/>
                    <a:pt x="2075940" y="-18803"/>
                    <a:pt x="2370045" y="0"/>
                  </a:cubicBezTo>
                  <a:cubicBezTo>
                    <a:pt x="2664151" y="18803"/>
                    <a:pt x="2579649" y="-1793"/>
                    <a:pt x="2784081" y="0"/>
                  </a:cubicBezTo>
                  <a:cubicBezTo>
                    <a:pt x="2988513" y="1793"/>
                    <a:pt x="3102081" y="-19745"/>
                    <a:pt x="3275749" y="0"/>
                  </a:cubicBezTo>
                  <a:cubicBezTo>
                    <a:pt x="3449417" y="19745"/>
                    <a:pt x="3527748" y="9004"/>
                    <a:pt x="3767418" y="0"/>
                  </a:cubicBezTo>
                  <a:cubicBezTo>
                    <a:pt x="4007088" y="-9004"/>
                    <a:pt x="4077553" y="14672"/>
                    <a:pt x="4336717" y="0"/>
                  </a:cubicBezTo>
                  <a:cubicBezTo>
                    <a:pt x="4595881" y="-14672"/>
                    <a:pt x="4708907" y="29090"/>
                    <a:pt x="4983649" y="0"/>
                  </a:cubicBezTo>
                  <a:cubicBezTo>
                    <a:pt x="5258391" y="-29090"/>
                    <a:pt x="5303211" y="2730"/>
                    <a:pt x="5397686" y="0"/>
                  </a:cubicBezTo>
                  <a:cubicBezTo>
                    <a:pt x="5492161" y="-2730"/>
                    <a:pt x="5658285" y="-10720"/>
                    <a:pt x="5889354" y="0"/>
                  </a:cubicBezTo>
                  <a:cubicBezTo>
                    <a:pt x="6120423" y="10720"/>
                    <a:pt x="6336216" y="4473"/>
                    <a:pt x="6613917" y="0"/>
                  </a:cubicBezTo>
                  <a:cubicBezTo>
                    <a:pt x="6891618" y="-4473"/>
                    <a:pt x="6985625" y="-35702"/>
                    <a:pt x="7338481" y="0"/>
                  </a:cubicBezTo>
                  <a:cubicBezTo>
                    <a:pt x="7691337" y="35702"/>
                    <a:pt x="7679520" y="2884"/>
                    <a:pt x="7933658" y="0"/>
                  </a:cubicBezTo>
                  <a:cubicBezTo>
                    <a:pt x="8029132" y="-3515"/>
                    <a:pt x="8101237" y="73694"/>
                    <a:pt x="8104135" y="170477"/>
                  </a:cubicBezTo>
                  <a:cubicBezTo>
                    <a:pt x="8084061" y="310891"/>
                    <a:pt x="8121579" y="607357"/>
                    <a:pt x="8104135" y="852365"/>
                  </a:cubicBezTo>
                  <a:cubicBezTo>
                    <a:pt x="8126926" y="943690"/>
                    <a:pt x="8041170" y="1027128"/>
                    <a:pt x="7933658" y="1022842"/>
                  </a:cubicBezTo>
                  <a:cubicBezTo>
                    <a:pt x="7600249" y="1008411"/>
                    <a:pt x="7391577" y="991770"/>
                    <a:pt x="7131463" y="1022842"/>
                  </a:cubicBezTo>
                  <a:cubicBezTo>
                    <a:pt x="6871349" y="1053914"/>
                    <a:pt x="6683500" y="1044512"/>
                    <a:pt x="6329267" y="1022842"/>
                  </a:cubicBezTo>
                  <a:cubicBezTo>
                    <a:pt x="5975034" y="1001172"/>
                    <a:pt x="5769952" y="995736"/>
                    <a:pt x="5527072" y="1022842"/>
                  </a:cubicBezTo>
                  <a:cubicBezTo>
                    <a:pt x="5284192" y="1049948"/>
                    <a:pt x="5029634" y="1009216"/>
                    <a:pt x="4880140" y="1022842"/>
                  </a:cubicBezTo>
                  <a:cubicBezTo>
                    <a:pt x="4730646" y="1036468"/>
                    <a:pt x="4524052" y="1054515"/>
                    <a:pt x="4233208" y="1022842"/>
                  </a:cubicBezTo>
                  <a:cubicBezTo>
                    <a:pt x="3942364" y="991169"/>
                    <a:pt x="3831518" y="1029646"/>
                    <a:pt x="3663908" y="1022842"/>
                  </a:cubicBezTo>
                  <a:cubicBezTo>
                    <a:pt x="3496298" y="1016038"/>
                    <a:pt x="3381781" y="998286"/>
                    <a:pt x="3172240" y="1022842"/>
                  </a:cubicBezTo>
                  <a:cubicBezTo>
                    <a:pt x="2962699" y="1047398"/>
                    <a:pt x="2800529" y="1005966"/>
                    <a:pt x="2680572" y="1022842"/>
                  </a:cubicBezTo>
                  <a:cubicBezTo>
                    <a:pt x="2560615" y="1039718"/>
                    <a:pt x="2261422" y="1011382"/>
                    <a:pt x="2111272" y="1022842"/>
                  </a:cubicBezTo>
                  <a:cubicBezTo>
                    <a:pt x="1961122" y="1034302"/>
                    <a:pt x="1617492" y="1025369"/>
                    <a:pt x="1386709" y="1022842"/>
                  </a:cubicBezTo>
                  <a:cubicBezTo>
                    <a:pt x="1155926" y="1020315"/>
                    <a:pt x="1054577" y="1028784"/>
                    <a:pt x="895041" y="1022842"/>
                  </a:cubicBezTo>
                  <a:cubicBezTo>
                    <a:pt x="735505" y="1016900"/>
                    <a:pt x="463508" y="998652"/>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19" name="Hộp Văn bản 4">
              <a:extLst>
                <a:ext uri="{FF2B5EF4-FFF2-40B4-BE49-F238E27FC236}">
                  <a16:creationId xmlns="" xmlns:a16="http://schemas.microsoft.com/office/drawing/2014/main" id="{F77C353A-4486-F9B4-CE33-529787A7AAC8}"/>
                </a:ext>
              </a:extLst>
            </p:cNvPr>
            <p:cNvSpPr txBox="1"/>
            <p:nvPr/>
          </p:nvSpPr>
          <p:spPr>
            <a:xfrm>
              <a:off x="943060" y="99621"/>
              <a:ext cx="7622926" cy="530915"/>
            </a:xfrm>
            <a:prstGeom prst="rect">
              <a:avLst/>
            </a:prstGeom>
            <a:noFill/>
          </p:spPr>
          <p:txBody>
            <a:bodyPr wrap="square" rtlCol="0">
              <a:spAutoFit/>
            </a:bodyPr>
            <a:lstStyle/>
            <a:p>
              <a:pPr algn="just" defTabSz="1219170">
                <a:buClr>
                  <a:srgbClr val="000000"/>
                </a:buClr>
                <a:defRPr/>
              </a:pPr>
              <a:r>
                <a:rPr lang="en-US" sz="4000" b="1" kern="0" dirty="0">
                  <a:solidFill>
                    <a:srgbClr val="3E4355"/>
                  </a:solidFill>
                  <a:latin typeface="Times New Roman" pitchFamily="18" charset="0"/>
                  <a:cs typeface="Times New Roman" pitchFamily="18" charset="0"/>
                  <a:sym typeface="Arial"/>
                </a:rPr>
                <a:t>Long </a:t>
              </a:r>
              <a:r>
                <a:rPr lang="vi-VN" sz="4000" b="1" kern="0" dirty="0">
                  <a:solidFill>
                    <a:srgbClr val="3E4355"/>
                  </a:solidFill>
                  <a:latin typeface="Times New Roman" pitchFamily="18" charset="0"/>
                  <a:cs typeface="Times New Roman" pitchFamily="18" charset="0"/>
                  <a:sym typeface="Arial"/>
                </a:rPr>
                <a:t>và Khánh được giới thiệu</a:t>
              </a:r>
              <a:r>
                <a:rPr lang="en-US" sz="4000" b="1" kern="0" dirty="0">
                  <a:solidFill>
                    <a:srgbClr val="3E4355"/>
                  </a:solidFill>
                  <a:latin typeface="Times New Roman" pitchFamily="18" charset="0"/>
                  <a:cs typeface="Times New Roman" pitchFamily="18" charset="0"/>
                  <a:sym typeface="Arial"/>
                </a:rPr>
                <a:t> </a:t>
              </a:r>
              <a:r>
                <a:rPr lang="vi-VN" sz="4000" b="1" kern="0" dirty="0">
                  <a:solidFill>
                    <a:srgbClr val="3E4355"/>
                  </a:solidFill>
                  <a:latin typeface="Times New Roman" pitchFamily="18" charset="0"/>
                  <a:cs typeface="Times New Roman" pitchFamily="18" charset="0"/>
                  <a:sym typeface="Arial"/>
                </a:rPr>
                <a:t>như thế nào?</a:t>
              </a:r>
              <a:endParaRPr lang="en-US" sz="4000" b="1" kern="0" dirty="0">
                <a:solidFill>
                  <a:srgbClr val="3E4355"/>
                </a:solidFill>
                <a:latin typeface="Times New Roman" pitchFamily="18" charset="0"/>
                <a:cs typeface="Times New Roman" pitchFamily="18" charset="0"/>
                <a:sym typeface="Arial"/>
              </a:endParaRPr>
            </a:p>
          </p:txBody>
        </p:sp>
        <p:pic>
          <p:nvPicPr>
            <p:cNvPr id="20" name="Hình ảnh 5">
              <a:extLst>
                <a:ext uri="{FF2B5EF4-FFF2-40B4-BE49-F238E27FC236}">
                  <a16:creationId xmlns="" xmlns:a16="http://schemas.microsoft.com/office/drawing/2014/main" id="{79F08FF1-6B9F-304C-B5C9-4639FA864130}"/>
                </a:ext>
              </a:extLst>
            </p:cNvPr>
            <p:cNvPicPr>
              <a:picLocks noChangeAspect="1"/>
            </p:cNvPicPr>
            <p:nvPr/>
          </p:nvPicPr>
          <p:blipFill rotWithShape="1">
            <a:blip r:embed="rId4"/>
            <a:srcRect l="31483" t="5898" r="50744" b="64236"/>
            <a:stretch/>
          </p:blipFill>
          <p:spPr>
            <a:xfrm>
              <a:off x="421432" y="-170659"/>
              <a:ext cx="672640" cy="1130227"/>
            </a:xfrm>
            <a:prstGeom prst="rect">
              <a:avLst/>
            </a:prstGeom>
          </p:spPr>
        </p:pic>
      </p:grpSp>
      <p:cxnSp>
        <p:nvCxnSpPr>
          <p:cNvPr id="6" name="Straight Connector 5"/>
          <p:cNvCxnSpPr/>
          <p:nvPr/>
        </p:nvCxnSpPr>
        <p:spPr>
          <a:xfrm>
            <a:off x="1654629" y="1522821"/>
            <a:ext cx="30044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1557926"/>
            <a:ext cx="19884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935" y="2243131"/>
            <a:ext cx="4900174" cy="338258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0449" y="3585029"/>
            <a:ext cx="5501551" cy="3293692"/>
          </a:xfrm>
          <a:prstGeom prst="rect">
            <a:avLst/>
          </a:prstGeom>
        </p:spPr>
      </p:pic>
      <p:sp>
        <p:nvSpPr>
          <p:cNvPr id="13" name="Cloud Callout 12"/>
          <p:cNvSpPr/>
          <p:nvPr/>
        </p:nvSpPr>
        <p:spPr>
          <a:xfrm>
            <a:off x="6466364" y="1995440"/>
            <a:ext cx="4412343" cy="1589589"/>
          </a:xfrm>
          <a:prstGeom prst="cloudCallou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90228" y="2257646"/>
            <a:ext cx="3461658" cy="954107"/>
          </a:xfrm>
          <a:prstGeom prst="rect">
            <a:avLst/>
          </a:prstGeom>
          <a:noFill/>
        </p:spPr>
        <p:txBody>
          <a:bodyPr wrap="square" rtlCol="0">
            <a:spAutoFit/>
          </a:bodyPr>
          <a:lstStyle/>
          <a:p>
            <a:r>
              <a:rPr lang="en-US" sz="2800" dirty="0">
                <a:latin typeface="Times New Roman" pitchFamily="18" charset="0"/>
                <a:cs typeface="Times New Roman" pitchFamily="18" charset="0"/>
              </a:rPr>
              <a:t>Em hiểu thế nào là </a:t>
            </a:r>
            <a:r>
              <a:rPr lang="en-US" sz="2800" b="1" dirty="0">
                <a:solidFill>
                  <a:srgbClr val="FF0000"/>
                </a:solidFill>
                <a:latin typeface="Times New Roman" pitchFamily="18" charset="0"/>
                <a:cs typeface="Times New Roman" pitchFamily="18" charset="0"/>
              </a:rPr>
              <a:t>giống nhau như đúc</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850713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28" y="56242"/>
            <a:ext cx="5210628" cy="338545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14409"/>
          <a:stretch/>
        </p:blipFill>
        <p:spPr>
          <a:xfrm>
            <a:off x="2411894" y="3441699"/>
            <a:ext cx="6671525" cy="341630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7657" y="56241"/>
            <a:ext cx="5921829" cy="3385457"/>
          </a:xfrm>
          <a:prstGeom prst="rect">
            <a:avLst/>
          </a:prstGeom>
        </p:spPr>
      </p:pic>
    </p:spTree>
    <p:extLst>
      <p:ext uri="{BB962C8B-B14F-4D97-AF65-F5344CB8AC3E}">
        <p14:creationId xmlns:p14="http://schemas.microsoft.com/office/powerpoint/2010/main" val="35576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7" name="Nhóm 3">
            <a:extLst>
              <a:ext uri="{FF2B5EF4-FFF2-40B4-BE49-F238E27FC236}">
                <a16:creationId xmlns="" xmlns:a16="http://schemas.microsoft.com/office/drawing/2014/main" id="{B0B062A7-1CA6-D227-7725-F016C750266D}"/>
              </a:ext>
            </a:extLst>
          </p:cNvPr>
          <p:cNvGrpSpPr/>
          <p:nvPr/>
        </p:nvGrpSpPr>
        <p:grpSpPr>
          <a:xfrm>
            <a:off x="170214" y="61328"/>
            <a:ext cx="11545537" cy="6367273"/>
            <a:chOff x="-8603" y="2182145"/>
            <a:chExt cx="6806716" cy="4775453"/>
          </a:xfrm>
        </p:grpSpPr>
        <p:sp>
          <p:nvSpPr>
            <p:cNvPr id="8" name="Hình chữ nhật: Góc Tròn 4">
              <a:extLst>
                <a:ext uri="{FF2B5EF4-FFF2-40B4-BE49-F238E27FC236}">
                  <a16:creationId xmlns="" xmlns:a16="http://schemas.microsoft.com/office/drawing/2014/main" id="{DEBE9342-AFAA-985A-7B4F-722D8B08694E}"/>
                </a:ext>
              </a:extLst>
            </p:cNvPr>
            <p:cNvSpPr/>
            <p:nvPr/>
          </p:nvSpPr>
          <p:spPr>
            <a:xfrm>
              <a:off x="-8603" y="2420745"/>
              <a:ext cx="6806715" cy="4536853"/>
            </a:xfrm>
            <a:custGeom>
              <a:avLst/>
              <a:gdLst>
                <a:gd name="connsiteX0" fmla="*/ 0 w 6296569"/>
                <a:gd name="connsiteY0" fmla="*/ 756157 h 4536853"/>
                <a:gd name="connsiteX1" fmla="*/ 756157 w 6296569"/>
                <a:gd name="connsiteY1" fmla="*/ 0 h 4536853"/>
                <a:gd name="connsiteX2" fmla="*/ 1439622 w 6296569"/>
                <a:gd name="connsiteY2" fmla="*/ 0 h 4536853"/>
                <a:gd name="connsiteX3" fmla="*/ 2027402 w 6296569"/>
                <a:gd name="connsiteY3" fmla="*/ 0 h 4536853"/>
                <a:gd name="connsiteX4" fmla="*/ 2567339 w 6296569"/>
                <a:gd name="connsiteY4" fmla="*/ 0 h 4536853"/>
                <a:gd name="connsiteX5" fmla="*/ 3250804 w 6296569"/>
                <a:gd name="connsiteY5" fmla="*/ 0 h 4536853"/>
                <a:gd name="connsiteX6" fmla="*/ 3838584 w 6296569"/>
                <a:gd name="connsiteY6" fmla="*/ 0 h 4536853"/>
                <a:gd name="connsiteX7" fmla="*/ 4569892 w 6296569"/>
                <a:gd name="connsiteY7" fmla="*/ 0 h 4536853"/>
                <a:gd name="connsiteX8" fmla="*/ 5540412 w 6296569"/>
                <a:gd name="connsiteY8" fmla="*/ 0 h 4536853"/>
                <a:gd name="connsiteX9" fmla="*/ 6296569 w 6296569"/>
                <a:gd name="connsiteY9" fmla="*/ 756157 h 4536853"/>
                <a:gd name="connsiteX10" fmla="*/ 6296569 w 6296569"/>
                <a:gd name="connsiteY10" fmla="*/ 1391310 h 4536853"/>
                <a:gd name="connsiteX11" fmla="*/ 6296569 w 6296569"/>
                <a:gd name="connsiteY11" fmla="*/ 1905482 h 4536853"/>
                <a:gd name="connsiteX12" fmla="*/ 6296569 w 6296569"/>
                <a:gd name="connsiteY12" fmla="*/ 2540635 h 4536853"/>
                <a:gd name="connsiteX13" fmla="*/ 6296569 w 6296569"/>
                <a:gd name="connsiteY13" fmla="*/ 3054807 h 4536853"/>
                <a:gd name="connsiteX14" fmla="*/ 6296569 w 6296569"/>
                <a:gd name="connsiteY14" fmla="*/ 3780696 h 4536853"/>
                <a:gd name="connsiteX15" fmla="*/ 5540412 w 6296569"/>
                <a:gd name="connsiteY15" fmla="*/ 4536853 h 4536853"/>
                <a:gd name="connsiteX16" fmla="*/ 4856947 w 6296569"/>
                <a:gd name="connsiteY16" fmla="*/ 4536853 h 4536853"/>
                <a:gd name="connsiteX17" fmla="*/ 4269167 w 6296569"/>
                <a:gd name="connsiteY17" fmla="*/ 4536853 h 4536853"/>
                <a:gd name="connsiteX18" fmla="*/ 3585702 w 6296569"/>
                <a:gd name="connsiteY18" fmla="*/ 4536853 h 4536853"/>
                <a:gd name="connsiteX19" fmla="*/ 2950080 w 6296569"/>
                <a:gd name="connsiteY19" fmla="*/ 4536853 h 4536853"/>
                <a:gd name="connsiteX20" fmla="*/ 2266615 w 6296569"/>
                <a:gd name="connsiteY20" fmla="*/ 4536853 h 4536853"/>
                <a:gd name="connsiteX21" fmla="*/ 1487465 w 6296569"/>
                <a:gd name="connsiteY21" fmla="*/ 4536853 h 4536853"/>
                <a:gd name="connsiteX22" fmla="*/ 756157 w 6296569"/>
                <a:gd name="connsiteY22" fmla="*/ 4536853 h 4536853"/>
                <a:gd name="connsiteX23" fmla="*/ 0 w 6296569"/>
                <a:gd name="connsiteY23" fmla="*/ 3780696 h 4536853"/>
                <a:gd name="connsiteX24" fmla="*/ 0 w 6296569"/>
                <a:gd name="connsiteY24" fmla="*/ 3145543 h 4536853"/>
                <a:gd name="connsiteX25" fmla="*/ 0 w 6296569"/>
                <a:gd name="connsiteY25" fmla="*/ 2631371 h 4536853"/>
                <a:gd name="connsiteX26" fmla="*/ 0 w 6296569"/>
                <a:gd name="connsiteY26" fmla="*/ 2056709 h 4536853"/>
                <a:gd name="connsiteX27" fmla="*/ 0 w 6296569"/>
                <a:gd name="connsiteY27" fmla="*/ 1542537 h 4536853"/>
                <a:gd name="connsiteX28" fmla="*/ 0 w 6296569"/>
                <a:gd name="connsiteY28" fmla="*/ 756157 h 453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6569" h="4536853" fill="none" extrusionOk="0">
                  <a:moveTo>
                    <a:pt x="0" y="756157"/>
                  </a:moveTo>
                  <a:cubicBezTo>
                    <a:pt x="-62063" y="336086"/>
                    <a:pt x="314507" y="-43088"/>
                    <a:pt x="756157" y="0"/>
                  </a:cubicBezTo>
                  <a:cubicBezTo>
                    <a:pt x="973775" y="34120"/>
                    <a:pt x="1219110" y="284"/>
                    <a:pt x="1439622" y="0"/>
                  </a:cubicBezTo>
                  <a:cubicBezTo>
                    <a:pt x="1660134" y="-284"/>
                    <a:pt x="1836494" y="-3149"/>
                    <a:pt x="2027402" y="0"/>
                  </a:cubicBezTo>
                  <a:cubicBezTo>
                    <a:pt x="2218310" y="3149"/>
                    <a:pt x="2389214" y="3182"/>
                    <a:pt x="2567339" y="0"/>
                  </a:cubicBezTo>
                  <a:cubicBezTo>
                    <a:pt x="2745464" y="-3182"/>
                    <a:pt x="2988442" y="-794"/>
                    <a:pt x="3250804" y="0"/>
                  </a:cubicBezTo>
                  <a:cubicBezTo>
                    <a:pt x="3513166" y="794"/>
                    <a:pt x="3625736" y="556"/>
                    <a:pt x="3838584" y="0"/>
                  </a:cubicBezTo>
                  <a:cubicBezTo>
                    <a:pt x="4051432" y="-556"/>
                    <a:pt x="4385762" y="31397"/>
                    <a:pt x="4569892" y="0"/>
                  </a:cubicBezTo>
                  <a:cubicBezTo>
                    <a:pt x="4754022" y="-31397"/>
                    <a:pt x="5255904" y="-37472"/>
                    <a:pt x="5540412" y="0"/>
                  </a:cubicBezTo>
                  <a:cubicBezTo>
                    <a:pt x="5874271" y="25164"/>
                    <a:pt x="6235611" y="292760"/>
                    <a:pt x="6296569" y="756157"/>
                  </a:cubicBezTo>
                  <a:cubicBezTo>
                    <a:pt x="6311637" y="917905"/>
                    <a:pt x="6267900" y="1124614"/>
                    <a:pt x="6296569" y="1391310"/>
                  </a:cubicBezTo>
                  <a:cubicBezTo>
                    <a:pt x="6325238" y="1658006"/>
                    <a:pt x="6298230" y="1652864"/>
                    <a:pt x="6296569" y="1905482"/>
                  </a:cubicBezTo>
                  <a:cubicBezTo>
                    <a:pt x="6294908" y="2158100"/>
                    <a:pt x="6272088" y="2383849"/>
                    <a:pt x="6296569" y="2540635"/>
                  </a:cubicBezTo>
                  <a:cubicBezTo>
                    <a:pt x="6321050" y="2697421"/>
                    <a:pt x="6309987" y="2885833"/>
                    <a:pt x="6296569" y="3054807"/>
                  </a:cubicBezTo>
                  <a:cubicBezTo>
                    <a:pt x="6283151" y="3223781"/>
                    <a:pt x="6306564" y="3489252"/>
                    <a:pt x="6296569" y="3780696"/>
                  </a:cubicBezTo>
                  <a:cubicBezTo>
                    <a:pt x="6275961" y="4274649"/>
                    <a:pt x="5977766" y="4489773"/>
                    <a:pt x="5540412" y="4536853"/>
                  </a:cubicBezTo>
                  <a:cubicBezTo>
                    <a:pt x="5229815" y="4563605"/>
                    <a:pt x="5132512" y="4516897"/>
                    <a:pt x="4856947" y="4536853"/>
                  </a:cubicBezTo>
                  <a:cubicBezTo>
                    <a:pt x="4581382" y="4556809"/>
                    <a:pt x="4446865" y="4519956"/>
                    <a:pt x="4269167" y="4536853"/>
                  </a:cubicBezTo>
                  <a:cubicBezTo>
                    <a:pt x="4091469" y="4553750"/>
                    <a:pt x="3756073" y="4535072"/>
                    <a:pt x="3585702" y="4536853"/>
                  </a:cubicBezTo>
                  <a:cubicBezTo>
                    <a:pt x="3415331" y="4538634"/>
                    <a:pt x="3254671" y="4507226"/>
                    <a:pt x="2950080" y="4536853"/>
                  </a:cubicBezTo>
                  <a:cubicBezTo>
                    <a:pt x="2645489" y="4566480"/>
                    <a:pt x="2473474" y="4529380"/>
                    <a:pt x="2266615" y="4536853"/>
                  </a:cubicBezTo>
                  <a:cubicBezTo>
                    <a:pt x="2059756" y="4544326"/>
                    <a:pt x="1668922" y="4531920"/>
                    <a:pt x="1487465" y="4536853"/>
                  </a:cubicBezTo>
                  <a:cubicBezTo>
                    <a:pt x="1306008" y="4541787"/>
                    <a:pt x="959157" y="4507333"/>
                    <a:pt x="756157" y="4536853"/>
                  </a:cubicBezTo>
                  <a:cubicBezTo>
                    <a:pt x="409816" y="4602924"/>
                    <a:pt x="-65031" y="4251697"/>
                    <a:pt x="0" y="3780696"/>
                  </a:cubicBezTo>
                  <a:cubicBezTo>
                    <a:pt x="15293" y="3465411"/>
                    <a:pt x="-26914" y="3380389"/>
                    <a:pt x="0" y="3145543"/>
                  </a:cubicBezTo>
                  <a:cubicBezTo>
                    <a:pt x="26914" y="2910697"/>
                    <a:pt x="24791" y="2768383"/>
                    <a:pt x="0" y="2631371"/>
                  </a:cubicBezTo>
                  <a:cubicBezTo>
                    <a:pt x="-24791" y="2494359"/>
                    <a:pt x="-8050" y="2301322"/>
                    <a:pt x="0" y="2056709"/>
                  </a:cubicBezTo>
                  <a:cubicBezTo>
                    <a:pt x="8050" y="1812096"/>
                    <a:pt x="-14428" y="1679659"/>
                    <a:pt x="0" y="1542537"/>
                  </a:cubicBezTo>
                  <a:cubicBezTo>
                    <a:pt x="14428" y="1405415"/>
                    <a:pt x="-36900" y="1007793"/>
                    <a:pt x="0" y="756157"/>
                  </a:cubicBezTo>
                  <a:close/>
                </a:path>
                <a:path w="6296569" h="4536853" stroke="0" extrusionOk="0">
                  <a:moveTo>
                    <a:pt x="0" y="756157"/>
                  </a:moveTo>
                  <a:cubicBezTo>
                    <a:pt x="91384" y="323200"/>
                    <a:pt x="337323" y="49732"/>
                    <a:pt x="756157" y="0"/>
                  </a:cubicBezTo>
                  <a:cubicBezTo>
                    <a:pt x="908152" y="-18875"/>
                    <a:pt x="1147301" y="-10592"/>
                    <a:pt x="1296094" y="0"/>
                  </a:cubicBezTo>
                  <a:cubicBezTo>
                    <a:pt x="1444887" y="10592"/>
                    <a:pt x="1653566" y="10155"/>
                    <a:pt x="1836032" y="0"/>
                  </a:cubicBezTo>
                  <a:cubicBezTo>
                    <a:pt x="2018498" y="-10155"/>
                    <a:pt x="2199993" y="23487"/>
                    <a:pt x="2471654" y="0"/>
                  </a:cubicBezTo>
                  <a:cubicBezTo>
                    <a:pt x="2743315" y="-23487"/>
                    <a:pt x="3060715" y="-21275"/>
                    <a:pt x="3250804" y="0"/>
                  </a:cubicBezTo>
                  <a:cubicBezTo>
                    <a:pt x="3440893" y="21275"/>
                    <a:pt x="3528480" y="-9795"/>
                    <a:pt x="3790742" y="0"/>
                  </a:cubicBezTo>
                  <a:cubicBezTo>
                    <a:pt x="4053004" y="9795"/>
                    <a:pt x="4106126" y="-29168"/>
                    <a:pt x="4378522" y="0"/>
                  </a:cubicBezTo>
                  <a:cubicBezTo>
                    <a:pt x="4650918" y="29168"/>
                    <a:pt x="5045967" y="-54988"/>
                    <a:pt x="5540412" y="0"/>
                  </a:cubicBezTo>
                  <a:cubicBezTo>
                    <a:pt x="6046588" y="53719"/>
                    <a:pt x="6246576" y="308536"/>
                    <a:pt x="6296569" y="756157"/>
                  </a:cubicBezTo>
                  <a:cubicBezTo>
                    <a:pt x="6275227" y="933259"/>
                    <a:pt x="6302707" y="1047280"/>
                    <a:pt x="6296569" y="1300574"/>
                  </a:cubicBezTo>
                  <a:cubicBezTo>
                    <a:pt x="6290431" y="1553868"/>
                    <a:pt x="6320192" y="1689676"/>
                    <a:pt x="6296569" y="1844991"/>
                  </a:cubicBezTo>
                  <a:cubicBezTo>
                    <a:pt x="6272946" y="2000306"/>
                    <a:pt x="6308387" y="2292253"/>
                    <a:pt x="6296569" y="2480144"/>
                  </a:cubicBezTo>
                  <a:cubicBezTo>
                    <a:pt x="6284751" y="2668035"/>
                    <a:pt x="6317862" y="2983871"/>
                    <a:pt x="6296569" y="3115297"/>
                  </a:cubicBezTo>
                  <a:cubicBezTo>
                    <a:pt x="6275276" y="3246723"/>
                    <a:pt x="6310593" y="3518858"/>
                    <a:pt x="6296569" y="3780696"/>
                  </a:cubicBezTo>
                  <a:cubicBezTo>
                    <a:pt x="6326044" y="4119969"/>
                    <a:pt x="5926716" y="4508424"/>
                    <a:pt x="5540412" y="4536853"/>
                  </a:cubicBezTo>
                  <a:cubicBezTo>
                    <a:pt x="5240700" y="4538638"/>
                    <a:pt x="5149990" y="4509183"/>
                    <a:pt x="4809104" y="4536853"/>
                  </a:cubicBezTo>
                  <a:cubicBezTo>
                    <a:pt x="4468218" y="4564523"/>
                    <a:pt x="4429386" y="4521044"/>
                    <a:pt x="4173482" y="4536853"/>
                  </a:cubicBezTo>
                  <a:cubicBezTo>
                    <a:pt x="3917578" y="4552662"/>
                    <a:pt x="3731191" y="4522408"/>
                    <a:pt x="3442174" y="4536853"/>
                  </a:cubicBezTo>
                  <a:cubicBezTo>
                    <a:pt x="3153157" y="4551298"/>
                    <a:pt x="2874445" y="4548653"/>
                    <a:pt x="2710867" y="4536853"/>
                  </a:cubicBezTo>
                  <a:cubicBezTo>
                    <a:pt x="2547289" y="4525053"/>
                    <a:pt x="2144919" y="4553510"/>
                    <a:pt x="1931717" y="4536853"/>
                  </a:cubicBezTo>
                  <a:cubicBezTo>
                    <a:pt x="1718515" y="4520197"/>
                    <a:pt x="1107212" y="4557964"/>
                    <a:pt x="756157" y="4536853"/>
                  </a:cubicBezTo>
                  <a:cubicBezTo>
                    <a:pt x="334324" y="4558357"/>
                    <a:pt x="-15729" y="4299352"/>
                    <a:pt x="0" y="3780696"/>
                  </a:cubicBezTo>
                  <a:cubicBezTo>
                    <a:pt x="-10976" y="3670376"/>
                    <a:pt x="6075" y="3383807"/>
                    <a:pt x="0" y="3266524"/>
                  </a:cubicBezTo>
                  <a:cubicBezTo>
                    <a:pt x="-6075" y="3149241"/>
                    <a:pt x="4617" y="2958412"/>
                    <a:pt x="0" y="2722107"/>
                  </a:cubicBezTo>
                  <a:cubicBezTo>
                    <a:pt x="-4617" y="2485802"/>
                    <a:pt x="-18526" y="2365570"/>
                    <a:pt x="0" y="2177690"/>
                  </a:cubicBezTo>
                  <a:cubicBezTo>
                    <a:pt x="18526" y="1989810"/>
                    <a:pt x="4334" y="1796310"/>
                    <a:pt x="0" y="1603028"/>
                  </a:cubicBezTo>
                  <a:cubicBezTo>
                    <a:pt x="-4334" y="1409746"/>
                    <a:pt x="-28610" y="1167536"/>
                    <a:pt x="0" y="75615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0" name="Hình ảnh 5">
              <a:extLst>
                <a:ext uri="{FF2B5EF4-FFF2-40B4-BE49-F238E27FC236}">
                  <a16:creationId xmlns="" xmlns:a16="http://schemas.microsoft.com/office/drawing/2014/main" id="{D2FF2483-9A0F-DA55-3D41-154504D5AD3D}"/>
                </a:ext>
              </a:extLst>
            </p:cNvPr>
            <p:cNvPicPr>
              <a:picLocks noChangeAspect="1"/>
            </p:cNvPicPr>
            <p:nvPr/>
          </p:nvPicPr>
          <p:blipFill rotWithShape="1">
            <a:blip r:embed="rId4"/>
            <a:srcRect l="71687" t="2707" r="6176" b="64704"/>
            <a:stretch/>
          </p:blipFill>
          <p:spPr>
            <a:xfrm>
              <a:off x="102612" y="2182145"/>
              <a:ext cx="715946" cy="1054004"/>
            </a:xfrm>
            <a:prstGeom prst="rect">
              <a:avLst/>
            </a:prstGeom>
          </p:spPr>
        </p:pic>
        <p:sp>
          <p:nvSpPr>
            <p:cNvPr id="11" name="Hộp Văn bản 15">
              <a:extLst>
                <a:ext uri="{FF2B5EF4-FFF2-40B4-BE49-F238E27FC236}">
                  <a16:creationId xmlns="" xmlns:a16="http://schemas.microsoft.com/office/drawing/2014/main" id="{037521AD-F764-6C36-22D3-203C4A9CCEA0}"/>
                </a:ext>
              </a:extLst>
            </p:cNvPr>
            <p:cNvSpPr txBox="1"/>
            <p:nvPr/>
          </p:nvSpPr>
          <p:spPr>
            <a:xfrm>
              <a:off x="102613" y="2553879"/>
              <a:ext cx="6695500" cy="3300903"/>
            </a:xfrm>
            <a:prstGeom prst="rect">
              <a:avLst/>
            </a:prstGeom>
            <a:noFill/>
          </p:spPr>
          <p:txBody>
            <a:bodyPr wrap="square" rtlCol="0">
              <a:spAutoFit/>
            </a:bodyPr>
            <a:lstStyle/>
            <a:p>
              <a:pPr algn="just"/>
              <a:endParaRPr lang="en-US" sz="4000" b="0" i="0" dirty="0">
                <a:solidFill>
                  <a:srgbClr val="000000"/>
                </a:solidFill>
                <a:effectLst/>
                <a:latin typeface="Calibri" panose="020F0502020204030204" pitchFamily="34" charset="0"/>
                <a:cs typeface="Calibri" panose="020F0502020204030204" pitchFamily="34" charset="0"/>
              </a:endParaRPr>
            </a:p>
            <a:p>
              <a:pPr algn="just"/>
              <a:r>
                <a:rPr lang="vi-VN" sz="4000" b="0" i="0" dirty="0">
                  <a:solidFill>
                    <a:srgbClr val="000000"/>
                  </a:solidFill>
                  <a:effectLst/>
                  <a:latin typeface="Calibri" panose="020F0502020204030204" pitchFamily="34" charset="0"/>
                  <a:cs typeface="Calibri" panose="020F0502020204030204" pitchFamily="34" charset="0"/>
                </a:rPr>
                <a:t>Theo em</a:t>
              </a:r>
              <a:r>
                <a:rPr lang="en-US" sz="4000" b="0" i="0" dirty="0">
                  <a:solidFill>
                    <a:srgbClr val="000000"/>
                  </a:solidFill>
                  <a:effectLst/>
                  <a:latin typeface="Calibri" panose="020F0502020204030204" pitchFamily="34" charset="0"/>
                  <a:cs typeface="Calibri" panose="020F0502020204030204" pitchFamily="34" charset="0"/>
                </a:rPr>
                <a:t>,</a:t>
              </a:r>
              <a:r>
                <a:rPr lang="en-US" sz="4000" dirty="0">
                  <a:solidFill>
                    <a:srgbClr val="000000"/>
                  </a:solidFill>
                  <a:latin typeface="Calibri" panose="020F0502020204030204" pitchFamily="34" charset="0"/>
                  <a:cs typeface="Calibri" panose="020F0502020204030204" pitchFamily="34" charset="0"/>
                </a:rPr>
                <a:t> v</a:t>
              </a:r>
              <a:r>
                <a:rPr lang="vi-VN" sz="4000" b="0" i="0" dirty="0">
                  <a:solidFill>
                    <a:srgbClr val="000000"/>
                  </a:solidFill>
                  <a:effectLst/>
                  <a:latin typeface="Calibri" panose="020F0502020204030204" pitchFamily="34" charset="0"/>
                  <a:cs typeface="Calibri" panose="020F0502020204030204" pitchFamily="34" charset="0"/>
                </a:rPr>
                <a:t>ì sao Long không muốn giống anh của mình? Chọn câu trả lời dưới đây hoặc nêu ý kiến của em?</a:t>
              </a:r>
            </a:p>
            <a:p>
              <a:pPr algn="just"/>
              <a:r>
                <a:rPr lang="vi-VN" sz="4000" b="0" i="0" dirty="0">
                  <a:solidFill>
                    <a:srgbClr val="000000"/>
                  </a:solidFill>
                  <a:effectLst/>
                  <a:latin typeface="Calibri" panose="020F0502020204030204" pitchFamily="34" charset="0"/>
                  <a:cs typeface="Calibri" panose="020F0502020204030204" pitchFamily="34" charset="0"/>
                </a:rPr>
                <a:t>A. Vì Long không thích bị mọi người gọi nhầm.</a:t>
              </a:r>
            </a:p>
            <a:p>
              <a:pPr algn="just"/>
              <a:r>
                <a:rPr lang="vi-VN" sz="4000" b="0" i="0" dirty="0">
                  <a:solidFill>
                    <a:srgbClr val="000000"/>
                  </a:solidFill>
                  <a:effectLst/>
                  <a:latin typeface="Calibri" panose="020F0502020204030204" pitchFamily="34" charset="0"/>
                  <a:cs typeface="Calibri" panose="020F0502020204030204" pitchFamily="34" charset="0"/>
                </a:rPr>
                <a:t>B. Vì Long cảm thấy phiền hà khi giống người khác.</a:t>
              </a:r>
            </a:p>
            <a:p>
              <a:pPr algn="just"/>
              <a:r>
                <a:rPr lang="vi-VN" sz="4000" b="0" i="0" dirty="0">
                  <a:solidFill>
                    <a:srgbClr val="000000"/>
                  </a:solidFill>
                  <a:effectLst/>
                  <a:latin typeface="Calibri" panose="020F0502020204030204" pitchFamily="34" charset="0"/>
                  <a:cs typeface="Calibri" panose="020F0502020204030204" pitchFamily="34" charset="0"/>
                </a:rPr>
                <a:t>C. Vì Long muốn khẳng định vẻ riêng của mình.</a:t>
              </a:r>
            </a:p>
          </p:txBody>
        </p:sp>
      </p:grpSp>
    </p:spTree>
    <p:extLst>
      <p:ext uri="{BB962C8B-B14F-4D97-AF65-F5344CB8AC3E}">
        <p14:creationId xmlns:p14="http://schemas.microsoft.com/office/powerpoint/2010/main" val="11280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49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 name="Nhóm 2">
            <a:extLst>
              <a:ext uri="{FF2B5EF4-FFF2-40B4-BE49-F238E27FC236}">
                <a16:creationId xmlns="" xmlns:a16="http://schemas.microsoft.com/office/drawing/2014/main" id="{6BC475B4-F36F-DABE-58CB-C8ACFF132D88}"/>
              </a:ext>
            </a:extLst>
          </p:cNvPr>
          <p:cNvGrpSpPr/>
          <p:nvPr/>
        </p:nvGrpSpPr>
        <p:grpSpPr>
          <a:xfrm>
            <a:off x="777742" y="135550"/>
            <a:ext cx="10458716" cy="1290037"/>
            <a:chOff x="464811" y="3320263"/>
            <a:chExt cx="7844037" cy="967528"/>
          </a:xfrm>
        </p:grpSpPr>
        <p:sp>
          <p:nvSpPr>
            <p:cNvPr id="3" name="Hình chữ nhật: Góc Tròn 6">
              <a:extLst>
                <a:ext uri="{FF2B5EF4-FFF2-40B4-BE49-F238E27FC236}">
                  <a16:creationId xmlns="" xmlns:a16="http://schemas.microsoft.com/office/drawing/2014/main" id="{B4E01C90-944E-9CEE-3E02-FCC2D23AE6F4}"/>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5">
                <a:lumMod val="20000"/>
                <a:lumOff val="80000"/>
              </a:schemeClr>
            </a:solidFill>
            <a:ln w="19050">
              <a:solidFill>
                <a:srgbClr val="02A783"/>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4" name="Hộp Văn bản 7">
              <a:extLst>
                <a:ext uri="{FF2B5EF4-FFF2-40B4-BE49-F238E27FC236}">
                  <a16:creationId xmlns="" xmlns:a16="http://schemas.microsoft.com/office/drawing/2014/main" id="{3C8AD819-9860-ED72-6151-8CA3AC719B09}"/>
                </a:ext>
              </a:extLst>
            </p:cNvPr>
            <p:cNvSpPr txBox="1"/>
            <p:nvPr/>
          </p:nvSpPr>
          <p:spPr>
            <a:xfrm>
              <a:off x="810405" y="3418610"/>
              <a:ext cx="7498443" cy="807914"/>
            </a:xfrm>
            <a:prstGeom prst="rect">
              <a:avLst/>
            </a:prstGeom>
            <a:noFill/>
          </p:spPr>
          <p:txBody>
            <a:bodyPr wrap="square" rtlCol="0">
              <a:spAutoFit/>
            </a:bodyPr>
            <a:lstStyle/>
            <a:p>
              <a:pPr algn="ctr" defTabSz="1219170">
                <a:buClr>
                  <a:srgbClr val="000000"/>
                </a:buClr>
                <a:defRPr/>
              </a:pPr>
              <a:r>
                <a:rPr lang="en-US" sz="3200" b="1" kern="0" dirty="0">
                  <a:solidFill>
                    <a:srgbClr val="002060"/>
                  </a:solidFill>
                  <a:latin typeface="Calibri" panose="020F0502020204030204" pitchFamily="34" charset="0"/>
                  <a:cs typeface="Calibri" panose="020F0502020204030204" pitchFamily="34" charset="0"/>
                  <a:sym typeface="Arial"/>
                </a:rPr>
                <a:t>5. </a:t>
              </a:r>
              <a:r>
                <a:rPr lang="vi-VN" sz="3200" b="1" kern="0" dirty="0">
                  <a:solidFill>
                    <a:srgbClr val="002060"/>
                  </a:solidFill>
                  <a:latin typeface="Calibri" panose="020F0502020204030204" pitchFamily="34" charset="0"/>
                  <a:cs typeface="Calibri" panose="020F0502020204030204" pitchFamily="34" charset="0"/>
                  <a:sym typeface="Arial"/>
                </a:rPr>
                <a:t>Nhận xét vẻ đặc điểm của Long và Khánh thể hiện qua hành động, lời nói của từng nhân vật.</a:t>
              </a:r>
            </a:p>
          </p:txBody>
        </p:sp>
      </p:grpSp>
      <p:pic>
        <p:nvPicPr>
          <p:cNvPr id="7" name="Picture 5">
            <a:extLst>
              <a:ext uri="{FF2B5EF4-FFF2-40B4-BE49-F238E27FC236}">
                <a16:creationId xmlns="" xmlns:a16="http://schemas.microsoft.com/office/drawing/2014/main" id="{F2A03D7E-3101-E24E-19B1-3A91195F05EA}"/>
              </a:ext>
            </a:extLst>
          </p:cNvPr>
          <p:cNvPicPr>
            <a:picLocks noChangeAspect="1"/>
          </p:cNvPicPr>
          <p:nvPr/>
        </p:nvPicPr>
        <p:blipFill>
          <a:blip r:embed="rId4"/>
          <a:stretch>
            <a:fillRect/>
          </a:stretch>
        </p:blipFill>
        <p:spPr>
          <a:xfrm>
            <a:off x="9778859" y="3196973"/>
            <a:ext cx="2302904" cy="3661027"/>
          </a:xfrm>
          <a:prstGeom prst="rect">
            <a:avLst/>
          </a:prstGeom>
        </p:spPr>
      </p:pic>
      <p:graphicFrame>
        <p:nvGraphicFramePr>
          <p:cNvPr id="15" name="Table 15">
            <a:extLst>
              <a:ext uri="{FF2B5EF4-FFF2-40B4-BE49-F238E27FC236}">
                <a16:creationId xmlns="" xmlns:a16="http://schemas.microsoft.com/office/drawing/2014/main" id="{458B4829-3495-5D14-FABC-A74278C848D9}"/>
              </a:ext>
            </a:extLst>
          </p:cNvPr>
          <p:cNvGraphicFramePr>
            <a:graphicFrameLocks noGrp="1"/>
          </p:cNvGraphicFramePr>
          <p:nvPr>
            <p:extLst>
              <p:ext uri="{D42A27DB-BD31-4B8C-83A1-F6EECF244321}">
                <p14:modId xmlns:p14="http://schemas.microsoft.com/office/powerpoint/2010/main" val="2762495489"/>
              </p:ext>
            </p:extLst>
          </p:nvPr>
        </p:nvGraphicFramePr>
        <p:xfrm>
          <a:off x="1238534" y="1757891"/>
          <a:ext cx="8127999" cy="2194983"/>
        </p:xfrm>
        <a:graphic>
          <a:graphicData uri="http://schemas.openxmlformats.org/drawingml/2006/table">
            <a:tbl>
              <a:tblPr firstRow="1" bandRow="1">
                <a:tableStyleId>{00A15C55-8517-42AA-B614-E9B94910E393}</a:tableStyleId>
              </a:tblPr>
              <a:tblGrid>
                <a:gridCol w="2709333">
                  <a:extLst>
                    <a:ext uri="{9D8B030D-6E8A-4147-A177-3AD203B41FA5}">
                      <a16:colId xmlns="" xmlns:a16="http://schemas.microsoft.com/office/drawing/2014/main" val="2291519128"/>
                    </a:ext>
                  </a:extLst>
                </a:gridCol>
                <a:gridCol w="2709333">
                  <a:extLst>
                    <a:ext uri="{9D8B030D-6E8A-4147-A177-3AD203B41FA5}">
                      <a16:colId xmlns="" xmlns:a16="http://schemas.microsoft.com/office/drawing/2014/main" val="2525557520"/>
                    </a:ext>
                  </a:extLst>
                </a:gridCol>
                <a:gridCol w="2709333">
                  <a:extLst>
                    <a:ext uri="{9D8B030D-6E8A-4147-A177-3AD203B41FA5}">
                      <a16:colId xmlns="" xmlns:a16="http://schemas.microsoft.com/office/drawing/2014/main" val="1617448696"/>
                    </a:ext>
                  </a:extLst>
                </a:gridCol>
              </a:tblGrid>
              <a:tr h="731661">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rgbClr val="FF0000"/>
                          </a:solidFill>
                        </a:rPr>
                        <a:t>Long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FF0000"/>
                          </a:solidFill>
                        </a:rPr>
                        <a:t>Khánh</a:t>
                      </a:r>
                      <a:endParaRPr lang="en-US" sz="3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6182751"/>
                  </a:ext>
                </a:extLst>
              </a:tr>
              <a:tr h="731661">
                <a:tc>
                  <a:txBody>
                    <a:bodyPr/>
                    <a:lstStyle/>
                    <a:p>
                      <a:r>
                        <a:rPr lang="en-US" sz="3600" dirty="0" err="1"/>
                        <a:t>Hành</a:t>
                      </a:r>
                      <a:r>
                        <a:rPr lang="en-US" sz="3600" dirty="0"/>
                        <a:t> </a:t>
                      </a:r>
                      <a:r>
                        <a:rPr lang="en-US" sz="3600" dirty="0" err="1"/>
                        <a:t>động</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6129222"/>
                  </a:ext>
                </a:extLst>
              </a:tr>
              <a:tr h="731661">
                <a:tc>
                  <a:txBody>
                    <a:bodyPr/>
                    <a:lstStyle/>
                    <a:p>
                      <a:r>
                        <a:rPr lang="en-US" sz="3600" dirty="0" err="1"/>
                        <a:t>Lời</a:t>
                      </a:r>
                      <a:r>
                        <a:rPr lang="en-US" sz="3600" dirty="0"/>
                        <a:t> </a:t>
                      </a:r>
                      <a:r>
                        <a:rPr lang="en-US" sz="3600" dirty="0" err="1"/>
                        <a:t>nói</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9980059"/>
                  </a:ext>
                </a:extLst>
              </a:tr>
            </a:tbl>
          </a:graphicData>
        </a:graphic>
      </p:graphicFrame>
    </p:spTree>
    <p:extLst>
      <p:ext uri="{BB962C8B-B14F-4D97-AF65-F5344CB8AC3E}">
        <p14:creationId xmlns:p14="http://schemas.microsoft.com/office/powerpoint/2010/main" val="2786127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36DE2D5-2762-8762-CC2E-1BB515265725}"/>
              </a:ext>
            </a:extLst>
          </p:cNvPr>
          <p:cNvPicPr>
            <a:picLocks noChangeAspect="1"/>
          </p:cNvPicPr>
          <p:nvPr/>
        </p:nvPicPr>
        <p:blipFill rotWithShape="1">
          <a:blip r:embed="rId2"/>
          <a:srcRect t="209" b="5277"/>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FA574FAE-424D-899D-5676-67FF46DD5F82}"/>
              </a:ext>
            </a:extLst>
          </p:cNvPr>
          <p:cNvPicPr>
            <a:picLocks noChangeAspect="1"/>
          </p:cNvPicPr>
          <p:nvPr/>
        </p:nvPicPr>
        <p:blipFill>
          <a:blip r:embed="rId3"/>
          <a:stretch>
            <a:fillRect/>
          </a:stretch>
        </p:blipFill>
        <p:spPr>
          <a:xfrm>
            <a:off x="8885949" y="3542288"/>
            <a:ext cx="3061563" cy="2563510"/>
          </a:xfrm>
          <a:prstGeom prst="rect">
            <a:avLst/>
          </a:prstGeom>
          <a:effectLst>
            <a:outerShdw blurRad="76200" dir="18900000" sy="23000" kx="-1200000" algn="bl" rotWithShape="0">
              <a:prstClr val="black">
                <a:alpha val="20000"/>
              </a:prstClr>
            </a:outerShdw>
          </a:effectLst>
        </p:spPr>
      </p:pic>
      <p:grpSp>
        <p:nvGrpSpPr>
          <p:cNvPr id="20" name="Nhóm 7">
            <a:extLst>
              <a:ext uri="{FF2B5EF4-FFF2-40B4-BE49-F238E27FC236}">
                <a16:creationId xmlns="" xmlns:a16="http://schemas.microsoft.com/office/drawing/2014/main" id="{E6C0F461-96F0-318A-BF8E-DE9E08C41384}"/>
              </a:ext>
            </a:extLst>
          </p:cNvPr>
          <p:cNvGrpSpPr/>
          <p:nvPr/>
        </p:nvGrpSpPr>
        <p:grpSpPr>
          <a:xfrm>
            <a:off x="384000" y="382232"/>
            <a:ext cx="7278209" cy="922908"/>
            <a:chOff x="-78485" y="56749"/>
            <a:chExt cx="5458657" cy="692181"/>
          </a:xfrm>
        </p:grpSpPr>
        <p:sp>
          <p:nvSpPr>
            <p:cNvPr id="21" name="Hình chữ nhật: Góc Tròn 8">
              <a:extLst>
                <a:ext uri="{FF2B5EF4-FFF2-40B4-BE49-F238E27FC236}">
                  <a16:creationId xmlns="" xmlns:a16="http://schemas.microsoft.com/office/drawing/2014/main" id="{BF2880E8-AA30-AE2A-65B1-CFB72E080531}"/>
                </a:ext>
              </a:extLst>
            </p:cNvPr>
            <p:cNvSpPr/>
            <p:nvPr/>
          </p:nvSpPr>
          <p:spPr>
            <a:xfrm>
              <a:off x="1046298" y="56749"/>
              <a:ext cx="3177540" cy="692181"/>
            </a:xfrm>
            <a:custGeom>
              <a:avLst/>
              <a:gdLst>
                <a:gd name="connsiteX0" fmla="*/ 0 w 3177540"/>
                <a:gd name="connsiteY0" fmla="*/ 115366 h 692181"/>
                <a:gd name="connsiteX1" fmla="*/ 115366 w 3177540"/>
                <a:gd name="connsiteY1" fmla="*/ 0 h 692181"/>
                <a:gd name="connsiteX2" fmla="*/ 763664 w 3177540"/>
                <a:gd name="connsiteY2" fmla="*/ 0 h 692181"/>
                <a:gd name="connsiteX3" fmla="*/ 1411962 w 3177540"/>
                <a:gd name="connsiteY3" fmla="*/ 0 h 692181"/>
                <a:gd name="connsiteX4" fmla="*/ 1971855 w 3177540"/>
                <a:gd name="connsiteY4" fmla="*/ 0 h 692181"/>
                <a:gd name="connsiteX5" fmla="*/ 3062174 w 3177540"/>
                <a:gd name="connsiteY5" fmla="*/ 0 h 692181"/>
                <a:gd name="connsiteX6" fmla="*/ 3177540 w 3177540"/>
                <a:gd name="connsiteY6" fmla="*/ 115366 h 692181"/>
                <a:gd name="connsiteX7" fmla="*/ 3177540 w 3177540"/>
                <a:gd name="connsiteY7" fmla="*/ 576815 h 692181"/>
                <a:gd name="connsiteX8" fmla="*/ 3062174 w 3177540"/>
                <a:gd name="connsiteY8" fmla="*/ 692181 h 692181"/>
                <a:gd name="connsiteX9" fmla="*/ 2531749 w 3177540"/>
                <a:gd name="connsiteY9" fmla="*/ 692181 h 692181"/>
                <a:gd name="connsiteX10" fmla="*/ 2001323 w 3177540"/>
                <a:gd name="connsiteY10" fmla="*/ 692181 h 692181"/>
                <a:gd name="connsiteX11" fmla="*/ 1441430 w 3177540"/>
                <a:gd name="connsiteY11" fmla="*/ 692181 h 692181"/>
                <a:gd name="connsiteX12" fmla="*/ 822600 w 3177540"/>
                <a:gd name="connsiteY12" fmla="*/ 692181 h 692181"/>
                <a:gd name="connsiteX13" fmla="*/ 115366 w 3177540"/>
                <a:gd name="connsiteY13" fmla="*/ 692181 h 692181"/>
                <a:gd name="connsiteX14" fmla="*/ 0 w 3177540"/>
                <a:gd name="connsiteY14" fmla="*/ 576815 h 692181"/>
                <a:gd name="connsiteX15" fmla="*/ 0 w 3177540"/>
                <a:gd name="connsiteY15" fmla="*/ 115366 h 69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7540" h="692181" fill="none" extrusionOk="0">
                  <a:moveTo>
                    <a:pt x="0" y="115366"/>
                  </a:moveTo>
                  <a:cubicBezTo>
                    <a:pt x="-1148" y="49760"/>
                    <a:pt x="45652" y="12562"/>
                    <a:pt x="115366" y="0"/>
                  </a:cubicBezTo>
                  <a:cubicBezTo>
                    <a:pt x="278775" y="19677"/>
                    <a:pt x="455351" y="9114"/>
                    <a:pt x="763664" y="0"/>
                  </a:cubicBezTo>
                  <a:cubicBezTo>
                    <a:pt x="1071977" y="-9114"/>
                    <a:pt x="1237794" y="-25971"/>
                    <a:pt x="1411962" y="0"/>
                  </a:cubicBezTo>
                  <a:cubicBezTo>
                    <a:pt x="1586130" y="25971"/>
                    <a:pt x="1808245" y="-4887"/>
                    <a:pt x="1971855" y="0"/>
                  </a:cubicBezTo>
                  <a:cubicBezTo>
                    <a:pt x="2135465" y="4887"/>
                    <a:pt x="2700388" y="710"/>
                    <a:pt x="3062174" y="0"/>
                  </a:cubicBezTo>
                  <a:cubicBezTo>
                    <a:pt x="3121371" y="1138"/>
                    <a:pt x="3190252" y="42829"/>
                    <a:pt x="3177540" y="115366"/>
                  </a:cubicBezTo>
                  <a:cubicBezTo>
                    <a:pt x="3178703" y="322286"/>
                    <a:pt x="3157283" y="371313"/>
                    <a:pt x="3177540" y="576815"/>
                  </a:cubicBezTo>
                  <a:cubicBezTo>
                    <a:pt x="3177773" y="649010"/>
                    <a:pt x="3127033" y="701390"/>
                    <a:pt x="3062174" y="692181"/>
                  </a:cubicBezTo>
                  <a:cubicBezTo>
                    <a:pt x="2882752" y="671315"/>
                    <a:pt x="2793178" y="674508"/>
                    <a:pt x="2531749" y="692181"/>
                  </a:cubicBezTo>
                  <a:cubicBezTo>
                    <a:pt x="2270320" y="709854"/>
                    <a:pt x="2170325" y="684355"/>
                    <a:pt x="2001323" y="692181"/>
                  </a:cubicBezTo>
                  <a:cubicBezTo>
                    <a:pt x="1832321" y="700007"/>
                    <a:pt x="1571749" y="675473"/>
                    <a:pt x="1441430" y="692181"/>
                  </a:cubicBezTo>
                  <a:cubicBezTo>
                    <a:pt x="1311111" y="708889"/>
                    <a:pt x="950131" y="680256"/>
                    <a:pt x="822600" y="692181"/>
                  </a:cubicBezTo>
                  <a:cubicBezTo>
                    <a:pt x="695069" y="704107"/>
                    <a:pt x="337803" y="701022"/>
                    <a:pt x="115366" y="692181"/>
                  </a:cubicBezTo>
                  <a:cubicBezTo>
                    <a:pt x="55875" y="683176"/>
                    <a:pt x="-5427" y="637301"/>
                    <a:pt x="0" y="576815"/>
                  </a:cubicBezTo>
                  <a:cubicBezTo>
                    <a:pt x="-14042" y="420691"/>
                    <a:pt x="-15227" y="304706"/>
                    <a:pt x="0" y="115366"/>
                  </a:cubicBezTo>
                  <a:close/>
                </a:path>
                <a:path w="3177540" h="692181" stroke="0" extrusionOk="0">
                  <a:moveTo>
                    <a:pt x="0" y="115366"/>
                  </a:moveTo>
                  <a:cubicBezTo>
                    <a:pt x="-1439" y="36222"/>
                    <a:pt x="62155" y="3411"/>
                    <a:pt x="115366" y="0"/>
                  </a:cubicBezTo>
                  <a:cubicBezTo>
                    <a:pt x="272249" y="-917"/>
                    <a:pt x="600348" y="-12661"/>
                    <a:pt x="763664" y="0"/>
                  </a:cubicBezTo>
                  <a:cubicBezTo>
                    <a:pt x="926980" y="12661"/>
                    <a:pt x="1162999" y="26414"/>
                    <a:pt x="1323557" y="0"/>
                  </a:cubicBezTo>
                  <a:cubicBezTo>
                    <a:pt x="1484115" y="-26414"/>
                    <a:pt x="1699922" y="-17668"/>
                    <a:pt x="1824515" y="0"/>
                  </a:cubicBezTo>
                  <a:cubicBezTo>
                    <a:pt x="1949108" y="17668"/>
                    <a:pt x="2167944" y="-1116"/>
                    <a:pt x="2384408" y="0"/>
                  </a:cubicBezTo>
                  <a:cubicBezTo>
                    <a:pt x="2600872" y="1116"/>
                    <a:pt x="2789394" y="19745"/>
                    <a:pt x="3062174" y="0"/>
                  </a:cubicBezTo>
                  <a:cubicBezTo>
                    <a:pt x="3123153" y="-4436"/>
                    <a:pt x="3190240" y="52809"/>
                    <a:pt x="3177540" y="115366"/>
                  </a:cubicBezTo>
                  <a:cubicBezTo>
                    <a:pt x="3189651" y="208610"/>
                    <a:pt x="3166237" y="429097"/>
                    <a:pt x="3177540" y="576815"/>
                  </a:cubicBezTo>
                  <a:cubicBezTo>
                    <a:pt x="3184013" y="652209"/>
                    <a:pt x="3133557" y="681167"/>
                    <a:pt x="3062174" y="692181"/>
                  </a:cubicBezTo>
                  <a:cubicBezTo>
                    <a:pt x="2898920" y="675678"/>
                    <a:pt x="2623752" y="696533"/>
                    <a:pt x="2472812" y="692181"/>
                  </a:cubicBezTo>
                  <a:cubicBezTo>
                    <a:pt x="2321872" y="687829"/>
                    <a:pt x="2023247" y="685939"/>
                    <a:pt x="1853983" y="692181"/>
                  </a:cubicBezTo>
                  <a:cubicBezTo>
                    <a:pt x="1684719" y="698423"/>
                    <a:pt x="1358978" y="676849"/>
                    <a:pt x="1205685" y="692181"/>
                  </a:cubicBezTo>
                  <a:cubicBezTo>
                    <a:pt x="1052392" y="707513"/>
                    <a:pt x="653411" y="704808"/>
                    <a:pt x="115366" y="692181"/>
                  </a:cubicBezTo>
                  <a:cubicBezTo>
                    <a:pt x="56196" y="700537"/>
                    <a:pt x="-1247" y="643061"/>
                    <a:pt x="0" y="576815"/>
                  </a:cubicBezTo>
                  <a:cubicBezTo>
                    <a:pt x="-19315" y="414368"/>
                    <a:pt x="16548" y="212147"/>
                    <a:pt x="0" y="115366"/>
                  </a:cubicBezTo>
                  <a:close/>
                </a:path>
              </a:pathLst>
            </a:custGeom>
            <a:solidFill>
              <a:schemeClr val="bg1"/>
            </a:solidFill>
            <a:ln w="19050">
              <a:solidFill>
                <a:schemeClr val="accent5"/>
              </a:solidFill>
              <a:prstDash val="lgDash"/>
              <a:extLst>
                <a:ext uri="{C807C97D-BFC1-408E-A445-0C87EB9F89A2}">
                  <ask:lineSketchStyleProps xmlns="" xmlns:ask="http://schemas.microsoft.com/office/drawing/2018/sketchyshapes" sd="2632982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667" kern="0">
                <a:solidFill>
                  <a:srgbClr val="F9FAF0"/>
                </a:solidFill>
                <a:latin typeface="Calibri"/>
                <a:sym typeface="Arial"/>
              </a:endParaRPr>
            </a:p>
          </p:txBody>
        </p:sp>
        <p:sp>
          <p:nvSpPr>
            <p:cNvPr id="22" name="Hộp Văn bản 9">
              <a:extLst>
                <a:ext uri="{FF2B5EF4-FFF2-40B4-BE49-F238E27FC236}">
                  <a16:creationId xmlns="" xmlns:a16="http://schemas.microsoft.com/office/drawing/2014/main" id="{F304B4A1-A267-82D3-FAB3-73F707CD03E1}"/>
                </a:ext>
              </a:extLst>
            </p:cNvPr>
            <p:cNvSpPr txBox="1"/>
            <p:nvPr/>
          </p:nvSpPr>
          <p:spPr>
            <a:xfrm>
              <a:off x="-78485" y="87774"/>
              <a:ext cx="5458657" cy="623248"/>
            </a:xfrm>
            <a:prstGeom prst="rect">
              <a:avLst/>
            </a:prstGeom>
            <a:noFill/>
          </p:spPr>
          <p:txBody>
            <a:bodyPr wrap="square" rtlCol="0">
              <a:spAutoFit/>
            </a:bodyPr>
            <a:lstStyle/>
            <a:p>
              <a:pPr algn="ctr" defTabSz="1219170">
                <a:buClr>
                  <a:srgbClr val="000000"/>
                </a:buClr>
                <a:defRPr/>
              </a:pPr>
              <a:r>
                <a:rPr lang="vi-VN" sz="4800" b="1" kern="0" dirty="0">
                  <a:ln w="9525">
                    <a:solidFill>
                      <a:srgbClr val="F9FAF0"/>
                    </a:solidFill>
                    <a:prstDash val="solid"/>
                  </a:ln>
                  <a:solidFill>
                    <a:srgbClr val="B7394D"/>
                  </a:solidFill>
                  <a:effectLst>
                    <a:outerShdw blurRad="12700" dist="38100" dir="2700000" algn="tl" rotWithShape="0">
                      <a:srgbClr val="B7394D">
                        <a:lumMod val="60000"/>
                        <a:lumOff val="40000"/>
                      </a:srgbClr>
                    </a:outerShdw>
                  </a:effectLst>
                  <a:latin typeface="Calibri" panose="020F0502020204030204" pitchFamily="34" charset="0"/>
                  <a:cs typeface="Calibri" panose="020F0502020204030204" pitchFamily="34" charset="0"/>
                  <a:sym typeface="Arial"/>
                </a:rPr>
                <a:t>Nội dung bài</a:t>
              </a:r>
              <a:endParaRPr lang="en-US" sz="4800" b="1" kern="0" dirty="0">
                <a:ln w="9525">
                  <a:solidFill>
                    <a:srgbClr val="F9FAF0"/>
                  </a:solidFill>
                  <a:prstDash val="solid"/>
                </a:ln>
                <a:solidFill>
                  <a:srgbClr val="B7394D"/>
                </a:solidFill>
                <a:effectLst>
                  <a:outerShdw blurRad="12700" dist="38100" dir="2700000" algn="tl" rotWithShape="0">
                    <a:srgbClr val="B7394D">
                      <a:lumMod val="60000"/>
                      <a:lumOff val="40000"/>
                    </a:srgbClr>
                  </a:outerShdw>
                </a:effectLst>
                <a:latin typeface="Calibri" panose="020F0502020204030204" pitchFamily="34" charset="0"/>
                <a:cs typeface="Calibri" panose="020F0502020204030204" pitchFamily="34" charset="0"/>
                <a:sym typeface="Arial"/>
              </a:endParaRPr>
            </a:p>
          </p:txBody>
        </p:sp>
      </p:grpSp>
      <p:grpSp>
        <p:nvGrpSpPr>
          <p:cNvPr id="25" name="Nhóm 13">
            <a:extLst>
              <a:ext uri="{FF2B5EF4-FFF2-40B4-BE49-F238E27FC236}">
                <a16:creationId xmlns="" xmlns:a16="http://schemas.microsoft.com/office/drawing/2014/main" id="{12E68359-BDBF-13F0-E8E2-B172437AC7E6}"/>
              </a:ext>
            </a:extLst>
          </p:cNvPr>
          <p:cNvGrpSpPr/>
          <p:nvPr/>
        </p:nvGrpSpPr>
        <p:grpSpPr>
          <a:xfrm>
            <a:off x="190501" y="1278979"/>
            <a:ext cx="11757012" cy="4940845"/>
            <a:chOff x="9768" y="1458780"/>
            <a:chExt cx="5253889" cy="3705634"/>
          </a:xfrm>
        </p:grpSpPr>
        <p:sp>
          <p:nvSpPr>
            <p:cNvPr id="26" name="Hộp Văn bản 14">
              <a:extLst>
                <a:ext uri="{FF2B5EF4-FFF2-40B4-BE49-F238E27FC236}">
                  <a16:creationId xmlns="" xmlns:a16="http://schemas.microsoft.com/office/drawing/2014/main" id="{9DE55811-98B4-9586-BF0A-914DDCA1B71B}"/>
                </a:ext>
              </a:extLst>
            </p:cNvPr>
            <p:cNvSpPr txBox="1"/>
            <p:nvPr/>
          </p:nvSpPr>
          <p:spPr>
            <a:xfrm>
              <a:off x="366128" y="2721560"/>
              <a:ext cx="4572831" cy="438581"/>
            </a:xfrm>
            <a:prstGeom prst="rect">
              <a:avLst/>
            </a:prstGeom>
            <a:noFill/>
          </p:spPr>
          <p:txBody>
            <a:bodyPr wrap="square" rtlCol="0">
              <a:spAutoFit/>
            </a:bodyPr>
            <a:lstStyle/>
            <a:p>
              <a:pPr algn="just" defTabSz="1219170">
                <a:buClr>
                  <a:srgbClr val="000000"/>
                </a:buClr>
                <a:defRPr/>
              </a:pPr>
              <a:endParaRPr lang="vi-VN" sz="3200" i="1" kern="0" dirty="0">
                <a:solidFill>
                  <a:srgbClr val="000000"/>
                </a:solidFill>
                <a:latin typeface="Calibri" panose="020F0502020204030204" pitchFamily="34" charset="0"/>
                <a:cs typeface="Calibri" panose="020F0502020204030204" pitchFamily="34" charset="0"/>
                <a:sym typeface="Arial"/>
              </a:endParaRPr>
            </a:p>
          </p:txBody>
        </p:sp>
        <p:sp>
          <p:nvSpPr>
            <p:cNvPr id="27" name="Hình chữ nhật: Góc Tròn 15">
              <a:extLst>
                <a:ext uri="{FF2B5EF4-FFF2-40B4-BE49-F238E27FC236}">
                  <a16:creationId xmlns="" xmlns:a16="http://schemas.microsoft.com/office/drawing/2014/main" id="{CCE03994-7FA4-21BE-608F-428A84EA5B09}"/>
                </a:ext>
              </a:extLst>
            </p:cNvPr>
            <p:cNvSpPr/>
            <p:nvPr/>
          </p:nvSpPr>
          <p:spPr>
            <a:xfrm>
              <a:off x="253388" y="2132040"/>
              <a:ext cx="5010269" cy="303237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3200" b="1" dirty="0">
                  <a:solidFill>
                    <a:srgbClr val="003399"/>
                  </a:solidFill>
                  <a:latin typeface="Calibri" panose="020F0502020204030204" pitchFamily="34" charset="0"/>
                  <a:cs typeface="Calibri" panose="020F0502020204030204" pitchFamily="34" charset="0"/>
                </a:rPr>
                <a:t>Bài đọc giúp ta hiểu ra rằng: Mọi người có thể giống nhau về ngoại hình nhưng không ai giống ai hoàn toàn. Bởi bản thân mỗi người đều có một vẻ đẹp riêng, một giá trị riêng mà chúng ta cần tôn trọng.</a:t>
              </a:r>
            </a:p>
            <a:p>
              <a:pPr algn="just" defTabSz="1219170">
                <a:buClr>
                  <a:srgbClr val="000000"/>
                </a:buClr>
                <a:defRPr/>
              </a:pPr>
              <a:endParaRPr lang="en-US" sz="3200" kern="0" dirty="0">
                <a:solidFill>
                  <a:srgbClr val="F9FAF0"/>
                </a:solidFill>
                <a:latin typeface="Calibri"/>
                <a:sym typeface="Arial"/>
              </a:endParaRPr>
            </a:p>
          </p:txBody>
        </p:sp>
        <p:grpSp>
          <p:nvGrpSpPr>
            <p:cNvPr id="28" name="Nhóm 16">
              <a:extLst>
                <a:ext uri="{FF2B5EF4-FFF2-40B4-BE49-F238E27FC236}">
                  <a16:creationId xmlns="" xmlns:a16="http://schemas.microsoft.com/office/drawing/2014/main" id="{86255C4A-5563-639B-562F-09087CB9BCC4}"/>
                </a:ext>
              </a:extLst>
            </p:cNvPr>
            <p:cNvGrpSpPr/>
            <p:nvPr/>
          </p:nvGrpSpPr>
          <p:grpSpPr>
            <a:xfrm>
              <a:off x="9768" y="1458780"/>
              <a:ext cx="976076" cy="1348631"/>
              <a:chOff x="471028" y="2745401"/>
              <a:chExt cx="1970283" cy="2340801"/>
            </a:xfrm>
          </p:grpSpPr>
          <p:sp>
            <p:nvSpPr>
              <p:cNvPr id="29" name="Hình Bầu dục 17">
                <a:extLst>
                  <a:ext uri="{FF2B5EF4-FFF2-40B4-BE49-F238E27FC236}">
                    <a16:creationId xmlns="" xmlns:a16="http://schemas.microsoft.com/office/drawing/2014/main" id="{31CC417B-CB6A-B83E-5752-DA2414C7A53D}"/>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30" name="Hình ảnh 18">
                <a:extLst>
                  <a:ext uri="{FF2B5EF4-FFF2-40B4-BE49-F238E27FC236}">
                    <a16:creationId xmlns="" xmlns:a16="http://schemas.microsoft.com/office/drawing/2014/main" id="{C12D9420-874C-C270-8C35-5372C4017DFA}"/>
                  </a:ext>
                </a:extLst>
              </p:cNvPr>
              <p:cNvPicPr>
                <a:picLocks noChangeAspect="1"/>
              </p:cNvPicPr>
              <p:nvPr/>
            </p:nvPicPr>
            <p:blipFill rotWithShape="1">
              <a:blip r:embed="rId4"/>
              <a:srcRect l="17411" t="39570" r="62444" b="16721"/>
              <a:stretch/>
            </p:blipFill>
            <p:spPr>
              <a:xfrm>
                <a:off x="471028" y="2745401"/>
                <a:ext cx="1914956" cy="2337138"/>
              </a:xfrm>
              <a:prstGeom prst="ellipse">
                <a:avLst/>
              </a:prstGeom>
            </p:spPr>
          </p:pic>
        </p:grpSp>
      </p:grpSp>
    </p:spTree>
    <p:extLst>
      <p:ext uri="{BB962C8B-B14F-4D97-AF65-F5344CB8AC3E}">
        <p14:creationId xmlns:p14="http://schemas.microsoft.com/office/powerpoint/2010/main" val="3908615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9"/>
                                        </p:tgtEl>
                                        <p:attrNameLst>
                                          <p:attrName>r</p:attrName>
                                        </p:attrNameLst>
                                      </p:cBhvr>
                                    </p:animRot>
                                    <p:animRot by="-240000">
                                      <p:cBhvr>
                                        <p:cTn id="7" dur="350" fill="hold">
                                          <p:stCondLst>
                                            <p:cond delay="350"/>
                                          </p:stCondLst>
                                        </p:cTn>
                                        <p:tgtEl>
                                          <p:spTgt spid="9"/>
                                        </p:tgtEl>
                                        <p:attrNameLst>
                                          <p:attrName>r</p:attrName>
                                        </p:attrNameLst>
                                      </p:cBhvr>
                                    </p:animRot>
                                    <p:animRot by="240000">
                                      <p:cBhvr>
                                        <p:cTn id="8" dur="350" fill="hold">
                                          <p:stCondLst>
                                            <p:cond delay="700"/>
                                          </p:stCondLst>
                                        </p:cTn>
                                        <p:tgtEl>
                                          <p:spTgt spid="9"/>
                                        </p:tgtEl>
                                        <p:attrNameLst>
                                          <p:attrName>r</p:attrName>
                                        </p:attrNameLst>
                                      </p:cBhvr>
                                    </p:animRot>
                                    <p:animRot by="-240000">
                                      <p:cBhvr>
                                        <p:cTn id="9" dur="350" fill="hold">
                                          <p:stCondLst>
                                            <p:cond delay="1050"/>
                                          </p:stCondLst>
                                        </p:cTn>
                                        <p:tgtEl>
                                          <p:spTgt spid="9"/>
                                        </p:tgtEl>
                                        <p:attrNameLst>
                                          <p:attrName>r</p:attrName>
                                        </p:attrNameLst>
                                      </p:cBhvr>
                                    </p:animRot>
                                    <p:animRot by="120000">
                                      <p:cBhvr>
                                        <p:cTn id="10" dur="350" fill="hold">
                                          <p:stCondLst>
                                            <p:cond delay="14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47234528-9B48-11AA-CF8C-E9C61E285A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8312" y="-485323"/>
            <a:ext cx="10099540" cy="6513816"/>
          </a:xfrm>
          <a:prstGeom prst="rect">
            <a:avLst/>
          </a:prstGeom>
        </p:spPr>
      </p:pic>
      <p:pic>
        <p:nvPicPr>
          <p:cNvPr id="10" name="Picture 10">
            <a:extLst>
              <a:ext uri="{FF2B5EF4-FFF2-40B4-BE49-F238E27FC236}">
                <a16:creationId xmlns="" xmlns:a16="http://schemas.microsoft.com/office/drawing/2014/main" id="{244594C7-A337-7959-59BC-EEEF87F7A1D4}"/>
              </a:ext>
            </a:extLst>
          </p:cNvPr>
          <p:cNvPicPr>
            <a:picLocks noChangeAspect="1"/>
          </p:cNvPicPr>
          <p:nvPr/>
        </p:nvPicPr>
        <p:blipFill>
          <a:blip r:embed="rId6"/>
          <a:srcRect/>
          <a:stretch>
            <a:fillRect/>
          </a:stretch>
        </p:blipFill>
        <p:spPr>
          <a:xfrm>
            <a:off x="0" y="3844413"/>
            <a:ext cx="4717944" cy="3013587"/>
          </a:xfrm>
          <a:prstGeom prst="rect">
            <a:avLst/>
          </a:prstGeom>
        </p:spPr>
      </p:pic>
      <p:pic>
        <p:nvPicPr>
          <p:cNvPr id="11" name="Picture 10">
            <a:extLst>
              <a:ext uri="{FF2B5EF4-FFF2-40B4-BE49-F238E27FC236}">
                <a16:creationId xmlns="" xmlns:a16="http://schemas.microsoft.com/office/drawing/2014/main" id="{EF9A1CD9-F278-21CB-098F-94C861C1D5CF}"/>
              </a:ext>
            </a:extLst>
          </p:cNvPr>
          <p:cNvPicPr>
            <a:picLocks noChangeAspect="1"/>
          </p:cNvPicPr>
          <p:nvPr/>
        </p:nvPicPr>
        <p:blipFill>
          <a:blip r:embed="rId7"/>
          <a:stretch>
            <a:fillRect/>
          </a:stretch>
        </p:blipFill>
        <p:spPr>
          <a:xfrm>
            <a:off x="1979332" y="2386126"/>
            <a:ext cx="9358171" cy="1353429"/>
          </a:xfrm>
          <a:prstGeom prst="rect">
            <a:avLst/>
          </a:prstGeom>
        </p:spPr>
      </p:pic>
    </p:spTree>
    <p:extLst>
      <p:ext uri="{BB962C8B-B14F-4D97-AF65-F5344CB8AC3E}">
        <p14:creationId xmlns:p14="http://schemas.microsoft.com/office/powerpoint/2010/main" val="22276972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 xmlns:a16="http://schemas.microsoft.com/office/drawing/2014/main" id="{C04EF09E-19B3-93DF-4838-38F6576CA29C}"/>
              </a:ext>
            </a:extLst>
          </p:cNvPr>
          <p:cNvGrpSpPr/>
          <p:nvPr/>
        </p:nvGrpSpPr>
        <p:grpSpPr>
          <a:xfrm>
            <a:off x="4843320" y="2006600"/>
            <a:ext cx="6840681" cy="3352800"/>
            <a:chOff x="535741" y="1548973"/>
            <a:chExt cx="6840681" cy="3352800"/>
          </a:xfrm>
        </p:grpSpPr>
        <p:sp>
          <p:nvSpPr>
            <p:cNvPr id="31" name="Rectangle: Rounded Corners 13">
              <a:extLst>
                <a:ext uri="{FF2B5EF4-FFF2-40B4-BE49-F238E27FC236}">
                  <a16:creationId xmlns="" xmlns:a16="http://schemas.microsoft.com/office/drawing/2014/main" id="{58DF3CF1-19B9-981B-818B-5A91CC0CA363}"/>
                </a:ext>
              </a:extLst>
            </p:cNvPr>
            <p:cNvSpPr/>
            <p:nvPr/>
          </p:nvSpPr>
          <p:spPr>
            <a:xfrm>
              <a:off x="535741" y="2511864"/>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solidFill>
              <a:srgbClr val="FFFFCC"/>
            </a:solid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Đọc to,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rõ</a:t>
              </a:r>
              <a:r>
                <a:rPr lang="en-US" sz="3200" dirty="0">
                  <a:solidFill>
                    <a:prstClr val="black"/>
                  </a:solidFill>
                  <a:latin typeface="Calibri" panose="020F0502020204030204"/>
                </a:rPr>
                <a:t> </a:t>
              </a:r>
              <a:r>
                <a:rPr lang="en-US" sz="3200" dirty="0" smtClean="0">
                  <a:solidFill>
                    <a:prstClr val="black"/>
                  </a:solidFill>
                  <a:latin typeface="Calibri" panose="020F0502020204030204"/>
                </a:rPr>
                <a:t>ràng.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Thể hiện giọng đọc phù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Rounded Corners 12">
              <a:extLst>
                <a:ext uri="{FF2B5EF4-FFF2-40B4-BE49-F238E27FC236}">
                  <a16:creationId xmlns=""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 xmlns:a16="http://schemas.microsoft.com/office/drawing/2014/main" id="{99CAEA37-8EEB-9CAC-DFA5-2627FD77F93D}"/>
              </a:ext>
            </a:extLst>
          </p:cNvPr>
          <p:cNvPicPr>
            <a:picLocks noChangeAspect="1"/>
          </p:cNvPicPr>
          <p:nvPr/>
        </p:nvPicPr>
        <p:blipFill>
          <a:blip r:embed="rId5"/>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70F269E8-9B93-43A4-026B-9DC1EA2E2088}"/>
              </a:ext>
            </a:extLst>
          </p:cNvPr>
          <p:cNvPicPr>
            <a:picLocks noChangeAspect="1"/>
          </p:cNvPicPr>
          <p:nvPr/>
        </p:nvPicPr>
        <p:blipFill>
          <a:blip r:embed="rId2"/>
          <a:stretch>
            <a:fillRect/>
          </a:stretch>
        </p:blipFill>
        <p:spPr>
          <a:xfrm>
            <a:off x="0" y="-40464"/>
            <a:ext cx="12192000" cy="6898464"/>
          </a:xfrm>
          <a:prstGeom prst="rect">
            <a:avLst/>
          </a:prstGeom>
        </p:spPr>
      </p:pic>
      <p:pic>
        <p:nvPicPr>
          <p:cNvPr id="5" name="Picture 4">
            <a:extLst>
              <a:ext uri="{FF2B5EF4-FFF2-40B4-BE49-F238E27FC236}">
                <a16:creationId xmlns="" xmlns:a16="http://schemas.microsoft.com/office/drawing/2014/main" id="{C7B45231-83BF-7C77-D4A5-CB32831A88DB}"/>
              </a:ext>
            </a:extLst>
          </p:cNvPr>
          <p:cNvPicPr>
            <a:picLocks noChangeAspect="1"/>
          </p:cNvPicPr>
          <p:nvPr/>
        </p:nvPicPr>
        <p:blipFill>
          <a:blip r:embed="rId3"/>
          <a:stretch>
            <a:fillRect/>
          </a:stretch>
        </p:blipFill>
        <p:spPr>
          <a:xfrm>
            <a:off x="0" y="246901"/>
            <a:ext cx="2479138" cy="1246860"/>
          </a:xfrm>
          <a:prstGeom prst="rect">
            <a:avLst/>
          </a:prstGeom>
        </p:spPr>
      </p:pic>
      <p:pic>
        <p:nvPicPr>
          <p:cNvPr id="15" name="Picture 14">
            <a:extLst>
              <a:ext uri="{FF2B5EF4-FFF2-40B4-BE49-F238E27FC236}">
                <a16:creationId xmlns="" xmlns:a16="http://schemas.microsoft.com/office/drawing/2014/main" id="{A7906EED-366F-051A-A6FD-19AD2E89C92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8090243" y="4130118"/>
            <a:ext cx="3013185" cy="2540068"/>
          </a:xfrm>
          <a:prstGeom prst="rect">
            <a:avLst/>
          </a:prstGeom>
          <a:effectLst>
            <a:outerShdw blurRad="76200" dir="18900000" sy="23000" kx="-1200000" algn="bl" rotWithShape="0">
              <a:prstClr val="black">
                <a:alpha val="20000"/>
              </a:prstClr>
            </a:outerShdw>
          </a:effectLst>
        </p:spPr>
      </p:pic>
      <p:pic>
        <p:nvPicPr>
          <p:cNvPr id="21" name="Picture 20">
            <a:extLst>
              <a:ext uri="{FF2B5EF4-FFF2-40B4-BE49-F238E27FC236}">
                <a16:creationId xmlns="" xmlns:a16="http://schemas.microsoft.com/office/drawing/2014/main" id="{C3F674DB-3B87-A3BE-03BE-95850F2E0A5B}"/>
              </a:ext>
            </a:extLst>
          </p:cNvPr>
          <p:cNvPicPr>
            <a:picLocks noChangeAspect="1"/>
          </p:cNvPicPr>
          <p:nvPr/>
        </p:nvPicPr>
        <p:blipFill>
          <a:blip r:embed="rId6"/>
          <a:stretch>
            <a:fillRect/>
          </a:stretch>
        </p:blipFill>
        <p:spPr>
          <a:xfrm>
            <a:off x="668188" y="4186530"/>
            <a:ext cx="2898821" cy="2427243"/>
          </a:xfrm>
          <a:prstGeom prst="rect">
            <a:avLst/>
          </a:prstGeom>
          <a:effectLst>
            <a:outerShdw blurRad="76200" dir="18900000" sy="23000" kx="-1200000" algn="bl" rotWithShape="0">
              <a:prstClr val="black">
                <a:alpha val="20000"/>
              </a:prstClr>
            </a:outerShdw>
          </a:effectLst>
        </p:spPr>
      </p:pic>
      <p:pic>
        <p:nvPicPr>
          <p:cNvPr id="2" name="Picture 2">
            <a:extLst>
              <a:ext uri="{FF2B5EF4-FFF2-40B4-BE49-F238E27FC236}">
                <a16:creationId xmlns="" xmlns:a16="http://schemas.microsoft.com/office/drawing/2014/main" id="{382404B3-6DAB-A944-0C26-B9CEF0C78B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25775">
            <a:off x="6322228" y="155755"/>
            <a:ext cx="857584" cy="8575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a:extLst>
              <a:ext uri="{FF2B5EF4-FFF2-40B4-BE49-F238E27FC236}">
                <a16:creationId xmlns="" xmlns:a16="http://schemas.microsoft.com/office/drawing/2014/main" id="{17C82E5F-1316-9299-568A-9A37DF66BF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5204">
            <a:off x="5597000" y="4736917"/>
            <a:ext cx="756617" cy="7566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a:extLst>
              <a:ext uri="{FF2B5EF4-FFF2-40B4-BE49-F238E27FC236}">
                <a16:creationId xmlns="" xmlns:a16="http://schemas.microsoft.com/office/drawing/2014/main" id="{677CC872-59E7-AC3B-21C3-2F5715A2097A}"/>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919697">
            <a:off x="8576536" y="504613"/>
            <a:ext cx="785773" cy="7857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a:extLst>
              <a:ext uri="{FF2B5EF4-FFF2-40B4-BE49-F238E27FC236}">
                <a16:creationId xmlns="" xmlns:a16="http://schemas.microsoft.com/office/drawing/2014/main" id="{2EDD599A-38EE-DC96-3A65-DC6BD3415ED0}"/>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849632">
            <a:off x="1150687" y="2472300"/>
            <a:ext cx="992645" cy="990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3C4D55E7-4548-3327-BFB2-2A9F053E27D3}"/>
              </a:ext>
            </a:extLst>
          </p:cNvPr>
          <p:cNvPicPr>
            <a:picLocks noChangeAspect="1"/>
          </p:cNvPicPr>
          <p:nvPr/>
        </p:nvPicPr>
        <p:blipFill>
          <a:blip r:embed="rId13"/>
          <a:stretch>
            <a:fillRect/>
          </a:stretch>
        </p:blipFill>
        <p:spPr>
          <a:xfrm>
            <a:off x="2341279" y="1589415"/>
            <a:ext cx="8004742" cy="2688569"/>
          </a:xfrm>
          <a:prstGeom prst="rect">
            <a:avLst/>
          </a:prstGeom>
        </p:spPr>
      </p:pic>
    </p:spTree>
    <p:extLst>
      <p:ext uri="{BB962C8B-B14F-4D97-AF65-F5344CB8AC3E}">
        <p14:creationId xmlns:p14="http://schemas.microsoft.com/office/powerpoint/2010/main" val="21437053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0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0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par>
                              <p:cTn id="29" fill="hold">
                                <p:stCondLst>
                                  <p:cond delay="1000"/>
                                </p:stCondLst>
                                <p:childTnLst>
                                  <p:par>
                                    <p:cTn id="30" presetID="32" presetClass="emph" presetSubtype="0" fill="hold" nodeType="afterEffect">
                                      <p:stCondLst>
                                        <p:cond delay="0"/>
                                      </p:st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par>
                              <p:cTn id="29" fill="hold">
                                <p:stCondLst>
                                  <p:cond delay="1000"/>
                                </p:stCondLst>
                                <p:childTnLst>
                                  <p:par>
                                    <p:cTn id="30" presetID="32" presetClass="emph" presetSubtype="0" fill="hold" nodeType="afterEffect">
                                      <p:stCondLst>
                                        <p:cond delay="0"/>
                                      </p:st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 xmlns:a16="http://schemas.microsoft.com/office/drawing/2014/main" id="{A59FBEF2-DB25-3709-F73D-DD013E721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B10B0BF8-E7BF-CB58-68C6-377C241CC007}"/>
              </a:ext>
            </a:extLst>
          </p:cNvPr>
          <p:cNvPicPr>
            <a:picLocks noChangeAspect="1"/>
          </p:cNvPicPr>
          <p:nvPr/>
        </p:nvPicPr>
        <p:blipFill>
          <a:blip r:embed="rId5"/>
          <a:stretch>
            <a:fillRect/>
          </a:stretch>
        </p:blipFill>
        <p:spPr>
          <a:xfrm>
            <a:off x="7419619" y="3236862"/>
            <a:ext cx="2435900" cy="3184934"/>
          </a:xfrm>
          <a:prstGeom prst="rect">
            <a:avLst/>
          </a:prstGeom>
        </p:spPr>
      </p:pic>
      <p:pic>
        <p:nvPicPr>
          <p:cNvPr id="8" name="Picture 7">
            <a:extLst>
              <a:ext uri="{FF2B5EF4-FFF2-40B4-BE49-F238E27FC236}">
                <a16:creationId xmlns="" xmlns:a16="http://schemas.microsoft.com/office/drawing/2014/main" id="{C0189F35-0BBA-3711-360D-6285D23F6126}"/>
              </a:ext>
            </a:extLst>
          </p:cNvPr>
          <p:cNvPicPr>
            <a:picLocks noChangeAspect="1"/>
          </p:cNvPicPr>
          <p:nvPr/>
        </p:nvPicPr>
        <p:blipFill>
          <a:blip r:embed="rId6"/>
          <a:stretch>
            <a:fillRect/>
          </a:stretch>
        </p:blipFill>
        <p:spPr>
          <a:xfrm>
            <a:off x="2130619" y="3236862"/>
            <a:ext cx="2154414" cy="3184934"/>
          </a:xfrm>
          <a:prstGeom prst="rect">
            <a:avLst/>
          </a:prstGeom>
        </p:spPr>
      </p:pic>
      <p:pic>
        <p:nvPicPr>
          <p:cNvPr id="2" name="Picture 1">
            <a:extLst>
              <a:ext uri="{FF2B5EF4-FFF2-40B4-BE49-F238E27FC236}">
                <a16:creationId xmlns="" xmlns:a16="http://schemas.microsoft.com/office/drawing/2014/main" id="{CA9413DF-9CF5-78C6-6652-C36B8A444CC3}"/>
              </a:ext>
            </a:extLst>
          </p:cNvPr>
          <p:cNvPicPr>
            <a:picLocks noChangeAspect="1"/>
          </p:cNvPicPr>
          <p:nvPr/>
        </p:nvPicPr>
        <p:blipFill>
          <a:blip r:embed="rId7"/>
          <a:stretch>
            <a:fillRect/>
          </a:stretch>
        </p:blipFill>
        <p:spPr>
          <a:xfrm>
            <a:off x="3861622" y="2131571"/>
            <a:ext cx="4468755" cy="944962"/>
          </a:xfrm>
          <a:prstGeom prst="rect">
            <a:avLst/>
          </a:prstGeom>
        </p:spPr>
      </p:pic>
    </p:spTree>
    <p:extLst>
      <p:ext uri="{BB962C8B-B14F-4D97-AF65-F5344CB8AC3E}">
        <p14:creationId xmlns:p14="http://schemas.microsoft.com/office/powerpoint/2010/main" val="1127506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4775" y="428626"/>
            <a:ext cx="11398393" cy="676911"/>
          </a:xfrm>
          <a:prstGeom prst="rect">
            <a:avLst/>
          </a:prstGeom>
          <a:solidFill>
            <a:schemeClr val="accent6"/>
          </a:solidFill>
        </p:spPr>
        <p:txBody>
          <a:bodyPr wrap="square" lIns="121725" tIns="60862" rIns="121725" bIns="60862">
            <a:spAutoFit/>
          </a:bodyPr>
          <a:lstStyle/>
          <a:p>
            <a:pPr lvl="0" algn="ctr">
              <a:buClr>
                <a:srgbClr val="000000"/>
              </a:buClr>
            </a:pPr>
            <a:r>
              <a:rPr lang="en-US" sz="3600" b="1" kern="0" dirty="0">
                <a:solidFill>
                  <a:srgbClr val="002060"/>
                </a:solidFill>
                <a:ea typeface="Arial-Rounded" pitchFamily="34" charset="0"/>
                <a:cs typeface="Arial-Rounded" pitchFamily="34" charset="0"/>
                <a:sym typeface="Arial"/>
              </a:rPr>
              <a:t>Tìm điểm khác nhau giữa 2 bức tranh.</a:t>
            </a:r>
            <a:endParaRPr kumimoji="0" lang="en-US" sz="3600" b="1"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3" name="Picture 2">
            <a:extLst>
              <a:ext uri="{FF2B5EF4-FFF2-40B4-BE49-F238E27FC236}">
                <a16:creationId xmlns="" xmlns:a16="http://schemas.microsoft.com/office/drawing/2014/main" id="{C01DC850-BA7C-C1C4-EE7C-A7047FB1B931}"/>
              </a:ext>
            </a:extLst>
          </p:cNvPr>
          <p:cNvPicPr>
            <a:picLocks noChangeAspect="1"/>
          </p:cNvPicPr>
          <p:nvPr/>
        </p:nvPicPr>
        <p:blipFill>
          <a:blip r:embed="rId3"/>
          <a:stretch>
            <a:fillRect/>
          </a:stretch>
        </p:blipFill>
        <p:spPr>
          <a:xfrm>
            <a:off x="683931" y="1557337"/>
            <a:ext cx="10965143" cy="3843338"/>
          </a:xfrm>
          <a:prstGeom prst="rect">
            <a:avLst/>
          </a:prstGeom>
        </p:spPr>
      </p:pic>
      <p:sp>
        <p:nvSpPr>
          <p:cNvPr id="4" name="Oval 3">
            <a:extLst>
              <a:ext uri="{FF2B5EF4-FFF2-40B4-BE49-F238E27FC236}">
                <a16:creationId xmlns="" xmlns:a16="http://schemas.microsoft.com/office/drawing/2014/main" id="{A8C37C07-EDE7-3C8F-EFD6-CBAACAB765CD}"/>
              </a:ext>
            </a:extLst>
          </p:cNvPr>
          <p:cNvSpPr/>
          <p:nvPr/>
        </p:nvSpPr>
        <p:spPr>
          <a:xfrm>
            <a:off x="1095375" y="4657725"/>
            <a:ext cx="1438275"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 xmlns:a16="http://schemas.microsoft.com/office/drawing/2014/main" id="{7703C818-3D52-ED84-A41E-644EDDDD5F9F}"/>
              </a:ext>
            </a:extLst>
          </p:cNvPr>
          <p:cNvSpPr/>
          <p:nvPr/>
        </p:nvSpPr>
        <p:spPr>
          <a:xfrm>
            <a:off x="6886575" y="4610100"/>
            <a:ext cx="1438275"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2F56E16F-2700-A106-EC16-ADFAE2040C2A}"/>
              </a:ext>
            </a:extLst>
          </p:cNvPr>
          <p:cNvSpPr/>
          <p:nvPr/>
        </p:nvSpPr>
        <p:spPr>
          <a:xfrm>
            <a:off x="4276725" y="3543299"/>
            <a:ext cx="581025" cy="79057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A1E67046-58BB-6A1A-03AB-FA802AAEC4FF}"/>
              </a:ext>
            </a:extLst>
          </p:cNvPr>
          <p:cNvSpPr/>
          <p:nvPr/>
        </p:nvSpPr>
        <p:spPr>
          <a:xfrm>
            <a:off x="10067925" y="3381375"/>
            <a:ext cx="523875" cy="8382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0E241C22-935A-A8C7-BCA2-608B5D735AAB}"/>
              </a:ext>
            </a:extLst>
          </p:cNvPr>
          <p:cNvSpPr/>
          <p:nvPr/>
        </p:nvSpPr>
        <p:spPr>
          <a:xfrm>
            <a:off x="3457575" y="3314700"/>
            <a:ext cx="828675" cy="33337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763BCEE4-B575-57A3-85A0-A4692714716B}"/>
              </a:ext>
            </a:extLst>
          </p:cNvPr>
          <p:cNvSpPr/>
          <p:nvPr/>
        </p:nvSpPr>
        <p:spPr>
          <a:xfrm>
            <a:off x="9210676" y="3295651"/>
            <a:ext cx="781049" cy="37147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EA207B8F-F44E-929A-0EAC-FAB632519DE0}"/>
              </a:ext>
            </a:extLst>
          </p:cNvPr>
          <p:cNvSpPr/>
          <p:nvPr/>
        </p:nvSpPr>
        <p:spPr>
          <a:xfrm>
            <a:off x="2857500" y="3667125"/>
            <a:ext cx="828675" cy="33337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206ED0AD-0292-01F5-349A-4084B2C1DE09}"/>
              </a:ext>
            </a:extLst>
          </p:cNvPr>
          <p:cNvSpPr/>
          <p:nvPr/>
        </p:nvSpPr>
        <p:spPr>
          <a:xfrm>
            <a:off x="8915401" y="3714751"/>
            <a:ext cx="781049" cy="3714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90D3A88-44D2-B2BC-F524-7128C0F05A6F}"/>
              </a:ext>
            </a:extLst>
          </p:cNvPr>
          <p:cNvSpPr/>
          <p:nvPr/>
        </p:nvSpPr>
        <p:spPr>
          <a:xfrm>
            <a:off x="3419475" y="2181225"/>
            <a:ext cx="571500" cy="4000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C3E82628-892F-14C8-E413-3F01A593A63D}"/>
              </a:ext>
            </a:extLst>
          </p:cNvPr>
          <p:cNvSpPr/>
          <p:nvPr/>
        </p:nvSpPr>
        <p:spPr>
          <a:xfrm>
            <a:off x="9220200" y="2266951"/>
            <a:ext cx="523875" cy="3905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7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heck mark.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Check mark.wav"/>
                                        </p:tgtEl>
                                      </p:cMediaNode>
                                    </p:audio>
                                  </p:sub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heck mark.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2" name="Check mark.wav"/>
                                        </p:tgtEl>
                                      </p:cMediaNode>
                                    </p:audio>
                                  </p:sub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2" name="Check mark.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subTnLst>
                                    <p:audio>
                                      <p:cMediaNode>
                                        <p:cTn display="0" masterRel="sameClick">
                                          <p:stCondLst>
                                            <p:cond evt="begin" delay="0">
                                              <p:tn val="34"/>
                                            </p:cond>
                                          </p:stCondLst>
                                          <p:endCondLst>
                                            <p:cond evt="onStopAudio" delay="0">
                                              <p:tgtEl>
                                                <p:sldTgt/>
                                              </p:tgtEl>
                                            </p:cond>
                                          </p:endCondLst>
                                        </p:cTn>
                                        <p:tgtEl>
                                          <p:sndTgt r:embed="rId2" name="Check mark.wav"/>
                                        </p:tgtEl>
                                      </p:cMediaNode>
                                    </p:audio>
                                  </p:sub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subTnLst>
                                    <p:audio>
                                      <p:cMediaNode>
                                        <p:cTn display="0" masterRel="sameClick">
                                          <p:stCondLst>
                                            <p:cond evt="begin" delay="0">
                                              <p:tn val="37"/>
                                            </p:cond>
                                          </p:stCondLst>
                                          <p:endCondLst>
                                            <p:cond evt="onStopAudio" delay="0">
                                              <p:tgtEl>
                                                <p:sldTgt/>
                                              </p:tgtEl>
                                            </p:cond>
                                          </p:endCondLst>
                                        </p:cTn>
                                        <p:tgtEl>
                                          <p:sndTgt r:embed="rId2" name="Check mark.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subTnLst>
                                    <p:audio>
                                      <p:cMediaNode>
                                        <p:cTn display="0" masterRel="sameClick">
                                          <p:stCondLst>
                                            <p:cond evt="begin" delay="0">
                                              <p:tn val="42"/>
                                            </p:cond>
                                          </p:stCondLst>
                                          <p:endCondLst>
                                            <p:cond evt="onStopAudio" delay="0">
                                              <p:tgtEl>
                                                <p:sldTgt/>
                                              </p:tgtEl>
                                            </p:cond>
                                          </p:endCondLst>
                                        </p:cTn>
                                        <p:tgtEl>
                                          <p:sndTgt r:embed="rId2" name="Check mark.wav"/>
                                        </p:tgtEl>
                                      </p:cMediaNode>
                                    </p:audio>
                                  </p:sub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subTnLst>
                                    <p:audio>
                                      <p:cMediaNode>
                                        <p:cTn display="0" masterRel="sameClick">
                                          <p:stCondLst>
                                            <p:cond evt="begin" delay="0">
                                              <p:tn val="4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6" grpId="0" animBg="1"/>
      <p:bldP spid="7" grpId="0" animBg="1"/>
      <p:bldP spid="8" grpId="0" animBg="1"/>
      <p:bldP spid="9"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0130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8692" y="0"/>
            <a:ext cx="12192000" cy="6858000"/>
          </a:xfrm>
          <a:prstGeom prst="rect">
            <a:avLst/>
          </a:prstGeom>
        </p:spPr>
      </p:pic>
      <p:sp>
        <p:nvSpPr>
          <p:cNvPr id="14" name="TextBox 13">
            <a:extLst>
              <a:ext uri="{FF2B5EF4-FFF2-40B4-BE49-F238E27FC236}">
                <a16:creationId xmlns="" xmlns:a16="http://schemas.microsoft.com/office/drawing/2014/main" id="{7358CB41-846B-6299-0C6F-58E84059ED86}"/>
              </a:ext>
            </a:extLst>
          </p:cNvPr>
          <p:cNvSpPr txBox="1"/>
          <p:nvPr/>
        </p:nvSpPr>
        <p:spPr>
          <a:xfrm>
            <a:off x="367390" y="5558383"/>
            <a:ext cx="11858304"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6" name="TextBox 25">
            <a:extLst>
              <a:ext uri="{FF2B5EF4-FFF2-40B4-BE49-F238E27FC236}">
                <a16:creationId xmlns="" xmlns:a16="http://schemas.microsoft.com/office/drawing/2014/main" id="{2461DC2A-E830-2F0B-BF82-4107F731DEC0}"/>
              </a:ext>
            </a:extLst>
          </p:cNvPr>
          <p:cNvSpPr txBox="1"/>
          <p:nvPr/>
        </p:nvSpPr>
        <p:spPr>
          <a:xfrm>
            <a:off x="374481" y="1839064"/>
            <a:ext cx="11808828" cy="369332"/>
          </a:xfrm>
          <a:prstGeom prst="rect">
            <a:avLst/>
          </a:prstGeom>
          <a:noFill/>
        </p:spPr>
        <p:txBody>
          <a:bodyPr wrap="square" rtlCol="0">
            <a:spAutoFit/>
          </a:bodyPr>
          <a:lstStyle/>
          <a:p>
            <a:r>
              <a:rPr kumimoji="0" lang="vi-VN" b="0" i="0" u="none" strike="noStrike" kern="1200" cap="none" spc="0" normalizeH="0" baseline="0" noProof="0" dirty="0" smtClean="0">
                <a:ln>
                  <a:noFill/>
                </a:ln>
                <a:solidFill>
                  <a:srgbClr val="002060"/>
                </a:solidFill>
                <a:effectLst/>
                <a:uLnTx/>
                <a:uFillTx/>
                <a:latin typeface="Arial" panose="020B0604020202020204" pitchFamily="34" charset="0"/>
              </a:rPr>
              <a:t>.</a:t>
            </a:r>
            <a:endParaRPr kumimoji="0" lang="vi-VN" b="0" i="0" u="none" strike="noStrike" kern="1200" cap="none" spc="0" normalizeH="0" baseline="0" noProof="0" dirty="0">
              <a:ln>
                <a:noFill/>
              </a:ln>
              <a:solidFill>
                <a:srgbClr val="002060"/>
              </a:solidFill>
              <a:effectLst/>
              <a:uLnTx/>
              <a:uFillTx/>
              <a:latin typeface="Arial" panose="020B0604020202020204" pitchFamily="34" charset="0"/>
            </a:endParaRPr>
          </a:p>
        </p:txBody>
      </p:sp>
      <p:sp>
        <p:nvSpPr>
          <p:cNvPr id="3" name="TextBox 2"/>
          <p:cNvSpPr txBox="1"/>
          <p:nvPr/>
        </p:nvSpPr>
        <p:spPr>
          <a:xfrm>
            <a:off x="455765" y="1712687"/>
            <a:ext cx="11466286" cy="2308324"/>
          </a:xfrm>
          <a:prstGeom prst="rect">
            <a:avLst/>
          </a:prstGeom>
          <a:noFill/>
        </p:spPr>
        <p:txBody>
          <a:bodyPr wrap="square" rtlCol="0">
            <a:spAutoFit/>
          </a:bodyPr>
          <a:lstStyle/>
          <a:p>
            <a:r>
              <a:rPr lang="en-US" sz="3600" dirty="0" smtClean="0">
                <a:solidFill>
                  <a:schemeClr val="accent1">
                    <a:lumMod val="75000"/>
                  </a:schemeClr>
                </a:solidFill>
                <a:latin typeface="Times New Roman" pitchFamily="18" charset="0"/>
                <a:cs typeface="Times New Roman" pitchFamily="18" charset="0"/>
              </a:rPr>
              <a:t>Đoạn 1:  Từ đầu đến “ chẳng bận tâm đến chuyện đó”</a:t>
            </a:r>
          </a:p>
          <a:p>
            <a:r>
              <a:rPr lang="en-US" sz="3600" dirty="0" smtClean="0">
                <a:solidFill>
                  <a:schemeClr val="accent1">
                    <a:lumMod val="75000"/>
                  </a:schemeClr>
                </a:solidFill>
                <a:latin typeface="Times New Roman" pitchFamily="18" charset="0"/>
                <a:cs typeface="Times New Roman" pitchFamily="18" charset="0"/>
              </a:rPr>
              <a:t>Đoạn 2: Tiếp theo đến “ nỗi ngạc nhiên ngập tràn của Long”</a:t>
            </a:r>
          </a:p>
          <a:p>
            <a:r>
              <a:rPr lang="en-US" sz="3600" dirty="0" smtClean="0">
                <a:solidFill>
                  <a:schemeClr val="accent1">
                    <a:lumMod val="75000"/>
                  </a:schemeClr>
                </a:solidFill>
                <a:latin typeface="Times New Roman" pitchFamily="18" charset="0"/>
                <a:cs typeface="Times New Roman" pitchFamily="18" charset="0"/>
              </a:rPr>
              <a:t>Đoạn 3: Tiếp theo đến “ để trêu các cậu đấy”</a:t>
            </a:r>
          </a:p>
          <a:p>
            <a:r>
              <a:rPr lang="en-US" sz="3600" dirty="0" smtClean="0">
                <a:solidFill>
                  <a:schemeClr val="accent1">
                    <a:lumMod val="75000"/>
                  </a:schemeClr>
                </a:solidFill>
                <a:latin typeface="Times New Roman" pitchFamily="18" charset="0"/>
                <a:cs typeface="Times New Roman" pitchFamily="18" charset="0"/>
              </a:rPr>
              <a:t>Đoạn 4: Còn lại </a:t>
            </a:r>
            <a:endParaRPr lang="en-US" sz="36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61980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6"/>
                                        </p:tgtEl>
                                        <p:attrNameLst>
                                          <p:attrName>style.color</p:attrName>
                                        </p:attrNameLst>
                                      </p:cBhvr>
                                      <p:to>
                                        <a:srgbClr val="70AD47"/>
                                      </p:to>
                                    </p:animClr>
                                  </p:childTnLst>
                                </p:cTn>
                              </p:par>
                              <p:par>
                                <p:cTn id="7" presetID="3" presetClass="emph" presetSubtype="2" fill="hold" grpId="0" nodeType="withEffect" nodePh="1">
                                  <p:stCondLst>
                                    <p:cond delay="0"/>
                                  </p:stCondLst>
                                  <p:endCondLst>
                                    <p:cond evt="begin" delay="0">
                                      <p:tn val="7"/>
                                    </p:cond>
                                  </p:endCondLst>
                                  <p:childTnLst>
                                    <p:animClr clrSpc="rgb" dir="cw">
                                      <p:cBhvr override="childStyle">
                                        <p:cTn id="8" dur="2000" fill="hold"/>
                                        <p:tgtEl>
                                          <p:spTgt spid="14"/>
                                        </p:tgtEl>
                                        <p:attrNameLst>
                                          <p:attrName>style.color</p:attrName>
                                        </p:attrNameLst>
                                      </p:cBhvr>
                                      <p:to>
                                        <a:srgbClr val="7030A0"/>
                                      </p:to>
                                    </p:animClr>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2" name="Picture 1" descr="A picture containing text, toy, vector graphics&#10;&#10;Description automatically generated">
            <a:extLst>
              <a:ext uri="{FF2B5EF4-FFF2-40B4-BE49-F238E27FC236}">
                <a16:creationId xmlns="" xmlns:a16="http://schemas.microsoft.com/office/drawing/2014/main" id="{884C21AA-83C8-DC1E-5465-1DDF1EF3A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513" y="728544"/>
            <a:ext cx="6427664" cy="6021172"/>
          </a:xfrm>
          <a:prstGeom prst="rect">
            <a:avLst/>
          </a:prstGeom>
        </p:spPr>
      </p:pic>
      <p:sp>
        <p:nvSpPr>
          <p:cNvPr id="16" name="Rectangle 15">
            <a:extLst>
              <a:ext uri="{FF2B5EF4-FFF2-40B4-BE49-F238E27FC236}">
                <a16:creationId xmlns="" xmlns:a16="http://schemas.microsoft.com/office/drawing/2014/main" id="{AC6D2E8F-EE8A-89CC-2907-0EF18449EB47}"/>
              </a:ext>
            </a:extLst>
          </p:cNvPr>
          <p:cNvSpPr/>
          <p:nvPr/>
        </p:nvSpPr>
        <p:spPr>
          <a:xfrm>
            <a:off x="3758875" y="520602"/>
            <a:ext cx="342850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ea typeface="Arial-Rounded" panose="020B0500000000000000" pitchFamily="34" charset="0"/>
                <a:cs typeface="Arial-Rounded" panose="020B0500000000000000" pitchFamily="34" charset="0"/>
              </a:rPr>
              <a:t>Luyện đọc</a:t>
            </a:r>
            <a:endParaRPr kumimoji="0" lang="en-US" sz="6000" b="1" i="0" u="none" strike="noStrike" kern="1200" cap="none" spc="0" normalizeH="0" baseline="0" noProof="0" dirty="0">
              <a:ln>
                <a:noFill/>
              </a:ln>
              <a:solidFill>
                <a:srgbClr val="338C8E"/>
              </a:solidFill>
              <a:effectLst/>
              <a:uLnTx/>
              <a:uFillTx/>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7757967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8496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 xmlns:a16="http://schemas.microsoft.com/office/drawing/2014/main" id="{83E28347-E6AC-807D-FAB4-1A20AB8E2CF0}"/>
              </a:ext>
            </a:extLst>
          </p:cNvPr>
          <p:cNvPicPr>
            <a:picLocks noChangeAspect="1"/>
          </p:cNvPicPr>
          <p:nvPr/>
        </p:nvPicPr>
        <p:blipFill>
          <a:blip r:embed="rId5"/>
          <a:stretch>
            <a:fillRect/>
          </a:stretch>
        </p:blipFill>
        <p:spPr>
          <a:xfrm>
            <a:off x="9918441" y="113224"/>
            <a:ext cx="2113253" cy="1062842"/>
          </a:xfrm>
          <a:prstGeom prst="rect">
            <a:avLst/>
          </a:prstGeom>
        </p:spPr>
      </p:pic>
      <p:grpSp>
        <p:nvGrpSpPr>
          <p:cNvPr id="23" name="Group 22">
            <a:extLst>
              <a:ext uri="{FF2B5EF4-FFF2-40B4-BE49-F238E27FC236}">
                <a16:creationId xmlns="" xmlns:a16="http://schemas.microsoft.com/office/drawing/2014/main" id="{28B5A27F-6364-E19B-781B-D918398BB9DA}"/>
              </a:ext>
            </a:extLst>
          </p:cNvPr>
          <p:cNvGrpSpPr/>
          <p:nvPr/>
        </p:nvGrpSpPr>
        <p:grpSpPr>
          <a:xfrm>
            <a:off x="2081361" y="127882"/>
            <a:ext cx="8377029" cy="922866"/>
            <a:chOff x="938421" y="2634671"/>
            <a:chExt cx="6871301" cy="922866"/>
          </a:xfrm>
        </p:grpSpPr>
        <p:pic>
          <p:nvPicPr>
            <p:cNvPr id="12" name="Picture 2">
              <a:extLst>
                <a:ext uri="{FF2B5EF4-FFF2-40B4-BE49-F238E27FC236}">
                  <a16:creationId xmlns="" xmlns:a16="http://schemas.microsoft.com/office/drawing/2014/main" id="{4397FDC8-4C5C-65E3-951B-14051F63B76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8421" y="2634671"/>
              <a:ext cx="6871301" cy="922866"/>
            </a:xfrm>
            <a:prstGeom prst="rect">
              <a:avLst/>
            </a:prstGeom>
          </p:spPr>
        </p:pic>
        <p:sp>
          <p:nvSpPr>
            <p:cNvPr id="13" name="TextBox 12">
              <a:extLst>
                <a:ext uri="{FF2B5EF4-FFF2-40B4-BE49-F238E27FC236}">
                  <a16:creationId xmlns="" xmlns:a16="http://schemas.microsoft.com/office/drawing/2014/main" id="{380D2D60-7F3A-31EF-F2F1-3C4FAD16D22F}"/>
                </a:ext>
              </a:extLst>
            </p:cNvPr>
            <p:cNvSpPr txBox="1"/>
            <p:nvPr/>
          </p:nvSpPr>
          <p:spPr>
            <a:xfrm>
              <a:off x="1236060" y="2742481"/>
              <a:ext cx="58436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Cách</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ngắt</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giọng</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dài</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 xmlns:a16="http://schemas.microsoft.com/office/drawing/2014/main" id="{9769D62B-AD24-E61A-9786-84828FB868F6}"/>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123610" y="5134683"/>
            <a:ext cx="1043661" cy="1041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8BE0E5AE-DA59-8B92-15CC-AEFBBC20B0E5}"/>
              </a:ext>
            </a:extLst>
          </p:cNvPr>
          <p:cNvSpPr txBox="1"/>
          <p:nvPr/>
        </p:nvSpPr>
        <p:spPr>
          <a:xfrm>
            <a:off x="889776" y="2479508"/>
            <a:ext cx="10487025" cy="1077218"/>
          </a:xfrm>
          <a:prstGeom prst="rect">
            <a:avLst/>
          </a:prstGeom>
          <a:noFill/>
        </p:spPr>
        <p:txBody>
          <a:bodyPr wrap="square" rtlCol="0">
            <a:spAutoFit/>
          </a:bodyPr>
          <a:lstStyle/>
          <a:p>
            <a:pPr algn="just"/>
            <a:r>
              <a:rPr lang="vi-VN" sz="3200" b="1" dirty="0">
                <a:solidFill>
                  <a:srgbClr val="002060"/>
                </a:solidFill>
              </a:rPr>
              <a:t>Các bạn cuống quýt</a:t>
            </a:r>
            <a:r>
              <a:rPr lang="en-US" sz="3200" b="1" dirty="0">
                <a:solidFill>
                  <a:srgbClr val="002060"/>
                </a:solidFill>
              </a:rPr>
              <a:t> </a:t>
            </a:r>
            <a:r>
              <a:rPr lang="vi-VN" sz="3200" b="1" dirty="0">
                <a:solidFill>
                  <a:srgbClr val="002060"/>
                </a:solidFill>
              </a:rPr>
              <a:t>gọi Khánh thay thế</a:t>
            </a:r>
            <a:r>
              <a:rPr lang="en-US" sz="3200" b="1" dirty="0">
                <a:solidFill>
                  <a:srgbClr val="FF0000"/>
                </a:solidFill>
              </a:rPr>
              <a:t> </a:t>
            </a:r>
            <a:r>
              <a:rPr lang="vi-VN" sz="3200" b="1" dirty="0">
                <a:solidFill>
                  <a:srgbClr val="002060"/>
                </a:solidFill>
              </a:rPr>
              <a:t>khi thấy Long nhăn nhó vì đau</a:t>
            </a:r>
            <a:r>
              <a:rPr lang="en-US" sz="3200" b="1" dirty="0">
                <a:solidFill>
                  <a:srgbClr val="FF0000"/>
                </a:solidFill>
              </a:rPr>
              <a:t>   </a:t>
            </a:r>
            <a:r>
              <a:rPr lang="vi-VN" sz="3200" b="1" dirty="0">
                <a:solidFill>
                  <a:srgbClr val="002060"/>
                </a:solidFill>
              </a:rPr>
              <a:t>trong trận kéo co…</a:t>
            </a:r>
            <a:r>
              <a:rPr lang="en-US" sz="3200" b="1" dirty="0">
                <a:solidFill>
                  <a:srgbClr val="FF0000"/>
                </a:solidFill>
              </a:rPr>
              <a:t> </a:t>
            </a:r>
          </a:p>
        </p:txBody>
      </p:sp>
      <p:cxnSp>
        <p:nvCxnSpPr>
          <p:cNvPr id="3" name="Straight Connector 2"/>
          <p:cNvCxnSpPr/>
          <p:nvPr/>
        </p:nvCxnSpPr>
        <p:spPr>
          <a:xfrm flipH="1">
            <a:off x="9430656" y="2479508"/>
            <a:ext cx="195771" cy="5386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226960" y="3037167"/>
            <a:ext cx="190500" cy="519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212946" y="2960061"/>
            <a:ext cx="195771" cy="6706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336147" y="2993625"/>
            <a:ext cx="185229" cy="651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357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900" decel="100000" fill="hold"/>
                                        <p:tgtEl>
                                          <p:spTgt spid="2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49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TotalTime>
  <Words>321</Words>
  <Application>Microsoft Office PowerPoint</Application>
  <PresentationFormat>Custom</PresentationFormat>
  <Paragraphs>38</Paragraphs>
  <Slides>19</Slides>
  <Notes>3</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Custom Design</vt:lpstr>
      <vt:lpstr>Office Theme</vt:lpstr>
      <vt:lpstr>Response to Intervention: The Alphabet by Slidesgo</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116</cp:revision>
  <dcterms:created xsi:type="dcterms:W3CDTF">2023-06-08T10:39:05Z</dcterms:created>
  <dcterms:modified xsi:type="dcterms:W3CDTF">2023-08-16T16:00:32Z</dcterms:modified>
</cp:coreProperties>
</file>