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9"/>
  </p:notesMasterIdLst>
  <p:sldIdLst>
    <p:sldId id="500" r:id="rId4"/>
    <p:sldId id="259" r:id="rId5"/>
    <p:sldId id="11696" r:id="rId6"/>
    <p:sldId id="258" r:id="rId7"/>
    <p:sldId id="501" r:id="rId8"/>
    <p:sldId id="11701" r:id="rId9"/>
    <p:sldId id="11697" r:id="rId10"/>
    <p:sldId id="11705" r:id="rId11"/>
    <p:sldId id="11712" r:id="rId12"/>
    <p:sldId id="11700" r:id="rId13"/>
    <p:sldId id="272" r:id="rId14"/>
    <p:sldId id="269" r:id="rId15"/>
    <p:sldId id="506" r:id="rId16"/>
    <p:sldId id="11706" r:id="rId17"/>
    <p:sldId id="507" r:id="rId18"/>
    <p:sldId id="11707" r:id="rId19"/>
    <p:sldId id="273" r:id="rId20"/>
    <p:sldId id="11711" r:id="rId21"/>
    <p:sldId id="509" r:id="rId22"/>
    <p:sldId id="11710" r:id="rId23"/>
    <p:sldId id="360" r:id="rId24"/>
    <p:sldId id="508" r:id="rId25"/>
    <p:sldId id="11702" r:id="rId26"/>
    <p:sldId id="11703" r:id="rId27"/>
    <p:sldId id="1170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26" d="100"/>
          <a:sy n="26" d="100"/>
        </p:scale>
        <p:origin x="-102" y="-414"/>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F057B-E270-4017-8793-09A0A14B2E0F}" type="datetimeFigureOut">
              <a:rPr lang="en-US" smtClean="0"/>
              <a:pPr/>
              <a:t>8/8/2023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4B90DC-72F4-4AE4-B36E-0ED369A6F50D}" type="slidenum">
              <a:rPr lang="en-US" smtClean="0"/>
              <a:pPr/>
              <a:t>‹#›</a:t>
            </a:fld>
            <a:endParaRPr lang="en-US"/>
          </a:p>
        </p:txBody>
      </p:sp>
    </p:spTree>
    <p:extLst>
      <p:ext uri="{BB962C8B-B14F-4D97-AF65-F5344CB8AC3E}">
        <p14:creationId xmlns:p14="http://schemas.microsoft.com/office/powerpoint/2010/main" xmlns="" val="545708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5ABA481-17EC-45D8-ACE7-8E8DF60319FB}" type="slidenum">
              <a:rPr lang="en-US" smtClean="0"/>
              <a:pPr>
                <a:defRPr/>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295887-F02D-358C-5835-6D73F3DACA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5637EB8A-7FCB-4BE6-0E03-DB5299E6D7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E81114EA-2BFD-C250-0730-E07EDEF5BA37}"/>
              </a:ext>
            </a:extLst>
          </p:cNvPr>
          <p:cNvSpPr>
            <a:spLocks noGrp="1"/>
          </p:cNvSpPr>
          <p:nvPr>
            <p:ph type="dt" sz="half" idx="10"/>
          </p:nvPr>
        </p:nvSpPr>
        <p:spPr/>
        <p:txBody>
          <a:bodyPr/>
          <a:lstStyle/>
          <a:p>
            <a:fld id="{6C4BC141-367A-4BCE-BD6F-4C0607B3BD2C}" type="datetimeFigureOut">
              <a:rPr lang="vi-VN" smtClean="0"/>
              <a:pPr/>
              <a:t>08/08/2023</a:t>
            </a:fld>
            <a:endParaRPr lang="vi-VN"/>
          </a:p>
        </p:txBody>
      </p:sp>
      <p:sp>
        <p:nvSpPr>
          <p:cNvPr id="5" name="Footer Placeholder 4">
            <a:extLst>
              <a:ext uri="{FF2B5EF4-FFF2-40B4-BE49-F238E27FC236}">
                <a16:creationId xmlns:a16="http://schemas.microsoft.com/office/drawing/2014/main" xmlns="" id="{386DF148-E705-C7E7-25C3-B3876E9AF2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02280D43-2921-F4EA-22F5-96D44AE4297B}"/>
              </a:ext>
            </a:extLst>
          </p:cNvPr>
          <p:cNvSpPr>
            <a:spLocks noGrp="1"/>
          </p:cNvSpPr>
          <p:nvPr>
            <p:ph type="sldNum" sz="quarter" idx="12"/>
          </p:nvPr>
        </p:nvSpPr>
        <p:spPr/>
        <p:txBody>
          <a:bodyPr/>
          <a:lstStyle/>
          <a:p>
            <a:fld id="{D8880FEA-C4B8-4FA5-9463-A186119C230F}" type="slidenum">
              <a:rPr lang="vi-VN" smtClean="0"/>
              <a:pPr/>
              <a:t>‹#›</a:t>
            </a:fld>
            <a:endParaRPr lang="vi-VN"/>
          </a:p>
        </p:txBody>
      </p:sp>
    </p:spTree>
    <p:extLst>
      <p:ext uri="{BB962C8B-B14F-4D97-AF65-F5344CB8AC3E}">
        <p14:creationId xmlns:p14="http://schemas.microsoft.com/office/powerpoint/2010/main" xmlns="" val="3605289933"/>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90F334-C439-E76B-B399-251F09B7466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BF4BDCB1-0C26-50C4-01B0-47EC8531AE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41092BB8-75D8-42D3-935A-44782537AE71}"/>
              </a:ext>
            </a:extLst>
          </p:cNvPr>
          <p:cNvSpPr>
            <a:spLocks noGrp="1"/>
          </p:cNvSpPr>
          <p:nvPr>
            <p:ph type="dt" sz="half" idx="10"/>
          </p:nvPr>
        </p:nvSpPr>
        <p:spPr/>
        <p:txBody>
          <a:bodyPr/>
          <a:lstStyle/>
          <a:p>
            <a:fld id="{6C4BC141-367A-4BCE-BD6F-4C0607B3BD2C}" type="datetimeFigureOut">
              <a:rPr lang="vi-VN" smtClean="0"/>
              <a:pPr/>
              <a:t>08/08/2023</a:t>
            </a:fld>
            <a:endParaRPr lang="vi-VN"/>
          </a:p>
        </p:txBody>
      </p:sp>
      <p:sp>
        <p:nvSpPr>
          <p:cNvPr id="5" name="Footer Placeholder 4">
            <a:extLst>
              <a:ext uri="{FF2B5EF4-FFF2-40B4-BE49-F238E27FC236}">
                <a16:creationId xmlns:a16="http://schemas.microsoft.com/office/drawing/2014/main" xmlns="" id="{3874FDC7-125A-2F24-AE24-D6FFA855A16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15C4BF2D-C993-31A8-F8EA-B0434A266445}"/>
              </a:ext>
            </a:extLst>
          </p:cNvPr>
          <p:cNvSpPr>
            <a:spLocks noGrp="1"/>
          </p:cNvSpPr>
          <p:nvPr>
            <p:ph type="sldNum" sz="quarter" idx="12"/>
          </p:nvPr>
        </p:nvSpPr>
        <p:spPr/>
        <p:txBody>
          <a:bodyPr/>
          <a:lstStyle/>
          <a:p>
            <a:fld id="{D8880FEA-C4B8-4FA5-9463-A186119C230F}" type="slidenum">
              <a:rPr lang="vi-VN" smtClean="0"/>
              <a:pPr/>
              <a:t>‹#›</a:t>
            </a:fld>
            <a:endParaRPr lang="vi-VN"/>
          </a:p>
        </p:txBody>
      </p:sp>
    </p:spTree>
    <p:extLst>
      <p:ext uri="{BB962C8B-B14F-4D97-AF65-F5344CB8AC3E}">
        <p14:creationId xmlns:p14="http://schemas.microsoft.com/office/powerpoint/2010/main" xmlns="" val="3421761312"/>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5FF0933-18A4-A1B5-3B7A-3B37C57449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4B85F989-7AD7-22A4-182F-B38AF70D87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3856614-7C10-D73C-64B2-AFB2BE5A7AFA}"/>
              </a:ext>
            </a:extLst>
          </p:cNvPr>
          <p:cNvSpPr>
            <a:spLocks noGrp="1"/>
          </p:cNvSpPr>
          <p:nvPr>
            <p:ph type="dt" sz="half" idx="10"/>
          </p:nvPr>
        </p:nvSpPr>
        <p:spPr/>
        <p:txBody>
          <a:bodyPr/>
          <a:lstStyle/>
          <a:p>
            <a:fld id="{6C4BC141-367A-4BCE-BD6F-4C0607B3BD2C}" type="datetimeFigureOut">
              <a:rPr lang="vi-VN" smtClean="0"/>
              <a:pPr/>
              <a:t>08/08/2023</a:t>
            </a:fld>
            <a:endParaRPr lang="vi-VN"/>
          </a:p>
        </p:txBody>
      </p:sp>
      <p:sp>
        <p:nvSpPr>
          <p:cNvPr id="5" name="Footer Placeholder 4">
            <a:extLst>
              <a:ext uri="{FF2B5EF4-FFF2-40B4-BE49-F238E27FC236}">
                <a16:creationId xmlns:a16="http://schemas.microsoft.com/office/drawing/2014/main" xmlns="" id="{108B784D-1838-69DD-7455-A54927A393B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D532A9B5-10FA-B596-1AEF-2B6714C6FEA1}"/>
              </a:ext>
            </a:extLst>
          </p:cNvPr>
          <p:cNvSpPr>
            <a:spLocks noGrp="1"/>
          </p:cNvSpPr>
          <p:nvPr>
            <p:ph type="sldNum" sz="quarter" idx="12"/>
          </p:nvPr>
        </p:nvSpPr>
        <p:spPr/>
        <p:txBody>
          <a:bodyPr/>
          <a:lstStyle/>
          <a:p>
            <a:fld id="{D8880FEA-C4B8-4FA5-9463-A186119C230F}" type="slidenum">
              <a:rPr lang="vi-VN" smtClean="0"/>
              <a:pPr/>
              <a:t>‹#›</a:t>
            </a:fld>
            <a:endParaRPr lang="vi-VN"/>
          </a:p>
        </p:txBody>
      </p:sp>
    </p:spTree>
    <p:extLst>
      <p:ext uri="{BB962C8B-B14F-4D97-AF65-F5344CB8AC3E}">
        <p14:creationId xmlns:p14="http://schemas.microsoft.com/office/powerpoint/2010/main" xmlns="" val="3215287600"/>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pPr/>
              <a:t>8/8/2023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pPr/>
              <a:t>‹#›</a:t>
            </a:fld>
            <a:endParaRPr lang="en-US"/>
          </a:p>
        </p:txBody>
      </p:sp>
      <p:pic>
        <p:nvPicPr>
          <p:cNvPr id="7" name="图片 11">
            <a:extLst>
              <a:ext uri="{FF2B5EF4-FFF2-40B4-BE49-F238E27FC236}">
                <a16:creationId xmlns:a16="http://schemas.microsoft.com/office/drawing/2014/main" xmlns="" id="{4C60B4DE-0F0B-46E2-8AA1-50B6F1248BDF}"/>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r="29589" b="29586"/>
          <a:stretch/>
        </p:blipFill>
        <p:spPr>
          <a:xfrm>
            <a:off x="-1" y="0"/>
            <a:ext cx="12192001" cy="7140066"/>
          </a:xfrm>
          <a:prstGeom prst="rect">
            <a:avLst/>
          </a:prstGeom>
        </p:spPr>
      </p:pic>
      <p:pic>
        <p:nvPicPr>
          <p:cNvPr id="8" name="图片 19">
            <a:extLst>
              <a:ext uri="{FF2B5EF4-FFF2-40B4-BE49-F238E27FC236}">
                <a16:creationId xmlns:a16="http://schemas.microsoft.com/office/drawing/2014/main" xmlns="" id="{0F7EDF4A-38BF-4F11-A320-C27F6E6FF94C}"/>
              </a:ext>
            </a:extLst>
          </p:cNvPr>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xmlns="" val="2060463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pPr/>
              <a:t>8/8/2023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pPr/>
              <a:t>‹#›</a:t>
            </a:fld>
            <a:endParaRPr lang="en-US"/>
          </a:p>
        </p:txBody>
      </p:sp>
      <p:pic>
        <p:nvPicPr>
          <p:cNvPr id="7" name="Picture 6"/>
          <p:cNvPicPr>
            <a:picLocks noChangeAspect="1"/>
          </p:cNvPicPr>
          <p:nvPr userDrawn="1"/>
        </p:nvPicPr>
        <p:blipFill rotWithShape="1">
          <a:blip r:embed="rId2" cstate="print"/>
          <a:srcRect r="13582"/>
          <a:stretch/>
        </p:blipFill>
        <p:spPr>
          <a:xfrm>
            <a:off x="0" y="2863"/>
            <a:ext cx="12191999" cy="6858594"/>
          </a:xfrm>
          <a:prstGeom prst="rect">
            <a:avLst/>
          </a:prstGeom>
        </p:spPr>
      </p:pic>
      <p:sp>
        <p:nvSpPr>
          <p:cNvPr id="8" name="矩形: 圆角 20">
            <a:extLst>
              <a:ext uri="{FF2B5EF4-FFF2-40B4-BE49-F238E27FC236}">
                <a16:creationId xmlns:a16="http://schemas.microsoft.com/office/drawing/2014/main" xmlns="" id="{47118E00-203A-4E78-AC85-4C87806898CA}"/>
              </a:ext>
            </a:extLst>
          </p:cNvPr>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xmlns="" val="2606497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pPr/>
              <a:t>8/8/2023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pPr/>
              <a:t>‹#›</a:t>
            </a:fld>
            <a:endParaRPr lang="en-US"/>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b="32970"/>
          <a:stretch/>
        </p:blipFill>
        <p:spPr>
          <a:xfrm>
            <a:off x="0" y="21020"/>
            <a:ext cx="12192000" cy="6836979"/>
          </a:xfrm>
          <a:prstGeom prst="rect">
            <a:avLst/>
          </a:prstGeom>
        </p:spPr>
      </p:pic>
    </p:spTree>
    <p:extLst>
      <p:ext uri="{BB962C8B-B14F-4D97-AF65-F5344CB8AC3E}">
        <p14:creationId xmlns:p14="http://schemas.microsoft.com/office/powerpoint/2010/main" xmlns="" val="3976584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pPr/>
              <a:t>8/8/2023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pPr/>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xmlns="" val="937399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pPr/>
              <a:t>8/8/2023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pPr/>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699247"/>
            <a:ext cx="12192000" cy="7557247"/>
          </a:xfrm>
          <a:prstGeom prst="rect">
            <a:avLst/>
          </a:prstGeom>
        </p:spPr>
      </p:pic>
      <p:sp>
        <p:nvSpPr>
          <p:cNvPr id="11" name="矩形: 圆角 20">
            <a:extLst>
              <a:ext uri="{FF2B5EF4-FFF2-40B4-BE49-F238E27FC236}">
                <a16:creationId xmlns:a16="http://schemas.microsoft.com/office/drawing/2014/main" xmlns="" id="{47118E00-203A-4E78-AC85-4C87806898CA}"/>
              </a:ext>
            </a:extLst>
          </p:cNvPr>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xmlns="" val="1633246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pPr/>
              <a:t>8/8/2023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468678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pPr/>
              <a:t>8/8/2023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338859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pPr/>
              <a:t>8/8/2023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3436680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754E26-A3C9-3696-BCC9-C88C3A587C0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0C6E519B-6202-F2FD-3186-DFA6277210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6E961E80-6D76-3338-5136-CB22E874C382}"/>
              </a:ext>
            </a:extLst>
          </p:cNvPr>
          <p:cNvSpPr>
            <a:spLocks noGrp="1"/>
          </p:cNvSpPr>
          <p:nvPr>
            <p:ph type="dt" sz="half" idx="10"/>
          </p:nvPr>
        </p:nvSpPr>
        <p:spPr/>
        <p:txBody>
          <a:bodyPr/>
          <a:lstStyle/>
          <a:p>
            <a:fld id="{6C4BC141-367A-4BCE-BD6F-4C0607B3BD2C}" type="datetimeFigureOut">
              <a:rPr lang="vi-VN" smtClean="0"/>
              <a:pPr/>
              <a:t>08/08/2023</a:t>
            </a:fld>
            <a:endParaRPr lang="vi-VN"/>
          </a:p>
        </p:txBody>
      </p:sp>
      <p:sp>
        <p:nvSpPr>
          <p:cNvPr id="5" name="Footer Placeholder 4">
            <a:extLst>
              <a:ext uri="{FF2B5EF4-FFF2-40B4-BE49-F238E27FC236}">
                <a16:creationId xmlns:a16="http://schemas.microsoft.com/office/drawing/2014/main" xmlns="" id="{3C188774-8016-AD1F-F9A7-A920843A333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0814082-8904-0CE9-3915-AA2E9AA82EB6}"/>
              </a:ext>
            </a:extLst>
          </p:cNvPr>
          <p:cNvSpPr>
            <a:spLocks noGrp="1"/>
          </p:cNvSpPr>
          <p:nvPr>
            <p:ph type="sldNum" sz="quarter" idx="12"/>
          </p:nvPr>
        </p:nvSpPr>
        <p:spPr/>
        <p:txBody>
          <a:bodyPr/>
          <a:lstStyle/>
          <a:p>
            <a:fld id="{D8880FEA-C4B8-4FA5-9463-A186119C230F}" type="slidenum">
              <a:rPr lang="vi-VN" smtClean="0"/>
              <a:pPr/>
              <a:t>‹#›</a:t>
            </a:fld>
            <a:endParaRPr lang="vi-VN"/>
          </a:p>
        </p:txBody>
      </p:sp>
    </p:spTree>
    <p:extLst>
      <p:ext uri="{BB962C8B-B14F-4D97-AF65-F5344CB8AC3E}">
        <p14:creationId xmlns:p14="http://schemas.microsoft.com/office/powerpoint/2010/main" xmlns="" val="984221024"/>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pPr/>
              <a:t>8/8/2023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3249217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pPr/>
              <a:t>8/8/2023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3905582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pPr/>
              <a:t>8/8/2023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pPr/>
              <a:t>‹#›</a:t>
            </a:fld>
            <a:endParaRPr lang="en-US"/>
          </a:p>
        </p:txBody>
      </p:sp>
    </p:spTree>
    <p:extLst>
      <p:ext uri="{BB962C8B-B14F-4D97-AF65-F5344CB8AC3E}">
        <p14:creationId xmlns:p14="http://schemas.microsoft.com/office/powerpoint/2010/main" xmlns="" val="2521161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67CB1063-1667-4B1C-AA1B-C6532DA32865}"/>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xmlns=""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142273" y="-150919"/>
            <a:ext cx="4799416" cy="1958404"/>
          </a:xfrm>
          <a:prstGeom prst="rect">
            <a:avLst/>
          </a:prstGeom>
        </p:spPr>
      </p:pic>
    </p:spTree>
    <p:extLst>
      <p:ext uri="{BB962C8B-B14F-4D97-AF65-F5344CB8AC3E}">
        <p14:creationId xmlns:p14="http://schemas.microsoft.com/office/powerpoint/2010/main" xmlns="" val="1726901940"/>
      </p:ext>
    </p:extLst>
  </p:cSld>
  <p:clrMapOvr>
    <a:masterClrMapping/>
  </p:clrMapOvr>
  <mc:AlternateContent xmlns:mc="http://schemas.openxmlformats.org/markup-compatibility/2006">
    <mc:Choice xmlns:p14="http://schemas.microsoft.com/office/powerpoint/2010/main" xmlns="" Requires="p14">
      <p:transition spd="slow" p14:dur="1400" advClick="0" advTm="3000">
        <p14:ripple/>
      </p:transition>
    </mc:Choice>
    <mc:Fallback>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02091551"/>
      </p:ext>
    </p:extLst>
  </p:cSld>
  <p:clrMapOvr>
    <a:masterClrMapping/>
  </p:clrMapOvr>
  <mc:AlternateContent xmlns:mc="http://schemas.openxmlformats.org/markup-compatibility/2006">
    <mc:Choice xmlns:p14="http://schemas.microsoft.com/office/powerpoint/2010/main" xmlns="" Requires="p14">
      <p:transition spd="slow" p14:dur="1400" advClick="0" advTm="3000">
        <p14:ripple/>
      </p:transition>
    </mc:Choice>
    <mc:Fallback>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1F94988-89F0-4CE4-AE57-1AE5EF5612C0}"/>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39814"/>
          <a:stretch/>
        </p:blipFill>
        <p:spPr>
          <a:xfrm>
            <a:off x="0" y="-1"/>
            <a:ext cx="12192000" cy="6858000"/>
          </a:xfrm>
          <a:prstGeom prst="rect">
            <a:avLst/>
          </a:prstGeom>
        </p:spPr>
      </p:pic>
      <p:pic>
        <p:nvPicPr>
          <p:cNvPr id="4" name="图片 3">
            <a:extLst>
              <a:ext uri="{FF2B5EF4-FFF2-40B4-BE49-F238E27FC236}">
                <a16:creationId xmlns:a16="http://schemas.microsoft.com/office/drawing/2014/main" xmlns="" id="{39B459BF-6E2B-4056-97E0-EB2C5C46B928}"/>
              </a:ext>
            </a:extLst>
          </p:cNvPr>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645111" y="106532"/>
            <a:ext cx="4267200" cy="6858000"/>
          </a:xfrm>
          <a:prstGeom prst="rect">
            <a:avLst/>
          </a:prstGeom>
        </p:spPr>
      </p:pic>
    </p:spTree>
    <p:extLst>
      <p:ext uri="{BB962C8B-B14F-4D97-AF65-F5344CB8AC3E}">
        <p14:creationId xmlns:p14="http://schemas.microsoft.com/office/powerpoint/2010/main" xmlns="" val="3815278521"/>
      </p:ext>
    </p:extLst>
  </p:cSld>
  <p:clrMapOvr>
    <a:masterClrMapping/>
  </p:clrMapOvr>
  <mc:AlternateContent xmlns:mc="http://schemas.openxmlformats.org/markup-compatibility/2006">
    <mc:Choice xmlns:p14="http://schemas.microsoft.com/office/powerpoint/2010/main" xmlns="" Requires="p14">
      <p:transition spd="slow" p14:dur="1400" advClick="0" advTm="3000">
        <p14:ripple/>
      </p:transition>
    </mc:Choice>
    <mc:Fallback>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2EA56E12-642E-45B5-ACD1-7A9C34FFE256}"/>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7" name="图片 6">
            <a:extLst>
              <a:ext uri="{FF2B5EF4-FFF2-40B4-BE49-F238E27FC236}">
                <a16:creationId xmlns:a16="http://schemas.microsoft.com/office/drawing/2014/main" xmlns="" id="{1B765D9F-424C-4597-A054-077E2C430EC7}"/>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631375" y="1799618"/>
            <a:ext cx="3509608" cy="5058383"/>
          </a:xfrm>
          <a:prstGeom prst="rect">
            <a:avLst/>
          </a:prstGeom>
        </p:spPr>
      </p:pic>
      <p:pic>
        <p:nvPicPr>
          <p:cNvPr id="9" name="图片 8">
            <a:extLst>
              <a:ext uri="{FF2B5EF4-FFF2-40B4-BE49-F238E27FC236}">
                <a16:creationId xmlns:a16="http://schemas.microsoft.com/office/drawing/2014/main" xmlns=""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xmlns="" val="0"/>
              </a:ext>
            </a:extLst>
          </a:blip>
          <a:stretch>
            <a:fillRect/>
          </a:stretch>
        </p:blipFill>
        <p:spPr>
          <a:xfrm>
            <a:off x="10537646" y="-87549"/>
            <a:ext cx="1356015" cy="1692613"/>
          </a:xfrm>
          <a:prstGeom prst="rect">
            <a:avLst/>
          </a:prstGeom>
        </p:spPr>
      </p:pic>
      <p:pic>
        <p:nvPicPr>
          <p:cNvPr id="11" name="图片 10">
            <a:extLst>
              <a:ext uri="{FF2B5EF4-FFF2-40B4-BE49-F238E27FC236}">
                <a16:creationId xmlns:a16="http://schemas.microsoft.com/office/drawing/2014/main" xmlns="" id="{6978D986-2ABF-4C08-A172-32FAD6328DBF}"/>
              </a:ext>
            </a:extLst>
          </p:cNvPr>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8597990" y="3943898"/>
            <a:ext cx="3879311" cy="4587767"/>
          </a:xfrm>
          <a:prstGeom prst="rect">
            <a:avLst/>
          </a:prstGeom>
        </p:spPr>
      </p:pic>
      <p:sp>
        <p:nvSpPr>
          <p:cNvPr id="12" name="文本框 11">
            <a:extLst>
              <a:ext uri="{FF2B5EF4-FFF2-40B4-BE49-F238E27FC236}">
                <a16:creationId xmlns:a16="http://schemas.microsoft.com/office/drawing/2014/main" xmlns="" id="{13D372B6-7D96-4E05-BBFE-0B26546F95EC}"/>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xmlns="" val="2517894046"/>
      </p:ext>
    </p:extLst>
  </p:cSld>
  <p:clrMapOvr>
    <a:masterClrMapping/>
  </p:clrMapOvr>
  <mc:AlternateContent xmlns:mc="http://schemas.openxmlformats.org/markup-compatibility/2006">
    <mc:Choice xmlns:p14="http://schemas.microsoft.com/office/powerpoint/2010/main" xmlns="" Requires="p14">
      <p:transition spd="slow" p14:dur="1400" advClick="0" advTm="3000">
        <p14:ripple/>
      </p:transition>
    </mc:Choice>
    <mc:Fallback>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xmlns="" id="{74AED800-AB4B-4AD1-852B-6C7C095589F0}"/>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xmlns="" id="{C3FDF235-A1B0-429E-8258-E1D1EEDB48EF}"/>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858061" y="2801566"/>
            <a:ext cx="4546465" cy="4546465"/>
          </a:xfrm>
          <a:prstGeom prst="rect">
            <a:avLst/>
          </a:prstGeom>
        </p:spPr>
      </p:pic>
      <p:pic>
        <p:nvPicPr>
          <p:cNvPr id="6" name="图片 5">
            <a:extLst>
              <a:ext uri="{FF2B5EF4-FFF2-40B4-BE49-F238E27FC236}">
                <a16:creationId xmlns:a16="http://schemas.microsoft.com/office/drawing/2014/main" xmlns="" id="{76BD2E8C-DCB3-405F-B151-578680F905A3}"/>
              </a:ext>
            </a:extLst>
          </p:cNvPr>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xmlns="" id="{CA9F837C-BA4D-4F30-81B2-437ECFBB62A5}"/>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xmlns="" val="822353765"/>
      </p:ext>
    </p:extLst>
  </p:cSld>
  <p:clrMapOvr>
    <a:masterClrMapping/>
  </p:clrMapOvr>
  <mc:AlternateContent xmlns:mc="http://schemas.openxmlformats.org/markup-compatibility/2006">
    <mc:Choice xmlns:p14="http://schemas.microsoft.com/office/powerpoint/2010/main" xmlns="" Requires="p14">
      <p:transition spd="slow" p14:dur="1400" advClick="0" advTm="3000">
        <p14:ripple/>
      </p:transition>
    </mc:Choice>
    <mc:Fallback>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xmlns=""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xmlns="" id="{4BADFE07-D1FB-4930-8D81-79DD0524EAF2}"/>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1"/>
            <a:ext cx="3275611" cy="2050532"/>
          </a:xfrm>
          <a:prstGeom prst="rect">
            <a:avLst/>
          </a:prstGeom>
        </p:spPr>
      </p:pic>
      <p:pic>
        <p:nvPicPr>
          <p:cNvPr id="6" name="图片 5">
            <a:extLst>
              <a:ext uri="{FF2B5EF4-FFF2-40B4-BE49-F238E27FC236}">
                <a16:creationId xmlns:a16="http://schemas.microsoft.com/office/drawing/2014/main" xmlns=""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xmlns="" val="0"/>
              </a:ext>
            </a:extLst>
          </a:blip>
          <a:stretch>
            <a:fillRect/>
          </a:stretch>
        </p:blipFill>
        <p:spPr>
          <a:xfrm>
            <a:off x="8885455" y="4516429"/>
            <a:ext cx="3449219" cy="2341572"/>
          </a:xfrm>
          <a:prstGeom prst="rect">
            <a:avLst/>
          </a:prstGeom>
        </p:spPr>
      </p:pic>
      <p:pic>
        <p:nvPicPr>
          <p:cNvPr id="11" name="图片 10">
            <a:extLst>
              <a:ext uri="{FF2B5EF4-FFF2-40B4-BE49-F238E27FC236}">
                <a16:creationId xmlns:a16="http://schemas.microsoft.com/office/drawing/2014/main" xmlns="" id="{6322A1A8-229F-4447-A71F-4656C9F2D4DE}"/>
              </a:ext>
            </a:extLst>
          </p:cNvPr>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1" y="2908572"/>
            <a:ext cx="2727769" cy="4030493"/>
          </a:xfrm>
          <a:prstGeom prst="rect">
            <a:avLst/>
          </a:prstGeom>
        </p:spPr>
      </p:pic>
      <p:sp>
        <p:nvSpPr>
          <p:cNvPr id="12" name="文本框 11">
            <a:extLst>
              <a:ext uri="{FF2B5EF4-FFF2-40B4-BE49-F238E27FC236}">
                <a16:creationId xmlns:a16="http://schemas.microsoft.com/office/drawing/2014/main" xmlns="" id="{56FE037D-76F8-4E4A-8A84-C76B01A84EF6}"/>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xmlns="" val="2116857602"/>
      </p:ext>
    </p:extLst>
  </p:cSld>
  <p:clrMapOvr>
    <a:masterClrMapping/>
  </p:clrMapOvr>
  <mc:AlternateContent xmlns:mc="http://schemas.openxmlformats.org/markup-compatibility/2006">
    <mc:Choice xmlns:p14="http://schemas.microsoft.com/office/powerpoint/2010/main" xmlns="" Requires="p14">
      <p:transition spd="slow" p14:dur="1400" advClick="0" advTm="3000">
        <p14:ripple/>
      </p:transition>
    </mc:Choice>
    <mc:Fallback>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5" name="图片 4">
            <a:extLst>
              <a:ext uri="{FF2B5EF4-FFF2-40B4-BE49-F238E27FC236}">
                <a16:creationId xmlns:a16="http://schemas.microsoft.com/office/drawing/2014/main" xmlns="" id="{A7CEDD86-7968-4B14-8159-F39C71897F87}"/>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xmlns=""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xmlns="" val="0"/>
              </a:ext>
            </a:extLst>
          </a:blip>
          <a:stretch>
            <a:fillRect/>
          </a:stretch>
        </p:blipFill>
        <p:spPr>
          <a:xfrm>
            <a:off x="10161555" y="249020"/>
            <a:ext cx="1920199" cy="2075891"/>
          </a:xfrm>
          <a:prstGeom prst="rect">
            <a:avLst/>
          </a:prstGeom>
        </p:spPr>
      </p:pic>
      <p:pic>
        <p:nvPicPr>
          <p:cNvPr id="9" name="图片 8">
            <a:extLst>
              <a:ext uri="{FF2B5EF4-FFF2-40B4-BE49-F238E27FC236}">
                <a16:creationId xmlns:a16="http://schemas.microsoft.com/office/drawing/2014/main" xmlns=""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xmlns="" val="0"/>
              </a:ext>
            </a:extLst>
          </a:blip>
          <a:stretch>
            <a:fillRect/>
          </a:stretch>
        </p:blipFill>
        <p:spPr>
          <a:xfrm>
            <a:off x="10340381" y="3920247"/>
            <a:ext cx="1851619" cy="3012989"/>
          </a:xfrm>
          <a:prstGeom prst="rect">
            <a:avLst/>
          </a:prstGeom>
        </p:spPr>
      </p:pic>
      <p:sp>
        <p:nvSpPr>
          <p:cNvPr id="10" name="文本框 9">
            <a:extLst>
              <a:ext uri="{FF2B5EF4-FFF2-40B4-BE49-F238E27FC236}">
                <a16:creationId xmlns:a16="http://schemas.microsoft.com/office/drawing/2014/main" xmlns="" id="{0ACBBB52-2397-463B-89E1-BCBC36501DA8}"/>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xmlns="" val="1137583842"/>
      </p:ext>
    </p:extLst>
  </p:cSld>
  <p:clrMapOvr>
    <a:masterClrMapping/>
  </p:clrMapOvr>
  <mc:AlternateContent xmlns:mc="http://schemas.openxmlformats.org/markup-compatibility/2006">
    <mc:Choice xmlns:p14="http://schemas.microsoft.com/office/powerpoint/2010/main" xmlns="" Requires="p14">
      <p:transition spd="slow" p14:dur="1400" advClick="0" advTm="3000">
        <p14:ripple/>
      </p:transition>
    </mc:Choice>
    <mc:Fallback>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8C705A-C4AC-2B8D-F5AD-8D870D6524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45FF6F1B-73AC-0701-D9B2-F9ADE50BDE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2F4A56C-CEC9-85CA-75F0-2E2CAA660CB7}"/>
              </a:ext>
            </a:extLst>
          </p:cNvPr>
          <p:cNvSpPr>
            <a:spLocks noGrp="1"/>
          </p:cNvSpPr>
          <p:nvPr>
            <p:ph type="dt" sz="half" idx="10"/>
          </p:nvPr>
        </p:nvSpPr>
        <p:spPr/>
        <p:txBody>
          <a:bodyPr/>
          <a:lstStyle/>
          <a:p>
            <a:fld id="{6C4BC141-367A-4BCE-BD6F-4C0607B3BD2C}" type="datetimeFigureOut">
              <a:rPr lang="vi-VN" smtClean="0"/>
              <a:pPr/>
              <a:t>08/08/2023</a:t>
            </a:fld>
            <a:endParaRPr lang="vi-VN"/>
          </a:p>
        </p:txBody>
      </p:sp>
      <p:sp>
        <p:nvSpPr>
          <p:cNvPr id="5" name="Footer Placeholder 4">
            <a:extLst>
              <a:ext uri="{FF2B5EF4-FFF2-40B4-BE49-F238E27FC236}">
                <a16:creationId xmlns:a16="http://schemas.microsoft.com/office/drawing/2014/main" xmlns="" id="{CC60CAA0-409F-DA37-AF4C-73FD8346261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632DDDFE-569C-A16F-473E-347FBF332E39}"/>
              </a:ext>
            </a:extLst>
          </p:cNvPr>
          <p:cNvSpPr>
            <a:spLocks noGrp="1"/>
          </p:cNvSpPr>
          <p:nvPr>
            <p:ph type="sldNum" sz="quarter" idx="12"/>
          </p:nvPr>
        </p:nvSpPr>
        <p:spPr/>
        <p:txBody>
          <a:bodyPr/>
          <a:lstStyle/>
          <a:p>
            <a:fld id="{D8880FEA-C4B8-4FA5-9463-A186119C230F}" type="slidenum">
              <a:rPr lang="vi-VN" smtClean="0"/>
              <a:pPr/>
              <a:t>‹#›</a:t>
            </a:fld>
            <a:endParaRPr lang="vi-VN"/>
          </a:p>
        </p:txBody>
      </p:sp>
    </p:spTree>
    <p:extLst>
      <p:ext uri="{BB962C8B-B14F-4D97-AF65-F5344CB8AC3E}">
        <p14:creationId xmlns:p14="http://schemas.microsoft.com/office/powerpoint/2010/main" xmlns="" val="3488142477"/>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52459683"/>
      </p:ext>
    </p:extLst>
  </p:cSld>
  <p:clrMapOvr>
    <a:masterClrMapping/>
  </p:clrMapOvr>
  <mc:AlternateContent xmlns:mc="http://schemas.openxmlformats.org/markup-compatibility/2006">
    <mc:Choice xmlns:p14="http://schemas.microsoft.com/office/powerpoint/2010/main" xmlns="" Requires="p14">
      <p:transition spd="slow" p14:dur="1400" advClick="0" advTm="3000">
        <p14:ripple/>
      </p:transition>
    </mc:Choice>
    <mc:Fallback>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49503134"/>
      </p:ext>
    </p:extLst>
  </p:cSld>
  <p:clrMapOvr>
    <a:masterClrMapping/>
  </p:clrMapOvr>
  <mc:AlternateContent xmlns:mc="http://schemas.openxmlformats.org/markup-compatibility/2006">
    <mc:Choice xmlns:p14="http://schemas.microsoft.com/office/powerpoint/2010/main" xmlns="" Requires="p14">
      <p:transition spd="slow" p14:dur="1400" advClick="0" advTm="3000">
        <p14:ripple/>
      </p:transition>
    </mc:Choice>
    <mc:Fallback>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D5D148-28D2-374F-43ED-FD859CE3415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4D20138-36AC-14CF-C68C-D3C789E757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6F7B5731-AFCB-40BD-43D3-7F7A0A8504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140343FB-5657-B1AA-F47D-0085B7D21E77}"/>
              </a:ext>
            </a:extLst>
          </p:cNvPr>
          <p:cNvSpPr>
            <a:spLocks noGrp="1"/>
          </p:cNvSpPr>
          <p:nvPr>
            <p:ph type="dt" sz="half" idx="10"/>
          </p:nvPr>
        </p:nvSpPr>
        <p:spPr/>
        <p:txBody>
          <a:bodyPr/>
          <a:lstStyle/>
          <a:p>
            <a:fld id="{6C4BC141-367A-4BCE-BD6F-4C0607B3BD2C}" type="datetimeFigureOut">
              <a:rPr lang="vi-VN" smtClean="0"/>
              <a:pPr/>
              <a:t>08/08/2023</a:t>
            </a:fld>
            <a:endParaRPr lang="vi-VN"/>
          </a:p>
        </p:txBody>
      </p:sp>
      <p:sp>
        <p:nvSpPr>
          <p:cNvPr id="6" name="Footer Placeholder 5">
            <a:extLst>
              <a:ext uri="{FF2B5EF4-FFF2-40B4-BE49-F238E27FC236}">
                <a16:creationId xmlns:a16="http://schemas.microsoft.com/office/drawing/2014/main" xmlns="" id="{074CA58B-3BA3-39B8-95A6-2AC6AEC17DC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A83E0A55-33D1-279F-216C-79609D7DC146}"/>
              </a:ext>
            </a:extLst>
          </p:cNvPr>
          <p:cNvSpPr>
            <a:spLocks noGrp="1"/>
          </p:cNvSpPr>
          <p:nvPr>
            <p:ph type="sldNum" sz="quarter" idx="12"/>
          </p:nvPr>
        </p:nvSpPr>
        <p:spPr/>
        <p:txBody>
          <a:bodyPr/>
          <a:lstStyle/>
          <a:p>
            <a:fld id="{D8880FEA-C4B8-4FA5-9463-A186119C230F}" type="slidenum">
              <a:rPr lang="vi-VN" smtClean="0"/>
              <a:pPr/>
              <a:t>‹#›</a:t>
            </a:fld>
            <a:endParaRPr lang="vi-VN"/>
          </a:p>
        </p:txBody>
      </p:sp>
    </p:spTree>
    <p:extLst>
      <p:ext uri="{BB962C8B-B14F-4D97-AF65-F5344CB8AC3E}">
        <p14:creationId xmlns:p14="http://schemas.microsoft.com/office/powerpoint/2010/main" xmlns="" val="93892428"/>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C3531F-B97A-CEB8-D5BE-6D491E7852E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CCDE6263-F4B2-BCD6-CED5-E791949D5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09788BB-4435-6DB6-F8B3-CF8B5EB497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641FF310-B4E3-42B3-37E4-DFABDA1DFA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4634F28-CCA5-78AE-5007-C17EB20DE4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84587FCC-4356-491A-25EB-0C211667F431}"/>
              </a:ext>
            </a:extLst>
          </p:cNvPr>
          <p:cNvSpPr>
            <a:spLocks noGrp="1"/>
          </p:cNvSpPr>
          <p:nvPr>
            <p:ph type="dt" sz="half" idx="10"/>
          </p:nvPr>
        </p:nvSpPr>
        <p:spPr/>
        <p:txBody>
          <a:bodyPr/>
          <a:lstStyle/>
          <a:p>
            <a:fld id="{6C4BC141-367A-4BCE-BD6F-4C0607B3BD2C}" type="datetimeFigureOut">
              <a:rPr lang="vi-VN" smtClean="0"/>
              <a:pPr/>
              <a:t>08/08/2023</a:t>
            </a:fld>
            <a:endParaRPr lang="vi-VN"/>
          </a:p>
        </p:txBody>
      </p:sp>
      <p:sp>
        <p:nvSpPr>
          <p:cNvPr id="8" name="Footer Placeholder 7">
            <a:extLst>
              <a:ext uri="{FF2B5EF4-FFF2-40B4-BE49-F238E27FC236}">
                <a16:creationId xmlns:a16="http://schemas.microsoft.com/office/drawing/2014/main" xmlns="" id="{3330065C-CC9A-794A-B02A-913058C9092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BA5A35AD-B7E4-0120-44BB-56EF7344BBF7}"/>
              </a:ext>
            </a:extLst>
          </p:cNvPr>
          <p:cNvSpPr>
            <a:spLocks noGrp="1"/>
          </p:cNvSpPr>
          <p:nvPr>
            <p:ph type="sldNum" sz="quarter" idx="12"/>
          </p:nvPr>
        </p:nvSpPr>
        <p:spPr/>
        <p:txBody>
          <a:bodyPr/>
          <a:lstStyle/>
          <a:p>
            <a:fld id="{D8880FEA-C4B8-4FA5-9463-A186119C230F}" type="slidenum">
              <a:rPr lang="vi-VN" smtClean="0"/>
              <a:pPr/>
              <a:t>‹#›</a:t>
            </a:fld>
            <a:endParaRPr lang="vi-VN"/>
          </a:p>
        </p:txBody>
      </p:sp>
    </p:spTree>
    <p:extLst>
      <p:ext uri="{BB962C8B-B14F-4D97-AF65-F5344CB8AC3E}">
        <p14:creationId xmlns:p14="http://schemas.microsoft.com/office/powerpoint/2010/main" xmlns="" val="5717263"/>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058DB-D6D3-28AC-6A67-39A7F964FB5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592BE328-2506-D9EF-183D-273632F4014A}"/>
              </a:ext>
            </a:extLst>
          </p:cNvPr>
          <p:cNvSpPr>
            <a:spLocks noGrp="1"/>
          </p:cNvSpPr>
          <p:nvPr>
            <p:ph type="dt" sz="half" idx="10"/>
          </p:nvPr>
        </p:nvSpPr>
        <p:spPr/>
        <p:txBody>
          <a:bodyPr/>
          <a:lstStyle/>
          <a:p>
            <a:fld id="{6C4BC141-367A-4BCE-BD6F-4C0607B3BD2C}" type="datetimeFigureOut">
              <a:rPr lang="vi-VN" smtClean="0"/>
              <a:pPr/>
              <a:t>08/08/2023</a:t>
            </a:fld>
            <a:endParaRPr lang="vi-VN"/>
          </a:p>
        </p:txBody>
      </p:sp>
      <p:sp>
        <p:nvSpPr>
          <p:cNvPr id="4" name="Footer Placeholder 3">
            <a:extLst>
              <a:ext uri="{FF2B5EF4-FFF2-40B4-BE49-F238E27FC236}">
                <a16:creationId xmlns:a16="http://schemas.microsoft.com/office/drawing/2014/main" xmlns="" id="{1DFBB9B2-D3E2-A460-8004-B21BECD462E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4A863BE0-4E7D-DA66-8879-EA5DBEE46C62}"/>
              </a:ext>
            </a:extLst>
          </p:cNvPr>
          <p:cNvSpPr>
            <a:spLocks noGrp="1"/>
          </p:cNvSpPr>
          <p:nvPr>
            <p:ph type="sldNum" sz="quarter" idx="12"/>
          </p:nvPr>
        </p:nvSpPr>
        <p:spPr/>
        <p:txBody>
          <a:bodyPr/>
          <a:lstStyle/>
          <a:p>
            <a:fld id="{D8880FEA-C4B8-4FA5-9463-A186119C230F}" type="slidenum">
              <a:rPr lang="vi-VN" smtClean="0"/>
              <a:pPr/>
              <a:t>‹#›</a:t>
            </a:fld>
            <a:endParaRPr lang="vi-VN"/>
          </a:p>
        </p:txBody>
      </p:sp>
    </p:spTree>
    <p:extLst>
      <p:ext uri="{BB962C8B-B14F-4D97-AF65-F5344CB8AC3E}">
        <p14:creationId xmlns:p14="http://schemas.microsoft.com/office/powerpoint/2010/main" xmlns="" val="4158160596"/>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0C867FE-F657-DAF3-D1B1-6A23B364017E}"/>
              </a:ext>
            </a:extLst>
          </p:cNvPr>
          <p:cNvSpPr>
            <a:spLocks noGrp="1"/>
          </p:cNvSpPr>
          <p:nvPr>
            <p:ph type="dt" sz="half" idx="10"/>
          </p:nvPr>
        </p:nvSpPr>
        <p:spPr/>
        <p:txBody>
          <a:bodyPr/>
          <a:lstStyle/>
          <a:p>
            <a:fld id="{6C4BC141-367A-4BCE-BD6F-4C0607B3BD2C}" type="datetimeFigureOut">
              <a:rPr lang="vi-VN" smtClean="0"/>
              <a:pPr/>
              <a:t>08/08/2023</a:t>
            </a:fld>
            <a:endParaRPr lang="vi-VN"/>
          </a:p>
        </p:txBody>
      </p:sp>
      <p:sp>
        <p:nvSpPr>
          <p:cNvPr id="3" name="Footer Placeholder 2">
            <a:extLst>
              <a:ext uri="{FF2B5EF4-FFF2-40B4-BE49-F238E27FC236}">
                <a16:creationId xmlns:a16="http://schemas.microsoft.com/office/drawing/2014/main" xmlns="" id="{26995A49-DE4A-C5E8-D262-11E609F4D94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0E90A69B-32B0-355C-9882-24F57CCEE778}"/>
              </a:ext>
            </a:extLst>
          </p:cNvPr>
          <p:cNvSpPr>
            <a:spLocks noGrp="1"/>
          </p:cNvSpPr>
          <p:nvPr>
            <p:ph type="sldNum" sz="quarter" idx="12"/>
          </p:nvPr>
        </p:nvSpPr>
        <p:spPr/>
        <p:txBody>
          <a:bodyPr/>
          <a:lstStyle/>
          <a:p>
            <a:fld id="{D8880FEA-C4B8-4FA5-9463-A186119C230F}" type="slidenum">
              <a:rPr lang="vi-VN" smtClean="0"/>
              <a:pPr/>
              <a:t>‹#›</a:t>
            </a:fld>
            <a:endParaRPr lang="vi-VN"/>
          </a:p>
        </p:txBody>
      </p:sp>
    </p:spTree>
    <p:extLst>
      <p:ext uri="{BB962C8B-B14F-4D97-AF65-F5344CB8AC3E}">
        <p14:creationId xmlns:p14="http://schemas.microsoft.com/office/powerpoint/2010/main" xmlns="" val="1815832233"/>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21FC60-1F97-2E19-9ED9-5BF3D3CE73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DD2C1C05-91A7-908A-49CB-C44AA47552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17267A4E-AA14-54F3-C2D1-E74B5FAA2F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0DCFFC5-2027-88A2-9A10-215E959CEAF9}"/>
              </a:ext>
            </a:extLst>
          </p:cNvPr>
          <p:cNvSpPr>
            <a:spLocks noGrp="1"/>
          </p:cNvSpPr>
          <p:nvPr>
            <p:ph type="dt" sz="half" idx="10"/>
          </p:nvPr>
        </p:nvSpPr>
        <p:spPr/>
        <p:txBody>
          <a:bodyPr/>
          <a:lstStyle/>
          <a:p>
            <a:fld id="{6C4BC141-367A-4BCE-BD6F-4C0607B3BD2C}" type="datetimeFigureOut">
              <a:rPr lang="vi-VN" smtClean="0"/>
              <a:pPr/>
              <a:t>08/08/2023</a:t>
            </a:fld>
            <a:endParaRPr lang="vi-VN"/>
          </a:p>
        </p:txBody>
      </p:sp>
      <p:sp>
        <p:nvSpPr>
          <p:cNvPr id="6" name="Footer Placeholder 5">
            <a:extLst>
              <a:ext uri="{FF2B5EF4-FFF2-40B4-BE49-F238E27FC236}">
                <a16:creationId xmlns:a16="http://schemas.microsoft.com/office/drawing/2014/main" xmlns="" id="{C9D588AE-2B49-2E4D-5798-FA1594EEF88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AD7F3252-CEA2-1540-A380-6F6B647F9F6B}"/>
              </a:ext>
            </a:extLst>
          </p:cNvPr>
          <p:cNvSpPr>
            <a:spLocks noGrp="1"/>
          </p:cNvSpPr>
          <p:nvPr>
            <p:ph type="sldNum" sz="quarter" idx="12"/>
          </p:nvPr>
        </p:nvSpPr>
        <p:spPr/>
        <p:txBody>
          <a:bodyPr/>
          <a:lstStyle/>
          <a:p>
            <a:fld id="{D8880FEA-C4B8-4FA5-9463-A186119C230F}" type="slidenum">
              <a:rPr lang="vi-VN" smtClean="0"/>
              <a:pPr/>
              <a:t>‹#›</a:t>
            </a:fld>
            <a:endParaRPr lang="vi-VN"/>
          </a:p>
        </p:txBody>
      </p:sp>
    </p:spTree>
    <p:extLst>
      <p:ext uri="{BB962C8B-B14F-4D97-AF65-F5344CB8AC3E}">
        <p14:creationId xmlns:p14="http://schemas.microsoft.com/office/powerpoint/2010/main" xmlns="" val="4180268208"/>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66C3AC-A6B4-4925-9899-A161FBA9B3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49EA5C07-0C8C-DE67-846F-1192DC13FB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6EC33892-FE96-0002-1FC2-947ED7E48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9B0DD96-C944-9A4E-C502-72F0AFDD3C04}"/>
              </a:ext>
            </a:extLst>
          </p:cNvPr>
          <p:cNvSpPr>
            <a:spLocks noGrp="1"/>
          </p:cNvSpPr>
          <p:nvPr>
            <p:ph type="dt" sz="half" idx="10"/>
          </p:nvPr>
        </p:nvSpPr>
        <p:spPr/>
        <p:txBody>
          <a:bodyPr/>
          <a:lstStyle/>
          <a:p>
            <a:fld id="{6C4BC141-367A-4BCE-BD6F-4C0607B3BD2C}" type="datetimeFigureOut">
              <a:rPr lang="vi-VN" smtClean="0"/>
              <a:pPr/>
              <a:t>08/08/2023</a:t>
            </a:fld>
            <a:endParaRPr lang="vi-VN"/>
          </a:p>
        </p:txBody>
      </p:sp>
      <p:sp>
        <p:nvSpPr>
          <p:cNvPr id="6" name="Footer Placeholder 5">
            <a:extLst>
              <a:ext uri="{FF2B5EF4-FFF2-40B4-BE49-F238E27FC236}">
                <a16:creationId xmlns:a16="http://schemas.microsoft.com/office/drawing/2014/main" xmlns="" id="{5BB5665A-2BB6-2957-B826-DE127C696BB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A13D0E64-D80F-3F7B-2B9F-20C880D02218}"/>
              </a:ext>
            </a:extLst>
          </p:cNvPr>
          <p:cNvSpPr>
            <a:spLocks noGrp="1"/>
          </p:cNvSpPr>
          <p:nvPr>
            <p:ph type="sldNum" sz="quarter" idx="12"/>
          </p:nvPr>
        </p:nvSpPr>
        <p:spPr/>
        <p:txBody>
          <a:bodyPr/>
          <a:lstStyle/>
          <a:p>
            <a:fld id="{D8880FEA-C4B8-4FA5-9463-A186119C230F}" type="slidenum">
              <a:rPr lang="vi-VN" smtClean="0"/>
              <a:pPr/>
              <a:t>‹#›</a:t>
            </a:fld>
            <a:endParaRPr lang="vi-VN"/>
          </a:p>
        </p:txBody>
      </p:sp>
    </p:spTree>
    <p:extLst>
      <p:ext uri="{BB962C8B-B14F-4D97-AF65-F5344CB8AC3E}">
        <p14:creationId xmlns:p14="http://schemas.microsoft.com/office/powerpoint/2010/main" xmlns="" val="2521764150"/>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6.jpeg"/><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98AE0DE-DADC-74C1-82B8-3AF6B63F7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3EEEE829-1E5F-729E-D89D-0B5FA8F230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48D3A326-16BC-16A3-332A-C0F00BDC38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BC141-367A-4BCE-BD6F-4C0607B3BD2C}" type="datetimeFigureOut">
              <a:rPr lang="vi-VN" smtClean="0"/>
              <a:pPr/>
              <a:t>08/08/2023</a:t>
            </a:fld>
            <a:endParaRPr lang="vi-VN"/>
          </a:p>
        </p:txBody>
      </p:sp>
      <p:sp>
        <p:nvSpPr>
          <p:cNvPr id="5" name="Footer Placeholder 4">
            <a:extLst>
              <a:ext uri="{FF2B5EF4-FFF2-40B4-BE49-F238E27FC236}">
                <a16:creationId xmlns:a16="http://schemas.microsoft.com/office/drawing/2014/main" xmlns="" id="{FDB1F618-A894-8358-EECE-43044B83A9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1DB76F09-367C-0C47-0068-E3A3497B61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880FEA-C4B8-4FA5-9463-A186119C230F}" type="slidenum">
              <a:rPr lang="vi-VN" smtClean="0"/>
              <a:pPr/>
              <a:t>‹#›</a:t>
            </a:fld>
            <a:endParaRPr lang="vi-VN"/>
          </a:p>
        </p:txBody>
      </p:sp>
      <p:pic>
        <p:nvPicPr>
          <p:cNvPr id="8" name="Picture 7" descr="A picture containing text, font, graphics, design&#10;&#10;Description automatically generated">
            <a:extLst>
              <a:ext uri="{FF2B5EF4-FFF2-40B4-BE49-F238E27FC236}">
                <a16:creationId xmlns:a16="http://schemas.microsoft.com/office/drawing/2014/main" xmlns="" id="{72DB258D-27CB-AE7C-A080-496D56FA8B13}"/>
              </a:ext>
            </a:extLst>
          </p:cNvPr>
          <p:cNvPicPr>
            <a:picLocks noChangeAspect="1"/>
          </p:cNvPicPr>
          <p:nvPr userDrawn="1"/>
        </p:nvPicPr>
        <p:blipFill>
          <a:blip r:embed="rId13" cstate="print">
            <a:extLst>
              <a:ext uri="{28A0092B-C50C-407E-A947-70E740481C1C}">
                <a14:useLocalDpi xmlns:a14="http://schemas.microsoft.com/office/drawing/2010/main" xmlns="" val="0"/>
              </a:ext>
            </a:extLst>
          </a:blip>
          <a:stretch>
            <a:fillRect/>
          </a:stretch>
        </p:blipFill>
        <p:spPr>
          <a:xfrm>
            <a:off x="-2085974" y="428625"/>
            <a:ext cx="1628774" cy="1628774"/>
          </a:xfrm>
          <a:prstGeom prst="rect">
            <a:avLst/>
          </a:prstGeom>
        </p:spPr>
      </p:pic>
    </p:spTree>
    <p:extLst>
      <p:ext uri="{BB962C8B-B14F-4D97-AF65-F5344CB8AC3E}">
        <p14:creationId xmlns:p14="http://schemas.microsoft.com/office/powerpoint/2010/main" xmlns="" val="22482245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text, font, graphics, design&#10;&#10;Description automatically generated">
            <a:extLst>
              <a:ext uri="{FF2B5EF4-FFF2-40B4-BE49-F238E27FC236}">
                <a16:creationId xmlns:a16="http://schemas.microsoft.com/office/drawing/2014/main" xmlns="" id="{14DA2510-5BE6-03E6-C4E7-F6C007B5712D}"/>
              </a:ext>
            </a:extLst>
          </p:cNvPr>
          <p:cNvPicPr>
            <a:picLocks noChangeAspect="1"/>
          </p:cNvPicPr>
          <p:nvPr userDrawn="1"/>
        </p:nvPicPr>
        <p:blipFill>
          <a:blip r:embed="rId13" cstate="print">
            <a:extLst>
              <a:ext uri="{28A0092B-C50C-407E-A947-70E740481C1C}">
                <a14:useLocalDpi xmlns:a14="http://schemas.microsoft.com/office/drawing/2010/main" xmlns="" val="0"/>
              </a:ext>
            </a:extLst>
          </a:blip>
          <a:stretch>
            <a:fillRect/>
          </a:stretch>
        </p:blipFill>
        <p:spPr>
          <a:xfrm>
            <a:off x="-2085974" y="428625"/>
            <a:ext cx="1628774" cy="1628774"/>
          </a:xfrm>
          <a:prstGeom prst="rect">
            <a:avLst/>
          </a:prstGeom>
        </p:spPr>
      </p:pic>
    </p:spTree>
    <p:extLst>
      <p:ext uri="{BB962C8B-B14F-4D97-AF65-F5344CB8AC3E}">
        <p14:creationId xmlns:p14="http://schemas.microsoft.com/office/powerpoint/2010/main" xmlns="" val="854666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xmlns="" id="{8EF3DC03-E117-4B18-8164-AF9B0BECD85C}"/>
              </a:ext>
            </a:extLst>
          </p:cNvPr>
          <p:cNvSpPr txBox="1"/>
          <p:nvPr userDrawn="1"/>
        </p:nvSpPr>
        <p:spPr>
          <a:xfrm>
            <a:off x="5077933" y="-2046344"/>
            <a:ext cx="2036134" cy="506934"/>
          </a:xfrm>
          <a:prstGeom prst="rect">
            <a:avLst/>
          </a:prstGeom>
          <a:noFill/>
        </p:spPr>
        <p:txBody>
          <a:bodyPr vert="horz" wrap="none" rtlCol="0" anchor="ctr">
            <a:spAutoFit/>
          </a:bodyPr>
          <a:lstStyle/>
          <a:p>
            <a:pPr algn="ctr">
              <a:lnSpc>
                <a:spcPct val="120000"/>
              </a:lnSpc>
            </a:pPr>
            <a:r>
              <a:rPr lang="en-US" sz="2400">
                <a:solidFill>
                  <a:srgbClr val="CFCFCF"/>
                </a:solidFill>
              </a:rPr>
              <a:t>www.9slide.vn</a:t>
            </a:r>
            <a:endParaRPr lang="en-US" sz="2400" dirty="0">
              <a:solidFill>
                <a:srgbClr val="CFCFCF"/>
              </a:solidFill>
            </a:endParaRPr>
          </a:p>
        </p:txBody>
      </p:sp>
      <p:pic>
        <p:nvPicPr>
          <p:cNvPr id="3" name="Picture 2">
            <a:extLst>
              <a:ext uri="{FF2B5EF4-FFF2-40B4-BE49-F238E27FC236}">
                <a16:creationId xmlns:a16="http://schemas.microsoft.com/office/drawing/2014/main" xmlns="" id="{A0E3C6CB-5E86-4695-8CC5-E34559CC5460}"/>
              </a:ext>
            </a:extLst>
          </p:cNvPr>
          <p:cNvPicPr>
            <a:picLocks noChangeAspect="1"/>
          </p:cNvPicPr>
          <p:nvPr userDrawn="1"/>
        </p:nvPicPr>
        <p:blipFill rotWithShape="1">
          <a:blip r:embed="rId11" cstate="print">
            <a:extLst>
              <a:ext uri="{28A0092B-C50C-407E-A947-70E740481C1C}">
                <a14:useLocalDpi xmlns:a14="http://schemas.microsoft.com/office/drawing/2010/main" xmlns="" val="0"/>
              </a:ext>
            </a:extLst>
          </a:blip>
          <a:srcRect l="14512" t="11689" r="12131" b="19818"/>
          <a:stretch/>
        </p:blipFill>
        <p:spPr>
          <a:xfrm>
            <a:off x="149062" y="5605397"/>
            <a:ext cx="1341561" cy="1252603"/>
          </a:xfrm>
          <a:prstGeom prst="rect">
            <a:avLst/>
          </a:prstGeom>
        </p:spPr>
      </p:pic>
    </p:spTree>
    <p:extLst>
      <p:ext uri="{BB962C8B-B14F-4D97-AF65-F5344CB8AC3E}">
        <p14:creationId xmlns:p14="http://schemas.microsoft.com/office/powerpoint/2010/main" xmlns="" val="15830303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mc:AlternateContent xmlns:mc="http://schemas.openxmlformats.org/markup-compatibility/2006">
    <mc:Choice xmlns:p14="http://schemas.microsoft.com/office/powerpoint/2010/main" xmlns="" Requires="p14">
      <p:transition spd="slow" p14:dur="1400" advClick="0" advTm="3000">
        <p14:ripple/>
      </p:transition>
    </mc:Choice>
    <mc:Fallback>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44.png"/><Relationship Id="rId4" Type="http://schemas.openxmlformats.org/officeDocument/2006/relationships/image" Target="../media/image61.svg"/></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44.png"/><Relationship Id="rId4" Type="http://schemas.openxmlformats.org/officeDocument/2006/relationships/image" Target="../media/image61.svg"/></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png"/><Relationship Id="rId1" Type="http://schemas.openxmlformats.org/officeDocument/2006/relationships/slideLayout" Target="../slideLayouts/slideLayout25.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1.jpeg"/><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6.wdp"/><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5FAD1A9A-B337-4C3D-95BB-F24F457AB507}"/>
              </a:ext>
            </a:extLst>
          </p:cNvPr>
          <p:cNvSpPr/>
          <p:nvPr/>
        </p:nvSpPr>
        <p:spPr>
          <a:xfrm>
            <a:off x="1353710" y="825796"/>
            <a:ext cx="9565927" cy="44054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4C5CD2AD-7F84-DA42-52C4-FA8B36D38A40}"/>
              </a:ext>
            </a:extLst>
          </p:cNvPr>
          <p:cNvPicPr>
            <a:picLocks noChangeAspect="1"/>
          </p:cNvPicPr>
          <p:nvPr/>
        </p:nvPicPr>
        <p:blipFill>
          <a:blip r:embed="rId3" cstate="print"/>
          <a:stretch>
            <a:fillRect/>
          </a:stretch>
        </p:blipFill>
        <p:spPr>
          <a:xfrm>
            <a:off x="4617916" y="1753696"/>
            <a:ext cx="3657917" cy="841321"/>
          </a:xfrm>
          <a:prstGeom prst="rect">
            <a:avLst/>
          </a:prstGeom>
        </p:spPr>
      </p:pic>
      <p:pic>
        <p:nvPicPr>
          <p:cNvPr id="18" name="Picture 17">
            <a:extLst>
              <a:ext uri="{FF2B5EF4-FFF2-40B4-BE49-F238E27FC236}">
                <a16:creationId xmlns:a16="http://schemas.microsoft.com/office/drawing/2014/main" xmlns="" id="{74830760-555A-2BB8-8075-890531A187FF}"/>
              </a:ext>
            </a:extLst>
          </p:cNvPr>
          <p:cNvPicPr>
            <a:picLocks noChangeAspect="1"/>
          </p:cNvPicPr>
          <p:nvPr/>
        </p:nvPicPr>
        <p:blipFill>
          <a:blip r:embed="rId4" cstate="print"/>
          <a:stretch>
            <a:fillRect/>
          </a:stretch>
        </p:blipFill>
        <p:spPr>
          <a:xfrm>
            <a:off x="814257" y="1974402"/>
            <a:ext cx="2908044" cy="1463167"/>
          </a:xfrm>
          <a:prstGeom prst="rect">
            <a:avLst/>
          </a:prstGeom>
        </p:spPr>
      </p:pic>
      <p:pic>
        <p:nvPicPr>
          <p:cNvPr id="19" name="Picture 18">
            <a:extLst>
              <a:ext uri="{FF2B5EF4-FFF2-40B4-BE49-F238E27FC236}">
                <a16:creationId xmlns:a16="http://schemas.microsoft.com/office/drawing/2014/main" xmlns="" id="{4DA07086-57E1-845B-E2F5-12DB95C221CA}"/>
              </a:ext>
            </a:extLst>
          </p:cNvPr>
          <p:cNvPicPr>
            <a:picLocks noChangeAspect="1"/>
          </p:cNvPicPr>
          <p:nvPr/>
        </p:nvPicPr>
        <p:blipFill>
          <a:blip r:embed="rId5" cstate="print"/>
          <a:stretch>
            <a:fillRect/>
          </a:stretch>
        </p:blipFill>
        <p:spPr>
          <a:xfrm>
            <a:off x="3584733" y="2736098"/>
            <a:ext cx="6511092" cy="1938696"/>
          </a:xfrm>
          <a:prstGeom prst="rect">
            <a:avLst/>
          </a:prstGeom>
        </p:spPr>
      </p:pic>
      <p:pic>
        <p:nvPicPr>
          <p:cNvPr id="20" name="Picture 19">
            <a:extLst>
              <a:ext uri="{FF2B5EF4-FFF2-40B4-BE49-F238E27FC236}">
                <a16:creationId xmlns:a16="http://schemas.microsoft.com/office/drawing/2014/main" xmlns="" id="{BE417A31-4F55-79D6-1E4B-980E89D819AA}"/>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l="-4671" t="2222" r="56803" b="9620"/>
          <a:stretch/>
        </p:blipFill>
        <p:spPr>
          <a:xfrm rot="443231">
            <a:off x="-385198" y="4186402"/>
            <a:ext cx="2658706" cy="2754319"/>
          </a:xfrm>
          <a:prstGeom prst="rect">
            <a:avLst/>
          </a:prstGeom>
        </p:spPr>
      </p:pic>
      <p:pic>
        <p:nvPicPr>
          <p:cNvPr id="21" name="Picture 20">
            <a:extLst>
              <a:ext uri="{FF2B5EF4-FFF2-40B4-BE49-F238E27FC236}">
                <a16:creationId xmlns:a16="http://schemas.microsoft.com/office/drawing/2014/main" xmlns="" id="{48769D83-FC48-ECC0-27D5-F724FFF29670}"/>
              </a:ext>
            </a:extLst>
          </p:cNvPr>
          <p:cNvPicPr>
            <a:picLocks noChangeAspect="1"/>
          </p:cNvPicPr>
          <p:nvPr/>
        </p:nvPicPr>
        <p:blipFill>
          <a:blip r:embed="rId7" cstate="print">
            <a:clrChange>
              <a:clrFrom>
                <a:srgbClr val="FDFDFD"/>
              </a:clrFrom>
              <a:clrTo>
                <a:srgbClr val="FDFDFD">
                  <a:alpha val="0"/>
                </a:srgbClr>
              </a:clrTo>
            </a:clrChange>
          </a:blip>
          <a:stretch>
            <a:fillRect/>
          </a:stretch>
        </p:blipFill>
        <p:spPr>
          <a:xfrm flipH="1">
            <a:off x="10105703" y="3806456"/>
            <a:ext cx="2323756" cy="3450131"/>
          </a:xfrm>
          <a:prstGeom prst="rect">
            <a:avLst/>
          </a:prstGeom>
        </p:spPr>
      </p:pic>
    </p:spTree>
    <p:extLst>
      <p:ext uri="{BB962C8B-B14F-4D97-AF65-F5344CB8AC3E}">
        <p14:creationId xmlns:p14="http://schemas.microsoft.com/office/powerpoint/2010/main" xmlns="" val="2404202595"/>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Text Box 9"/>
          <p:cNvSpPr txBox="1">
            <a:spLocks noChangeArrowheads="1"/>
          </p:cNvSpPr>
          <p:nvPr/>
        </p:nvSpPr>
        <p:spPr bwMode="auto">
          <a:xfrm>
            <a:off x="0" y="2644775"/>
            <a:ext cx="1930400" cy="584775"/>
          </a:xfrm>
          <a:prstGeom prst="rect">
            <a:avLst/>
          </a:prstGeom>
          <a:solidFill>
            <a:schemeClr val="accent1"/>
          </a:solidFill>
          <a:ln w="28575">
            <a:solidFill>
              <a:srgbClr val="0000FF"/>
            </a:solidFill>
            <a:miter lim="800000"/>
            <a:headEnd/>
            <a:tailEnd/>
          </a:ln>
        </p:spPr>
        <p:txBody>
          <a:bodyPr>
            <a:spAutoFit/>
          </a:bodyPr>
          <a:lstStyle/>
          <a:p>
            <a:pPr algn="ctr">
              <a:spcBef>
                <a:spcPct val="50000"/>
              </a:spcBef>
            </a:pPr>
            <a:r>
              <a:rPr lang="en-US" sz="3200" b="1" dirty="0" err="1" smtClean="0">
                <a:solidFill>
                  <a:srgbClr val="FFFF00"/>
                </a:solidFill>
                <a:latin typeface="Times New Roman" pitchFamily="18" charset="0"/>
              </a:rPr>
              <a:t>Đoạn</a:t>
            </a:r>
            <a:r>
              <a:rPr lang="en-US" sz="3200" b="1" dirty="0" smtClean="0">
                <a:solidFill>
                  <a:srgbClr val="FFFF00"/>
                </a:solidFill>
                <a:latin typeface="Times New Roman" pitchFamily="18" charset="0"/>
              </a:rPr>
              <a:t> </a:t>
            </a:r>
            <a:r>
              <a:rPr lang="en-US" sz="3200" b="1" dirty="0" err="1" smtClean="0">
                <a:solidFill>
                  <a:srgbClr val="FFFF00"/>
                </a:solidFill>
                <a:latin typeface="Times New Roman" pitchFamily="18" charset="0"/>
              </a:rPr>
              <a:t>văn</a:t>
            </a:r>
            <a:endParaRPr lang="en-US" sz="3200" b="1" dirty="0">
              <a:solidFill>
                <a:srgbClr val="FFFF00"/>
              </a:solidFill>
              <a:latin typeface="Times New Roman" pitchFamily="18" charset="0"/>
            </a:endParaRPr>
          </a:p>
        </p:txBody>
      </p:sp>
      <p:sp>
        <p:nvSpPr>
          <p:cNvPr id="21514" name="Line 10"/>
          <p:cNvSpPr>
            <a:spLocks noChangeShapeType="1"/>
          </p:cNvSpPr>
          <p:nvPr/>
        </p:nvSpPr>
        <p:spPr bwMode="auto">
          <a:xfrm flipV="1">
            <a:off x="1930400" y="1905000"/>
            <a:ext cx="609600" cy="1295400"/>
          </a:xfrm>
          <a:prstGeom prst="line">
            <a:avLst/>
          </a:prstGeom>
          <a:noFill/>
          <a:ln w="38100">
            <a:solidFill>
              <a:srgbClr val="0000FF"/>
            </a:solidFill>
            <a:round/>
            <a:headEnd/>
            <a:tailEnd type="triangle" w="med" len="med"/>
          </a:ln>
        </p:spPr>
        <p:txBody>
          <a:bodyPr/>
          <a:lstStyle/>
          <a:p>
            <a:endParaRPr lang="en-US"/>
          </a:p>
        </p:txBody>
      </p:sp>
      <p:sp>
        <p:nvSpPr>
          <p:cNvPr id="21515" name="Text Box 11"/>
          <p:cNvSpPr txBox="1">
            <a:spLocks noChangeArrowheads="1"/>
          </p:cNvSpPr>
          <p:nvPr/>
        </p:nvSpPr>
        <p:spPr bwMode="auto">
          <a:xfrm>
            <a:off x="2540000" y="1219200"/>
            <a:ext cx="1524000" cy="1077218"/>
          </a:xfrm>
          <a:prstGeom prst="rect">
            <a:avLst/>
          </a:prstGeom>
          <a:noFill/>
          <a:ln w="28575">
            <a:solidFill>
              <a:srgbClr val="0000FF"/>
            </a:solidFill>
            <a:miter lim="800000"/>
            <a:headEnd/>
            <a:tailEnd/>
          </a:ln>
        </p:spPr>
        <p:txBody>
          <a:bodyPr wrap="square">
            <a:spAutoFit/>
          </a:bodyPr>
          <a:lstStyle/>
          <a:p>
            <a:pPr>
              <a:spcBef>
                <a:spcPct val="50000"/>
              </a:spcBef>
            </a:pPr>
            <a:r>
              <a:rPr lang="en-US" sz="3200" b="1" dirty="0" err="1" smtClean="0">
                <a:solidFill>
                  <a:srgbClr val="FF0000"/>
                </a:solidFill>
                <a:latin typeface="Times New Roman" pitchFamily="18" charset="0"/>
              </a:rPr>
              <a:t>Hình</a:t>
            </a:r>
            <a:r>
              <a:rPr lang="en-US" sz="3200" b="1" dirty="0" smtClean="0">
                <a:solidFill>
                  <a:srgbClr val="FF0000"/>
                </a:solidFill>
                <a:latin typeface="Times New Roman" pitchFamily="18" charset="0"/>
              </a:rPr>
              <a:t> </a:t>
            </a:r>
            <a:r>
              <a:rPr lang="en-US" sz="3200" b="1" dirty="0" err="1" smtClean="0">
                <a:solidFill>
                  <a:srgbClr val="FF0000"/>
                </a:solidFill>
                <a:latin typeface="Times New Roman" pitchFamily="18" charset="0"/>
              </a:rPr>
              <a:t>thức</a:t>
            </a:r>
            <a:endParaRPr lang="en-US" sz="3200" b="1" dirty="0">
              <a:solidFill>
                <a:srgbClr val="FF0000"/>
              </a:solidFill>
              <a:latin typeface="Times New Roman" pitchFamily="18" charset="0"/>
            </a:endParaRPr>
          </a:p>
        </p:txBody>
      </p:sp>
      <p:sp>
        <p:nvSpPr>
          <p:cNvPr id="21516" name="Line 12"/>
          <p:cNvSpPr>
            <a:spLocks noChangeShapeType="1"/>
          </p:cNvSpPr>
          <p:nvPr/>
        </p:nvSpPr>
        <p:spPr bwMode="auto">
          <a:xfrm>
            <a:off x="1930400" y="3276600"/>
            <a:ext cx="508000" cy="1676400"/>
          </a:xfrm>
          <a:prstGeom prst="line">
            <a:avLst/>
          </a:prstGeom>
          <a:noFill/>
          <a:ln w="38100">
            <a:solidFill>
              <a:srgbClr val="0000FF"/>
            </a:solidFill>
            <a:round/>
            <a:headEnd/>
            <a:tailEnd type="triangle" w="med" len="med"/>
          </a:ln>
        </p:spPr>
        <p:txBody>
          <a:bodyPr/>
          <a:lstStyle/>
          <a:p>
            <a:endParaRPr lang="en-US"/>
          </a:p>
        </p:txBody>
      </p:sp>
      <p:sp>
        <p:nvSpPr>
          <p:cNvPr id="21517" name="Text Box 13"/>
          <p:cNvSpPr txBox="1">
            <a:spLocks noChangeArrowheads="1"/>
          </p:cNvSpPr>
          <p:nvPr/>
        </p:nvSpPr>
        <p:spPr bwMode="auto">
          <a:xfrm>
            <a:off x="2438402" y="4572000"/>
            <a:ext cx="1523999" cy="1077218"/>
          </a:xfrm>
          <a:prstGeom prst="rect">
            <a:avLst/>
          </a:prstGeom>
          <a:noFill/>
          <a:ln w="28575">
            <a:solidFill>
              <a:srgbClr val="0000FF"/>
            </a:solidFill>
            <a:miter lim="800000"/>
            <a:headEnd/>
            <a:tailEnd/>
          </a:ln>
        </p:spPr>
        <p:txBody>
          <a:bodyPr wrap="square">
            <a:spAutoFit/>
          </a:bodyPr>
          <a:lstStyle/>
          <a:p>
            <a:pPr>
              <a:spcBef>
                <a:spcPct val="50000"/>
              </a:spcBef>
            </a:pPr>
            <a:r>
              <a:rPr lang="en-US" sz="3200" b="1" dirty="0" err="1" smtClean="0">
                <a:solidFill>
                  <a:srgbClr val="FF0000"/>
                </a:solidFill>
                <a:latin typeface="Times New Roman" pitchFamily="18" charset="0"/>
              </a:rPr>
              <a:t>Nội</a:t>
            </a:r>
            <a:r>
              <a:rPr lang="en-US" sz="3200" b="1" dirty="0" smtClean="0">
                <a:solidFill>
                  <a:srgbClr val="FF0000"/>
                </a:solidFill>
                <a:latin typeface="Times New Roman" pitchFamily="18" charset="0"/>
              </a:rPr>
              <a:t> dung</a:t>
            </a:r>
            <a:endParaRPr lang="en-US" sz="3200" b="1" dirty="0">
              <a:solidFill>
                <a:srgbClr val="FF0000"/>
              </a:solidFill>
              <a:latin typeface="Times New Roman" pitchFamily="18" charset="0"/>
            </a:endParaRPr>
          </a:p>
        </p:txBody>
      </p:sp>
      <p:sp>
        <p:nvSpPr>
          <p:cNvPr id="21520" name="Line 16"/>
          <p:cNvSpPr>
            <a:spLocks noChangeShapeType="1"/>
          </p:cNvSpPr>
          <p:nvPr/>
        </p:nvSpPr>
        <p:spPr bwMode="auto">
          <a:xfrm flipV="1">
            <a:off x="4064000" y="618564"/>
            <a:ext cx="1059329" cy="1057835"/>
          </a:xfrm>
          <a:prstGeom prst="line">
            <a:avLst/>
          </a:prstGeom>
          <a:noFill/>
          <a:ln w="38100">
            <a:solidFill>
              <a:srgbClr val="FF0000"/>
            </a:solidFill>
            <a:round/>
            <a:headEnd/>
            <a:tailEnd type="triangle" w="med" len="med"/>
          </a:ln>
        </p:spPr>
        <p:txBody>
          <a:bodyPr/>
          <a:lstStyle/>
          <a:p>
            <a:endParaRPr lang="en-US" b="1" dirty="0"/>
          </a:p>
        </p:txBody>
      </p:sp>
      <p:sp>
        <p:nvSpPr>
          <p:cNvPr id="21521" name="Text Box 17"/>
          <p:cNvSpPr txBox="1">
            <a:spLocks noChangeArrowheads="1"/>
          </p:cNvSpPr>
          <p:nvPr/>
        </p:nvSpPr>
        <p:spPr bwMode="auto">
          <a:xfrm>
            <a:off x="5150224" y="228600"/>
            <a:ext cx="6858000" cy="523220"/>
          </a:xfrm>
          <a:prstGeom prst="rect">
            <a:avLst/>
          </a:prstGeom>
          <a:noFill/>
          <a:ln w="28575">
            <a:solidFill>
              <a:srgbClr val="FF0000"/>
            </a:solidFill>
            <a:miter lim="800000"/>
            <a:headEnd/>
            <a:tailEnd/>
          </a:ln>
        </p:spPr>
        <p:txBody>
          <a:bodyPr wrap="square">
            <a:spAutoFit/>
          </a:bodyPr>
          <a:lstStyle/>
          <a:p>
            <a:pPr>
              <a:spcBef>
                <a:spcPct val="50000"/>
              </a:spcBef>
            </a:pPr>
            <a:r>
              <a:rPr lang="en-US" sz="2800" b="1" dirty="0" err="1" smtClean="0">
                <a:solidFill>
                  <a:srgbClr val="FF0000"/>
                </a:solidFill>
                <a:latin typeface="Times New Roman" pitchFamily="18" charset="0"/>
              </a:rPr>
              <a:t>Chữ</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đầu</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đoạn</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viết</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hoa</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và</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lùi</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vào</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đầu</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dòng</a:t>
            </a:r>
            <a:r>
              <a:rPr lang="en-US" sz="2800" b="1" dirty="0" smtClean="0">
                <a:solidFill>
                  <a:srgbClr val="FF0000"/>
                </a:solidFill>
                <a:latin typeface="Times New Roman" pitchFamily="18" charset="0"/>
              </a:rPr>
              <a:t>.</a:t>
            </a:r>
            <a:endParaRPr lang="en-US" sz="2800" b="1" dirty="0">
              <a:solidFill>
                <a:srgbClr val="FF0000"/>
              </a:solidFill>
              <a:latin typeface="Times New Roman" pitchFamily="18" charset="0"/>
            </a:endParaRPr>
          </a:p>
        </p:txBody>
      </p:sp>
      <p:sp>
        <p:nvSpPr>
          <p:cNvPr id="21522" name="Line 18"/>
          <p:cNvSpPr>
            <a:spLocks noChangeShapeType="1"/>
          </p:cNvSpPr>
          <p:nvPr/>
        </p:nvSpPr>
        <p:spPr bwMode="auto">
          <a:xfrm flipV="1">
            <a:off x="3993775" y="3684493"/>
            <a:ext cx="1452283" cy="1169893"/>
          </a:xfrm>
          <a:prstGeom prst="line">
            <a:avLst/>
          </a:prstGeom>
          <a:noFill/>
          <a:ln w="38100">
            <a:solidFill>
              <a:srgbClr val="FF0000"/>
            </a:solidFill>
            <a:round/>
            <a:headEnd/>
            <a:tailEnd type="triangle" w="med" len="med"/>
          </a:ln>
        </p:spPr>
        <p:txBody>
          <a:bodyPr/>
          <a:lstStyle/>
          <a:p>
            <a:endParaRPr lang="en-US"/>
          </a:p>
        </p:txBody>
      </p:sp>
      <p:sp>
        <p:nvSpPr>
          <p:cNvPr id="21523" name="Text Box 19"/>
          <p:cNvSpPr txBox="1">
            <a:spLocks noChangeArrowheads="1"/>
          </p:cNvSpPr>
          <p:nvPr/>
        </p:nvSpPr>
        <p:spPr bwMode="auto">
          <a:xfrm>
            <a:off x="5189071" y="2093259"/>
            <a:ext cx="6792257" cy="954107"/>
          </a:xfrm>
          <a:prstGeom prst="rect">
            <a:avLst/>
          </a:prstGeom>
          <a:noFill/>
          <a:ln w="28575">
            <a:solidFill>
              <a:srgbClr val="FF0000"/>
            </a:solidFill>
            <a:miter lim="800000"/>
            <a:headEnd/>
            <a:tailEnd/>
          </a:ln>
        </p:spPr>
        <p:txBody>
          <a:bodyPr wrap="square">
            <a:spAutoFit/>
          </a:bodyPr>
          <a:lstStyle/>
          <a:p>
            <a:pPr>
              <a:spcBef>
                <a:spcPct val="50000"/>
              </a:spcBef>
            </a:pPr>
            <a:r>
              <a:rPr lang="en-US" sz="2800" b="1" dirty="0" err="1" smtClean="0">
                <a:solidFill>
                  <a:srgbClr val="FF0000"/>
                </a:solidFill>
                <a:latin typeface="Times New Roman" pitchFamily="18" charset="0"/>
              </a:rPr>
              <a:t>Cuối</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đoạn</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có</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dấu</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câu</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phù</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hợp</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và</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xuống</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dòng</a:t>
            </a:r>
            <a:r>
              <a:rPr lang="en-US" sz="2800" b="1" dirty="0" smtClean="0">
                <a:solidFill>
                  <a:srgbClr val="FF0000"/>
                </a:solidFill>
                <a:latin typeface="Times New Roman" pitchFamily="18" charset="0"/>
              </a:rPr>
              <a:t>. </a:t>
            </a:r>
            <a:endParaRPr lang="en-US" sz="2800" b="1" dirty="0">
              <a:solidFill>
                <a:srgbClr val="FF0000"/>
              </a:solidFill>
              <a:latin typeface="Times New Roman" pitchFamily="18" charset="0"/>
            </a:endParaRPr>
          </a:p>
        </p:txBody>
      </p:sp>
      <p:sp>
        <p:nvSpPr>
          <p:cNvPr id="21524" name="Text Box 20"/>
          <p:cNvSpPr txBox="1">
            <a:spLocks noChangeArrowheads="1"/>
          </p:cNvSpPr>
          <p:nvPr/>
        </p:nvSpPr>
        <p:spPr bwMode="auto">
          <a:xfrm>
            <a:off x="5189072" y="923365"/>
            <a:ext cx="6765363" cy="954107"/>
          </a:xfrm>
          <a:prstGeom prst="rect">
            <a:avLst/>
          </a:prstGeom>
          <a:noFill/>
          <a:ln w="28575">
            <a:solidFill>
              <a:srgbClr val="FF0000"/>
            </a:solidFill>
            <a:miter lim="800000"/>
            <a:headEnd/>
            <a:tailEnd/>
          </a:ln>
        </p:spPr>
        <p:txBody>
          <a:bodyPr wrap="square">
            <a:spAutoFit/>
          </a:bodyPr>
          <a:lstStyle/>
          <a:p>
            <a:pPr>
              <a:spcBef>
                <a:spcPct val="50000"/>
              </a:spcBef>
            </a:pPr>
            <a:r>
              <a:rPr lang="en-US" sz="2800" b="1" dirty="0" err="1" smtClean="0">
                <a:solidFill>
                  <a:srgbClr val="FF0000"/>
                </a:solidFill>
                <a:latin typeface="Times New Roman" pitchFamily="18" charset="0"/>
              </a:rPr>
              <a:t>Các</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câu</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tiếp</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theo</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được</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viết</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liên</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tục</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không</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xuống</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dòng</a:t>
            </a:r>
            <a:r>
              <a:rPr lang="en-US" sz="2800" b="1" dirty="0" smtClean="0">
                <a:solidFill>
                  <a:srgbClr val="FF0000"/>
                </a:solidFill>
                <a:latin typeface="Times New Roman" pitchFamily="18" charset="0"/>
              </a:rPr>
              <a:t>.</a:t>
            </a:r>
            <a:endParaRPr lang="en-US" sz="2800" b="1" dirty="0">
              <a:solidFill>
                <a:srgbClr val="FF0000"/>
              </a:solidFill>
              <a:latin typeface="Times New Roman" pitchFamily="18" charset="0"/>
            </a:endParaRPr>
          </a:p>
        </p:txBody>
      </p:sp>
      <p:sp>
        <p:nvSpPr>
          <p:cNvPr id="21525" name="Line 21"/>
          <p:cNvSpPr>
            <a:spLocks noChangeShapeType="1"/>
          </p:cNvSpPr>
          <p:nvPr/>
        </p:nvSpPr>
        <p:spPr bwMode="auto">
          <a:xfrm flipV="1">
            <a:off x="3966883" y="4823011"/>
            <a:ext cx="1528481" cy="31376"/>
          </a:xfrm>
          <a:prstGeom prst="line">
            <a:avLst/>
          </a:prstGeom>
          <a:noFill/>
          <a:ln w="38100">
            <a:solidFill>
              <a:srgbClr val="FF0000"/>
            </a:solidFill>
            <a:round/>
            <a:headEnd/>
            <a:tailEnd type="triangle" w="med" len="med"/>
          </a:ln>
        </p:spPr>
        <p:txBody>
          <a:bodyPr/>
          <a:lstStyle/>
          <a:p>
            <a:endParaRPr lang="en-US"/>
          </a:p>
        </p:txBody>
      </p:sp>
      <p:sp>
        <p:nvSpPr>
          <p:cNvPr id="21526" name="Line 22"/>
          <p:cNvSpPr>
            <a:spLocks noChangeShapeType="1"/>
          </p:cNvSpPr>
          <p:nvPr/>
        </p:nvSpPr>
        <p:spPr bwMode="auto">
          <a:xfrm flipV="1">
            <a:off x="4064000" y="1519518"/>
            <a:ext cx="1086224" cy="156882"/>
          </a:xfrm>
          <a:prstGeom prst="line">
            <a:avLst/>
          </a:prstGeom>
          <a:noFill/>
          <a:ln w="38100">
            <a:solidFill>
              <a:srgbClr val="FF0000"/>
            </a:solidFill>
            <a:round/>
            <a:headEnd/>
            <a:tailEnd type="triangle" w="med" len="med"/>
          </a:ln>
        </p:spPr>
        <p:txBody>
          <a:bodyPr/>
          <a:lstStyle/>
          <a:p>
            <a:endParaRPr lang="en-US"/>
          </a:p>
        </p:txBody>
      </p:sp>
      <p:sp>
        <p:nvSpPr>
          <p:cNvPr id="21527" name="Text Box 23"/>
          <p:cNvSpPr txBox="1">
            <a:spLocks noChangeArrowheads="1"/>
          </p:cNvSpPr>
          <p:nvPr/>
        </p:nvSpPr>
        <p:spPr bwMode="auto">
          <a:xfrm>
            <a:off x="5486400" y="4437529"/>
            <a:ext cx="6535271" cy="523220"/>
          </a:xfrm>
          <a:prstGeom prst="rect">
            <a:avLst/>
          </a:prstGeom>
          <a:noFill/>
          <a:ln w="28575">
            <a:solidFill>
              <a:srgbClr val="FF0000"/>
            </a:solidFill>
            <a:miter lim="800000"/>
            <a:headEnd/>
            <a:tailEnd/>
          </a:ln>
        </p:spPr>
        <p:txBody>
          <a:bodyPr wrap="square">
            <a:spAutoFit/>
          </a:bodyPr>
          <a:lstStyle/>
          <a:p>
            <a:pPr>
              <a:spcBef>
                <a:spcPct val="50000"/>
              </a:spcBef>
            </a:pPr>
            <a:r>
              <a:rPr lang="en-US" sz="2800" b="1" dirty="0" smtClean="0">
                <a:solidFill>
                  <a:srgbClr val="0000FF"/>
                </a:solidFill>
                <a:latin typeface="Times New Roman" pitchFamily="18" charset="0"/>
              </a:rPr>
              <a:t> </a:t>
            </a:r>
            <a:r>
              <a:rPr lang="en-US" sz="2800" b="1" dirty="0" err="1" smtClean="0">
                <a:solidFill>
                  <a:srgbClr val="0000FF"/>
                </a:solidFill>
                <a:latin typeface="Times New Roman" pitchFamily="18" charset="0"/>
              </a:rPr>
              <a:t>Các</a:t>
            </a:r>
            <a:r>
              <a:rPr lang="en-US" sz="2800" b="1" dirty="0" smtClean="0">
                <a:solidFill>
                  <a:srgbClr val="0000FF"/>
                </a:solidFill>
                <a:latin typeface="Times New Roman" pitchFamily="18" charset="0"/>
              </a:rPr>
              <a:t> </a:t>
            </a:r>
            <a:r>
              <a:rPr lang="en-US" sz="2800" b="1" dirty="0" err="1" smtClean="0">
                <a:solidFill>
                  <a:srgbClr val="0000FF"/>
                </a:solidFill>
                <a:latin typeface="Times New Roman" pitchFamily="18" charset="0"/>
              </a:rPr>
              <a:t>câu</a:t>
            </a:r>
            <a:r>
              <a:rPr lang="en-US" sz="2800" b="1" dirty="0" smtClean="0">
                <a:solidFill>
                  <a:srgbClr val="0000FF"/>
                </a:solidFill>
                <a:latin typeface="Times New Roman" pitchFamily="18" charset="0"/>
              </a:rPr>
              <a:t> </a:t>
            </a:r>
            <a:r>
              <a:rPr lang="en-US" sz="2800" b="1" dirty="0" err="1" smtClean="0">
                <a:solidFill>
                  <a:srgbClr val="0000FF"/>
                </a:solidFill>
                <a:latin typeface="Times New Roman" pitchFamily="18" charset="0"/>
              </a:rPr>
              <a:t>trong</a:t>
            </a:r>
            <a:r>
              <a:rPr lang="en-US" sz="2800" b="1" dirty="0" smtClean="0">
                <a:solidFill>
                  <a:srgbClr val="0000FF"/>
                </a:solidFill>
                <a:latin typeface="Times New Roman" pitchFamily="18" charset="0"/>
              </a:rPr>
              <a:t> </a:t>
            </a:r>
            <a:r>
              <a:rPr lang="en-US" sz="2800" b="1" dirty="0" err="1" smtClean="0">
                <a:solidFill>
                  <a:srgbClr val="0000FF"/>
                </a:solidFill>
                <a:latin typeface="Times New Roman" pitchFamily="18" charset="0"/>
              </a:rPr>
              <a:t>đoạn</a:t>
            </a:r>
            <a:r>
              <a:rPr lang="en-US" sz="2800" b="1" dirty="0" smtClean="0">
                <a:solidFill>
                  <a:srgbClr val="0000FF"/>
                </a:solidFill>
                <a:latin typeface="Times New Roman" pitchFamily="18" charset="0"/>
              </a:rPr>
              <a:t> </a:t>
            </a:r>
            <a:r>
              <a:rPr lang="en-US" sz="2800" b="1" dirty="0" err="1" smtClean="0">
                <a:solidFill>
                  <a:srgbClr val="0000FF"/>
                </a:solidFill>
                <a:latin typeface="Times New Roman" pitchFamily="18" charset="0"/>
              </a:rPr>
              <a:t>liên</a:t>
            </a:r>
            <a:r>
              <a:rPr lang="en-US" sz="2800" b="1" dirty="0" smtClean="0">
                <a:solidFill>
                  <a:srgbClr val="0000FF"/>
                </a:solidFill>
                <a:latin typeface="Times New Roman" pitchFamily="18" charset="0"/>
              </a:rPr>
              <a:t> </a:t>
            </a:r>
            <a:r>
              <a:rPr lang="en-US" sz="2800" b="1" dirty="0" err="1" smtClean="0">
                <a:solidFill>
                  <a:srgbClr val="0000FF"/>
                </a:solidFill>
                <a:latin typeface="Times New Roman" pitchFamily="18" charset="0"/>
              </a:rPr>
              <a:t>kết</a:t>
            </a:r>
            <a:r>
              <a:rPr lang="en-US" sz="2800" b="1" dirty="0" smtClean="0">
                <a:solidFill>
                  <a:srgbClr val="0000FF"/>
                </a:solidFill>
                <a:latin typeface="Times New Roman" pitchFamily="18" charset="0"/>
              </a:rPr>
              <a:t> ý </a:t>
            </a:r>
            <a:r>
              <a:rPr lang="en-US" sz="2800" b="1" dirty="0" err="1" smtClean="0">
                <a:solidFill>
                  <a:srgbClr val="0000FF"/>
                </a:solidFill>
                <a:latin typeface="Times New Roman" pitchFamily="18" charset="0"/>
              </a:rPr>
              <a:t>chặt</a:t>
            </a:r>
            <a:r>
              <a:rPr lang="en-US" sz="2800" b="1" dirty="0" smtClean="0">
                <a:solidFill>
                  <a:srgbClr val="0000FF"/>
                </a:solidFill>
                <a:latin typeface="Times New Roman" pitchFamily="18" charset="0"/>
              </a:rPr>
              <a:t> </a:t>
            </a:r>
            <a:r>
              <a:rPr lang="en-US" sz="2800" b="1" dirty="0" err="1" smtClean="0">
                <a:solidFill>
                  <a:srgbClr val="0000FF"/>
                </a:solidFill>
                <a:latin typeface="Times New Roman" pitchFamily="18" charset="0"/>
              </a:rPr>
              <a:t>chẽ</a:t>
            </a:r>
            <a:r>
              <a:rPr lang="en-US" sz="2800" b="1" dirty="0" smtClean="0">
                <a:solidFill>
                  <a:srgbClr val="0000FF"/>
                </a:solidFill>
                <a:latin typeface="Times New Roman" pitchFamily="18" charset="0"/>
              </a:rPr>
              <a:t>.</a:t>
            </a:r>
            <a:endParaRPr lang="en-US" sz="2800" b="1" dirty="0">
              <a:solidFill>
                <a:srgbClr val="0000FF"/>
              </a:solidFill>
              <a:latin typeface="Times New Roman" pitchFamily="18" charset="0"/>
            </a:endParaRPr>
          </a:p>
        </p:txBody>
      </p:sp>
      <p:pic>
        <p:nvPicPr>
          <p:cNvPr id="14355" name="Picture 11" descr="sun14[1]"/>
          <p:cNvPicPr>
            <a:picLocks noChangeAspect="1" noChangeArrowheads="1" noCrop="1"/>
          </p:cNvPicPr>
          <p:nvPr/>
        </p:nvPicPr>
        <p:blipFill>
          <a:blip r:embed="rId3" cstate="print"/>
          <a:srcRect/>
          <a:stretch>
            <a:fillRect/>
          </a:stretch>
        </p:blipFill>
        <p:spPr bwMode="auto">
          <a:xfrm>
            <a:off x="74084" y="55563"/>
            <a:ext cx="1625600" cy="1219200"/>
          </a:xfrm>
          <a:prstGeom prst="rect">
            <a:avLst/>
          </a:prstGeom>
          <a:noFill/>
          <a:ln w="9525">
            <a:noFill/>
            <a:miter lim="800000"/>
            <a:headEnd/>
            <a:tailEnd/>
          </a:ln>
        </p:spPr>
      </p:pic>
      <p:sp>
        <p:nvSpPr>
          <p:cNvPr id="21" name="Text Box 20"/>
          <p:cNvSpPr txBox="1">
            <a:spLocks noChangeArrowheads="1"/>
          </p:cNvSpPr>
          <p:nvPr/>
        </p:nvSpPr>
        <p:spPr bwMode="auto">
          <a:xfrm>
            <a:off x="5450793" y="3348319"/>
            <a:ext cx="6530536" cy="523220"/>
          </a:xfrm>
          <a:prstGeom prst="rect">
            <a:avLst/>
          </a:prstGeom>
          <a:noFill/>
          <a:ln w="28575">
            <a:solidFill>
              <a:srgbClr val="FF0000"/>
            </a:solidFill>
            <a:miter lim="800000"/>
            <a:headEnd/>
            <a:tailEnd/>
          </a:ln>
        </p:spPr>
        <p:txBody>
          <a:bodyPr wrap="square">
            <a:spAutoFit/>
          </a:bodyPr>
          <a:lstStyle/>
          <a:p>
            <a:pPr>
              <a:spcBef>
                <a:spcPct val="50000"/>
              </a:spcBef>
            </a:pPr>
            <a:r>
              <a:rPr lang="en-US" sz="2800" b="1" dirty="0" smtClean="0">
                <a:solidFill>
                  <a:srgbClr val="0000FF"/>
                </a:solidFill>
                <a:latin typeface="Times New Roman" pitchFamily="18" charset="0"/>
              </a:rPr>
              <a:t> </a:t>
            </a:r>
            <a:r>
              <a:rPr lang="en-US" sz="2800" b="1" dirty="0" err="1" smtClean="0">
                <a:solidFill>
                  <a:srgbClr val="0000FF"/>
                </a:solidFill>
                <a:latin typeface="Times New Roman" pitchFamily="18" charset="0"/>
              </a:rPr>
              <a:t>Trình</a:t>
            </a:r>
            <a:r>
              <a:rPr lang="en-US" sz="2800" b="1" dirty="0" smtClean="0">
                <a:solidFill>
                  <a:srgbClr val="0000FF"/>
                </a:solidFill>
                <a:latin typeface="Times New Roman" pitchFamily="18" charset="0"/>
              </a:rPr>
              <a:t> </a:t>
            </a:r>
            <a:r>
              <a:rPr lang="en-US" sz="2800" b="1" dirty="0" err="1" smtClean="0">
                <a:solidFill>
                  <a:srgbClr val="0000FF"/>
                </a:solidFill>
                <a:latin typeface="Times New Roman" pitchFamily="18" charset="0"/>
              </a:rPr>
              <a:t>bày</a:t>
            </a:r>
            <a:r>
              <a:rPr lang="en-US" sz="2800" b="1" dirty="0" smtClean="0">
                <a:solidFill>
                  <a:srgbClr val="0000FF"/>
                </a:solidFill>
                <a:latin typeface="Times New Roman" pitchFamily="18" charset="0"/>
              </a:rPr>
              <a:t> </a:t>
            </a:r>
            <a:r>
              <a:rPr lang="en-US" sz="2800" b="1" dirty="0" err="1" smtClean="0">
                <a:solidFill>
                  <a:srgbClr val="0000FF"/>
                </a:solidFill>
                <a:latin typeface="Times New Roman" pitchFamily="18" charset="0"/>
              </a:rPr>
              <a:t>về</a:t>
            </a:r>
            <a:r>
              <a:rPr lang="en-US" sz="2800" b="1" dirty="0" smtClean="0">
                <a:solidFill>
                  <a:srgbClr val="0000FF"/>
                </a:solidFill>
                <a:latin typeface="Times New Roman" pitchFamily="18" charset="0"/>
              </a:rPr>
              <a:t> </a:t>
            </a:r>
            <a:r>
              <a:rPr lang="en-US" sz="2800" b="1" dirty="0" err="1" smtClean="0">
                <a:solidFill>
                  <a:srgbClr val="0000FF"/>
                </a:solidFill>
                <a:latin typeface="Times New Roman" pitchFamily="18" charset="0"/>
              </a:rPr>
              <a:t>một</a:t>
            </a:r>
            <a:r>
              <a:rPr lang="en-US" sz="2800" b="1" dirty="0" smtClean="0">
                <a:solidFill>
                  <a:srgbClr val="0000FF"/>
                </a:solidFill>
                <a:latin typeface="Times New Roman" pitchFamily="18" charset="0"/>
              </a:rPr>
              <a:t> </a:t>
            </a:r>
            <a:r>
              <a:rPr lang="en-US" sz="2800" b="1" dirty="0" err="1" smtClean="0">
                <a:solidFill>
                  <a:srgbClr val="0000FF"/>
                </a:solidFill>
                <a:latin typeface="Times New Roman" pitchFamily="18" charset="0"/>
              </a:rPr>
              <a:t>nội</a:t>
            </a:r>
            <a:r>
              <a:rPr lang="en-US" sz="2800" b="1" dirty="0" smtClean="0">
                <a:solidFill>
                  <a:srgbClr val="0000FF"/>
                </a:solidFill>
                <a:latin typeface="Times New Roman" pitchFamily="18" charset="0"/>
              </a:rPr>
              <a:t> dung </a:t>
            </a:r>
            <a:r>
              <a:rPr lang="en-US" sz="2800" b="1" dirty="0" err="1" smtClean="0">
                <a:solidFill>
                  <a:srgbClr val="0000FF"/>
                </a:solidFill>
                <a:latin typeface="Times New Roman" pitchFamily="18" charset="0"/>
              </a:rPr>
              <a:t>nhất</a:t>
            </a:r>
            <a:r>
              <a:rPr lang="en-US" sz="2800" b="1" dirty="0" smtClean="0">
                <a:solidFill>
                  <a:srgbClr val="0000FF"/>
                </a:solidFill>
                <a:latin typeface="Times New Roman" pitchFamily="18" charset="0"/>
              </a:rPr>
              <a:t> </a:t>
            </a:r>
            <a:r>
              <a:rPr lang="en-US" sz="2800" b="1" dirty="0" err="1" smtClean="0">
                <a:solidFill>
                  <a:srgbClr val="0000FF"/>
                </a:solidFill>
                <a:latin typeface="Times New Roman" pitchFamily="18" charset="0"/>
              </a:rPr>
              <a:t>định</a:t>
            </a:r>
            <a:r>
              <a:rPr lang="en-US" sz="2800" b="1" dirty="0" smtClean="0">
                <a:solidFill>
                  <a:srgbClr val="0000FF"/>
                </a:solidFill>
                <a:latin typeface="Times New Roman" pitchFamily="18" charset="0"/>
              </a:rPr>
              <a:t>.</a:t>
            </a:r>
            <a:endParaRPr lang="en-US" sz="2800" b="1" dirty="0">
              <a:solidFill>
                <a:srgbClr val="0000FF"/>
              </a:solidFill>
              <a:latin typeface="Times New Roman" pitchFamily="18" charset="0"/>
            </a:endParaRPr>
          </a:p>
        </p:txBody>
      </p:sp>
      <p:sp>
        <p:nvSpPr>
          <p:cNvPr id="22" name="Text Box 20"/>
          <p:cNvSpPr txBox="1">
            <a:spLocks noChangeArrowheads="1"/>
          </p:cNvSpPr>
          <p:nvPr/>
        </p:nvSpPr>
        <p:spPr bwMode="auto">
          <a:xfrm>
            <a:off x="5513295" y="5311589"/>
            <a:ext cx="6557684" cy="1384995"/>
          </a:xfrm>
          <a:prstGeom prst="rect">
            <a:avLst/>
          </a:prstGeom>
          <a:noFill/>
          <a:ln w="28575">
            <a:solidFill>
              <a:srgbClr val="FF0000"/>
            </a:solidFill>
            <a:miter lim="800000"/>
            <a:headEnd/>
            <a:tailEnd/>
          </a:ln>
        </p:spPr>
        <p:txBody>
          <a:bodyPr wrap="square">
            <a:spAutoFit/>
          </a:bodyPr>
          <a:lstStyle/>
          <a:p>
            <a:pPr>
              <a:spcBef>
                <a:spcPct val="50000"/>
              </a:spcBef>
            </a:pPr>
            <a:r>
              <a:rPr lang="en-US" sz="2800" b="1" dirty="0" err="1" smtClean="0">
                <a:solidFill>
                  <a:srgbClr val="FF0000"/>
                </a:solidFill>
                <a:latin typeface="Times New Roman" pitchFamily="18" charset="0"/>
              </a:rPr>
              <a:t>Câu</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chủ</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đề</a:t>
            </a:r>
            <a:r>
              <a:rPr lang="en-US" sz="2800" b="1" dirty="0" smtClean="0">
                <a:solidFill>
                  <a:srgbClr val="FF0000"/>
                </a:solidFill>
                <a:latin typeface="Times New Roman" pitchFamily="18" charset="0"/>
              </a:rPr>
              <a:t> </a:t>
            </a:r>
            <a:r>
              <a:rPr lang="en-US" sz="2800" b="1" dirty="0" err="1" smtClean="0">
                <a:solidFill>
                  <a:srgbClr val="0000FF"/>
                </a:solidFill>
                <a:latin typeface="Times New Roman" pitchFamily="18" charset="0"/>
              </a:rPr>
              <a:t>nêu</a:t>
            </a:r>
            <a:r>
              <a:rPr lang="en-US" sz="2800" b="1" dirty="0" smtClean="0">
                <a:solidFill>
                  <a:srgbClr val="0000FF"/>
                </a:solidFill>
                <a:latin typeface="Times New Roman" pitchFamily="18" charset="0"/>
              </a:rPr>
              <a:t> ý </a:t>
            </a:r>
            <a:r>
              <a:rPr lang="en-US" sz="2800" b="1" dirty="0" err="1" smtClean="0">
                <a:solidFill>
                  <a:srgbClr val="0000FF"/>
                </a:solidFill>
                <a:latin typeface="Times New Roman" pitchFamily="18" charset="0"/>
              </a:rPr>
              <a:t>chính</a:t>
            </a:r>
            <a:r>
              <a:rPr lang="en-US" sz="2800" b="1" dirty="0" smtClean="0">
                <a:solidFill>
                  <a:srgbClr val="0000FF"/>
                </a:solidFill>
                <a:latin typeface="Times New Roman" pitchFamily="18" charset="0"/>
              </a:rPr>
              <a:t> </a:t>
            </a:r>
            <a:r>
              <a:rPr lang="en-US" sz="2800" b="1" dirty="0" err="1" smtClean="0">
                <a:solidFill>
                  <a:srgbClr val="0000FF"/>
                </a:solidFill>
                <a:latin typeface="Times New Roman" pitchFamily="18" charset="0"/>
              </a:rPr>
              <a:t>của</a:t>
            </a:r>
            <a:r>
              <a:rPr lang="en-US" sz="2800" b="1" dirty="0" smtClean="0">
                <a:solidFill>
                  <a:srgbClr val="0000FF"/>
                </a:solidFill>
                <a:latin typeface="Times New Roman" pitchFamily="18" charset="0"/>
              </a:rPr>
              <a:t> </a:t>
            </a:r>
            <a:r>
              <a:rPr lang="en-US" sz="2800" b="1" dirty="0" err="1" smtClean="0">
                <a:solidFill>
                  <a:srgbClr val="0000FF"/>
                </a:solidFill>
                <a:latin typeface="Times New Roman" pitchFamily="18" charset="0"/>
              </a:rPr>
              <a:t>cả</a:t>
            </a:r>
            <a:r>
              <a:rPr lang="en-US" sz="2800" b="1" dirty="0" smtClean="0">
                <a:solidFill>
                  <a:srgbClr val="0000FF"/>
                </a:solidFill>
                <a:latin typeface="Times New Roman" pitchFamily="18" charset="0"/>
              </a:rPr>
              <a:t> </a:t>
            </a:r>
            <a:r>
              <a:rPr lang="en-US" sz="2800" b="1" dirty="0" err="1" smtClean="0">
                <a:solidFill>
                  <a:srgbClr val="0000FF"/>
                </a:solidFill>
                <a:latin typeface="Times New Roman" pitchFamily="18" charset="0"/>
              </a:rPr>
              <a:t>đoạn</a:t>
            </a:r>
            <a:r>
              <a:rPr lang="en-US" sz="2800" b="1" dirty="0" smtClean="0">
                <a:solidFill>
                  <a:srgbClr val="0000FF"/>
                </a:solidFill>
                <a:latin typeface="Times New Roman" pitchFamily="18" charset="0"/>
              </a:rPr>
              <a:t>; </a:t>
            </a:r>
            <a:r>
              <a:rPr lang="en-US" sz="2800" b="1" dirty="0" err="1" smtClean="0">
                <a:solidFill>
                  <a:srgbClr val="0000FF"/>
                </a:solidFill>
                <a:latin typeface="Times New Roman" pitchFamily="18" charset="0"/>
              </a:rPr>
              <a:t>câu</a:t>
            </a:r>
            <a:r>
              <a:rPr lang="en-US" sz="2800" b="1" dirty="0" smtClean="0">
                <a:solidFill>
                  <a:srgbClr val="0000FF"/>
                </a:solidFill>
                <a:latin typeface="Times New Roman" pitchFamily="18" charset="0"/>
              </a:rPr>
              <a:t> </a:t>
            </a:r>
            <a:r>
              <a:rPr lang="en-US" sz="2800" b="1" dirty="0" err="1" smtClean="0">
                <a:solidFill>
                  <a:srgbClr val="0000FF"/>
                </a:solidFill>
                <a:latin typeface="Times New Roman" pitchFamily="18" charset="0"/>
              </a:rPr>
              <a:t>chủ</a:t>
            </a:r>
            <a:r>
              <a:rPr lang="en-US" sz="2800" b="1" dirty="0" smtClean="0">
                <a:solidFill>
                  <a:srgbClr val="0000FF"/>
                </a:solidFill>
                <a:latin typeface="Times New Roman" pitchFamily="18" charset="0"/>
              </a:rPr>
              <a:t> </a:t>
            </a:r>
            <a:r>
              <a:rPr lang="en-US" sz="2800" b="1" dirty="0" err="1" smtClean="0">
                <a:solidFill>
                  <a:srgbClr val="0000FF"/>
                </a:solidFill>
                <a:latin typeface="Times New Roman" pitchFamily="18" charset="0"/>
              </a:rPr>
              <a:t>đề</a:t>
            </a:r>
            <a:r>
              <a:rPr lang="en-US" sz="2800" b="1" dirty="0" smtClean="0">
                <a:solidFill>
                  <a:srgbClr val="0000FF"/>
                </a:solidFill>
                <a:latin typeface="Times New Roman" pitchFamily="18" charset="0"/>
              </a:rPr>
              <a:t> </a:t>
            </a:r>
            <a:r>
              <a:rPr lang="en-US" sz="2800" b="1" dirty="0" err="1" smtClean="0">
                <a:solidFill>
                  <a:srgbClr val="0000FF"/>
                </a:solidFill>
                <a:latin typeface="Times New Roman" pitchFamily="18" charset="0"/>
              </a:rPr>
              <a:t>thường</a:t>
            </a:r>
            <a:r>
              <a:rPr lang="en-US" sz="2800" b="1" dirty="0" smtClean="0">
                <a:solidFill>
                  <a:srgbClr val="0000FF"/>
                </a:solidFill>
                <a:latin typeface="Times New Roman" pitchFamily="18" charset="0"/>
              </a:rPr>
              <a:t> </a:t>
            </a:r>
            <a:r>
              <a:rPr lang="en-US" sz="2800" b="1" dirty="0" err="1" smtClean="0">
                <a:solidFill>
                  <a:srgbClr val="0000FF"/>
                </a:solidFill>
                <a:latin typeface="Times New Roman" pitchFamily="18" charset="0"/>
              </a:rPr>
              <a:t>đứng</a:t>
            </a:r>
            <a:r>
              <a:rPr lang="en-US" sz="2800" b="1" dirty="0" smtClean="0">
                <a:solidFill>
                  <a:srgbClr val="0000FF"/>
                </a:solidFill>
                <a:latin typeface="Times New Roman" pitchFamily="18" charset="0"/>
              </a:rPr>
              <a:t> ở </a:t>
            </a:r>
            <a:r>
              <a:rPr lang="en-US" sz="2800" b="1" dirty="0" err="1" smtClean="0">
                <a:solidFill>
                  <a:srgbClr val="0000FF"/>
                </a:solidFill>
                <a:latin typeface="Times New Roman" pitchFamily="18" charset="0"/>
              </a:rPr>
              <a:t>đầu</a:t>
            </a:r>
            <a:r>
              <a:rPr lang="en-US" sz="2800" b="1" dirty="0" smtClean="0">
                <a:solidFill>
                  <a:srgbClr val="0000FF"/>
                </a:solidFill>
                <a:latin typeface="Times New Roman" pitchFamily="18" charset="0"/>
              </a:rPr>
              <a:t> </a:t>
            </a:r>
            <a:r>
              <a:rPr lang="en-US" sz="2800" b="1" dirty="0" err="1" smtClean="0">
                <a:solidFill>
                  <a:srgbClr val="0000FF"/>
                </a:solidFill>
                <a:latin typeface="Times New Roman" pitchFamily="18" charset="0"/>
              </a:rPr>
              <a:t>đoạn</a:t>
            </a:r>
            <a:r>
              <a:rPr lang="en-US" sz="2800" b="1" dirty="0" smtClean="0">
                <a:solidFill>
                  <a:srgbClr val="0000FF"/>
                </a:solidFill>
                <a:latin typeface="Times New Roman" pitchFamily="18" charset="0"/>
              </a:rPr>
              <a:t>, </a:t>
            </a:r>
            <a:r>
              <a:rPr lang="en-US" sz="2800" b="1" dirty="0" err="1" smtClean="0">
                <a:solidFill>
                  <a:srgbClr val="0000FF"/>
                </a:solidFill>
                <a:latin typeface="Times New Roman" pitchFamily="18" charset="0"/>
              </a:rPr>
              <a:t>hoặc</a:t>
            </a:r>
            <a:r>
              <a:rPr lang="en-US" sz="2800" b="1" dirty="0" smtClean="0">
                <a:solidFill>
                  <a:srgbClr val="0000FF"/>
                </a:solidFill>
                <a:latin typeface="Times New Roman" pitchFamily="18" charset="0"/>
              </a:rPr>
              <a:t> </a:t>
            </a:r>
            <a:r>
              <a:rPr lang="en-US" sz="2800" b="1" dirty="0" err="1" smtClean="0">
                <a:solidFill>
                  <a:srgbClr val="0000FF"/>
                </a:solidFill>
                <a:latin typeface="Times New Roman" pitchFamily="18" charset="0"/>
              </a:rPr>
              <a:t>đứng</a:t>
            </a:r>
            <a:r>
              <a:rPr lang="en-US" sz="2800" b="1" dirty="0" smtClean="0">
                <a:solidFill>
                  <a:srgbClr val="0000FF"/>
                </a:solidFill>
                <a:latin typeface="Times New Roman" pitchFamily="18" charset="0"/>
              </a:rPr>
              <a:t> </a:t>
            </a:r>
            <a:r>
              <a:rPr lang="en-US" sz="2800" b="1" dirty="0" err="1" smtClean="0">
                <a:solidFill>
                  <a:srgbClr val="0000FF"/>
                </a:solidFill>
                <a:latin typeface="Times New Roman" pitchFamily="18" charset="0"/>
              </a:rPr>
              <a:t>cuối</a:t>
            </a:r>
            <a:r>
              <a:rPr lang="en-US" sz="2800" b="1" dirty="0" smtClean="0">
                <a:solidFill>
                  <a:srgbClr val="0000FF"/>
                </a:solidFill>
                <a:latin typeface="Times New Roman" pitchFamily="18" charset="0"/>
              </a:rPr>
              <a:t> </a:t>
            </a:r>
            <a:r>
              <a:rPr lang="en-US" sz="2800" b="1" dirty="0" err="1" smtClean="0">
                <a:solidFill>
                  <a:srgbClr val="0000FF"/>
                </a:solidFill>
                <a:latin typeface="Times New Roman" pitchFamily="18" charset="0"/>
              </a:rPr>
              <a:t>đoạn</a:t>
            </a:r>
            <a:r>
              <a:rPr lang="en-US" sz="2800" b="1" dirty="0" smtClean="0">
                <a:solidFill>
                  <a:srgbClr val="0000FF"/>
                </a:solidFill>
                <a:latin typeface="Times New Roman" pitchFamily="18" charset="0"/>
              </a:rPr>
              <a:t>.</a:t>
            </a:r>
            <a:endParaRPr lang="en-US" sz="2800" b="1" dirty="0">
              <a:solidFill>
                <a:srgbClr val="0000FF"/>
              </a:solidFill>
              <a:latin typeface="Times New Roman" pitchFamily="18" charset="0"/>
            </a:endParaRPr>
          </a:p>
        </p:txBody>
      </p:sp>
      <p:sp>
        <p:nvSpPr>
          <p:cNvPr id="23" name="Line 22"/>
          <p:cNvSpPr>
            <a:spLocks noChangeShapeType="1"/>
          </p:cNvSpPr>
          <p:nvPr/>
        </p:nvSpPr>
        <p:spPr bwMode="auto">
          <a:xfrm>
            <a:off x="4064000" y="1676400"/>
            <a:ext cx="1099671" cy="757518"/>
          </a:xfrm>
          <a:prstGeom prst="line">
            <a:avLst/>
          </a:prstGeom>
          <a:noFill/>
          <a:ln w="38100">
            <a:solidFill>
              <a:srgbClr val="FF0000"/>
            </a:solidFill>
            <a:round/>
            <a:headEnd/>
            <a:tailEnd type="triangle" w="med" len="med"/>
          </a:ln>
        </p:spPr>
        <p:txBody>
          <a:bodyPr/>
          <a:lstStyle/>
          <a:p>
            <a:endParaRPr lang="en-US"/>
          </a:p>
        </p:txBody>
      </p:sp>
      <p:sp>
        <p:nvSpPr>
          <p:cNvPr id="24" name="Line 22"/>
          <p:cNvSpPr>
            <a:spLocks noChangeShapeType="1"/>
          </p:cNvSpPr>
          <p:nvPr/>
        </p:nvSpPr>
        <p:spPr bwMode="auto">
          <a:xfrm>
            <a:off x="3980329" y="4867835"/>
            <a:ext cx="1546411" cy="941294"/>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513"/>
                                        </p:tgtEl>
                                        <p:attrNameLst>
                                          <p:attrName>style.visibility</p:attrName>
                                        </p:attrNameLst>
                                      </p:cBhvr>
                                      <p:to>
                                        <p:strVal val="visible"/>
                                      </p:to>
                                    </p:set>
                                    <p:animEffect transition="in" filter="blinds(horizontal)">
                                      <p:cBhvr>
                                        <p:cTn id="7" dur="500"/>
                                        <p:tgtEl>
                                          <p:spTgt spid="215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514"/>
                                        </p:tgtEl>
                                        <p:attrNameLst>
                                          <p:attrName>style.visibility</p:attrName>
                                        </p:attrNameLst>
                                      </p:cBhvr>
                                      <p:to>
                                        <p:strVal val="visible"/>
                                      </p:to>
                                    </p:set>
                                    <p:animEffect transition="in" filter="blinds(horizontal)">
                                      <p:cBhvr>
                                        <p:cTn id="12" dur="500"/>
                                        <p:tgtEl>
                                          <p:spTgt spid="21514"/>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1515"/>
                                        </p:tgtEl>
                                        <p:attrNameLst>
                                          <p:attrName>style.visibility</p:attrName>
                                        </p:attrNameLst>
                                      </p:cBhvr>
                                      <p:to>
                                        <p:strVal val="visible"/>
                                      </p:to>
                                    </p:set>
                                    <p:animEffect transition="in" filter="blinds(horizontal)">
                                      <p:cBhvr>
                                        <p:cTn id="16" dur="500"/>
                                        <p:tgtEl>
                                          <p:spTgt spid="2151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21516"/>
                                        </p:tgtEl>
                                        <p:attrNameLst>
                                          <p:attrName>style.visibility</p:attrName>
                                        </p:attrNameLst>
                                      </p:cBhvr>
                                      <p:to>
                                        <p:strVal val="visible"/>
                                      </p:to>
                                    </p:set>
                                    <p:anim calcmode="lin" valueType="num">
                                      <p:cBhvr>
                                        <p:cTn id="21" dur="1000" fill="hold"/>
                                        <p:tgtEl>
                                          <p:spTgt spid="21516"/>
                                        </p:tgtEl>
                                        <p:attrNameLst>
                                          <p:attrName>ppt_x</p:attrName>
                                        </p:attrNameLst>
                                      </p:cBhvr>
                                      <p:tavLst>
                                        <p:tav tm="0">
                                          <p:val>
                                            <p:strVal val="#ppt_x-.2"/>
                                          </p:val>
                                        </p:tav>
                                        <p:tav tm="100000">
                                          <p:val>
                                            <p:strVal val="#ppt_x"/>
                                          </p:val>
                                        </p:tav>
                                      </p:tavLst>
                                    </p:anim>
                                    <p:anim calcmode="lin" valueType="num">
                                      <p:cBhvr>
                                        <p:cTn id="22" dur="1000" fill="hold"/>
                                        <p:tgtEl>
                                          <p:spTgt spid="21516"/>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1516"/>
                                        </p:tgtEl>
                                      </p:cBhvr>
                                    </p:animEffect>
                                  </p:childTnLst>
                                </p:cTn>
                              </p:par>
                            </p:childTnLst>
                          </p:cTn>
                        </p:par>
                        <p:par>
                          <p:cTn id="24" fill="hold" nodeType="afterGroup">
                            <p:stCondLst>
                              <p:cond delay="1000"/>
                            </p:stCondLst>
                            <p:childTnLst>
                              <p:par>
                                <p:cTn id="25" presetID="29" presetClass="entr" presetSubtype="0" fill="hold" grpId="0" nodeType="afterEffect">
                                  <p:stCondLst>
                                    <p:cond delay="0"/>
                                  </p:stCondLst>
                                  <p:childTnLst>
                                    <p:set>
                                      <p:cBhvr>
                                        <p:cTn id="26" dur="1" fill="hold">
                                          <p:stCondLst>
                                            <p:cond delay="0"/>
                                          </p:stCondLst>
                                        </p:cTn>
                                        <p:tgtEl>
                                          <p:spTgt spid="21517"/>
                                        </p:tgtEl>
                                        <p:attrNameLst>
                                          <p:attrName>style.visibility</p:attrName>
                                        </p:attrNameLst>
                                      </p:cBhvr>
                                      <p:to>
                                        <p:strVal val="visible"/>
                                      </p:to>
                                    </p:set>
                                    <p:anim calcmode="lin" valueType="num">
                                      <p:cBhvr>
                                        <p:cTn id="27" dur="1000" fill="hold"/>
                                        <p:tgtEl>
                                          <p:spTgt spid="21517"/>
                                        </p:tgtEl>
                                        <p:attrNameLst>
                                          <p:attrName>ppt_x</p:attrName>
                                        </p:attrNameLst>
                                      </p:cBhvr>
                                      <p:tavLst>
                                        <p:tav tm="0">
                                          <p:val>
                                            <p:strVal val="#ppt_x-.2"/>
                                          </p:val>
                                        </p:tav>
                                        <p:tav tm="100000">
                                          <p:val>
                                            <p:strVal val="#ppt_x"/>
                                          </p:val>
                                        </p:tav>
                                      </p:tavLst>
                                    </p:anim>
                                    <p:anim calcmode="lin" valueType="num">
                                      <p:cBhvr>
                                        <p:cTn id="28" dur="1000" fill="hold"/>
                                        <p:tgtEl>
                                          <p:spTgt spid="21517"/>
                                        </p:tgtEl>
                                        <p:attrNameLst>
                                          <p:attrName>ppt_y</p:attrName>
                                        </p:attrNameLst>
                                      </p:cBhvr>
                                      <p:tavLst>
                                        <p:tav tm="0">
                                          <p:val>
                                            <p:strVal val="#ppt_y"/>
                                          </p:val>
                                        </p:tav>
                                        <p:tav tm="100000">
                                          <p:val>
                                            <p:strVal val="#ppt_y"/>
                                          </p:val>
                                        </p:tav>
                                      </p:tavLst>
                                    </p:anim>
                                    <p:animEffect transition="in" filter="wipe(right)" prLst="gradientSize: 0.1">
                                      <p:cBhvr>
                                        <p:cTn id="29" dur="1000"/>
                                        <p:tgtEl>
                                          <p:spTgt spid="2151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4" presetClass="entr" presetSubtype="0" fill="hold" grpId="0" nodeType="clickEffect">
                                  <p:stCondLst>
                                    <p:cond delay="0"/>
                                  </p:stCondLst>
                                  <p:childTnLst>
                                    <p:set>
                                      <p:cBhvr>
                                        <p:cTn id="33" dur="1" fill="hold">
                                          <p:stCondLst>
                                            <p:cond delay="0"/>
                                          </p:stCondLst>
                                        </p:cTn>
                                        <p:tgtEl>
                                          <p:spTgt spid="21520"/>
                                        </p:tgtEl>
                                        <p:attrNameLst>
                                          <p:attrName>style.visibility</p:attrName>
                                        </p:attrNameLst>
                                      </p:cBhvr>
                                      <p:to>
                                        <p:strVal val="visible"/>
                                      </p:to>
                                    </p:set>
                                    <p:anim from="(-#ppt_w/2)" to="(#ppt_x)" calcmode="lin" valueType="num">
                                      <p:cBhvr>
                                        <p:cTn id="34" dur="600" fill="hold">
                                          <p:stCondLst>
                                            <p:cond delay="0"/>
                                          </p:stCondLst>
                                        </p:cTn>
                                        <p:tgtEl>
                                          <p:spTgt spid="21520"/>
                                        </p:tgtEl>
                                        <p:attrNameLst>
                                          <p:attrName>ppt_x</p:attrName>
                                        </p:attrNameLst>
                                      </p:cBhvr>
                                    </p:anim>
                                    <p:anim from="0" to="-1.0" calcmode="lin" valueType="num">
                                      <p:cBhvr>
                                        <p:cTn id="35" dur="200" decel="50000" autoRev="1" fill="hold">
                                          <p:stCondLst>
                                            <p:cond delay="600"/>
                                          </p:stCondLst>
                                        </p:cTn>
                                        <p:tgtEl>
                                          <p:spTgt spid="21520"/>
                                        </p:tgtEl>
                                        <p:attrNameLst>
                                          <p:attrName>xshear</p:attrName>
                                        </p:attrNameLst>
                                      </p:cBhvr>
                                    </p:anim>
                                    <p:animScale>
                                      <p:cBhvr>
                                        <p:cTn id="36" dur="200" decel="100000" autoRev="1" fill="hold">
                                          <p:stCondLst>
                                            <p:cond delay="600"/>
                                          </p:stCondLst>
                                        </p:cTn>
                                        <p:tgtEl>
                                          <p:spTgt spid="21520"/>
                                        </p:tgtEl>
                                      </p:cBhvr>
                                      <p:from x="100000" y="100000"/>
                                      <p:to x="80000" y="100000"/>
                                    </p:animScale>
                                    <p:anim by="(#ppt_h/3+#ppt_w*0.1)" calcmode="lin" valueType="num">
                                      <p:cBhvr additive="sum">
                                        <p:cTn id="37" dur="200" decel="100000" autoRev="1" fill="hold">
                                          <p:stCondLst>
                                            <p:cond delay="600"/>
                                          </p:stCondLst>
                                        </p:cTn>
                                        <p:tgtEl>
                                          <p:spTgt spid="21520"/>
                                        </p:tgtEl>
                                        <p:attrNameLst>
                                          <p:attrName>ppt_x</p:attrName>
                                        </p:attrNameLst>
                                      </p:cBhvr>
                                    </p:anim>
                                  </p:childTnLst>
                                </p:cTn>
                              </p:par>
                              <p:par>
                                <p:cTn id="38" presetID="34" presetClass="entr" presetSubtype="0" fill="hold" grpId="0" nodeType="withEffect">
                                  <p:stCondLst>
                                    <p:cond delay="0"/>
                                  </p:stCondLst>
                                  <p:childTnLst>
                                    <p:set>
                                      <p:cBhvr>
                                        <p:cTn id="39" dur="1" fill="hold">
                                          <p:stCondLst>
                                            <p:cond delay="0"/>
                                          </p:stCondLst>
                                        </p:cTn>
                                        <p:tgtEl>
                                          <p:spTgt spid="21521"/>
                                        </p:tgtEl>
                                        <p:attrNameLst>
                                          <p:attrName>style.visibility</p:attrName>
                                        </p:attrNameLst>
                                      </p:cBhvr>
                                      <p:to>
                                        <p:strVal val="visible"/>
                                      </p:to>
                                    </p:set>
                                    <p:anim from="(-#ppt_w/2)" to="(#ppt_x)" calcmode="lin" valueType="num">
                                      <p:cBhvr>
                                        <p:cTn id="40" dur="600" fill="hold">
                                          <p:stCondLst>
                                            <p:cond delay="0"/>
                                          </p:stCondLst>
                                        </p:cTn>
                                        <p:tgtEl>
                                          <p:spTgt spid="21521"/>
                                        </p:tgtEl>
                                        <p:attrNameLst>
                                          <p:attrName>ppt_x</p:attrName>
                                        </p:attrNameLst>
                                      </p:cBhvr>
                                    </p:anim>
                                    <p:anim from="0" to="-1.0" calcmode="lin" valueType="num">
                                      <p:cBhvr>
                                        <p:cTn id="41" dur="200" decel="50000" autoRev="1" fill="hold">
                                          <p:stCondLst>
                                            <p:cond delay="600"/>
                                          </p:stCondLst>
                                        </p:cTn>
                                        <p:tgtEl>
                                          <p:spTgt spid="21521"/>
                                        </p:tgtEl>
                                        <p:attrNameLst>
                                          <p:attrName>xshear</p:attrName>
                                        </p:attrNameLst>
                                      </p:cBhvr>
                                    </p:anim>
                                    <p:animScale>
                                      <p:cBhvr>
                                        <p:cTn id="42" dur="200" decel="100000" autoRev="1" fill="hold">
                                          <p:stCondLst>
                                            <p:cond delay="600"/>
                                          </p:stCondLst>
                                        </p:cTn>
                                        <p:tgtEl>
                                          <p:spTgt spid="21521"/>
                                        </p:tgtEl>
                                      </p:cBhvr>
                                      <p:from x="100000" y="100000"/>
                                      <p:to x="80000" y="100000"/>
                                    </p:animScale>
                                    <p:anim by="(#ppt_h/3+#ppt_w*0.1)" calcmode="lin" valueType="num">
                                      <p:cBhvr additive="sum">
                                        <p:cTn id="43" dur="200" decel="100000" autoRev="1" fill="hold">
                                          <p:stCondLst>
                                            <p:cond delay="600"/>
                                          </p:stCondLst>
                                        </p:cTn>
                                        <p:tgtEl>
                                          <p:spTgt spid="21521"/>
                                        </p:tgtEl>
                                        <p:attrNameLst>
                                          <p:attrName>ppt_x</p:attrName>
                                        </p:attrNameLst>
                                      </p:cBhvr>
                                    </p:anim>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21526"/>
                                        </p:tgtEl>
                                        <p:attrNameLst>
                                          <p:attrName>style.visibility</p:attrName>
                                        </p:attrNameLst>
                                      </p:cBhvr>
                                      <p:to>
                                        <p:strVal val="visible"/>
                                      </p:to>
                                    </p:set>
                                    <p:animEffect transition="in" filter="box(in)">
                                      <p:cBhvr>
                                        <p:cTn id="48" dur="500"/>
                                        <p:tgtEl>
                                          <p:spTgt spid="21526"/>
                                        </p:tgtEl>
                                      </p:cBhvr>
                                    </p:animEffect>
                                  </p:childTnLst>
                                </p:cTn>
                              </p:par>
                            </p:childTnLst>
                          </p:cTn>
                        </p:par>
                        <p:par>
                          <p:cTn id="49" fill="hold">
                            <p:stCondLst>
                              <p:cond delay="500"/>
                            </p:stCondLst>
                            <p:childTnLst>
                              <p:par>
                                <p:cTn id="50" presetID="5" presetClass="entr" presetSubtype="10" fill="hold" grpId="0" nodeType="afterEffect">
                                  <p:stCondLst>
                                    <p:cond delay="0"/>
                                  </p:stCondLst>
                                  <p:childTnLst>
                                    <p:set>
                                      <p:cBhvr>
                                        <p:cTn id="51" dur="1" fill="hold">
                                          <p:stCondLst>
                                            <p:cond delay="0"/>
                                          </p:stCondLst>
                                        </p:cTn>
                                        <p:tgtEl>
                                          <p:spTgt spid="21524"/>
                                        </p:tgtEl>
                                        <p:attrNameLst>
                                          <p:attrName>style.visibility</p:attrName>
                                        </p:attrNameLst>
                                      </p:cBhvr>
                                      <p:to>
                                        <p:strVal val="visible"/>
                                      </p:to>
                                    </p:set>
                                    <p:animEffect transition="in" filter="checkerboard(across)">
                                      <p:cBhvr>
                                        <p:cTn id="52" dur="500"/>
                                        <p:tgtEl>
                                          <p:spTgt spid="21524"/>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ox(in)">
                                      <p:cBhvr>
                                        <p:cTn id="57" dur="500"/>
                                        <p:tgtEl>
                                          <p:spTgt spid="23"/>
                                        </p:tgtEl>
                                      </p:cBhvr>
                                    </p:animEffect>
                                  </p:childTnLst>
                                </p:cTn>
                              </p:par>
                            </p:childTnLst>
                          </p:cTn>
                        </p:par>
                        <p:par>
                          <p:cTn id="58" fill="hold">
                            <p:stCondLst>
                              <p:cond delay="500"/>
                            </p:stCondLst>
                            <p:childTnLst>
                              <p:par>
                                <p:cTn id="59" presetID="5" presetClass="entr" presetSubtype="10" fill="hold" grpId="0" nodeType="afterEffect">
                                  <p:stCondLst>
                                    <p:cond delay="0"/>
                                  </p:stCondLst>
                                  <p:childTnLst>
                                    <p:set>
                                      <p:cBhvr>
                                        <p:cTn id="60" dur="1" fill="hold">
                                          <p:stCondLst>
                                            <p:cond delay="0"/>
                                          </p:stCondLst>
                                        </p:cTn>
                                        <p:tgtEl>
                                          <p:spTgt spid="21523"/>
                                        </p:tgtEl>
                                        <p:attrNameLst>
                                          <p:attrName>style.visibility</p:attrName>
                                        </p:attrNameLst>
                                      </p:cBhvr>
                                      <p:to>
                                        <p:strVal val="visible"/>
                                      </p:to>
                                    </p:set>
                                    <p:animEffect transition="in" filter="checkerboard(across)">
                                      <p:cBhvr>
                                        <p:cTn id="61" dur="500"/>
                                        <p:tgtEl>
                                          <p:spTgt spid="21523"/>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1522"/>
                                        </p:tgtEl>
                                        <p:attrNameLst>
                                          <p:attrName>style.visibility</p:attrName>
                                        </p:attrNameLst>
                                      </p:cBhvr>
                                      <p:to>
                                        <p:strVal val="visible"/>
                                      </p:to>
                                    </p:set>
                                    <p:animEffect transition="in" filter="fade">
                                      <p:cBhvr>
                                        <p:cTn id="66" dur="1000"/>
                                        <p:tgtEl>
                                          <p:spTgt spid="21522"/>
                                        </p:tgtEl>
                                      </p:cBhvr>
                                    </p:animEffect>
                                    <p:anim calcmode="lin" valueType="num">
                                      <p:cBhvr>
                                        <p:cTn id="67" dur="1000" fill="hold"/>
                                        <p:tgtEl>
                                          <p:spTgt spid="21522"/>
                                        </p:tgtEl>
                                        <p:attrNameLst>
                                          <p:attrName>ppt_x</p:attrName>
                                        </p:attrNameLst>
                                      </p:cBhvr>
                                      <p:tavLst>
                                        <p:tav tm="0">
                                          <p:val>
                                            <p:strVal val="#ppt_x"/>
                                          </p:val>
                                        </p:tav>
                                        <p:tav tm="100000">
                                          <p:val>
                                            <p:strVal val="#ppt_x"/>
                                          </p:val>
                                        </p:tav>
                                      </p:tavLst>
                                    </p:anim>
                                    <p:anim calcmode="lin" valueType="num">
                                      <p:cBhvr>
                                        <p:cTn id="68" dur="1000" fill="hold"/>
                                        <p:tgtEl>
                                          <p:spTgt spid="21522"/>
                                        </p:tgtEl>
                                        <p:attrNameLst>
                                          <p:attrName>ppt_y</p:attrName>
                                        </p:attrNameLst>
                                      </p:cBhvr>
                                      <p:tavLst>
                                        <p:tav tm="0">
                                          <p:val>
                                            <p:strVal val="#ppt_y+.1"/>
                                          </p:val>
                                        </p:tav>
                                        <p:tav tm="100000">
                                          <p:val>
                                            <p:strVal val="#ppt_y"/>
                                          </p:val>
                                        </p:tav>
                                      </p:tavLst>
                                    </p:anim>
                                  </p:childTnLst>
                                </p:cTn>
                              </p:par>
                            </p:childTnLst>
                          </p:cTn>
                        </p:par>
                        <p:par>
                          <p:cTn id="69" fill="hold">
                            <p:stCondLst>
                              <p:cond delay="1000"/>
                            </p:stCondLst>
                            <p:childTnLst>
                              <p:par>
                                <p:cTn id="70" presetID="5" presetClass="entr" presetSubtype="10" fill="hold" grpId="0"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checkerboard(across)">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1525"/>
                                        </p:tgtEl>
                                        <p:attrNameLst>
                                          <p:attrName>style.visibility</p:attrName>
                                        </p:attrNameLst>
                                      </p:cBhvr>
                                      <p:to>
                                        <p:strVal val="visible"/>
                                      </p:to>
                                    </p:set>
                                    <p:animEffect transition="in" filter="fade">
                                      <p:cBhvr>
                                        <p:cTn id="77" dur="1000"/>
                                        <p:tgtEl>
                                          <p:spTgt spid="21525"/>
                                        </p:tgtEl>
                                      </p:cBhvr>
                                    </p:animEffect>
                                    <p:anim calcmode="lin" valueType="num">
                                      <p:cBhvr>
                                        <p:cTn id="78" dur="1000" fill="hold"/>
                                        <p:tgtEl>
                                          <p:spTgt spid="21525"/>
                                        </p:tgtEl>
                                        <p:attrNameLst>
                                          <p:attrName>ppt_x</p:attrName>
                                        </p:attrNameLst>
                                      </p:cBhvr>
                                      <p:tavLst>
                                        <p:tav tm="0">
                                          <p:val>
                                            <p:strVal val="#ppt_x"/>
                                          </p:val>
                                        </p:tav>
                                        <p:tav tm="100000">
                                          <p:val>
                                            <p:strVal val="#ppt_x"/>
                                          </p:val>
                                        </p:tav>
                                      </p:tavLst>
                                    </p:anim>
                                    <p:anim calcmode="lin" valueType="num">
                                      <p:cBhvr>
                                        <p:cTn id="79" dur="1000" fill="hold"/>
                                        <p:tgtEl>
                                          <p:spTgt spid="21525"/>
                                        </p:tgtEl>
                                        <p:attrNameLst>
                                          <p:attrName>ppt_y</p:attrName>
                                        </p:attrNameLst>
                                      </p:cBhvr>
                                      <p:tavLst>
                                        <p:tav tm="0">
                                          <p:val>
                                            <p:strVal val="#ppt_y+.1"/>
                                          </p:val>
                                        </p:tav>
                                        <p:tav tm="100000">
                                          <p:val>
                                            <p:strVal val="#ppt_y"/>
                                          </p:val>
                                        </p:tav>
                                      </p:tavLst>
                                    </p:anim>
                                  </p:childTnLst>
                                </p:cTn>
                              </p:par>
                              <p:par>
                                <p:cTn id="80" presetID="4" presetClass="entr" presetSubtype="16" fill="hold" grpId="0" nodeType="withEffect">
                                  <p:stCondLst>
                                    <p:cond delay="0"/>
                                  </p:stCondLst>
                                  <p:childTnLst>
                                    <p:set>
                                      <p:cBhvr>
                                        <p:cTn id="81" dur="1" fill="hold">
                                          <p:stCondLst>
                                            <p:cond delay="0"/>
                                          </p:stCondLst>
                                        </p:cTn>
                                        <p:tgtEl>
                                          <p:spTgt spid="21527"/>
                                        </p:tgtEl>
                                        <p:attrNameLst>
                                          <p:attrName>style.visibility</p:attrName>
                                        </p:attrNameLst>
                                      </p:cBhvr>
                                      <p:to>
                                        <p:strVal val="visible"/>
                                      </p:to>
                                    </p:set>
                                    <p:animEffect transition="in" filter="box(in)">
                                      <p:cBhvr>
                                        <p:cTn id="82" dur="500"/>
                                        <p:tgtEl>
                                          <p:spTgt spid="21527"/>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box(in)">
                                      <p:cBhvr>
                                        <p:cTn id="87" dur="500"/>
                                        <p:tgtEl>
                                          <p:spTgt spid="24"/>
                                        </p:tgtEl>
                                      </p:cBhvr>
                                    </p:animEffect>
                                  </p:childTnLst>
                                </p:cTn>
                              </p:par>
                            </p:childTnLst>
                          </p:cTn>
                        </p:par>
                        <p:par>
                          <p:cTn id="88" fill="hold">
                            <p:stCondLst>
                              <p:cond delay="500"/>
                            </p:stCondLst>
                            <p:childTnLst>
                              <p:par>
                                <p:cTn id="89" presetID="5" presetClass="entr" presetSubtype="10" fill="hold" grpId="0" nodeType="after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checkerboard(across)">
                                      <p:cBhvr>
                                        <p:cTn id="9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3" grpId="0" animBg="1"/>
      <p:bldP spid="21514" grpId="0" animBg="1"/>
      <p:bldP spid="21515" grpId="0" animBg="1"/>
      <p:bldP spid="21516" grpId="0" animBg="1"/>
      <p:bldP spid="21517" grpId="0" animBg="1"/>
      <p:bldP spid="21520" grpId="0" animBg="1"/>
      <p:bldP spid="21521" grpId="0" animBg="1"/>
      <p:bldP spid="21522" grpId="0" animBg="1"/>
      <p:bldP spid="21523" grpId="0" animBg="1"/>
      <p:bldP spid="21524" grpId="0" animBg="1"/>
      <p:bldP spid="21525" grpId="0" animBg="1"/>
      <p:bldP spid="21526" grpId="0" animBg="1"/>
      <p:bldP spid="21527" grpId="0" animBg="1"/>
      <p:bldP spid="21" grpId="0" animBg="1"/>
      <p:bldP spid="22" grpId="0" animBg="1"/>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rgbClr val="C9E265"/>
            </a:gs>
            <a:gs pos="100000">
              <a:schemeClr val="accent6">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xmlns="" id="{60EE65DE-6453-4F3A-CB45-263C2CF92B56}"/>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4964" y="0"/>
            <a:ext cx="12192000" cy="6858000"/>
          </a:xfrm>
          <a:prstGeom prst="rect">
            <a:avLst/>
          </a:prstGeom>
        </p:spPr>
      </p:pic>
      <p:pic>
        <p:nvPicPr>
          <p:cNvPr id="3" name="Picture 2">
            <a:extLst>
              <a:ext uri="{FF2B5EF4-FFF2-40B4-BE49-F238E27FC236}">
                <a16:creationId xmlns:a16="http://schemas.microsoft.com/office/drawing/2014/main" xmlns="" id="{E76AA3CA-97C9-F69A-8C77-540E28CD0391}"/>
              </a:ext>
            </a:extLst>
          </p:cNvPr>
          <p:cNvPicPr>
            <a:picLocks noChangeAspect="1"/>
          </p:cNvPicPr>
          <p:nvPr/>
        </p:nvPicPr>
        <p:blipFill>
          <a:blip r:embed="rId3" cstate="print"/>
          <a:stretch>
            <a:fillRect/>
          </a:stretch>
        </p:blipFill>
        <p:spPr>
          <a:xfrm>
            <a:off x="5028592" y="89061"/>
            <a:ext cx="4218798" cy="2554445"/>
          </a:xfrm>
          <a:prstGeom prst="rect">
            <a:avLst/>
          </a:prstGeom>
        </p:spPr>
      </p:pic>
      <p:sp>
        <p:nvSpPr>
          <p:cNvPr id="8" name="TextBox 7">
            <a:extLst>
              <a:ext uri="{FF2B5EF4-FFF2-40B4-BE49-F238E27FC236}">
                <a16:creationId xmlns:a16="http://schemas.microsoft.com/office/drawing/2014/main" xmlns="" id="{8F8346C6-3043-E72A-69B4-9E249C24EF11}"/>
              </a:ext>
            </a:extLst>
          </p:cNvPr>
          <p:cNvSpPr txBox="1"/>
          <p:nvPr/>
        </p:nvSpPr>
        <p:spPr>
          <a:xfrm>
            <a:off x="3615070" y="2317898"/>
            <a:ext cx="7857460" cy="2062103"/>
          </a:xfrm>
          <a:prstGeom prst="rect">
            <a:avLst/>
          </a:prstGeom>
          <a:noFill/>
        </p:spPr>
        <p:txBody>
          <a:bodyPr wrap="square" rtlCol="0">
            <a:spAutoFit/>
          </a:bodyPr>
          <a:lstStyle/>
          <a:p>
            <a:pPr marL="342900" indent="-342900" algn="just">
              <a:buFont typeface="Wingdings" panose="05000000000000000000" pitchFamily="2" charset="2"/>
              <a:buChar char="v"/>
            </a:pPr>
            <a:r>
              <a:rPr lang="vi-VN" sz="3200" b="1" dirty="0">
                <a:solidFill>
                  <a:srgbClr val="FF0000"/>
                </a:solidFill>
                <a:latin typeface="+mj-lt"/>
                <a:cs typeface="Calibri" panose="020F0502020204030204" pitchFamily="34" charset="0"/>
              </a:rPr>
              <a:t>Mỗi đoạn văn thường gồm một số câu được viết liên tục, không xuống dòng, trình bày một ý nhất định. Câu đầu tiên được viết lùi đầu dòng.</a:t>
            </a:r>
            <a:endParaRPr lang="en-US" sz="3200" b="1" dirty="0">
              <a:solidFill>
                <a:srgbClr val="FF0000"/>
              </a:solidFill>
              <a:latin typeface="+mj-lt"/>
              <a:cs typeface="Calibri" panose="020F0502020204030204" pitchFamily="34" charset="0"/>
            </a:endParaRPr>
          </a:p>
        </p:txBody>
      </p:sp>
      <p:sp>
        <p:nvSpPr>
          <p:cNvPr id="9" name="TextBox 8">
            <a:extLst>
              <a:ext uri="{FF2B5EF4-FFF2-40B4-BE49-F238E27FC236}">
                <a16:creationId xmlns:a16="http://schemas.microsoft.com/office/drawing/2014/main" xmlns="" id="{E1F2A5DD-EAE0-C469-B46E-939C51F13874}"/>
              </a:ext>
            </a:extLst>
          </p:cNvPr>
          <p:cNvSpPr txBox="1"/>
          <p:nvPr/>
        </p:nvSpPr>
        <p:spPr>
          <a:xfrm>
            <a:off x="4369982" y="4561366"/>
            <a:ext cx="7060018" cy="1569660"/>
          </a:xfrm>
          <a:prstGeom prst="rect">
            <a:avLst/>
          </a:prstGeom>
          <a:noFill/>
        </p:spPr>
        <p:txBody>
          <a:bodyPr wrap="square" rtlCol="0">
            <a:spAutoFit/>
          </a:bodyPr>
          <a:lstStyle/>
          <a:p>
            <a:pPr marL="342900" indent="-342900" algn="just">
              <a:buFont typeface="Wingdings" panose="05000000000000000000" pitchFamily="2" charset="2"/>
              <a:buChar char="v"/>
            </a:pPr>
            <a:r>
              <a:rPr lang="vi-VN" sz="3200" b="1" dirty="0">
                <a:solidFill>
                  <a:srgbClr val="FF0000"/>
                </a:solidFill>
                <a:latin typeface="+mj-lt"/>
                <a:cs typeface="Calibri" panose="020F0502020204030204" pitchFamily="34" charset="0"/>
              </a:rPr>
              <a:t>Câu chủ đề là câu nêu ý chính của đoạn văn, thường nằm ở đầu hoặc ở cuối đoạn.</a:t>
            </a:r>
            <a:endParaRPr lang="en-US" sz="3200" b="1" dirty="0">
              <a:solidFill>
                <a:srgbClr val="FF0000"/>
              </a:solidFill>
              <a:latin typeface="+mj-lt"/>
              <a:cs typeface="Calibri" panose="020F0502020204030204" pitchFamily="34" charset="0"/>
            </a:endParaRPr>
          </a:p>
        </p:txBody>
      </p:sp>
    </p:spTree>
    <p:extLst>
      <p:ext uri="{BB962C8B-B14F-4D97-AF65-F5344CB8AC3E}">
        <p14:creationId xmlns:p14="http://schemas.microsoft.com/office/powerpoint/2010/main" xmlns="" val="49576904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xmlns="" id="{66C2F32A-208F-0C3D-CFE7-AAAD38A712F9}"/>
              </a:ext>
            </a:extLst>
          </p:cNvPr>
          <p:cNvPicPr>
            <a:picLocks noGrp="1" noRot="1" noChangeAspect="1" noMove="1" noResize="1" noEditPoints="1" noAdjustHandles="1" noChangeArrowheads="1" noChangeShapeType="1" noCrop="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Rectangle: Rounded Corners 13">
            <a:extLst>
              <a:ext uri="{FF2B5EF4-FFF2-40B4-BE49-F238E27FC236}">
                <a16:creationId xmlns:a16="http://schemas.microsoft.com/office/drawing/2014/main" xmlns="" id="{AB638F3E-9FB5-1C87-D594-C2FC04D65DF1}"/>
              </a:ext>
            </a:extLst>
          </p:cNvPr>
          <p:cNvSpPr/>
          <p:nvPr/>
        </p:nvSpPr>
        <p:spPr>
          <a:xfrm>
            <a:off x="0" y="0"/>
            <a:ext cx="11993262" cy="6858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xmlns="" id="{D4949866-5E91-C02A-7AD7-364B1D252D1B}"/>
              </a:ext>
            </a:extLst>
          </p:cNvPr>
          <p:cNvSpPr txBox="1"/>
          <p:nvPr/>
        </p:nvSpPr>
        <p:spPr>
          <a:xfrm>
            <a:off x="571500" y="76200"/>
            <a:ext cx="11020425" cy="1077218"/>
          </a:xfrm>
          <a:prstGeom prst="rect">
            <a:avLst/>
          </a:prstGeom>
          <a:noFill/>
        </p:spPr>
        <p:txBody>
          <a:bodyPr wrap="square" rtlCol="0">
            <a:spAutoFit/>
          </a:bodyPr>
          <a:lstStyle/>
          <a:p>
            <a:r>
              <a:rPr lang="en-US" sz="3200" b="1" dirty="0">
                <a:latin typeface="Times New Roman" pitchFamily="18" charset="0"/>
                <a:cs typeface="Times New Roman" pitchFamily="18" charset="0"/>
              </a:rPr>
              <a:t>2. </a:t>
            </a:r>
            <a:r>
              <a:rPr lang="en-US" sz="3200" b="1" dirty="0" err="1">
                <a:latin typeface="Times New Roman" pitchFamily="18" charset="0"/>
                <a:cs typeface="Times New Roman" pitchFamily="18" charset="0"/>
              </a:rPr>
              <a:t>Chọn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câu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chủ</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đề</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từng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đoạn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văn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định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vị</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trí</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đặt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câu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chủ</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đề</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mỗi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đoạn</a:t>
            </a:r>
            <a:r>
              <a:rPr lang="en-US" sz="3200" b="1" dirty="0">
                <a:latin typeface="Times New Roman" pitchFamily="18" charset="0"/>
                <a:cs typeface="Times New Roman" pitchFamily="18" charset="0"/>
              </a:rPr>
              <a:t>.</a:t>
            </a:r>
          </a:p>
        </p:txBody>
      </p:sp>
      <p:sp>
        <p:nvSpPr>
          <p:cNvPr id="3" name="TextBox 2">
            <a:extLst>
              <a:ext uri="{FF2B5EF4-FFF2-40B4-BE49-F238E27FC236}">
                <a16:creationId xmlns:a16="http://schemas.microsoft.com/office/drawing/2014/main" xmlns="" id="{57AAA77A-AC23-A92B-1248-17205214E2F0}"/>
              </a:ext>
            </a:extLst>
          </p:cNvPr>
          <p:cNvSpPr txBox="1"/>
          <p:nvPr/>
        </p:nvSpPr>
        <p:spPr>
          <a:xfrm>
            <a:off x="1775013" y="997884"/>
            <a:ext cx="11112874" cy="1569660"/>
          </a:xfrm>
          <a:prstGeom prst="rect">
            <a:avLst/>
          </a:prstGeom>
          <a:noFill/>
        </p:spPr>
        <p:txBody>
          <a:bodyPr wrap="square" rtlCol="0">
            <a:spAutoFit/>
          </a:bodyPr>
          <a:lstStyle/>
          <a:p>
            <a:pPr algn="just"/>
            <a:r>
              <a:rPr lang="vi-VN" sz="3200" dirty="0">
                <a:solidFill>
                  <a:srgbClr val="002060"/>
                </a:solidFill>
                <a:latin typeface="+mj-lt"/>
                <a:cs typeface="Calibri" panose="020F0502020204030204" pitchFamily="34" charset="0"/>
              </a:rPr>
              <a:t>a. Mùa xuân đến, chim bắt đầu xây tổ.</a:t>
            </a:r>
          </a:p>
          <a:p>
            <a:pPr algn="just"/>
            <a:r>
              <a:rPr lang="vi-VN" sz="3200" dirty="0">
                <a:solidFill>
                  <a:srgbClr val="002060"/>
                </a:solidFill>
                <a:latin typeface="+mj-lt"/>
                <a:cs typeface="Calibri" panose="020F0502020204030204" pitchFamily="34" charset="0"/>
              </a:rPr>
              <a:t>b. Cứ thế, cả nhà mỗi người một việc, hối hả mang tết </a:t>
            </a:r>
            <a:r>
              <a:rPr lang="vi-VN" sz="3200" dirty="0" smtClean="0">
                <a:solidFill>
                  <a:srgbClr val="002060"/>
                </a:solidFill>
                <a:latin typeface="+mj-lt"/>
                <a:cs typeface="Calibri" panose="020F0502020204030204" pitchFamily="34" charset="0"/>
              </a:rPr>
              <a:t>về</a:t>
            </a:r>
            <a:endParaRPr lang="en-US" sz="3200" dirty="0" smtClean="0">
              <a:solidFill>
                <a:srgbClr val="002060"/>
              </a:solidFill>
              <a:latin typeface="+mj-lt"/>
              <a:cs typeface="Calibri" panose="020F0502020204030204" pitchFamily="34" charset="0"/>
            </a:endParaRPr>
          </a:p>
          <a:p>
            <a:pPr algn="just"/>
            <a:r>
              <a:rPr lang="vi-VN" sz="3200" dirty="0" smtClean="0">
                <a:solidFill>
                  <a:srgbClr val="002060"/>
                </a:solidFill>
                <a:latin typeface="+mj-lt"/>
                <a:cs typeface="Calibri" panose="020F0502020204030204" pitchFamily="34" charset="0"/>
              </a:rPr>
              <a:t> </a:t>
            </a:r>
            <a:r>
              <a:rPr lang="vi-VN" sz="3200" dirty="0">
                <a:solidFill>
                  <a:srgbClr val="002060"/>
                </a:solidFill>
                <a:latin typeface="+mj-lt"/>
                <a:cs typeface="Calibri" panose="020F0502020204030204" pitchFamily="34" charset="0"/>
              </a:rPr>
              <a:t>trong khoảnh khắc chiều Ba mươi.</a:t>
            </a:r>
            <a:endParaRPr lang="en-US" sz="3200" dirty="0">
              <a:solidFill>
                <a:srgbClr val="002060"/>
              </a:solidFill>
              <a:latin typeface="+mj-lt"/>
              <a:cs typeface="Calibri" panose="020F0502020204030204" pitchFamily="34" charset="0"/>
            </a:endParaRPr>
          </a:p>
        </p:txBody>
      </p:sp>
      <p:grpSp>
        <p:nvGrpSpPr>
          <p:cNvPr id="7" name="Group 6">
            <a:extLst>
              <a:ext uri="{FF2B5EF4-FFF2-40B4-BE49-F238E27FC236}">
                <a16:creationId xmlns:a16="http://schemas.microsoft.com/office/drawing/2014/main" xmlns="" id="{5FAE5FF1-C7B9-6A51-8023-F98DCB4D8343}"/>
              </a:ext>
            </a:extLst>
          </p:cNvPr>
          <p:cNvGrpSpPr/>
          <p:nvPr/>
        </p:nvGrpSpPr>
        <p:grpSpPr>
          <a:xfrm>
            <a:off x="409575" y="2466975"/>
            <a:ext cx="11410950" cy="2107466"/>
            <a:chOff x="228600" y="2714625"/>
            <a:chExt cx="11410950" cy="2107466"/>
          </a:xfrm>
        </p:grpSpPr>
        <p:sp>
          <p:nvSpPr>
            <p:cNvPr id="4" name="Rectangle: Rounded Corners 3">
              <a:extLst>
                <a:ext uri="{FF2B5EF4-FFF2-40B4-BE49-F238E27FC236}">
                  <a16:creationId xmlns:a16="http://schemas.microsoft.com/office/drawing/2014/main" xmlns="" id="{D054017F-720C-860A-5AF7-42495140112E}"/>
                </a:ext>
              </a:extLst>
            </p:cNvPr>
            <p:cNvSpPr/>
            <p:nvPr/>
          </p:nvSpPr>
          <p:spPr>
            <a:xfrm>
              <a:off x="228600" y="2914650"/>
              <a:ext cx="11410950" cy="1876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xmlns=""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Đoạn</a:t>
              </a:r>
              <a:r>
                <a:rPr lang="en-US" sz="2800" dirty="0"/>
                <a:t> 1</a:t>
              </a:r>
            </a:p>
          </p:txBody>
        </p:sp>
        <p:sp>
          <p:nvSpPr>
            <p:cNvPr id="6" name="TextBox 5">
              <a:extLst>
                <a:ext uri="{FF2B5EF4-FFF2-40B4-BE49-F238E27FC236}">
                  <a16:creationId xmlns:a16="http://schemas.microsoft.com/office/drawing/2014/main" xmlns="" id="{E3786555-3469-F131-FE35-DEC172825C75}"/>
                </a:ext>
              </a:extLst>
            </p:cNvPr>
            <p:cNvSpPr txBox="1"/>
            <p:nvPr/>
          </p:nvSpPr>
          <p:spPr>
            <a:xfrm>
              <a:off x="295276" y="3190875"/>
              <a:ext cx="11268074" cy="1631216"/>
            </a:xfrm>
            <a:prstGeom prst="rect">
              <a:avLst/>
            </a:prstGeom>
            <a:noFill/>
          </p:spPr>
          <p:txBody>
            <a:bodyPr wrap="square" rtlCol="0">
              <a:spAutoFit/>
            </a:bodyPr>
            <a:lstStyle/>
            <a:p>
              <a:pPr algn="just"/>
              <a:r>
                <a:rPr lang="en-US" sz="2000" dirty="0" smtClean="0">
                  <a:latin typeface="Calibri" panose="020F0502020204030204" pitchFamily="34" charset="0"/>
                  <a:cs typeface="Calibri" panose="020F0502020204030204" pitchFamily="34" charset="0"/>
                </a:rPr>
                <a:t>         </a:t>
              </a:r>
              <a:r>
                <a:rPr lang="vi-VN" sz="2000" dirty="0" smtClean="0">
                  <a:latin typeface="Calibri" panose="020F0502020204030204" pitchFamily="34" charset="0"/>
                  <a:cs typeface="Calibri" panose="020F0502020204030204" pitchFamily="34" charset="0"/>
                </a:rPr>
                <a:t>Bà </a:t>
              </a:r>
              <a:r>
                <a:rPr lang="vi-VN" sz="2000" dirty="0">
                  <a:latin typeface="Calibri" panose="020F0502020204030204" pitchFamily="34" charset="0"/>
                  <a:cs typeface="Calibri" panose="020F0502020204030204" pitchFamily="34" charset="0"/>
                </a:rPr>
                <a:t>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algn="r"/>
              <a:r>
                <a:rPr lang="vi-VN" sz="2000" dirty="0">
                  <a:latin typeface="Calibri" panose="020F0502020204030204" pitchFamily="34" charset="0"/>
                  <a:cs typeface="Calibri" panose="020F0502020204030204" pitchFamily="34" charset="0"/>
                </a:rPr>
                <a:t>(Theo Vũ Thị Huyền Trang)</a:t>
              </a:r>
              <a:endParaRPr lang="en-US" sz="2000" dirty="0">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xmlns="" id="{09B68F72-75F6-0816-2809-56B61F9094C0}"/>
              </a:ext>
            </a:extLst>
          </p:cNvPr>
          <p:cNvGrpSpPr/>
          <p:nvPr/>
        </p:nvGrpSpPr>
        <p:grpSpPr>
          <a:xfrm>
            <a:off x="466725" y="4598134"/>
            <a:ext cx="11410950" cy="2107466"/>
            <a:chOff x="228600" y="2714625"/>
            <a:chExt cx="11410950" cy="2107466"/>
          </a:xfrm>
        </p:grpSpPr>
        <p:sp>
          <p:nvSpPr>
            <p:cNvPr id="9" name="Rectangle: Rounded Corners 8">
              <a:extLst>
                <a:ext uri="{FF2B5EF4-FFF2-40B4-BE49-F238E27FC236}">
                  <a16:creationId xmlns:a16="http://schemas.microsoft.com/office/drawing/2014/main" xmlns="" id="{D1EB37F8-2925-1290-25EB-F94185E37689}"/>
                </a:ext>
              </a:extLst>
            </p:cNvPr>
            <p:cNvSpPr/>
            <p:nvPr/>
          </p:nvSpPr>
          <p:spPr>
            <a:xfrm>
              <a:off x="228600" y="2914650"/>
              <a:ext cx="11410950" cy="1876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xmlns="" id="{516EFA1F-C903-40E6-38D2-09064349D2D3}"/>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Đoạn</a:t>
              </a:r>
              <a:r>
                <a:rPr lang="en-US" sz="2800" dirty="0"/>
                <a:t> 2</a:t>
              </a:r>
            </a:p>
          </p:txBody>
        </p:sp>
        <p:sp>
          <p:nvSpPr>
            <p:cNvPr id="11" name="TextBox 10">
              <a:extLst>
                <a:ext uri="{FF2B5EF4-FFF2-40B4-BE49-F238E27FC236}">
                  <a16:creationId xmlns:a16="http://schemas.microsoft.com/office/drawing/2014/main" xmlns="" id="{778C9763-EC12-4A9B-BABE-5DE48E2048BA}"/>
                </a:ext>
              </a:extLst>
            </p:cNvPr>
            <p:cNvSpPr txBox="1"/>
            <p:nvPr/>
          </p:nvSpPr>
          <p:spPr>
            <a:xfrm>
              <a:off x="295276" y="3190875"/>
              <a:ext cx="11268074" cy="1631216"/>
            </a:xfrm>
            <a:prstGeom prst="rect">
              <a:avLst/>
            </a:prstGeom>
            <a:noFill/>
          </p:spPr>
          <p:txBody>
            <a:bodyPr wrap="square" rtlCol="0">
              <a:spAutoFit/>
            </a:bodyPr>
            <a:lstStyle/>
            <a:p>
              <a:pPr algn="just"/>
              <a:r>
                <a:rPr lang="en-US" sz="2000" dirty="0" smtClean="0">
                  <a:latin typeface="Calibri" panose="020F0502020204030204" pitchFamily="34" charset="0"/>
                  <a:cs typeface="Calibri" panose="020F0502020204030204" pitchFamily="34" charset="0"/>
                </a:rPr>
                <a:t>          </a:t>
              </a:r>
              <a:r>
                <a:rPr lang="vi-VN" sz="2000" dirty="0" smtClean="0">
                  <a:latin typeface="Calibri" panose="020F0502020204030204" pitchFamily="34" charset="0"/>
                  <a:cs typeface="Calibri" panose="020F0502020204030204" pitchFamily="34" charset="0"/>
                </a:rPr>
                <a:t>Bồ </a:t>
              </a:r>
              <a:r>
                <a:rPr lang="vi-VN" sz="2000" dirty="0">
                  <a:latin typeface="Calibri" panose="020F0502020204030204" pitchFamily="34" charset="0"/>
                  <a:cs typeface="Calibri" panose="020F0502020204030204" pitchFamily="34" charset="0"/>
                </a:rPr>
                <a:t>cát xây tổ trên cây sung cao chót vót. Tổ bồ cát xây ở đầu cành, trông trống trải. Chim ổ dộc xây tổ trên cành vông, tổ như treo lơ lửng trên cành. Đôi chim cu chọn chỗ xây tổ trên cây thị - nơi có nhiều mầm non vừa nhú. Lúc đầu quanh tổ trông trống trải, nhưng đến khi ấp trứng, những mầm non đã bật dậy tốt tươi, che chung quanh kín đáo.</a:t>
              </a:r>
            </a:p>
            <a:p>
              <a:pPr algn="r"/>
              <a:r>
                <a:rPr lang="vi-VN" sz="2000" dirty="0">
                  <a:latin typeface="Calibri" panose="020F0502020204030204" pitchFamily="34" charset="0"/>
                  <a:cs typeface="Calibri" panose="020F0502020204030204" pitchFamily="34" charset="0"/>
                </a:rPr>
                <a:t>(Theo Võ Quảng)</a:t>
              </a:r>
              <a:endParaRPr lang="en-US" sz="2000" dirty="0">
                <a:latin typeface="Calibri" panose="020F0502020204030204" pitchFamily="34" charset="0"/>
                <a:cs typeface="Calibri" panose="020F0502020204030204" pitchFamily="34" charset="0"/>
              </a:endParaRPr>
            </a:p>
          </p:txBody>
        </p:sp>
      </p:grpSp>
      <p:cxnSp>
        <p:nvCxnSpPr>
          <p:cNvPr id="16" name="Straight Connector 15"/>
          <p:cNvCxnSpPr/>
          <p:nvPr/>
        </p:nvCxnSpPr>
        <p:spPr>
          <a:xfrm>
            <a:off x="1102659" y="551329"/>
            <a:ext cx="28238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947212" y="564776"/>
            <a:ext cx="23263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80874191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linds(horizont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xmlns="" id="{66C2F32A-208F-0C3D-CFE7-AAAD38A712F9}"/>
              </a:ext>
            </a:extLst>
          </p:cNvPr>
          <p:cNvPicPr>
            <a:picLocks noGrp="1" noRot="1" noChangeAspect="1" noMove="1" noResize="1" noEditPoints="1" noAdjustHandles="1" noChangeArrowheads="1" noChangeShapeType="1" noCrop="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Rectangle: Rounded Corners 13">
            <a:extLst>
              <a:ext uri="{FF2B5EF4-FFF2-40B4-BE49-F238E27FC236}">
                <a16:creationId xmlns:a16="http://schemas.microsoft.com/office/drawing/2014/main" xmlns="" id="{AB638F3E-9FB5-1C87-D594-C2FC04D65DF1}"/>
              </a:ext>
            </a:extLst>
          </p:cNvPr>
          <p:cNvSpPr/>
          <p:nvPr/>
        </p:nvSpPr>
        <p:spPr>
          <a:xfrm>
            <a:off x="0" y="0"/>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xmlns="" id="{5FAE5FF1-C7B9-6A51-8023-F98DCB4D8343}"/>
              </a:ext>
            </a:extLst>
          </p:cNvPr>
          <p:cNvGrpSpPr/>
          <p:nvPr/>
        </p:nvGrpSpPr>
        <p:grpSpPr>
          <a:xfrm>
            <a:off x="586628" y="134470"/>
            <a:ext cx="11410950" cy="3720353"/>
            <a:chOff x="228600" y="2081492"/>
            <a:chExt cx="11410950" cy="3720353"/>
          </a:xfrm>
        </p:grpSpPr>
        <p:sp>
          <p:nvSpPr>
            <p:cNvPr id="4" name="Rectangle: Rounded Corners 3">
              <a:extLst>
                <a:ext uri="{FF2B5EF4-FFF2-40B4-BE49-F238E27FC236}">
                  <a16:creationId xmlns:a16="http://schemas.microsoft.com/office/drawing/2014/main" xmlns="" id="{D054017F-720C-860A-5AF7-42495140112E}"/>
                </a:ext>
              </a:extLst>
            </p:cNvPr>
            <p:cNvSpPr/>
            <p:nvPr/>
          </p:nvSpPr>
          <p:spPr>
            <a:xfrm>
              <a:off x="228600" y="2081492"/>
              <a:ext cx="11410950" cy="3720353"/>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xmlns="" id="{CEF94947-9065-6053-9EC9-2A73841ED0B4}"/>
                </a:ext>
              </a:extLst>
            </p:cNvPr>
            <p:cNvSpPr/>
            <p:nvPr/>
          </p:nvSpPr>
          <p:spPr>
            <a:xfrm>
              <a:off x="265019" y="2136402"/>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Đoạn</a:t>
              </a:r>
              <a:r>
                <a:rPr kumimoji="0" lang="en-US" sz="2800" b="0"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1</a:t>
              </a:r>
            </a:p>
          </p:txBody>
        </p:sp>
        <p:sp>
          <p:nvSpPr>
            <p:cNvPr id="6" name="TextBox 5">
              <a:extLst>
                <a:ext uri="{FF2B5EF4-FFF2-40B4-BE49-F238E27FC236}">
                  <a16:creationId xmlns:a16="http://schemas.microsoft.com/office/drawing/2014/main" xmlns="" id="{E3786555-3469-F131-FE35-DEC172825C75}"/>
                </a:ext>
              </a:extLst>
            </p:cNvPr>
            <p:cNvSpPr txBox="1"/>
            <p:nvPr/>
          </p:nvSpPr>
          <p:spPr>
            <a:xfrm>
              <a:off x="335617" y="2733675"/>
              <a:ext cx="11268074"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mj-lt"/>
                  <a:ea typeface="+mn-ea"/>
                  <a:cs typeface="Calibri" panose="020F0502020204030204" pitchFamily="34" charset="0"/>
                </a:rPr>
                <a:t>        </a:t>
              </a:r>
              <a:r>
                <a:rPr kumimoji="0" lang="vi-VN" sz="2800" b="1" i="0" u="none" strike="noStrike" kern="1200" cap="none" spc="0" normalizeH="0" baseline="0" noProof="0" dirty="0" smtClean="0">
                  <a:ln>
                    <a:noFill/>
                  </a:ln>
                  <a:solidFill>
                    <a:prstClr val="black"/>
                  </a:solidFill>
                  <a:effectLst/>
                  <a:uLnTx/>
                  <a:uFillTx/>
                  <a:latin typeface="+mj-lt"/>
                  <a:ea typeface="+mn-ea"/>
                  <a:cs typeface="Calibri" panose="020F0502020204030204" pitchFamily="34" charset="0"/>
                </a:rPr>
                <a:t>Bà </a:t>
              </a:r>
              <a:r>
                <a:rPr kumimoji="0" lang="vi-VN" sz="2800" b="1"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Vũ Thị Huyền Trang)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xmlns="" id="{810F5786-E45C-AC93-87C1-28D9292BE9EB}"/>
              </a:ext>
            </a:extLst>
          </p:cNvPr>
          <p:cNvGrpSpPr/>
          <p:nvPr/>
        </p:nvGrpSpPr>
        <p:grpSpPr>
          <a:xfrm>
            <a:off x="666751" y="4090281"/>
            <a:ext cx="11306173" cy="1481843"/>
            <a:chOff x="-346927" y="2634670"/>
            <a:chExt cx="9273947" cy="1481843"/>
          </a:xfrm>
        </p:grpSpPr>
        <p:pic>
          <p:nvPicPr>
            <p:cNvPr id="13" name="Picture 2">
              <a:extLst>
                <a:ext uri="{FF2B5EF4-FFF2-40B4-BE49-F238E27FC236}">
                  <a16:creationId xmlns:a16="http://schemas.microsoft.com/office/drawing/2014/main" xmlns="" id="{F9395067-4381-41A7-D6DB-83CFDF58672A}"/>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346927" y="2634670"/>
              <a:ext cx="9273947" cy="1481843"/>
            </a:xfrm>
            <a:prstGeom prst="rect">
              <a:avLst/>
            </a:prstGeom>
          </p:spPr>
        </p:pic>
        <p:sp>
          <p:nvSpPr>
            <p:cNvPr id="15" name="TextBox 14">
              <a:extLst>
                <a:ext uri="{FF2B5EF4-FFF2-40B4-BE49-F238E27FC236}">
                  <a16:creationId xmlns:a16="http://schemas.microsoft.com/office/drawing/2014/main" xmlns="" id="{BB54C387-BCF6-BB15-5329-3AFE30CB1DD5}"/>
                </a:ext>
              </a:extLst>
            </p:cNvPr>
            <p:cNvSpPr txBox="1"/>
            <p:nvPr/>
          </p:nvSpPr>
          <p:spPr>
            <a:xfrm>
              <a:off x="-18785" y="2742481"/>
              <a:ext cx="832077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vi-VN" sz="3200" b="0" i="0" u="none" strike="noStrike" kern="1200" cap="none" spc="0" normalizeH="0" baseline="0" noProof="0" dirty="0">
                  <a:ln>
                    <a:noFill/>
                  </a:ln>
                  <a:solidFill>
                    <a:prstClr val="black"/>
                  </a:solidFill>
                  <a:effectLst/>
                  <a:uLnTx/>
                  <a:uFillTx/>
                  <a:latin typeface="Calibri (Body)"/>
                  <a:ea typeface="+mn-ea"/>
                  <a:cs typeface="+mn-cs"/>
                </a:rPr>
                <a:t>Cứ thế, cả nhà mỗi người một việc, hối hả mang tết về trong khoảnh khắc chiều Ba mươi.</a:t>
              </a:r>
            </a:p>
          </p:txBody>
        </p:sp>
      </p:grpSp>
      <p:grpSp>
        <p:nvGrpSpPr>
          <p:cNvPr id="23" name="Group 22">
            <a:extLst>
              <a:ext uri="{FF2B5EF4-FFF2-40B4-BE49-F238E27FC236}">
                <a16:creationId xmlns:a16="http://schemas.microsoft.com/office/drawing/2014/main" xmlns="" id="{F5DA81FC-4144-F479-CD85-F1CD2F2E23EF}"/>
              </a:ext>
            </a:extLst>
          </p:cNvPr>
          <p:cNvGrpSpPr/>
          <p:nvPr/>
        </p:nvGrpSpPr>
        <p:grpSpPr>
          <a:xfrm>
            <a:off x="2971801" y="5671432"/>
            <a:ext cx="6038850" cy="834144"/>
            <a:chOff x="-346927" y="2634670"/>
            <a:chExt cx="9273947" cy="1481843"/>
          </a:xfrm>
        </p:grpSpPr>
        <p:pic>
          <p:nvPicPr>
            <p:cNvPr id="24" name="Picture 2">
              <a:extLst>
                <a:ext uri="{FF2B5EF4-FFF2-40B4-BE49-F238E27FC236}">
                  <a16:creationId xmlns:a16="http://schemas.microsoft.com/office/drawing/2014/main" xmlns="" id="{BC2D3DE0-1EE8-0057-1C12-6363CAE2318E}"/>
                </a:ext>
              </a:extLst>
            </p:cNvPr>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346927" y="2634670"/>
              <a:ext cx="9273947" cy="1481843"/>
            </a:xfrm>
            <a:prstGeom prst="rect">
              <a:avLst/>
            </a:prstGeom>
          </p:spPr>
        </p:pic>
        <p:sp>
          <p:nvSpPr>
            <p:cNvPr id="25" name="TextBox 24">
              <a:extLst>
                <a:ext uri="{FF2B5EF4-FFF2-40B4-BE49-F238E27FC236}">
                  <a16:creationId xmlns:a16="http://schemas.microsoft.com/office/drawing/2014/main" xmlns="" id="{A09D26DF-514B-0E30-10F5-5981219B6E6D}"/>
                </a:ext>
              </a:extLst>
            </p:cNvPr>
            <p:cNvSpPr txBox="1"/>
            <p:nvPr/>
          </p:nvSpPr>
          <p:spPr>
            <a:xfrm>
              <a:off x="-18785" y="2742481"/>
              <a:ext cx="832077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trí</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Đứng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ở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cuối</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đoạn</a:t>
              </a:r>
              <a:endParaRPr kumimoji="0" lang="vi-VN" sz="3200" b="0" i="0"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xmlns="" val="192627701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xmlns="" id="{66C2F32A-208F-0C3D-CFE7-AAAD38A712F9}"/>
              </a:ext>
            </a:extLst>
          </p:cNvPr>
          <p:cNvPicPr>
            <a:picLocks noGrp="1" noRot="1" noChangeAspect="1" noMove="1" noResize="1" noEditPoints="1" noAdjustHandles="1" noChangeArrowheads="1" noChangeShapeType="1" noCrop="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Rectangle: Rounded Corners 13">
            <a:extLst>
              <a:ext uri="{FF2B5EF4-FFF2-40B4-BE49-F238E27FC236}">
                <a16:creationId xmlns:a16="http://schemas.microsoft.com/office/drawing/2014/main" xmlns="" id="{AB638F3E-9FB5-1C87-D594-C2FC04D65DF1}"/>
              </a:ext>
            </a:extLst>
          </p:cNvPr>
          <p:cNvSpPr/>
          <p:nvPr/>
        </p:nvSpPr>
        <p:spPr>
          <a:xfrm>
            <a:off x="0" y="247338"/>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2" name="Group 6">
            <a:extLst>
              <a:ext uri="{FF2B5EF4-FFF2-40B4-BE49-F238E27FC236}">
                <a16:creationId xmlns:a16="http://schemas.microsoft.com/office/drawing/2014/main" xmlns="" id="{5FAE5FF1-C7B9-6A51-8023-F98DCB4D8343}"/>
              </a:ext>
            </a:extLst>
          </p:cNvPr>
          <p:cNvGrpSpPr/>
          <p:nvPr/>
        </p:nvGrpSpPr>
        <p:grpSpPr>
          <a:xfrm>
            <a:off x="586628" y="134470"/>
            <a:ext cx="11410950" cy="4908177"/>
            <a:chOff x="228600" y="2081492"/>
            <a:chExt cx="11410950" cy="4908177"/>
          </a:xfrm>
        </p:grpSpPr>
        <p:sp>
          <p:nvSpPr>
            <p:cNvPr id="4" name="Rectangle: Rounded Corners 3">
              <a:extLst>
                <a:ext uri="{FF2B5EF4-FFF2-40B4-BE49-F238E27FC236}">
                  <a16:creationId xmlns:a16="http://schemas.microsoft.com/office/drawing/2014/main" xmlns="" id="{D054017F-720C-860A-5AF7-42495140112E}"/>
                </a:ext>
              </a:extLst>
            </p:cNvPr>
            <p:cNvSpPr/>
            <p:nvPr/>
          </p:nvSpPr>
          <p:spPr>
            <a:xfrm>
              <a:off x="228600" y="2081492"/>
              <a:ext cx="11410950" cy="4908177"/>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xmlns="" id="{CEF94947-9065-6053-9EC9-2A73841ED0B4}"/>
                </a:ext>
              </a:extLst>
            </p:cNvPr>
            <p:cNvSpPr/>
            <p:nvPr/>
          </p:nvSpPr>
          <p:spPr>
            <a:xfrm>
              <a:off x="265019" y="2136402"/>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Đoạn</a:t>
              </a:r>
              <a:r>
                <a:rPr kumimoji="0" lang="en-US" sz="2800" b="0"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r>
                <a:rPr lang="en-US" sz="2800" dirty="0" smtClean="0">
                  <a:solidFill>
                    <a:prstClr val="white"/>
                  </a:solidFill>
                  <a:latin typeface="Times New Roman" pitchFamily="18" charset="0"/>
                  <a:cs typeface="Times New Roman" pitchFamily="18" charset="0"/>
                </a:rPr>
                <a:t>1</a:t>
              </a:r>
              <a:endParaRPr kumimoji="0" lang="en-US" sz="28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xmlns="" id="{E3786555-3469-F131-FE35-DEC172825C75}"/>
                </a:ext>
              </a:extLst>
            </p:cNvPr>
            <p:cNvSpPr txBox="1"/>
            <p:nvPr/>
          </p:nvSpPr>
          <p:spPr>
            <a:xfrm>
              <a:off x="323850" y="2693334"/>
              <a:ext cx="11268074" cy="3908762"/>
            </a:xfrm>
            <a:prstGeom prst="rect">
              <a:avLst/>
            </a:prstGeom>
            <a:noFill/>
          </p:spPr>
          <p:txBody>
            <a:bodyPr wrap="square" rtlCol="0">
              <a:spAutoFit/>
            </a:bodyPr>
            <a:lstStyle/>
            <a:p>
              <a:pPr lvl="0" algn="just">
                <a:defRPr/>
              </a:pPr>
              <a:r>
                <a:rPr kumimoji="0" lang="en-US" sz="2800" b="1" i="0" u="none" strike="noStrike" kern="1200" cap="none" spc="0" normalizeH="0" baseline="0" noProof="0" dirty="0" smtClean="0">
                  <a:ln>
                    <a:noFill/>
                  </a:ln>
                  <a:solidFill>
                    <a:prstClr val="black"/>
                  </a:solidFill>
                  <a:effectLst/>
                  <a:uLnTx/>
                  <a:uFillTx/>
                  <a:latin typeface="+mj-lt"/>
                  <a:ea typeface="+mn-ea"/>
                  <a:cs typeface="Calibri" panose="020F0502020204030204" pitchFamily="34" charset="0"/>
                </a:rPr>
                <a:t>        </a:t>
              </a:r>
              <a:r>
                <a:rPr kumimoji="0" lang="vi-VN" sz="2800" b="1" i="0" u="none" strike="noStrike" kern="1200" cap="none" spc="0" normalizeH="0" baseline="0" noProof="0" dirty="0" smtClean="0">
                  <a:ln>
                    <a:noFill/>
                  </a:ln>
                  <a:solidFill>
                    <a:prstClr val="black"/>
                  </a:solidFill>
                  <a:effectLst/>
                  <a:uLnTx/>
                  <a:uFillTx/>
                  <a:latin typeface="+mj-lt"/>
                  <a:ea typeface="+mn-ea"/>
                  <a:cs typeface="Calibri" panose="020F0502020204030204" pitchFamily="34" charset="0"/>
                </a:rPr>
                <a:t>Bà </a:t>
              </a:r>
              <a:r>
                <a:rPr kumimoji="0" lang="vi-VN" sz="2800" b="1"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r>
                <a:rPr kumimoji="0" lang="vi-VN" sz="2800" b="1" i="0" u="none" strike="noStrike" kern="1200" cap="none" spc="0" normalizeH="0" baseline="0" noProof="0" dirty="0" smtClean="0">
                  <a:ln>
                    <a:noFill/>
                  </a:ln>
                  <a:solidFill>
                    <a:prstClr val="black"/>
                  </a:solidFill>
                  <a:effectLst/>
                  <a:uLnTx/>
                  <a:uFillTx/>
                  <a:latin typeface="+mj-lt"/>
                  <a:ea typeface="+mn-ea"/>
                  <a:cs typeface="Calibri" panose="020F0502020204030204" pitchFamily="34" charset="0"/>
                </a:rPr>
                <a:t>.</a:t>
              </a:r>
              <a:r>
                <a:rPr lang="vi-VN" sz="2800" dirty="0" smtClean="0">
                  <a:solidFill>
                    <a:prstClr val="black"/>
                  </a:solidFill>
                  <a:latin typeface="Calibri (Body)"/>
                </a:rPr>
                <a:t> </a:t>
              </a:r>
              <a:r>
                <a:rPr lang="vi-VN" sz="2800" dirty="0" smtClean="0">
                  <a:solidFill>
                    <a:srgbClr val="FF0000"/>
                  </a:solidFill>
                  <a:latin typeface="Calibri (Body)"/>
                </a:rPr>
                <a:t>Cứ thế, cả nhà mỗi người một việc, hối hả mang tết về trong khoảnh khắc chiều Ba mươi.</a:t>
              </a:r>
              <a:endParaRPr lang="en-US" sz="2800" dirty="0" smtClean="0">
                <a:solidFill>
                  <a:srgbClr val="FF0000"/>
                </a:solidFill>
                <a:latin typeface="Calibri (Body)"/>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2800" b="1" dirty="0" smtClean="0">
                <a:solidFill>
                  <a:srgbClr val="FF0000"/>
                </a:solidFill>
                <a:latin typeface="+mj-lt"/>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Vũ Thị Huyền Trang)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xmlns="" val="192627701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xmlns="" id="{66C2F32A-208F-0C3D-CFE7-AAAD38A712F9}"/>
              </a:ext>
            </a:extLst>
          </p:cNvPr>
          <p:cNvPicPr>
            <a:picLocks noGrp="1" noRot="1" noChangeAspect="1" noMove="1" noResize="1" noEditPoints="1" noAdjustHandles="1" noChangeArrowheads="1" noChangeShapeType="1" noCrop="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Rectangle: Rounded Corners 13">
            <a:extLst>
              <a:ext uri="{FF2B5EF4-FFF2-40B4-BE49-F238E27FC236}">
                <a16:creationId xmlns:a16="http://schemas.microsoft.com/office/drawing/2014/main" xmlns="" id="{AB638F3E-9FB5-1C87-D594-C2FC04D65DF1}"/>
              </a:ext>
            </a:extLst>
          </p:cNvPr>
          <p:cNvSpPr/>
          <p:nvPr/>
        </p:nvSpPr>
        <p:spPr>
          <a:xfrm>
            <a:off x="99369" y="206592"/>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xmlns="" id="{5FAE5FF1-C7B9-6A51-8023-F98DCB4D8343}"/>
              </a:ext>
            </a:extLst>
          </p:cNvPr>
          <p:cNvGrpSpPr/>
          <p:nvPr/>
        </p:nvGrpSpPr>
        <p:grpSpPr>
          <a:xfrm>
            <a:off x="628650" y="219075"/>
            <a:ext cx="11410950" cy="3361204"/>
            <a:chOff x="228600" y="2714625"/>
            <a:chExt cx="11410950" cy="3361204"/>
          </a:xfrm>
        </p:grpSpPr>
        <p:sp>
          <p:nvSpPr>
            <p:cNvPr id="4" name="Rectangle: Rounded Corners 3">
              <a:extLst>
                <a:ext uri="{FF2B5EF4-FFF2-40B4-BE49-F238E27FC236}">
                  <a16:creationId xmlns:a16="http://schemas.microsoft.com/office/drawing/2014/main" xmlns="" id="{D054017F-720C-860A-5AF7-42495140112E}"/>
                </a:ext>
              </a:extLst>
            </p:cNvPr>
            <p:cNvSpPr/>
            <p:nvPr/>
          </p:nvSpPr>
          <p:spPr>
            <a:xfrm>
              <a:off x="228600" y="3008779"/>
              <a:ext cx="11410950" cy="30670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xmlns=""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Đoạn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smtClean="0">
                  <a:ln>
                    <a:noFill/>
                  </a:ln>
                  <a:solidFill>
                    <a:prstClr val="white"/>
                  </a:solidFill>
                  <a:effectLst/>
                  <a:uLnTx/>
                  <a:uFillTx/>
                  <a:latin typeface="Calibri" panose="020F0502020204030204"/>
                  <a:ea typeface="+mn-ea"/>
                  <a:cs typeface="+mn-cs"/>
                </a:rPr>
                <a:t>2</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E3786555-3469-F131-FE35-DEC172825C75}"/>
                </a:ext>
              </a:extLst>
            </p:cNvPr>
            <p:cNvSpPr txBox="1"/>
            <p:nvPr/>
          </p:nvSpPr>
          <p:spPr>
            <a:xfrm>
              <a:off x="295276" y="3258110"/>
              <a:ext cx="11268074"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smtClean="0">
                  <a:solidFill>
                    <a:prstClr val="black"/>
                  </a:solidFill>
                  <a:latin typeface="+mj-lt"/>
                  <a:cs typeface="Calibri" panose="020F0502020204030204" pitchFamily="34" charset="0"/>
                </a:rPr>
                <a:t>        </a:t>
              </a:r>
              <a:r>
                <a:rPr kumimoji="0" lang="vi-VN" sz="2800" b="1" i="0" u="none" strike="noStrike" kern="1200" cap="none" spc="0" normalizeH="0" baseline="0" noProof="0" dirty="0" smtClean="0">
                  <a:ln>
                    <a:noFill/>
                  </a:ln>
                  <a:solidFill>
                    <a:prstClr val="black"/>
                  </a:solidFill>
                  <a:effectLst/>
                  <a:uLnTx/>
                  <a:uFillTx/>
                  <a:latin typeface="+mj-lt"/>
                  <a:ea typeface="+mn-ea"/>
                  <a:cs typeface="Calibri" panose="020F0502020204030204" pitchFamily="34" charset="0"/>
                </a:rPr>
                <a:t>Bồ </a:t>
              </a:r>
              <a:r>
                <a:rPr kumimoji="0" lang="vi-VN" sz="2800" b="1"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cát xây tổ trên cây sung cao chót vót. Tổ bồ cát xây ở đầu cành, trông trống trải. Chim ổ dộc xây tổ trên cành vông, tổ như treo lơ lửng trên cành. Đôi chim cu chọn chỗ xây tổ trên cây thị - nơi có nhiều mầm non vừa nhú. Lúc đầu quanh tổ trông trống trải, nhưng đến khi ấp trứng, những mầm non đã bật dậy tốt tươi, che chung quanh kín đáo.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Võ Quảng</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12" name="Group 11">
            <a:extLst>
              <a:ext uri="{FF2B5EF4-FFF2-40B4-BE49-F238E27FC236}">
                <a16:creationId xmlns:a16="http://schemas.microsoft.com/office/drawing/2014/main" xmlns="" id="{810F5786-E45C-AC93-87C1-28D9292BE9EB}"/>
              </a:ext>
            </a:extLst>
          </p:cNvPr>
          <p:cNvGrpSpPr/>
          <p:nvPr/>
        </p:nvGrpSpPr>
        <p:grpSpPr>
          <a:xfrm>
            <a:off x="416859" y="4183850"/>
            <a:ext cx="10984566" cy="929394"/>
            <a:chOff x="-346927" y="2634670"/>
            <a:chExt cx="9273947" cy="1481843"/>
          </a:xfrm>
        </p:grpSpPr>
        <p:pic>
          <p:nvPicPr>
            <p:cNvPr id="13" name="Picture 2">
              <a:extLst>
                <a:ext uri="{FF2B5EF4-FFF2-40B4-BE49-F238E27FC236}">
                  <a16:creationId xmlns:a16="http://schemas.microsoft.com/office/drawing/2014/main" xmlns="" id="{F9395067-4381-41A7-D6DB-83CFDF58672A}"/>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346927" y="2634670"/>
              <a:ext cx="9273947" cy="1481843"/>
            </a:xfrm>
            <a:prstGeom prst="rect">
              <a:avLst/>
            </a:prstGeom>
          </p:spPr>
        </p:pic>
        <p:sp>
          <p:nvSpPr>
            <p:cNvPr id="15" name="TextBox 14">
              <a:extLst>
                <a:ext uri="{FF2B5EF4-FFF2-40B4-BE49-F238E27FC236}">
                  <a16:creationId xmlns:a16="http://schemas.microsoft.com/office/drawing/2014/main" xmlns="" id="{BB54C387-BCF6-BB15-5329-3AFE30CB1DD5}"/>
                </a:ext>
              </a:extLst>
            </p:cNvPr>
            <p:cNvSpPr txBox="1"/>
            <p:nvPr/>
          </p:nvSpPr>
          <p:spPr>
            <a:xfrm>
              <a:off x="-18785" y="2742481"/>
              <a:ext cx="832077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vi-VN" sz="3200" b="0" i="0" u="none" strike="noStrike" kern="1200" cap="none" spc="0" normalizeH="0" baseline="0" noProof="0" dirty="0">
                  <a:ln>
                    <a:noFill/>
                  </a:ln>
                  <a:solidFill>
                    <a:prstClr val="black"/>
                  </a:solidFill>
                  <a:effectLst/>
                  <a:uLnTx/>
                  <a:uFillTx/>
                  <a:latin typeface="Calibri (Body)"/>
                  <a:ea typeface="+mn-ea"/>
                  <a:cs typeface="+mn-cs"/>
                </a:rPr>
                <a:t>Mùa xuân đến, chim bắt đầu xây tổ.</a:t>
              </a:r>
            </a:p>
          </p:txBody>
        </p:sp>
      </p:grpSp>
      <p:grpSp>
        <p:nvGrpSpPr>
          <p:cNvPr id="23" name="Group 22">
            <a:extLst>
              <a:ext uri="{FF2B5EF4-FFF2-40B4-BE49-F238E27FC236}">
                <a16:creationId xmlns:a16="http://schemas.microsoft.com/office/drawing/2014/main" xmlns="" id="{F5DA81FC-4144-F479-CD85-F1CD2F2E23EF}"/>
              </a:ext>
            </a:extLst>
          </p:cNvPr>
          <p:cNvGrpSpPr/>
          <p:nvPr/>
        </p:nvGrpSpPr>
        <p:grpSpPr>
          <a:xfrm>
            <a:off x="1586754" y="5441147"/>
            <a:ext cx="7014322" cy="834143"/>
            <a:chOff x="-346927" y="2825777"/>
            <a:chExt cx="9273947" cy="1481843"/>
          </a:xfrm>
        </p:grpSpPr>
        <p:pic>
          <p:nvPicPr>
            <p:cNvPr id="24" name="Picture 2">
              <a:extLst>
                <a:ext uri="{FF2B5EF4-FFF2-40B4-BE49-F238E27FC236}">
                  <a16:creationId xmlns:a16="http://schemas.microsoft.com/office/drawing/2014/main" xmlns="" id="{BC2D3DE0-1EE8-0057-1C12-6363CAE2318E}"/>
                </a:ext>
              </a:extLst>
            </p:cNvPr>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346927" y="2825777"/>
              <a:ext cx="9273947" cy="1481843"/>
            </a:xfrm>
            <a:prstGeom prst="rect">
              <a:avLst/>
            </a:prstGeom>
          </p:spPr>
        </p:pic>
        <p:sp>
          <p:nvSpPr>
            <p:cNvPr id="25" name="TextBox 24">
              <a:extLst>
                <a:ext uri="{FF2B5EF4-FFF2-40B4-BE49-F238E27FC236}">
                  <a16:creationId xmlns:a16="http://schemas.microsoft.com/office/drawing/2014/main" xmlns="" id="{A09D26DF-514B-0E30-10F5-5981219B6E6D}"/>
                </a:ext>
              </a:extLst>
            </p:cNvPr>
            <p:cNvSpPr txBox="1"/>
            <p:nvPr/>
          </p:nvSpPr>
          <p:spPr>
            <a:xfrm>
              <a:off x="-18787" y="2957480"/>
              <a:ext cx="8320769" cy="103884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trí</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Đứng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ở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đầu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đoạn</a:t>
              </a:r>
              <a:endParaRPr kumimoji="0" lang="vi-VN" sz="3200" b="0" i="0"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xmlns="" val="172238326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xmlns="" id="{66C2F32A-208F-0C3D-CFE7-AAAD38A712F9}"/>
              </a:ext>
            </a:extLst>
          </p:cNvPr>
          <p:cNvPicPr>
            <a:picLocks noGrp="1" noRot="1" noChangeAspect="1" noMove="1" noResize="1" noEditPoints="1" noAdjustHandles="1" noChangeArrowheads="1" noChangeShapeType="1" noCrop="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Rectangle: Rounded Corners 13">
            <a:extLst>
              <a:ext uri="{FF2B5EF4-FFF2-40B4-BE49-F238E27FC236}">
                <a16:creationId xmlns:a16="http://schemas.microsoft.com/office/drawing/2014/main" xmlns="" id="{AB638F3E-9FB5-1C87-D594-C2FC04D65DF1}"/>
              </a:ext>
            </a:extLst>
          </p:cNvPr>
          <p:cNvSpPr/>
          <p:nvPr/>
        </p:nvSpPr>
        <p:spPr>
          <a:xfrm>
            <a:off x="99369" y="206592"/>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2" name="Group 6">
            <a:extLst>
              <a:ext uri="{FF2B5EF4-FFF2-40B4-BE49-F238E27FC236}">
                <a16:creationId xmlns:a16="http://schemas.microsoft.com/office/drawing/2014/main" xmlns="" id="{5FAE5FF1-C7B9-6A51-8023-F98DCB4D8343}"/>
              </a:ext>
            </a:extLst>
          </p:cNvPr>
          <p:cNvGrpSpPr/>
          <p:nvPr/>
        </p:nvGrpSpPr>
        <p:grpSpPr>
          <a:xfrm>
            <a:off x="539002" y="568699"/>
            <a:ext cx="11442326" cy="4621866"/>
            <a:chOff x="228600" y="2714625"/>
            <a:chExt cx="11442326" cy="4621866"/>
          </a:xfrm>
        </p:grpSpPr>
        <p:sp>
          <p:nvSpPr>
            <p:cNvPr id="4" name="Rectangle: Rounded Corners 3">
              <a:extLst>
                <a:ext uri="{FF2B5EF4-FFF2-40B4-BE49-F238E27FC236}">
                  <a16:creationId xmlns:a16="http://schemas.microsoft.com/office/drawing/2014/main" xmlns="" id="{D054017F-720C-860A-5AF7-42495140112E}"/>
                </a:ext>
              </a:extLst>
            </p:cNvPr>
            <p:cNvSpPr/>
            <p:nvPr/>
          </p:nvSpPr>
          <p:spPr>
            <a:xfrm>
              <a:off x="228600" y="3008779"/>
              <a:ext cx="11410950" cy="432771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xmlns=""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Đoạn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smtClean="0">
                  <a:ln>
                    <a:noFill/>
                  </a:ln>
                  <a:solidFill>
                    <a:prstClr val="white"/>
                  </a:solidFill>
                  <a:effectLst/>
                  <a:uLnTx/>
                  <a:uFillTx/>
                  <a:latin typeface="Calibri" panose="020F0502020204030204"/>
                  <a:ea typeface="+mn-ea"/>
                  <a:cs typeface="+mn-cs"/>
                </a:rPr>
                <a:t>2</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E3786555-3469-F131-FE35-DEC172825C75}"/>
                </a:ext>
              </a:extLst>
            </p:cNvPr>
            <p:cNvSpPr txBox="1"/>
            <p:nvPr/>
          </p:nvSpPr>
          <p:spPr>
            <a:xfrm>
              <a:off x="402852" y="3432924"/>
              <a:ext cx="11268074" cy="3170099"/>
            </a:xfrm>
            <a:prstGeom prst="rect">
              <a:avLst/>
            </a:prstGeom>
            <a:noFill/>
          </p:spPr>
          <p:txBody>
            <a:bodyPr wrap="square" rtlCol="0">
              <a:spAutoFit/>
            </a:bodyPr>
            <a:lstStyle/>
            <a:p>
              <a:pPr algn="just">
                <a:defRPr/>
              </a:pPr>
              <a:r>
                <a:rPr lang="en-US" sz="2800" b="1" dirty="0" smtClean="0">
                  <a:solidFill>
                    <a:prstClr val="black"/>
                  </a:solidFill>
                  <a:latin typeface="+mj-lt"/>
                  <a:cs typeface="Calibri" panose="020F0502020204030204" pitchFamily="34" charset="0"/>
                </a:rPr>
                <a:t>       </a:t>
              </a:r>
              <a:r>
                <a:rPr lang="vi-VN" sz="2800" dirty="0" smtClean="0">
                  <a:solidFill>
                    <a:srgbClr val="FF0000"/>
                  </a:solidFill>
                  <a:latin typeface="Calibri (Body)"/>
                </a:rPr>
                <a:t>Mùa xuân đến, chim bắt đầu xây tổ.</a:t>
              </a:r>
              <a:r>
                <a:rPr lang="en-US" sz="2800" b="1" dirty="0" smtClean="0">
                  <a:solidFill>
                    <a:srgbClr val="FF0000"/>
                  </a:solidFill>
                  <a:latin typeface="+mj-lt"/>
                  <a:cs typeface="Calibri" panose="020F0502020204030204" pitchFamily="34" charset="0"/>
                </a:rPr>
                <a:t> </a:t>
              </a:r>
              <a:r>
                <a:rPr kumimoji="0" lang="vi-VN" sz="2800" b="1" i="0" u="none" strike="noStrike" kern="1200" cap="none" spc="0" normalizeH="0" baseline="0" noProof="0" dirty="0" smtClean="0">
                  <a:ln>
                    <a:noFill/>
                  </a:ln>
                  <a:solidFill>
                    <a:prstClr val="black"/>
                  </a:solidFill>
                  <a:effectLst/>
                  <a:uLnTx/>
                  <a:uFillTx/>
                  <a:latin typeface="+mj-lt"/>
                  <a:ea typeface="+mn-ea"/>
                  <a:cs typeface="Calibri" panose="020F0502020204030204" pitchFamily="34" charset="0"/>
                </a:rPr>
                <a:t>Bồ </a:t>
              </a:r>
              <a:r>
                <a:rPr kumimoji="0" lang="vi-VN" sz="2800" b="1"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cát xây tổ trên cây sung cao chót vót. Tổ bồ cát xây ở đầu cành, trông trống trải. Chim ổ dộc xây tổ trên cành vông, tổ như treo lơ lửng trên cành. Đôi chim cu chọn chỗ xây tổ trên cây thị - nơi có nhiều mầm non vừa nhú. Lúc đầu quanh tổ trông trống trải, nhưng đến khi ấp trứng, những mầm non đã bật dậy tốt tươi, che chung quanh kín đáo.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Võ Quảng</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spTree>
    <p:extLst>
      <p:ext uri="{BB962C8B-B14F-4D97-AF65-F5344CB8AC3E}">
        <p14:creationId xmlns:p14="http://schemas.microsoft.com/office/powerpoint/2010/main" xmlns="" val="172238326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room&#10;&#10;Description automatically generated">
            <a:extLst>
              <a:ext uri="{FF2B5EF4-FFF2-40B4-BE49-F238E27FC236}">
                <a16:creationId xmlns:a16="http://schemas.microsoft.com/office/drawing/2014/main" xmlns="" id="{BEB3BF1E-1E8D-7348-199E-D631C6830A0E}"/>
              </a:ext>
            </a:extLst>
          </p:cNvPr>
          <p:cNvPicPr>
            <a:picLocks/>
          </p:cNvPicPr>
          <p:nvPr/>
        </p:nvPicPr>
        <p:blipFill rotWithShape="1">
          <a:blip r:embed="rId3" cstate="print">
            <a:extLst>
              <a:ext uri="{28A0092B-C50C-407E-A947-70E740481C1C}">
                <a14:useLocalDpi xmlns:a14="http://schemas.microsoft.com/office/drawing/2010/main" xmlns="" val="0"/>
              </a:ext>
            </a:extLst>
          </a:blip>
          <a:srcRect r="6281" b="25577"/>
          <a:stretch/>
        </p:blipFill>
        <p:spPr>
          <a:xfrm>
            <a:off x="0" y="0"/>
            <a:ext cx="13474908" cy="6811108"/>
          </a:xfrm>
          <a:prstGeom prst="rect">
            <a:avLst/>
          </a:prstGeom>
        </p:spPr>
      </p:pic>
      <p:graphicFrame>
        <p:nvGraphicFramePr>
          <p:cNvPr id="1026" name="Object 2"/>
          <p:cNvGraphicFramePr>
            <a:graphicFrameLocks noChangeAspect="1"/>
          </p:cNvGraphicFramePr>
          <p:nvPr/>
        </p:nvGraphicFramePr>
        <p:xfrm>
          <a:off x="4125913" y="1876424"/>
          <a:ext cx="4265052" cy="1579469"/>
        </p:xfrm>
        <a:graphic>
          <a:graphicData uri="http://schemas.openxmlformats.org/presentationml/2006/ole">
            <p:oleObj spid="_x0000_s1026" name="Packager Shell Object" showAsIcon="1" r:id="rId4" imgW="1981800" imgH="685800" progId="Package">
              <p:embed/>
            </p:oleObj>
          </a:graphicData>
        </a:graphic>
      </p:graphicFrame>
    </p:spTree>
    <p:extLst>
      <p:ext uri="{BB962C8B-B14F-4D97-AF65-F5344CB8AC3E}">
        <p14:creationId xmlns:p14="http://schemas.microsoft.com/office/powerpoint/2010/main" xmlns="" val="302869715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room&#10;&#10;Description automatically generated">
            <a:extLst>
              <a:ext uri="{FF2B5EF4-FFF2-40B4-BE49-F238E27FC236}">
                <a16:creationId xmlns:a16="http://schemas.microsoft.com/office/drawing/2014/main" xmlns="" id="{BEB3BF1E-1E8D-7348-199E-D631C6830A0E}"/>
              </a:ext>
            </a:extLst>
          </p:cNvPr>
          <p:cNvPicPr>
            <a:picLocks/>
          </p:cNvPicPr>
          <p:nvPr/>
        </p:nvPicPr>
        <p:blipFill rotWithShape="1">
          <a:blip r:embed="rId2" cstate="print">
            <a:extLst>
              <a:ext uri="{28A0092B-C50C-407E-A947-70E740481C1C}">
                <a14:useLocalDpi xmlns:a14="http://schemas.microsoft.com/office/drawing/2010/main" xmlns="" val="0"/>
              </a:ext>
            </a:extLst>
          </a:blip>
          <a:srcRect r="6281" b="25577"/>
          <a:stretch/>
        </p:blipFill>
        <p:spPr>
          <a:xfrm>
            <a:off x="-913151" y="0"/>
            <a:ext cx="13474908" cy="6858000"/>
          </a:xfrm>
          <a:prstGeom prst="rect">
            <a:avLst/>
          </a:prstGeom>
        </p:spPr>
      </p:pic>
      <p:sp>
        <p:nvSpPr>
          <p:cNvPr id="5" name="TextBox 4">
            <a:extLst>
              <a:ext uri="{FF2B5EF4-FFF2-40B4-BE49-F238E27FC236}">
                <a16:creationId xmlns:a16="http://schemas.microsoft.com/office/drawing/2014/main" xmlns="" id="{877661EF-3D1B-5075-4C79-FBD23FC4723A}"/>
              </a:ext>
            </a:extLst>
          </p:cNvPr>
          <p:cNvSpPr txBox="1"/>
          <p:nvPr/>
        </p:nvSpPr>
        <p:spPr>
          <a:xfrm>
            <a:off x="2438399" y="1858780"/>
            <a:ext cx="7648576" cy="1446550"/>
          </a:xfrm>
          <a:prstGeom prst="rect">
            <a:avLst/>
          </a:prstGeom>
          <a:noFill/>
          <a:effectLst>
            <a:glow rad="228600">
              <a:schemeClr val="accent4">
                <a:satMod val="175000"/>
                <a:alpha val="40000"/>
              </a:schemeClr>
            </a:glow>
          </a:effectLst>
        </p:spPr>
        <p:txBody>
          <a:bodyPr wrap="square" rtlCol="0">
            <a:spAutoFit/>
          </a:bodyPr>
          <a:lstStyle/>
          <a:p>
            <a:pPr lvl="0" algn="ctr">
              <a:defRPr/>
            </a:pPr>
            <a:r>
              <a:rPr lang="en-US" sz="4400" b="1" dirty="0" err="1" smtClean="0">
                <a:solidFill>
                  <a:prstClr val="white"/>
                </a:solidFill>
              </a:rPr>
              <a:t>Bài</a:t>
            </a:r>
            <a:r>
              <a:rPr lang="en-US" sz="4400" b="1" dirty="0" smtClean="0">
                <a:solidFill>
                  <a:prstClr val="white"/>
                </a:solidFill>
              </a:rPr>
              <a:t> 3: </a:t>
            </a:r>
            <a:r>
              <a:rPr lang="en-US" sz="4400" b="1" dirty="0" err="1" smtClean="0">
                <a:solidFill>
                  <a:prstClr val="white"/>
                </a:solidFill>
              </a:rPr>
              <a:t>Viết</a:t>
            </a:r>
            <a:r>
              <a:rPr lang="en-US" sz="4400" b="1" dirty="0" smtClean="0">
                <a:solidFill>
                  <a:prstClr val="white"/>
                </a:solidFill>
              </a:rPr>
              <a:t> </a:t>
            </a:r>
            <a:r>
              <a:rPr lang="en-US" sz="4400" b="1" dirty="0" err="1">
                <a:solidFill>
                  <a:prstClr val="white"/>
                </a:solidFill>
              </a:rPr>
              <a:t>câu</a:t>
            </a:r>
            <a:r>
              <a:rPr lang="en-US" sz="4400" b="1" dirty="0">
                <a:solidFill>
                  <a:prstClr val="white"/>
                </a:solidFill>
              </a:rPr>
              <a:t> </a:t>
            </a:r>
            <a:r>
              <a:rPr lang="en-US" sz="4400" b="1" dirty="0" err="1">
                <a:solidFill>
                  <a:prstClr val="white"/>
                </a:solidFill>
              </a:rPr>
              <a:t>chủ</a:t>
            </a:r>
            <a:r>
              <a:rPr lang="en-US" sz="4400" b="1" dirty="0">
                <a:solidFill>
                  <a:prstClr val="white"/>
                </a:solidFill>
              </a:rPr>
              <a:t> </a:t>
            </a:r>
            <a:r>
              <a:rPr lang="en-US" sz="4400" b="1" dirty="0" err="1">
                <a:solidFill>
                  <a:prstClr val="white"/>
                </a:solidFill>
              </a:rPr>
              <a:t>đề</a:t>
            </a:r>
            <a:r>
              <a:rPr lang="en-US" sz="4400" b="1" dirty="0">
                <a:solidFill>
                  <a:prstClr val="white"/>
                </a:solidFill>
              </a:rPr>
              <a:t> </a:t>
            </a:r>
            <a:r>
              <a:rPr lang="en-US" sz="4400" b="1" dirty="0" err="1">
                <a:solidFill>
                  <a:prstClr val="white"/>
                </a:solidFill>
              </a:rPr>
              <a:t>khác</a:t>
            </a:r>
            <a:r>
              <a:rPr lang="en-US" sz="4400" b="1" dirty="0">
                <a:solidFill>
                  <a:prstClr val="white"/>
                </a:solidFill>
              </a:rPr>
              <a:t> </a:t>
            </a:r>
            <a:r>
              <a:rPr lang="en-US" sz="4400" b="1" dirty="0" err="1">
                <a:solidFill>
                  <a:prstClr val="white"/>
                </a:solidFill>
              </a:rPr>
              <a:t>cho</a:t>
            </a:r>
            <a:r>
              <a:rPr lang="en-US" sz="4400" b="1" dirty="0">
                <a:solidFill>
                  <a:prstClr val="white"/>
                </a:solidFill>
              </a:rPr>
              <a:t> 1 </a:t>
            </a:r>
            <a:r>
              <a:rPr lang="en-US" sz="4400" b="1" dirty="0" err="1">
                <a:solidFill>
                  <a:prstClr val="white"/>
                </a:solidFill>
              </a:rPr>
              <a:t>trong</a:t>
            </a:r>
            <a:r>
              <a:rPr lang="en-US" sz="4400" b="1" dirty="0">
                <a:solidFill>
                  <a:prstClr val="white"/>
                </a:solidFill>
              </a:rPr>
              <a:t> 2 </a:t>
            </a:r>
            <a:r>
              <a:rPr lang="en-US" sz="4400" b="1" dirty="0" err="1">
                <a:solidFill>
                  <a:prstClr val="white"/>
                </a:solidFill>
              </a:rPr>
              <a:t>đoạn</a:t>
            </a:r>
            <a:r>
              <a:rPr lang="en-US" sz="4400" b="1" dirty="0">
                <a:solidFill>
                  <a:prstClr val="white"/>
                </a:solidFill>
              </a:rPr>
              <a:t> </a:t>
            </a:r>
            <a:r>
              <a:rPr lang="en-US" sz="4400" b="1" dirty="0" err="1">
                <a:solidFill>
                  <a:prstClr val="white"/>
                </a:solidFill>
              </a:rPr>
              <a:t>văn</a:t>
            </a:r>
            <a:r>
              <a:rPr lang="en-US" sz="4400" b="1" dirty="0">
                <a:solidFill>
                  <a:prstClr val="white"/>
                </a:solidFill>
              </a:rPr>
              <a:t> ở </a:t>
            </a:r>
            <a:r>
              <a:rPr lang="en-US" sz="4400" b="1" dirty="0" err="1">
                <a:solidFill>
                  <a:prstClr val="white"/>
                </a:solidFill>
              </a:rPr>
              <a:t>bài</a:t>
            </a:r>
            <a:r>
              <a:rPr lang="en-US" sz="4400" b="1" dirty="0">
                <a:solidFill>
                  <a:prstClr val="white"/>
                </a:solidFill>
              </a:rPr>
              <a:t> </a:t>
            </a:r>
            <a:r>
              <a:rPr lang="en-US" sz="4400" b="1" dirty="0" err="1">
                <a:solidFill>
                  <a:prstClr val="white"/>
                </a:solidFill>
              </a:rPr>
              <a:t>tập</a:t>
            </a:r>
            <a:r>
              <a:rPr lang="en-US" sz="4400" b="1" dirty="0">
                <a:solidFill>
                  <a:prstClr val="white"/>
                </a:solidFill>
              </a:rPr>
              <a:t> 2.</a:t>
            </a:r>
            <a:endParaRPr kumimoji="0" lang="vi-VN" sz="4400" b="1"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xmlns="" val="302869715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600"/>
                                  </p:stCondLst>
                                  <p:iterate type="wd">
                                    <p:tmPct val="50000"/>
                                  </p:iterate>
                                  <p:childTnLst>
                                    <p:set>
                                      <p:cBhvr>
                                        <p:cTn id="6" dur="1" fill="hold">
                                          <p:stCondLst>
                                            <p:cond delay="0"/>
                                          </p:stCondLst>
                                        </p:cTn>
                                        <p:tgtEl>
                                          <p:spTgt spid="5"/>
                                        </p:tgtEl>
                                        <p:attrNameLst>
                                          <p:attrName>style.visibility</p:attrName>
                                        </p:attrNameLst>
                                      </p:cBhvr>
                                      <p:to>
                                        <p:strVal val="visible"/>
                                      </p:to>
                                    </p:set>
                                    <p:set>
                                      <p:cBhvr>
                                        <p:cTn id="7" dur="227" fill="hold">
                                          <p:stCondLst>
                                            <p:cond delay="0"/>
                                          </p:stCondLst>
                                        </p:cTn>
                                        <p:tgtEl>
                                          <p:spTgt spid="5"/>
                                        </p:tgtEl>
                                        <p:attrNameLst>
                                          <p:attrName>style.rotation</p:attrName>
                                        </p:attrNameLst>
                                      </p:cBhvr>
                                      <p:to>
                                        <p:strVal val="-45.0"/>
                                      </p:to>
                                    </p:set>
                                    <p:anim calcmode="lin" valueType="num">
                                      <p:cBhvr>
                                        <p:cTn id="8" dur="227" fill="hold">
                                          <p:stCondLst>
                                            <p:cond delay="22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xmlns="" id="{C38F85FB-8F04-3536-B8DA-8410D0C71D75}"/>
              </a:ext>
            </a:extLst>
          </p:cNvPr>
          <p:cNvSpPr txBox="1"/>
          <p:nvPr/>
        </p:nvSpPr>
        <p:spPr>
          <a:xfrm>
            <a:off x="363071" y="3408779"/>
            <a:ext cx="11828929" cy="1261884"/>
          </a:xfrm>
          <a:prstGeom prst="rect">
            <a:avLst/>
          </a:prstGeom>
          <a:noFill/>
        </p:spPr>
        <p:txBody>
          <a:bodyPr wrap="square" rtlCol="0">
            <a:spAutoFit/>
          </a:bodyPr>
          <a:lstStyle/>
          <a:p>
            <a:pPr algn="just" defTabSz="914377"/>
            <a:r>
              <a:rPr lang="en-US" sz="4000" b="1" dirty="0" smtClean="0">
                <a:solidFill>
                  <a:prstClr val="black"/>
                </a:solidFill>
              </a:rPr>
              <a:t> </a:t>
            </a:r>
            <a:r>
              <a:rPr lang="en-US" sz="3600" dirty="0" err="1" smtClean="0">
                <a:solidFill>
                  <a:srgbClr val="0070C0"/>
                </a:solidFill>
                <a:latin typeface="Times New Roman" pitchFamily="18" charset="0"/>
                <a:cs typeface="Times New Roman" pitchFamily="18" charset="0"/>
              </a:rPr>
              <a:t>Trong</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ngày</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cuối</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cùng</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của</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năm</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cả</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nhà</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em</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ai</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cũng</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tất</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bật</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công</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việc</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trong</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tâm</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trạng</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háo</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hức</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đón</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chào</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năm</a:t>
            </a:r>
            <a:r>
              <a:rPr lang="en-US" sz="3600" dirty="0" smtClean="0">
                <a:solidFill>
                  <a:srgbClr val="0070C0"/>
                </a:solidFill>
                <a:latin typeface="Times New Roman" pitchFamily="18" charset="0"/>
                <a:cs typeface="Times New Roman" pitchFamily="18" charset="0"/>
              </a:rPr>
              <a:t> </a:t>
            </a:r>
            <a:r>
              <a:rPr lang="en-US" sz="3600" dirty="0" err="1" smtClean="0">
                <a:solidFill>
                  <a:srgbClr val="0070C0"/>
                </a:solidFill>
                <a:latin typeface="Times New Roman" pitchFamily="18" charset="0"/>
                <a:cs typeface="Times New Roman" pitchFamily="18" charset="0"/>
              </a:rPr>
              <a:t>mới</a:t>
            </a:r>
            <a:r>
              <a:rPr lang="en-US" sz="3600" dirty="0" smtClean="0">
                <a:solidFill>
                  <a:srgbClr val="0070C0"/>
                </a:solidFill>
                <a:latin typeface="Times New Roman" pitchFamily="18" charset="0"/>
                <a:cs typeface="Times New Roman" pitchFamily="18" charset="0"/>
              </a:rPr>
              <a:t>.</a:t>
            </a:r>
            <a:endParaRPr lang="en-US" sz="3600" dirty="0">
              <a:solidFill>
                <a:srgbClr val="0070C0"/>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xmlns="" id="{86674B63-45BC-2D27-2E90-47458ECA8260}"/>
              </a:ext>
            </a:extLst>
          </p:cNvPr>
          <p:cNvSpPr txBox="1"/>
          <p:nvPr/>
        </p:nvSpPr>
        <p:spPr>
          <a:xfrm>
            <a:off x="228601" y="753036"/>
            <a:ext cx="12192000" cy="1200329"/>
          </a:xfrm>
          <a:prstGeom prst="rect">
            <a:avLst/>
          </a:prstGeom>
          <a:noFill/>
        </p:spPr>
        <p:txBody>
          <a:bodyPr wrap="square" rtlCol="0">
            <a:spAutoFit/>
          </a:bodyPr>
          <a:lstStyle/>
          <a:p>
            <a:pPr algn="just" defTabSz="914377"/>
            <a:r>
              <a:rPr lang="en-US" sz="3600" b="1" dirty="0" smtClean="0">
                <a:solidFill>
                  <a:prstClr val="black"/>
                </a:solidFill>
                <a:latin typeface="+mj-lt"/>
              </a:rPr>
              <a:t> </a:t>
            </a:r>
            <a:r>
              <a:rPr lang="vi-VN" sz="3600" b="1" dirty="0" smtClean="0">
                <a:solidFill>
                  <a:prstClr val="black"/>
                </a:solidFill>
                <a:latin typeface="+mj-lt"/>
              </a:rPr>
              <a:t> </a:t>
            </a:r>
            <a:r>
              <a:rPr lang="en-US" sz="3600" b="1" dirty="0" err="1" smtClean="0">
                <a:solidFill>
                  <a:srgbClr val="FF0000"/>
                </a:solidFill>
                <a:latin typeface="Times New Roman" pitchFamily="18" charset="0"/>
                <a:cs typeface="Times New Roman" pitchFamily="18" charset="0"/>
              </a:rPr>
              <a:t>Cứ</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như</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thế</a:t>
            </a:r>
            <a:r>
              <a:rPr lang="en-US" sz="3600" b="1" dirty="0" smtClean="0">
                <a:solidFill>
                  <a:srgbClr val="FF0000"/>
                </a:solidFill>
                <a:latin typeface="Times New Roman" pitchFamily="18" charset="0"/>
                <a:cs typeface="Times New Roman" pitchFamily="18" charset="0"/>
              </a:rPr>
              <a:t>, </a:t>
            </a:r>
            <a:r>
              <a:rPr lang="en-US" sz="3200" dirty="0" smtClean="0">
                <a:solidFill>
                  <a:srgbClr val="FF0000"/>
                </a:solidFill>
                <a:latin typeface="Times New Roman" pitchFamily="18" charset="0"/>
                <a:cs typeface="Times New Roman" pitchFamily="18" charset="0"/>
              </a:rPr>
              <a:t>m</a:t>
            </a:r>
            <a:r>
              <a:rPr lang="vi-VN" sz="3200" dirty="0" smtClean="0">
                <a:solidFill>
                  <a:srgbClr val="FF0000"/>
                </a:solidFill>
                <a:latin typeface="+mj-lt"/>
                <a:cs typeface="Times New Roman" pitchFamily="18" charset="0"/>
              </a:rPr>
              <a:t>ỗ</a:t>
            </a:r>
            <a:r>
              <a:rPr lang="vi-VN" sz="3600" dirty="0" smtClean="0">
                <a:solidFill>
                  <a:srgbClr val="FF0000"/>
                </a:solidFill>
                <a:latin typeface="+mj-lt"/>
                <a:cs typeface="Times New Roman" pitchFamily="18" charset="0"/>
              </a:rPr>
              <a:t>i </a:t>
            </a:r>
            <a:r>
              <a:rPr lang="vi-VN" sz="3600" dirty="0">
                <a:solidFill>
                  <a:srgbClr val="FF0000"/>
                </a:solidFill>
                <a:latin typeface="+mj-lt"/>
                <a:cs typeface="Times New Roman" pitchFamily="18" charset="0"/>
              </a:rPr>
              <a:t>người một việc tạo nên không khí </a:t>
            </a:r>
            <a:r>
              <a:rPr lang="vi-VN" sz="3600" dirty="0" smtClean="0">
                <a:solidFill>
                  <a:srgbClr val="FF0000"/>
                </a:solidFill>
                <a:latin typeface="+mj-lt"/>
                <a:cs typeface="Times New Roman" pitchFamily="18" charset="0"/>
              </a:rPr>
              <a:t>gia </a:t>
            </a:r>
            <a:r>
              <a:rPr lang="vi-VN" sz="3600" dirty="0">
                <a:solidFill>
                  <a:srgbClr val="FF0000"/>
                </a:solidFill>
                <a:latin typeface="+mj-lt"/>
                <a:cs typeface="Times New Roman" pitchFamily="18" charset="0"/>
              </a:rPr>
              <a:t>đình </a:t>
            </a:r>
            <a:endParaRPr lang="en-US" sz="3600" dirty="0" smtClean="0">
              <a:solidFill>
                <a:srgbClr val="FF0000"/>
              </a:solidFill>
              <a:latin typeface="+mj-lt"/>
              <a:cs typeface="Times New Roman" pitchFamily="18" charset="0"/>
            </a:endParaRPr>
          </a:p>
          <a:p>
            <a:pPr algn="just" defTabSz="914377"/>
            <a:r>
              <a:rPr lang="vi-VN" sz="3600" dirty="0" smtClean="0">
                <a:solidFill>
                  <a:srgbClr val="FF0000"/>
                </a:solidFill>
                <a:latin typeface="+mj-lt"/>
                <a:cs typeface="Times New Roman" pitchFamily="18" charset="0"/>
              </a:rPr>
              <a:t>vui </a:t>
            </a:r>
            <a:r>
              <a:rPr lang="vi-VN" sz="3600" dirty="0">
                <a:solidFill>
                  <a:srgbClr val="FF0000"/>
                </a:solidFill>
                <a:latin typeface="+mj-lt"/>
                <a:cs typeface="Times New Roman" pitchFamily="18" charset="0"/>
              </a:rPr>
              <a:t>vẻ, đầm ấm trước thềm năm mới.</a:t>
            </a:r>
            <a:endParaRPr lang="en-US" sz="3600" dirty="0">
              <a:solidFill>
                <a:srgbClr val="FF0000"/>
              </a:solidFill>
              <a:latin typeface="+mj-lt"/>
              <a:cs typeface="Times New Roman" pitchFamily="18" charset="0"/>
            </a:endParaRPr>
          </a:p>
        </p:txBody>
      </p:sp>
      <p:sp>
        <p:nvSpPr>
          <p:cNvPr id="9" name="Rectangle 8"/>
          <p:cNvSpPr/>
          <p:nvPr/>
        </p:nvSpPr>
        <p:spPr>
          <a:xfrm>
            <a:off x="213406" y="57381"/>
            <a:ext cx="1817100" cy="523220"/>
          </a:xfrm>
          <a:prstGeom prst="rect">
            <a:avLst/>
          </a:prstGeom>
        </p:spPr>
        <p:txBody>
          <a:bodyPr wrap="square">
            <a:spAutoFit/>
          </a:bodyPr>
          <a:lstStyle/>
          <a:p>
            <a:r>
              <a:rPr lang="vi-VN" sz="2800" b="1" dirty="0" smtClean="0">
                <a:solidFill>
                  <a:srgbClr val="FF0000"/>
                </a:solidFill>
                <a:latin typeface="+mj-lt"/>
              </a:rPr>
              <a:t>Đoạn 1</a:t>
            </a:r>
            <a:r>
              <a:rPr lang="vi-VN" b="1" dirty="0" smtClean="0">
                <a:solidFill>
                  <a:srgbClr val="FF0000"/>
                </a:solidFill>
                <a:latin typeface="+mj-lt"/>
              </a:rPr>
              <a:t>:</a:t>
            </a:r>
            <a:endParaRPr lang="en-US" dirty="0">
              <a:solidFill>
                <a:srgbClr val="FF0000"/>
              </a:solidFill>
              <a:latin typeface="+mj-lt"/>
            </a:endParaRPr>
          </a:p>
        </p:txBody>
      </p:sp>
      <p:sp>
        <p:nvSpPr>
          <p:cNvPr id="5" name="TextBox 4">
            <a:extLst>
              <a:ext uri="{FF2B5EF4-FFF2-40B4-BE49-F238E27FC236}">
                <a16:creationId xmlns:a16="http://schemas.microsoft.com/office/drawing/2014/main" xmlns="" id="{86674B63-45BC-2D27-2E90-47458ECA8260}"/>
              </a:ext>
            </a:extLst>
          </p:cNvPr>
          <p:cNvSpPr txBox="1"/>
          <p:nvPr/>
        </p:nvSpPr>
        <p:spPr>
          <a:xfrm>
            <a:off x="233084" y="2182908"/>
            <a:ext cx="12192000" cy="707886"/>
          </a:xfrm>
          <a:prstGeom prst="rect">
            <a:avLst/>
          </a:prstGeom>
          <a:noFill/>
        </p:spPr>
        <p:txBody>
          <a:bodyPr wrap="square" rtlCol="0">
            <a:spAutoFit/>
          </a:bodyPr>
          <a:lstStyle/>
          <a:p>
            <a:pPr algn="just" defTabSz="914377"/>
            <a:r>
              <a:rPr lang="vi-VN" sz="4000" b="1" dirty="0" smtClean="0">
                <a:solidFill>
                  <a:prstClr val="black"/>
                </a:solidFill>
                <a:latin typeface="Calibri" panose="020F0502020204030204"/>
              </a:rPr>
              <a:t> </a:t>
            </a:r>
            <a:r>
              <a:rPr lang="en-US" sz="3600" dirty="0" err="1" smtClean="0">
                <a:solidFill>
                  <a:srgbClr val="FF0000"/>
                </a:solidFill>
                <a:latin typeface="Times New Roman" pitchFamily="18" charset="0"/>
                <a:cs typeface="Times New Roman" pitchFamily="18" charset="0"/>
              </a:rPr>
              <a:t>Cả</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nhà</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em</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ai</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cũng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bận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rộn</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háo</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hức</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trong</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chiều</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Ba</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mươi</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Tết</a:t>
            </a:r>
            <a:r>
              <a:rPr lang="en-US" sz="3600" dirty="0" smtClean="0">
                <a:solidFill>
                  <a:srgbClr val="FF0000"/>
                </a:solidFill>
                <a:latin typeface="Times New Roman" pitchFamily="18" charset="0"/>
                <a:cs typeface="Times New Roman" pitchFamily="18" charset="0"/>
              </a:rPr>
              <a:t>.</a:t>
            </a:r>
          </a:p>
        </p:txBody>
      </p:sp>
      <p:sp>
        <p:nvSpPr>
          <p:cNvPr id="6" name="TextBox 5">
            <a:extLst>
              <a:ext uri="{FF2B5EF4-FFF2-40B4-BE49-F238E27FC236}">
                <a16:creationId xmlns:a16="http://schemas.microsoft.com/office/drawing/2014/main" xmlns="" id="{86674B63-45BC-2D27-2E90-47458ECA8260}"/>
              </a:ext>
            </a:extLst>
          </p:cNvPr>
          <p:cNvSpPr txBox="1"/>
          <p:nvPr/>
        </p:nvSpPr>
        <p:spPr>
          <a:xfrm>
            <a:off x="85167" y="5279068"/>
            <a:ext cx="12192000" cy="1261884"/>
          </a:xfrm>
          <a:prstGeom prst="rect">
            <a:avLst/>
          </a:prstGeom>
          <a:noFill/>
        </p:spPr>
        <p:txBody>
          <a:bodyPr wrap="square" rtlCol="0">
            <a:spAutoFit/>
          </a:bodyPr>
          <a:lstStyle/>
          <a:p>
            <a:pPr algn="just" defTabSz="914377"/>
            <a:r>
              <a:rPr lang="vi-VN" sz="4000" b="1" dirty="0" smtClean="0">
                <a:solidFill>
                  <a:prstClr val="black"/>
                </a:solidFill>
                <a:latin typeface="Calibri" panose="020F0502020204030204"/>
              </a:rPr>
              <a:t> </a:t>
            </a:r>
            <a:r>
              <a:rPr lang="en-US" sz="3600" dirty="0" err="1" smtClean="0">
                <a:solidFill>
                  <a:schemeClr val="accent1"/>
                </a:solidFill>
                <a:latin typeface="Times New Roman" pitchFamily="18" charset="0"/>
                <a:cs typeface="Times New Roman" pitchFamily="18" charset="0"/>
              </a:rPr>
              <a:t>Chiều</a:t>
            </a:r>
            <a:r>
              <a:rPr lang="en-US" sz="3600" dirty="0" smtClean="0">
                <a:solidFill>
                  <a:schemeClr val="accent1"/>
                </a:solidFill>
                <a:latin typeface="Times New Roman" pitchFamily="18" charset="0"/>
                <a:cs typeface="Times New Roman" pitchFamily="18" charset="0"/>
              </a:rPr>
              <a:t> </a:t>
            </a:r>
            <a:r>
              <a:rPr lang="en-US" sz="3600" dirty="0" err="1" smtClean="0">
                <a:solidFill>
                  <a:schemeClr val="accent1"/>
                </a:solidFill>
                <a:latin typeface="Times New Roman" pitchFamily="18" charset="0"/>
                <a:cs typeface="Times New Roman" pitchFamily="18" charset="0"/>
              </a:rPr>
              <a:t>Ba</a:t>
            </a:r>
            <a:r>
              <a:rPr lang="en-US" sz="3600" dirty="0" smtClean="0">
                <a:solidFill>
                  <a:schemeClr val="accent1"/>
                </a:solidFill>
                <a:latin typeface="Times New Roman" pitchFamily="18" charset="0"/>
                <a:cs typeface="Times New Roman" pitchFamily="18" charset="0"/>
              </a:rPr>
              <a:t> </a:t>
            </a:r>
            <a:r>
              <a:rPr lang="en-US" sz="3600" dirty="0" err="1" smtClean="0">
                <a:solidFill>
                  <a:schemeClr val="accent1"/>
                </a:solidFill>
                <a:latin typeface="Times New Roman" pitchFamily="18" charset="0"/>
                <a:cs typeface="Times New Roman" pitchFamily="18" charset="0"/>
              </a:rPr>
              <a:t>mươi</a:t>
            </a:r>
            <a:r>
              <a:rPr lang="en-US" sz="3600" dirty="0" smtClean="0">
                <a:solidFill>
                  <a:schemeClr val="accent1"/>
                </a:solidFill>
                <a:latin typeface="Times New Roman" pitchFamily="18" charset="0"/>
                <a:cs typeface="Times New Roman" pitchFamily="18" charset="0"/>
              </a:rPr>
              <a:t> </a:t>
            </a:r>
            <a:r>
              <a:rPr lang="en-US" sz="3600" dirty="0" err="1" smtClean="0">
                <a:solidFill>
                  <a:schemeClr val="accent1"/>
                </a:solidFill>
                <a:latin typeface="Times New Roman" pitchFamily="18" charset="0"/>
                <a:cs typeface="Times New Roman" pitchFamily="18" charset="0"/>
              </a:rPr>
              <a:t>Tết</a:t>
            </a:r>
            <a:r>
              <a:rPr lang="en-US" sz="3600" dirty="0" smtClean="0">
                <a:solidFill>
                  <a:schemeClr val="accent1"/>
                </a:solidFill>
                <a:latin typeface="Times New Roman" pitchFamily="18" charset="0"/>
                <a:cs typeface="Times New Roman" pitchFamily="18" charset="0"/>
              </a:rPr>
              <a:t>, </a:t>
            </a:r>
            <a:r>
              <a:rPr lang="en-US" sz="3600" dirty="0" err="1" smtClean="0">
                <a:solidFill>
                  <a:schemeClr val="accent1"/>
                </a:solidFill>
                <a:latin typeface="Times New Roman" pitchFamily="18" charset="0"/>
                <a:cs typeface="Times New Roman" pitchFamily="18" charset="0"/>
              </a:rPr>
              <a:t>gia</a:t>
            </a:r>
            <a:r>
              <a:rPr lang="en-US" sz="3600" dirty="0" smtClean="0">
                <a:solidFill>
                  <a:schemeClr val="accent1"/>
                </a:solidFill>
                <a:latin typeface="Times New Roman" pitchFamily="18" charset="0"/>
                <a:cs typeface="Times New Roman" pitchFamily="18" charset="0"/>
              </a:rPr>
              <a:t> </a:t>
            </a:r>
            <a:r>
              <a:rPr lang="en-US" sz="3600" dirty="0" err="1" smtClean="0">
                <a:solidFill>
                  <a:schemeClr val="accent1"/>
                </a:solidFill>
                <a:latin typeface="Times New Roman" pitchFamily="18" charset="0"/>
                <a:cs typeface="Times New Roman" pitchFamily="18" charset="0"/>
              </a:rPr>
              <a:t>đình</a:t>
            </a:r>
            <a:r>
              <a:rPr lang="en-US" sz="3600" dirty="0" smtClean="0">
                <a:solidFill>
                  <a:schemeClr val="accent1"/>
                </a:solidFill>
                <a:latin typeface="Times New Roman" pitchFamily="18" charset="0"/>
                <a:cs typeface="Times New Roman" pitchFamily="18" charset="0"/>
              </a:rPr>
              <a:t> </a:t>
            </a:r>
            <a:r>
              <a:rPr lang="en-US" sz="3600" dirty="0" err="1" smtClean="0">
                <a:solidFill>
                  <a:schemeClr val="accent1"/>
                </a:solidFill>
                <a:latin typeface="Times New Roman" pitchFamily="18" charset="0"/>
                <a:cs typeface="Times New Roman" pitchFamily="18" charset="0"/>
              </a:rPr>
              <a:t>em</a:t>
            </a:r>
            <a:r>
              <a:rPr lang="en-US" sz="3600" dirty="0" smtClean="0">
                <a:solidFill>
                  <a:schemeClr val="accent1"/>
                </a:solidFill>
                <a:latin typeface="Times New Roman" pitchFamily="18" charset="0"/>
                <a:cs typeface="Times New Roman" pitchFamily="18" charset="0"/>
              </a:rPr>
              <a:t> </a:t>
            </a:r>
            <a:r>
              <a:rPr lang="en-US" sz="3600" dirty="0" err="1" smtClean="0">
                <a:solidFill>
                  <a:schemeClr val="accent1"/>
                </a:solidFill>
                <a:latin typeface="Times New Roman" pitchFamily="18" charset="0"/>
                <a:cs typeface="Times New Roman" pitchFamily="18" charset="0"/>
              </a:rPr>
              <a:t>ai</a:t>
            </a:r>
            <a:r>
              <a:rPr lang="en-US" sz="3600" dirty="0" smtClean="0">
                <a:solidFill>
                  <a:schemeClr val="accent1"/>
                </a:solidFill>
                <a:latin typeface="Times New Roman" pitchFamily="18" charset="0"/>
                <a:cs typeface="Times New Roman" pitchFamily="18" charset="0"/>
              </a:rPr>
              <a:t> </a:t>
            </a:r>
            <a:r>
              <a:rPr lang="en-US" sz="3600" dirty="0" err="1" smtClean="0">
                <a:solidFill>
                  <a:schemeClr val="accent1"/>
                </a:solidFill>
                <a:latin typeface="Times New Roman" pitchFamily="18" charset="0"/>
                <a:cs typeface="Times New Roman" pitchFamily="18" charset="0"/>
              </a:rPr>
              <a:t>cũng</a:t>
            </a:r>
            <a:r>
              <a:rPr lang="en-US" sz="3600" dirty="0" smtClean="0">
                <a:solidFill>
                  <a:schemeClr val="accent1"/>
                </a:solidFill>
                <a:latin typeface="Times New Roman" pitchFamily="18" charset="0"/>
                <a:cs typeface="Times New Roman" pitchFamily="18" charset="0"/>
              </a:rPr>
              <a:t> </a:t>
            </a:r>
            <a:r>
              <a:rPr lang="en-US" sz="3600" dirty="0" err="1" smtClean="0">
                <a:solidFill>
                  <a:schemeClr val="accent1"/>
                </a:solidFill>
                <a:latin typeface="Times New Roman" pitchFamily="18" charset="0"/>
                <a:cs typeface="Times New Roman" pitchFamily="18" charset="0"/>
              </a:rPr>
              <a:t>khẩn</a:t>
            </a:r>
            <a:r>
              <a:rPr lang="en-US" sz="3600" dirty="0" smtClean="0">
                <a:solidFill>
                  <a:schemeClr val="accent1"/>
                </a:solidFill>
                <a:latin typeface="Times New Roman" pitchFamily="18" charset="0"/>
                <a:cs typeface="Times New Roman" pitchFamily="18" charset="0"/>
              </a:rPr>
              <a:t> </a:t>
            </a:r>
            <a:r>
              <a:rPr lang="en-US" sz="3600" dirty="0" err="1" smtClean="0">
                <a:solidFill>
                  <a:schemeClr val="accent1"/>
                </a:solidFill>
                <a:latin typeface="Times New Roman" pitchFamily="18" charset="0"/>
                <a:cs typeface="Times New Roman" pitchFamily="18" charset="0"/>
              </a:rPr>
              <a:t>trương</a:t>
            </a:r>
            <a:r>
              <a:rPr lang="en-US" sz="3600" dirty="0" smtClean="0">
                <a:solidFill>
                  <a:schemeClr val="accent1"/>
                </a:solidFill>
                <a:latin typeface="Times New Roman" pitchFamily="18" charset="0"/>
                <a:cs typeface="Times New Roman" pitchFamily="18" charset="0"/>
              </a:rPr>
              <a:t> </a:t>
            </a:r>
            <a:r>
              <a:rPr lang="en-US" sz="3600" dirty="0" err="1" smtClean="0">
                <a:solidFill>
                  <a:schemeClr val="accent1"/>
                </a:solidFill>
                <a:latin typeface="Times New Roman" pitchFamily="18" charset="0"/>
                <a:cs typeface="Times New Roman" pitchFamily="18" charset="0"/>
              </a:rPr>
              <a:t>mỗi</a:t>
            </a:r>
            <a:r>
              <a:rPr lang="en-US" sz="3600" dirty="0" smtClean="0">
                <a:solidFill>
                  <a:schemeClr val="accent1"/>
                </a:solidFill>
                <a:latin typeface="Times New Roman" pitchFamily="18" charset="0"/>
                <a:cs typeface="Times New Roman" pitchFamily="18" charset="0"/>
              </a:rPr>
              <a:t> </a:t>
            </a:r>
            <a:r>
              <a:rPr lang="en-US" sz="3600" dirty="0" err="1" smtClean="0">
                <a:solidFill>
                  <a:schemeClr val="accent1"/>
                </a:solidFill>
                <a:latin typeface="Times New Roman" pitchFamily="18" charset="0"/>
                <a:cs typeface="Times New Roman" pitchFamily="18" charset="0"/>
              </a:rPr>
              <a:t>người</a:t>
            </a:r>
            <a:r>
              <a:rPr lang="en-US" sz="3600" dirty="0" smtClean="0">
                <a:solidFill>
                  <a:schemeClr val="accent1"/>
                </a:solidFill>
                <a:latin typeface="Times New Roman" pitchFamily="18" charset="0"/>
                <a:cs typeface="Times New Roman" pitchFamily="18" charset="0"/>
              </a:rPr>
              <a:t> </a:t>
            </a:r>
            <a:r>
              <a:rPr lang="en-US" sz="3600" dirty="0" err="1" smtClean="0">
                <a:solidFill>
                  <a:schemeClr val="accent1"/>
                </a:solidFill>
                <a:latin typeface="Times New Roman" pitchFamily="18" charset="0"/>
                <a:cs typeface="Times New Roman" pitchFamily="18" charset="0"/>
              </a:rPr>
              <a:t>một</a:t>
            </a:r>
            <a:r>
              <a:rPr lang="en-US" sz="3600" dirty="0" smtClean="0">
                <a:solidFill>
                  <a:schemeClr val="accent1"/>
                </a:solidFill>
                <a:latin typeface="Times New Roman" pitchFamily="18" charset="0"/>
                <a:cs typeface="Times New Roman" pitchFamily="18" charset="0"/>
              </a:rPr>
              <a:t> </a:t>
            </a:r>
            <a:r>
              <a:rPr lang="en-US" sz="3600" dirty="0" err="1" smtClean="0">
                <a:solidFill>
                  <a:schemeClr val="accent1"/>
                </a:solidFill>
                <a:latin typeface="Times New Roman" pitchFamily="18" charset="0"/>
                <a:cs typeface="Times New Roman" pitchFamily="18" charset="0"/>
              </a:rPr>
              <a:t>việc</a:t>
            </a:r>
            <a:r>
              <a:rPr lang="en-US" sz="3600" dirty="0" smtClean="0">
                <a:solidFill>
                  <a:schemeClr val="accent1"/>
                </a:solidFill>
                <a:latin typeface="Times New Roman" pitchFamily="18" charset="0"/>
                <a:cs typeface="Times New Roman" pitchFamily="18" charset="0"/>
              </a:rPr>
              <a:t> </a:t>
            </a:r>
            <a:r>
              <a:rPr lang="en-US" sz="3600" dirty="0" err="1" smtClean="0">
                <a:solidFill>
                  <a:schemeClr val="accent1"/>
                </a:solidFill>
                <a:latin typeface="Times New Roman" pitchFamily="18" charset="0"/>
                <a:cs typeface="Times New Roman" pitchFamily="18" charset="0"/>
              </a:rPr>
              <a:t>cho</a:t>
            </a:r>
            <a:r>
              <a:rPr lang="en-US" sz="3600" dirty="0" smtClean="0">
                <a:solidFill>
                  <a:schemeClr val="accent1"/>
                </a:solidFill>
                <a:latin typeface="Times New Roman" pitchFamily="18" charset="0"/>
                <a:cs typeface="Times New Roman" pitchFamily="18" charset="0"/>
              </a:rPr>
              <a:t> </a:t>
            </a:r>
            <a:r>
              <a:rPr lang="en-US" sz="3600" dirty="0" err="1" smtClean="0">
                <a:solidFill>
                  <a:schemeClr val="accent1"/>
                </a:solidFill>
                <a:latin typeface="Times New Roman" pitchFamily="18" charset="0"/>
                <a:cs typeface="Times New Roman" pitchFamily="18" charset="0"/>
              </a:rPr>
              <a:t>kịp</a:t>
            </a:r>
            <a:r>
              <a:rPr lang="en-US" sz="3600" dirty="0" smtClean="0">
                <a:solidFill>
                  <a:schemeClr val="accent1"/>
                </a:solidFill>
                <a:latin typeface="Times New Roman" pitchFamily="18" charset="0"/>
                <a:cs typeface="Times New Roman" pitchFamily="18" charset="0"/>
              </a:rPr>
              <a:t> </a:t>
            </a:r>
            <a:r>
              <a:rPr lang="en-US" sz="3600" dirty="0" err="1" smtClean="0">
                <a:solidFill>
                  <a:schemeClr val="accent1"/>
                </a:solidFill>
                <a:latin typeface="Times New Roman" pitchFamily="18" charset="0"/>
                <a:cs typeface="Times New Roman" pitchFamily="18" charset="0"/>
              </a:rPr>
              <a:t>đón</a:t>
            </a:r>
            <a:r>
              <a:rPr lang="en-US" sz="3600" dirty="0" smtClean="0">
                <a:solidFill>
                  <a:schemeClr val="accent1"/>
                </a:solidFill>
                <a:latin typeface="Times New Roman" pitchFamily="18" charset="0"/>
                <a:cs typeface="Times New Roman" pitchFamily="18" charset="0"/>
              </a:rPr>
              <a:t> </a:t>
            </a:r>
            <a:r>
              <a:rPr lang="en-US" sz="3600" dirty="0" err="1" smtClean="0">
                <a:solidFill>
                  <a:schemeClr val="accent1"/>
                </a:solidFill>
                <a:latin typeface="Times New Roman" pitchFamily="18" charset="0"/>
                <a:cs typeface="Times New Roman" pitchFamily="18" charset="0"/>
              </a:rPr>
              <a:t>giao</a:t>
            </a:r>
            <a:r>
              <a:rPr lang="en-US" sz="3600" dirty="0" smtClean="0">
                <a:solidFill>
                  <a:schemeClr val="accent1"/>
                </a:solidFill>
                <a:latin typeface="Times New Roman" pitchFamily="18" charset="0"/>
                <a:cs typeface="Times New Roman" pitchFamily="18" charset="0"/>
              </a:rPr>
              <a:t> </a:t>
            </a:r>
            <a:r>
              <a:rPr lang="en-US" sz="3600" dirty="0" err="1" smtClean="0">
                <a:solidFill>
                  <a:schemeClr val="accent1"/>
                </a:solidFill>
                <a:latin typeface="Times New Roman" pitchFamily="18" charset="0"/>
                <a:cs typeface="Times New Roman" pitchFamily="18" charset="0"/>
              </a:rPr>
              <a:t>thừa</a:t>
            </a:r>
            <a:r>
              <a:rPr lang="en-US" sz="3600" dirty="0" smtClean="0">
                <a:solidFill>
                  <a:schemeClr val="accent1"/>
                </a:solidFill>
                <a:latin typeface="Times New Roman" pitchFamily="18" charset="0"/>
                <a:cs typeface="Times New Roman" pitchFamily="18" charset="0"/>
              </a:rPr>
              <a:t>.</a:t>
            </a:r>
          </a:p>
        </p:txBody>
      </p:sp>
    </p:spTree>
    <p:extLst>
      <p:ext uri="{BB962C8B-B14F-4D97-AF65-F5344CB8AC3E}">
        <p14:creationId xmlns:p14="http://schemas.microsoft.com/office/powerpoint/2010/main" xmlns="" val="175364206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8"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picture containing calendar&#10;&#10;Description automatically generated">
            <a:extLst>
              <a:ext uri="{FF2B5EF4-FFF2-40B4-BE49-F238E27FC236}">
                <a16:creationId xmlns:a16="http://schemas.microsoft.com/office/drawing/2014/main" xmlns="" id="{7F0EB560-6220-FCD6-7765-4E09E976806F}"/>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r="19573"/>
          <a:stretch/>
        </p:blipFill>
        <p:spPr>
          <a:xfrm>
            <a:off x="-2" y="2"/>
            <a:ext cx="12192002" cy="6886662"/>
          </a:xfrm>
          <a:prstGeom prst="rect">
            <a:avLst/>
          </a:prstGeom>
        </p:spPr>
      </p:pic>
      <p:pic>
        <p:nvPicPr>
          <p:cNvPr id="41" name="Picture 40" descr="Shape, rectangle&#10;&#10;Description automatically generated">
            <a:extLst>
              <a:ext uri="{FF2B5EF4-FFF2-40B4-BE49-F238E27FC236}">
                <a16:creationId xmlns:a16="http://schemas.microsoft.com/office/drawing/2014/main" xmlns="" id="{CE4DAB37-E766-EBF2-94AF-CF893F720B58}"/>
              </a:ext>
            </a:extLst>
          </p:cNvPr>
          <p:cNvPicPr>
            <a:picLocks noChangeAspect="1"/>
          </p:cNvPicPr>
          <p:nvPr/>
        </p:nvPicPr>
        <p:blipFill rotWithShape="1">
          <a:blip r:embed="rId3" cstate="print">
            <a:clrChange>
              <a:clrFrom>
                <a:srgbClr val="383838">
                  <a:alpha val="36078"/>
                </a:srgbClr>
              </a:clrFrom>
              <a:clrTo>
                <a:srgbClr val="383838">
                  <a:alpha val="0"/>
                </a:srgbClr>
              </a:clrTo>
            </a:clrChange>
            <a:extLst>
              <a:ext uri="{28A0092B-C50C-407E-A947-70E740481C1C}">
                <a14:useLocalDpi xmlns:a14="http://schemas.microsoft.com/office/drawing/2010/main" xmlns="" val="0"/>
              </a:ext>
            </a:extLst>
          </a:blip>
          <a:srcRect l="681" t="788" r="6166" b="13750"/>
          <a:stretch/>
        </p:blipFill>
        <p:spPr>
          <a:xfrm>
            <a:off x="4523739" y="-105608"/>
            <a:ext cx="7908517" cy="7252366"/>
          </a:xfrm>
          <a:prstGeom prst="rect">
            <a:avLst/>
          </a:prstGeom>
        </p:spPr>
      </p:pic>
      <p:sp>
        <p:nvSpPr>
          <p:cNvPr id="15" name="TextBox 14">
            <a:extLst>
              <a:ext uri="{FF2B5EF4-FFF2-40B4-BE49-F238E27FC236}">
                <a16:creationId xmlns:a16="http://schemas.microsoft.com/office/drawing/2014/main" xmlns="" id="{26D9C13C-03AC-1F6D-6D63-28D3892A5EA0}"/>
              </a:ext>
            </a:extLst>
          </p:cNvPr>
          <p:cNvSpPr txBox="1"/>
          <p:nvPr/>
        </p:nvSpPr>
        <p:spPr>
          <a:xfrm>
            <a:off x="5114260" y="510210"/>
            <a:ext cx="6720892"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en-US" sz="4000" b="1" i="0" u="none" strike="noStrike" kern="1200" cap="none" spc="0" normalizeH="0" baseline="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dưới</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FFFF00"/>
                </a:solidFill>
                <a:latin typeface="Calibri" panose="020F0502020204030204" pitchFamily="34" charset="0"/>
                <a:ea typeface="Calibri" panose="020F0502020204030204" pitchFamily="34" charset="0"/>
                <a:cs typeface="Calibri" panose="020F0502020204030204" pitchFamily="34" charset="0"/>
              </a:rPr>
              <a:t>v</a:t>
            </a:r>
            <a:r>
              <a:rPr kumimoji="0" lang="en-US" sz="4000" b="1" i="0" u="none" strike="noStrike" kern="1200" cap="none" spc="0" normalizeH="0" noProof="0" dirty="0" smtClean="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à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thực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hiện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yêu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cầu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5" name="Group 24">
            <a:extLst>
              <a:ext uri="{FF2B5EF4-FFF2-40B4-BE49-F238E27FC236}">
                <a16:creationId xmlns:a16="http://schemas.microsoft.com/office/drawing/2014/main" xmlns="" id="{2D5D7A83-AC70-C067-6FA0-663315A371BE}"/>
              </a:ext>
            </a:extLst>
          </p:cNvPr>
          <p:cNvGrpSpPr/>
          <p:nvPr/>
        </p:nvGrpSpPr>
        <p:grpSpPr>
          <a:xfrm>
            <a:off x="4902941" y="2419444"/>
            <a:ext cx="7004382" cy="1200329"/>
            <a:chOff x="4707750" y="3036618"/>
            <a:chExt cx="7004382" cy="1200329"/>
          </a:xfrm>
        </p:grpSpPr>
        <p:pic>
          <p:nvPicPr>
            <p:cNvPr id="18" name="Picture 17">
              <a:extLst>
                <a:ext uri="{FF2B5EF4-FFF2-40B4-BE49-F238E27FC236}">
                  <a16:creationId xmlns:a16="http://schemas.microsoft.com/office/drawing/2014/main" xmlns="" id="{1AADE275-AFCF-9B8B-B0F7-1A41BB6297F6}"/>
                </a:ext>
              </a:extLst>
            </p:cNvPr>
            <p:cNvPicPr>
              <a:picLocks noChangeAspect="1"/>
            </p:cNvPicPr>
            <p:nvPr/>
          </p:nvPicPr>
          <p:blipFill>
            <a:blip r:embed="rId4" cstate="print">
              <a:extLst>
                <a:ext uri="{BEBA8EAE-BF5A-486C-A8C5-ECC9F3942E4B}">
                  <a14:imgProps xmlns:a14="http://schemas.microsoft.com/office/drawing/2010/main" xmlns="">
                    <a14:imgLayer r:embed="rId5">
                      <a14:imgEffect>
                        <a14:backgroundRemoval t="10000" b="90000" l="10000" r="90000"/>
                      </a14:imgEffect>
                    </a14:imgLayer>
                  </a14:imgProps>
                </a:ext>
              </a:extLst>
            </a:blip>
            <a:stretch>
              <a:fillRect/>
            </a:stretch>
          </p:blipFill>
          <p:spPr>
            <a:xfrm>
              <a:off x="4707750" y="3204110"/>
              <a:ext cx="395472" cy="398627"/>
            </a:xfrm>
            <a:prstGeom prst="rect">
              <a:avLst/>
            </a:prstGeom>
          </p:spPr>
        </p:pic>
        <p:sp>
          <p:nvSpPr>
            <p:cNvPr id="19" name="TextBox 18">
              <a:extLst>
                <a:ext uri="{FF2B5EF4-FFF2-40B4-BE49-F238E27FC236}">
                  <a16:creationId xmlns:a16="http://schemas.microsoft.com/office/drawing/2014/main" xmlns="" id="{A254C5A4-7C91-F0D7-5218-6E90CC499156}"/>
                </a:ext>
              </a:extLst>
            </p:cNvPr>
            <p:cNvSpPr txBox="1"/>
            <p:nvPr/>
          </p:nvSpPr>
          <p:spPr>
            <a:xfrm>
              <a:off x="5295326" y="3036618"/>
              <a:ext cx="641680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xét</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thức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trình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bày</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xmlns="" id="{FF3932B3-DADA-5D28-F4E8-3D4DB62DF17F}"/>
              </a:ext>
            </a:extLst>
          </p:cNvPr>
          <p:cNvGrpSpPr/>
          <p:nvPr/>
        </p:nvGrpSpPr>
        <p:grpSpPr>
          <a:xfrm>
            <a:off x="4913921" y="3670691"/>
            <a:ext cx="7403697" cy="646331"/>
            <a:chOff x="4707750" y="4308425"/>
            <a:chExt cx="7403697" cy="646331"/>
          </a:xfrm>
        </p:grpSpPr>
        <p:pic>
          <p:nvPicPr>
            <p:cNvPr id="22" name="Picture 21">
              <a:extLst>
                <a:ext uri="{FF2B5EF4-FFF2-40B4-BE49-F238E27FC236}">
                  <a16:creationId xmlns:a16="http://schemas.microsoft.com/office/drawing/2014/main" xmlns="" id="{E131A9B4-C690-A22D-7402-BA5AB36A1902}"/>
                </a:ext>
              </a:extLst>
            </p:cNvPr>
            <p:cNvPicPr>
              <a:picLocks noChangeAspect="1"/>
            </p:cNvPicPr>
            <p:nvPr/>
          </p:nvPicPr>
          <p:blipFill>
            <a:blip r:embed="rId4" cstate="print">
              <a:extLst>
                <a:ext uri="{BEBA8EAE-BF5A-486C-A8C5-ECC9F3942E4B}">
                  <a14:imgProps xmlns:a14="http://schemas.microsoft.com/office/drawing/2010/main" xmlns="">
                    <a14:imgLayer r:embed="rId5">
                      <a14:imgEffect>
                        <a14:backgroundRemoval t="10000" b="90000" l="10000" r="90000"/>
                      </a14:imgEffect>
                    </a14:imgLayer>
                  </a14:imgProps>
                </a:ext>
              </a:extLst>
            </a:blip>
            <a:stretch>
              <a:fillRect/>
            </a:stretch>
          </p:blipFill>
          <p:spPr>
            <a:xfrm>
              <a:off x="4707750" y="4341448"/>
              <a:ext cx="395472" cy="398627"/>
            </a:xfrm>
            <a:prstGeom prst="rect">
              <a:avLst/>
            </a:prstGeom>
          </p:spPr>
        </p:pic>
        <p:sp>
          <p:nvSpPr>
            <p:cNvPr id="23" name="TextBox 22">
              <a:extLst>
                <a:ext uri="{FF2B5EF4-FFF2-40B4-BE49-F238E27FC236}">
                  <a16:creationId xmlns:a16="http://schemas.microsoft.com/office/drawing/2014/main" xmlns="" id="{E9CF8224-C915-F68D-C223-175883445C05}"/>
                </a:ext>
              </a:extLst>
            </p:cNvPr>
            <p:cNvSpPr txBox="1"/>
            <p:nvPr/>
          </p:nvSpPr>
          <p:spPr>
            <a:xfrm>
              <a:off x="5201196" y="4308425"/>
              <a:ext cx="6910251"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dirty="0">
                  <a:solidFill>
                    <a:prstClr val="white"/>
                  </a:solidFill>
                  <a:latin typeface="Calibri" panose="020F0502020204030204" pitchFamily="34" charset="0"/>
                  <a:ea typeface="Calibri" panose="020F0502020204030204" pitchFamily="34" charset="0"/>
                  <a:cs typeface="Calibri" panose="020F0502020204030204" pitchFamily="34" charset="0"/>
                </a:rPr>
                <a:t>b. </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Ý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chính</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của</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mỗi</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đoạn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văn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là</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gì</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31" name="Group 30">
            <a:extLst>
              <a:ext uri="{FF2B5EF4-FFF2-40B4-BE49-F238E27FC236}">
                <a16:creationId xmlns:a16="http://schemas.microsoft.com/office/drawing/2014/main" xmlns="" id="{BF9A57B6-5239-7962-A857-69FC1C53ECFD}"/>
              </a:ext>
            </a:extLst>
          </p:cNvPr>
          <p:cNvGrpSpPr/>
          <p:nvPr/>
        </p:nvGrpSpPr>
        <p:grpSpPr>
          <a:xfrm>
            <a:off x="4788303" y="4409560"/>
            <a:ext cx="7502934" cy="1200329"/>
            <a:chOff x="4548049" y="4794191"/>
            <a:chExt cx="7502934" cy="1200329"/>
          </a:xfrm>
        </p:grpSpPr>
        <p:pic>
          <p:nvPicPr>
            <p:cNvPr id="29" name="Picture 28">
              <a:extLst>
                <a:ext uri="{FF2B5EF4-FFF2-40B4-BE49-F238E27FC236}">
                  <a16:creationId xmlns:a16="http://schemas.microsoft.com/office/drawing/2014/main" xmlns="" id="{E4CE04BE-EB18-FF7B-5F09-95E3D77DD6B4}"/>
                </a:ext>
              </a:extLst>
            </p:cNvPr>
            <p:cNvPicPr>
              <a:picLocks noChangeAspect="1"/>
            </p:cNvPicPr>
            <p:nvPr/>
          </p:nvPicPr>
          <p:blipFill>
            <a:blip r:embed="rId4" cstate="print">
              <a:extLst>
                <a:ext uri="{BEBA8EAE-BF5A-486C-A8C5-ECC9F3942E4B}">
                  <a14:imgProps xmlns:a14="http://schemas.microsoft.com/office/drawing/2010/main" xmlns="">
                    <a14:imgLayer r:embed="rId5">
                      <a14:imgEffect>
                        <a14:backgroundRemoval t="10000" b="90000" l="10000" r="90000"/>
                      </a14:imgEffect>
                    </a14:imgLayer>
                  </a14:imgProps>
                </a:ext>
              </a:extLst>
            </a:blip>
            <a:stretch>
              <a:fillRect/>
            </a:stretch>
          </p:blipFill>
          <p:spPr>
            <a:xfrm>
              <a:off x="4548049" y="5082090"/>
              <a:ext cx="395472" cy="398627"/>
            </a:xfrm>
            <a:prstGeom prst="rect">
              <a:avLst/>
            </a:prstGeom>
          </p:spPr>
        </p:pic>
        <p:sp>
          <p:nvSpPr>
            <p:cNvPr id="30" name="TextBox 29">
              <a:extLst>
                <a:ext uri="{FF2B5EF4-FFF2-40B4-BE49-F238E27FC236}">
                  <a16:creationId xmlns:a16="http://schemas.microsoft.com/office/drawing/2014/main" xmlns="" id="{BA3228E7-CDED-6B2B-C95B-2082A3449F89}"/>
                </a:ext>
              </a:extLst>
            </p:cNvPr>
            <p:cNvSpPr txBox="1"/>
            <p:nvPr/>
          </p:nvSpPr>
          <p:spPr>
            <a:xfrm>
              <a:off x="4916537" y="4794191"/>
              <a:ext cx="713444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Tìm</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nêu</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white"/>
                  </a:solidFill>
                  <a:latin typeface="Calibri" panose="020F0502020204030204" pitchFamily="34" charset="0"/>
                  <a:ea typeface="Calibri" panose="020F0502020204030204" pitchFamily="34" charset="0"/>
                  <a:cs typeface="Calibri" panose="020F0502020204030204" pitchFamily="34" charset="0"/>
                </a:rPr>
                <a:t>Câu đó nằm ở vị trí nào trong đoạn?</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35" name="Picture 34">
            <a:extLst>
              <a:ext uri="{FF2B5EF4-FFF2-40B4-BE49-F238E27FC236}">
                <a16:creationId xmlns:a16="http://schemas.microsoft.com/office/drawing/2014/main" xmlns="" id="{D7EE4DCA-09E4-1124-0982-2A2C468DB777}"/>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l="62763" t="4762"/>
          <a:stretch/>
        </p:blipFill>
        <p:spPr>
          <a:xfrm>
            <a:off x="240254" y="2251263"/>
            <a:ext cx="1962999" cy="2824103"/>
          </a:xfrm>
          <a:prstGeom prst="rect">
            <a:avLst/>
          </a:prstGeom>
        </p:spPr>
      </p:pic>
      <p:pic>
        <p:nvPicPr>
          <p:cNvPr id="36" name="Picture 35">
            <a:extLst>
              <a:ext uri="{FF2B5EF4-FFF2-40B4-BE49-F238E27FC236}">
                <a16:creationId xmlns:a16="http://schemas.microsoft.com/office/drawing/2014/main" xmlns="" id="{34DF1616-169F-2369-5C66-57280660F4A7}"/>
              </a:ext>
            </a:extLst>
          </p:cNvPr>
          <p:cNvPicPr>
            <a:picLocks noChangeAspect="1"/>
          </p:cNvPicPr>
          <p:nvPr/>
        </p:nvPicPr>
        <p:blipFill rotWithShape="1">
          <a:blip r:embed="rId7" cstate="print">
            <a:extLst>
              <a:ext uri="{28A0092B-C50C-407E-A947-70E740481C1C}">
                <a14:useLocalDpi xmlns:a14="http://schemas.microsoft.com/office/drawing/2010/main" xmlns="" val="0"/>
              </a:ext>
            </a:extLst>
          </a:blip>
          <a:srcRect l="-4671" t="2222" r="56803" b="9620"/>
          <a:stretch/>
        </p:blipFill>
        <p:spPr>
          <a:xfrm rot="443231">
            <a:off x="1268974" y="2209322"/>
            <a:ext cx="2541561" cy="2632961"/>
          </a:xfrm>
          <a:prstGeom prst="rect">
            <a:avLst/>
          </a:prstGeom>
        </p:spPr>
      </p:pic>
      <p:pic>
        <p:nvPicPr>
          <p:cNvPr id="38" name="Picture 37" descr="Logo&#10;&#10;Description automatically generated with medium confidence">
            <a:extLst>
              <a:ext uri="{FF2B5EF4-FFF2-40B4-BE49-F238E27FC236}">
                <a16:creationId xmlns:a16="http://schemas.microsoft.com/office/drawing/2014/main" xmlns="" id="{3B747854-8FED-BF7C-986B-C9DC1F085459}"/>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l="22611" t="25992" r="29425" b="33398"/>
          <a:stretch/>
        </p:blipFill>
        <p:spPr>
          <a:xfrm>
            <a:off x="-734687" y="3800338"/>
            <a:ext cx="4781826" cy="2550055"/>
          </a:xfrm>
          <a:prstGeom prst="rect">
            <a:avLst/>
          </a:prstGeom>
        </p:spPr>
      </p:pic>
      <p:cxnSp>
        <p:nvCxnSpPr>
          <p:cNvPr id="20" name="Straight Connector 19"/>
          <p:cNvCxnSpPr/>
          <p:nvPr/>
        </p:nvCxnSpPr>
        <p:spPr>
          <a:xfrm flipV="1">
            <a:off x="5903259" y="1721225"/>
            <a:ext cx="3576917" cy="134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768788" y="1075765"/>
            <a:ext cx="685800" cy="134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41499653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ppt_x"/>
                                          </p:val>
                                        </p:tav>
                                        <p:tav tm="100000">
                                          <p:val>
                                            <p:strVal val="#ppt_x"/>
                                          </p:val>
                                        </p:tav>
                                      </p:tavLst>
                                    </p:anim>
                                    <p:anim calcmode="lin" valueType="num">
                                      <p:cBhvr additive="base">
                                        <p:cTn id="40"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xmlns="" id="{C38F85FB-8F04-3536-B8DA-8410D0C71D75}"/>
              </a:ext>
            </a:extLst>
          </p:cNvPr>
          <p:cNvSpPr txBox="1"/>
          <p:nvPr/>
        </p:nvSpPr>
        <p:spPr>
          <a:xfrm>
            <a:off x="255495" y="3408779"/>
            <a:ext cx="11828929" cy="1261884"/>
          </a:xfrm>
          <a:prstGeom prst="rect">
            <a:avLst/>
          </a:prstGeom>
          <a:noFill/>
        </p:spPr>
        <p:txBody>
          <a:bodyPr wrap="square" rtlCol="0">
            <a:spAutoFit/>
          </a:bodyPr>
          <a:lstStyle/>
          <a:p>
            <a:pPr algn="just" defTabSz="914377"/>
            <a:r>
              <a:rPr lang="en-US" sz="4000" b="1" dirty="0" smtClean="0">
                <a:solidFill>
                  <a:prstClr val="black"/>
                </a:solidFill>
              </a:rPr>
              <a:t> </a:t>
            </a:r>
            <a:r>
              <a:rPr lang="en-US" sz="3600" dirty="0" err="1" smtClean="0">
                <a:solidFill>
                  <a:srgbClr val="7030A0"/>
                </a:solidFill>
                <a:latin typeface="Times New Roman" pitchFamily="18" charset="0"/>
                <a:cs typeface="Times New Roman" pitchFamily="18" charset="0"/>
              </a:rPr>
              <a:t>Thế</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mới</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biết</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các</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loài</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chim</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làm</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tổ</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thật</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độc</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đáo</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và</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thông</a:t>
            </a:r>
            <a:r>
              <a:rPr lang="en-US" sz="3600" dirty="0" smtClean="0">
                <a:solidFill>
                  <a:srgbClr val="7030A0"/>
                </a:solidFill>
                <a:latin typeface="Times New Roman" pitchFamily="18" charset="0"/>
                <a:cs typeface="Times New Roman" pitchFamily="18" charset="0"/>
              </a:rPr>
              <a:t> minh </a:t>
            </a:r>
            <a:r>
              <a:rPr lang="en-US" sz="3600" dirty="0" err="1" smtClean="0">
                <a:solidFill>
                  <a:srgbClr val="7030A0"/>
                </a:solidFill>
                <a:latin typeface="Times New Roman" pitchFamily="18" charset="0"/>
                <a:cs typeface="Times New Roman" pitchFamily="18" charset="0"/>
              </a:rPr>
              <a:t>làm</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sao</a:t>
            </a:r>
            <a:r>
              <a:rPr lang="en-US" sz="3600" dirty="0" smtClean="0">
                <a:solidFill>
                  <a:srgbClr val="7030A0"/>
                </a:solidFill>
                <a:latin typeface="Times New Roman" pitchFamily="18" charset="0"/>
                <a:cs typeface="Times New Roman" pitchFamily="18" charset="0"/>
              </a:rPr>
              <a:t>!</a:t>
            </a:r>
            <a:endParaRPr lang="en-US" sz="3600" dirty="0">
              <a:solidFill>
                <a:srgbClr val="7030A0"/>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xmlns="" id="{86674B63-45BC-2D27-2E90-47458ECA8260}"/>
              </a:ext>
            </a:extLst>
          </p:cNvPr>
          <p:cNvSpPr txBox="1"/>
          <p:nvPr/>
        </p:nvSpPr>
        <p:spPr>
          <a:xfrm>
            <a:off x="228601" y="753036"/>
            <a:ext cx="12192000" cy="646331"/>
          </a:xfrm>
          <a:prstGeom prst="rect">
            <a:avLst/>
          </a:prstGeom>
          <a:noFill/>
        </p:spPr>
        <p:txBody>
          <a:bodyPr wrap="square" rtlCol="0">
            <a:spAutoFit/>
          </a:bodyPr>
          <a:lstStyle/>
          <a:p>
            <a:pPr algn="just" defTabSz="914377"/>
            <a:r>
              <a:rPr lang="vi-VN" sz="3600" b="1" dirty="0" smtClean="0">
                <a:solidFill>
                  <a:prstClr val="black"/>
                </a:solidFill>
                <a:latin typeface="+mj-lt"/>
              </a:rPr>
              <a:t> </a:t>
            </a:r>
            <a:r>
              <a:rPr lang="en-US" sz="3600" dirty="0" err="1" smtClean="0">
                <a:solidFill>
                  <a:prstClr val="black"/>
                </a:solidFill>
                <a:latin typeface="Times New Roman" pitchFamily="18" charset="0"/>
                <a:cs typeface="Times New Roman" pitchFamily="18" charset="0"/>
              </a:rPr>
              <a:t>Xuân</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về</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những</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chú</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chim</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bắt</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đầu</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sửa</a:t>
            </a:r>
            <a:r>
              <a:rPr lang="en-US" sz="3600" dirty="0" smtClean="0">
                <a:solidFill>
                  <a:prstClr val="black"/>
                </a:solidFill>
                <a:latin typeface="Times New Roman" pitchFamily="18" charset="0"/>
                <a:cs typeface="Times New Roman" pitchFamily="18" charset="0"/>
              </a:rPr>
              <a:t> sang </a:t>
            </a:r>
            <a:r>
              <a:rPr lang="en-US" sz="3600" dirty="0" err="1" smtClean="0">
                <a:solidFill>
                  <a:prstClr val="black"/>
                </a:solidFill>
                <a:latin typeface="Times New Roman" pitchFamily="18" charset="0"/>
                <a:cs typeface="Times New Roman" pitchFamily="18" charset="0"/>
              </a:rPr>
              <a:t>ngôi</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nhà</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của</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mình</a:t>
            </a:r>
            <a:r>
              <a:rPr lang="en-US" sz="3600" dirty="0" smtClean="0">
                <a:solidFill>
                  <a:prstClr val="black"/>
                </a:solidFill>
                <a:latin typeface="Times New Roman" pitchFamily="18" charset="0"/>
                <a:cs typeface="Times New Roman" pitchFamily="18" charset="0"/>
              </a:rPr>
              <a:t>. </a:t>
            </a:r>
            <a:endParaRPr lang="en-US" sz="3600" dirty="0">
              <a:solidFill>
                <a:srgbClr val="FF0000"/>
              </a:solidFill>
              <a:latin typeface="+mj-lt"/>
              <a:cs typeface="Times New Roman" pitchFamily="18" charset="0"/>
            </a:endParaRPr>
          </a:p>
        </p:txBody>
      </p:sp>
      <p:sp>
        <p:nvSpPr>
          <p:cNvPr id="9" name="Rectangle 8"/>
          <p:cNvSpPr/>
          <p:nvPr/>
        </p:nvSpPr>
        <p:spPr>
          <a:xfrm>
            <a:off x="213406" y="57381"/>
            <a:ext cx="1817100" cy="523220"/>
          </a:xfrm>
          <a:prstGeom prst="rect">
            <a:avLst/>
          </a:prstGeom>
        </p:spPr>
        <p:txBody>
          <a:bodyPr wrap="square">
            <a:spAutoFit/>
          </a:bodyPr>
          <a:lstStyle/>
          <a:p>
            <a:r>
              <a:rPr lang="vi-VN" sz="2800" b="1" dirty="0" smtClean="0">
                <a:solidFill>
                  <a:srgbClr val="FF0000"/>
                </a:solidFill>
                <a:latin typeface="+mj-lt"/>
              </a:rPr>
              <a:t>Đoạn </a:t>
            </a:r>
            <a:r>
              <a:rPr lang="en-US" sz="2800" b="1" dirty="0" smtClean="0">
                <a:solidFill>
                  <a:srgbClr val="FF0000"/>
                </a:solidFill>
                <a:latin typeface="+mj-lt"/>
              </a:rPr>
              <a:t>2</a:t>
            </a:r>
            <a:r>
              <a:rPr lang="vi-VN" b="1" dirty="0" smtClean="0">
                <a:solidFill>
                  <a:srgbClr val="FF0000"/>
                </a:solidFill>
                <a:latin typeface="+mj-lt"/>
              </a:rPr>
              <a:t>:</a:t>
            </a:r>
            <a:endParaRPr lang="en-US" dirty="0">
              <a:solidFill>
                <a:srgbClr val="FF0000"/>
              </a:solidFill>
              <a:latin typeface="+mj-lt"/>
            </a:endParaRPr>
          </a:p>
        </p:txBody>
      </p:sp>
      <p:sp>
        <p:nvSpPr>
          <p:cNvPr id="5" name="TextBox 4">
            <a:extLst>
              <a:ext uri="{FF2B5EF4-FFF2-40B4-BE49-F238E27FC236}">
                <a16:creationId xmlns:a16="http://schemas.microsoft.com/office/drawing/2014/main" xmlns="" id="{86674B63-45BC-2D27-2E90-47458ECA8260}"/>
              </a:ext>
            </a:extLst>
          </p:cNvPr>
          <p:cNvSpPr txBox="1"/>
          <p:nvPr/>
        </p:nvSpPr>
        <p:spPr>
          <a:xfrm>
            <a:off x="259979" y="1685366"/>
            <a:ext cx="12192000" cy="1200329"/>
          </a:xfrm>
          <a:prstGeom prst="rect">
            <a:avLst/>
          </a:prstGeom>
          <a:noFill/>
        </p:spPr>
        <p:txBody>
          <a:bodyPr wrap="square" rtlCol="0">
            <a:spAutoFit/>
          </a:bodyPr>
          <a:lstStyle/>
          <a:p>
            <a:pPr algn="just" defTabSz="914377"/>
            <a:r>
              <a:rPr lang="en-US" sz="3600" dirty="0" err="1" smtClean="0">
                <a:latin typeface="Times New Roman" pitchFamily="18" charset="0"/>
                <a:cs typeface="Times New Roman" pitchFamily="18" charset="0"/>
              </a:rPr>
              <a:t>Mùa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xuân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các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loài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chim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nhau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làm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tổ</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thật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độc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đáo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khéo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léo</a:t>
            </a:r>
            <a:r>
              <a:rPr lang="en-US" sz="3600" dirty="0" smtClean="0">
                <a:latin typeface="Times New Roman" pitchFamily="18" charset="0"/>
                <a:cs typeface="Times New Roman" pitchFamily="18" charset="0"/>
              </a:rPr>
              <a:t>.</a:t>
            </a:r>
          </a:p>
        </p:txBody>
      </p:sp>
      <p:sp>
        <p:nvSpPr>
          <p:cNvPr id="6" name="TextBox 5">
            <a:extLst>
              <a:ext uri="{FF2B5EF4-FFF2-40B4-BE49-F238E27FC236}">
                <a16:creationId xmlns:a16="http://schemas.microsoft.com/office/drawing/2014/main" xmlns="" id="{86674B63-45BC-2D27-2E90-47458ECA8260}"/>
              </a:ext>
            </a:extLst>
          </p:cNvPr>
          <p:cNvSpPr txBox="1"/>
          <p:nvPr/>
        </p:nvSpPr>
        <p:spPr>
          <a:xfrm>
            <a:off x="85167" y="5279068"/>
            <a:ext cx="12192000" cy="707886"/>
          </a:xfrm>
          <a:prstGeom prst="rect">
            <a:avLst/>
          </a:prstGeom>
          <a:noFill/>
        </p:spPr>
        <p:txBody>
          <a:bodyPr wrap="square" rtlCol="0">
            <a:spAutoFit/>
          </a:bodyPr>
          <a:lstStyle/>
          <a:p>
            <a:pPr algn="just" defTabSz="914377"/>
            <a:r>
              <a:rPr lang="vi-VN" sz="4000" b="1" dirty="0" smtClean="0">
                <a:solidFill>
                  <a:prstClr val="black"/>
                </a:solidFill>
                <a:latin typeface="Calibri" panose="020F0502020204030204"/>
              </a:rPr>
              <a:t> </a:t>
            </a:r>
            <a:endParaRPr lang="en-US" sz="3600" dirty="0" smtClean="0">
              <a:solidFill>
                <a:schemeClr val="accent1"/>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xmlns="" id="{C38F85FB-8F04-3536-B8DA-8410D0C71D75}"/>
              </a:ext>
            </a:extLst>
          </p:cNvPr>
          <p:cNvSpPr txBox="1"/>
          <p:nvPr/>
        </p:nvSpPr>
        <p:spPr>
          <a:xfrm>
            <a:off x="327213" y="4905885"/>
            <a:ext cx="11828929" cy="1200329"/>
          </a:xfrm>
          <a:prstGeom prst="rect">
            <a:avLst/>
          </a:prstGeom>
          <a:noFill/>
        </p:spPr>
        <p:txBody>
          <a:bodyPr wrap="square" rtlCol="0">
            <a:spAutoFit/>
          </a:bodyPr>
          <a:lstStyle/>
          <a:p>
            <a:pPr algn="just" defTabSz="914377"/>
            <a:r>
              <a:rPr lang="en-US" sz="3600" dirty="0" err="1" smtClean="0">
                <a:solidFill>
                  <a:srgbClr val="7030A0"/>
                </a:solidFill>
                <a:latin typeface="Times New Roman" pitchFamily="18" charset="0"/>
                <a:cs typeface="Times New Roman" pitchFamily="18" charset="0"/>
              </a:rPr>
              <a:t>Em</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nhận</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ra</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các</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loài</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chim</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có</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cách</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làm</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tổ</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thật</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riêng</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biệt</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và</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tài</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tình</a:t>
            </a:r>
            <a:r>
              <a:rPr lang="en-US" sz="3600" dirty="0" smtClean="0">
                <a:solidFill>
                  <a:srgbClr val="7030A0"/>
                </a:solidFill>
                <a:latin typeface="Times New Roman" pitchFamily="18" charset="0"/>
                <a:cs typeface="Times New Roman" pitchFamily="18" charset="0"/>
              </a:rPr>
              <a:t>! </a:t>
            </a:r>
            <a:endParaRPr lang="en-US" sz="36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75364206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8" grpId="0"/>
      <p:bldP spid="5"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chart&#10;&#10;Description automatically generated">
            <a:extLst>
              <a:ext uri="{FF2B5EF4-FFF2-40B4-BE49-F238E27FC236}">
                <a16:creationId xmlns:a16="http://schemas.microsoft.com/office/drawing/2014/main" xmlns="" id="{69921206-D3DC-45FB-95A5-E78A1516044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xmlns="" id="{0F9B2084-019C-4174-B88B-AF68DE134EC5}"/>
              </a:ext>
            </a:extLst>
          </p:cNvPr>
          <p:cNvSpPr/>
          <p:nvPr/>
        </p:nvSpPr>
        <p:spPr>
          <a:xfrm>
            <a:off x="1773382" y="1905507"/>
            <a:ext cx="9144001" cy="830997"/>
          </a:xfrm>
          <a:prstGeom prst="rect">
            <a:avLst/>
          </a:prstGeom>
        </p:spPr>
        <p:txBody>
          <a:bodyPr wrap="square">
            <a:spAutoFit/>
          </a:bodyPr>
          <a:lstStyle/>
          <a:p>
            <a:pPr algn="ctr" defTabSz="914377"/>
            <a:r>
              <a:rPr lang="en-US" sz="4800" b="1" dirty="0" err="1">
                <a:solidFill>
                  <a:srgbClr val="FFFF00"/>
                </a:solidFill>
                <a:latin typeface="Cambria" panose="02040503050406030204" pitchFamily="18" charset="0"/>
                <a:ea typeface="Cambria" panose="02040503050406030204" pitchFamily="18" charset="0"/>
                <a:cs typeface="Calibri" panose="020F0502020204030204" pitchFamily="34" charset="0"/>
              </a:rPr>
              <a:t>Về</a:t>
            </a:r>
            <a:r>
              <a:rPr lang="en-US" sz="4800" b="1" dirty="0">
                <a:solidFill>
                  <a:srgbClr val="FFFF0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FFFF00"/>
                </a:solidFill>
                <a:latin typeface="Cambria" panose="02040503050406030204" pitchFamily="18" charset="0"/>
                <a:ea typeface="Cambria" panose="02040503050406030204" pitchFamily="18" charset="0"/>
                <a:cs typeface="Calibri" panose="020F0502020204030204" pitchFamily="34" charset="0"/>
              </a:rPr>
              <a:t>nhà</a:t>
            </a:r>
            <a:r>
              <a:rPr lang="en-US" sz="4800" b="1" dirty="0">
                <a:solidFill>
                  <a:srgbClr val="FFFF00"/>
                </a:solidFill>
                <a:latin typeface="Cambria" panose="02040503050406030204" pitchFamily="18" charset="0"/>
                <a:ea typeface="Cambria" panose="02040503050406030204" pitchFamily="18" charset="0"/>
                <a:cs typeface="Calibri" panose="020F0502020204030204" pitchFamily="34" charset="0"/>
              </a:rPr>
              <a:t>:</a:t>
            </a:r>
          </a:p>
        </p:txBody>
      </p:sp>
      <p:pic>
        <p:nvPicPr>
          <p:cNvPr id="17" name="Picture 2" descr="Happy Fun Sticker by Kennysgifs">
            <a:extLst>
              <a:ext uri="{FF2B5EF4-FFF2-40B4-BE49-F238E27FC236}">
                <a16:creationId xmlns:a16="http://schemas.microsoft.com/office/drawing/2014/main" xmlns="" id="{05A2EACB-31EE-485C-ABE4-58935C5C2CBB}"/>
              </a:ext>
            </a:extLst>
          </p:cNvPr>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617424" y="4743085"/>
            <a:ext cx="2389032" cy="23243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2" name="Rectangle 1">
            <a:extLst>
              <a:ext uri="{FF2B5EF4-FFF2-40B4-BE49-F238E27FC236}">
                <a16:creationId xmlns:a16="http://schemas.microsoft.com/office/drawing/2014/main" xmlns="" id="{11CCC93A-B0AA-4631-8AB3-A4A171C4F352}"/>
              </a:ext>
            </a:extLst>
          </p:cNvPr>
          <p:cNvSpPr/>
          <p:nvPr/>
        </p:nvSpPr>
        <p:spPr>
          <a:xfrm>
            <a:off x="2355273" y="2967336"/>
            <a:ext cx="7798377" cy="2308324"/>
          </a:xfrm>
          <a:prstGeom prst="rect">
            <a:avLst/>
          </a:prstGeom>
        </p:spPr>
        <p:txBody>
          <a:bodyPr wrap="square">
            <a:spAutoFit/>
          </a:bodyPr>
          <a:lstStyle/>
          <a:p>
            <a:pPr marL="761962" indent="-761962" algn="just" defTabSz="914377">
              <a:buBlip>
                <a:blip r:embed="rId4"/>
              </a:buBlip>
            </a:pPr>
            <a:r>
              <a:rPr lang="vi-VN" sz="4800" b="1" dirty="0">
                <a:solidFill>
                  <a:prstClr val="white"/>
                </a:solidFill>
                <a:latin typeface="Calibri" panose="020F0502020204030204" pitchFamily="34" charset="0"/>
                <a:cs typeface="Calibri" panose="020F0502020204030204" pitchFamily="34" charset="0"/>
              </a:rPr>
              <a:t> Trao đổi với người thân về vẻ riêng của từng người trong gia đình.</a:t>
            </a:r>
            <a:endParaRPr lang="en-US" sz="4800" b="1"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933574902"/>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5FAD1A9A-B337-4C3D-95BB-F24F457AB507}"/>
              </a:ext>
            </a:extLst>
          </p:cNvPr>
          <p:cNvSpPr/>
          <p:nvPr/>
        </p:nvSpPr>
        <p:spPr>
          <a:xfrm>
            <a:off x="1353710" y="825796"/>
            <a:ext cx="9565927" cy="44054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kids wearing matching outfits&#10;&#10;Description automatically generated with low confidence">
            <a:extLst>
              <a:ext uri="{FF2B5EF4-FFF2-40B4-BE49-F238E27FC236}">
                <a16:creationId xmlns:a16="http://schemas.microsoft.com/office/drawing/2014/main" xmlns="" id="{1A8660FA-BCA2-57C1-E990-301FA67F7DA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2013107" y="2261763"/>
            <a:ext cx="8727918" cy="5818612"/>
          </a:xfrm>
          <a:prstGeom prst="rect">
            <a:avLst/>
          </a:prstGeom>
        </p:spPr>
      </p:pic>
      <p:pic>
        <p:nvPicPr>
          <p:cNvPr id="8" name="Picture 7">
            <a:extLst>
              <a:ext uri="{FF2B5EF4-FFF2-40B4-BE49-F238E27FC236}">
                <a16:creationId xmlns:a16="http://schemas.microsoft.com/office/drawing/2014/main" xmlns="" id="{C5CB1291-CB54-C858-7AD1-50001990982D}"/>
              </a:ext>
            </a:extLst>
          </p:cNvPr>
          <p:cNvPicPr>
            <a:picLocks noChangeAspect="1"/>
          </p:cNvPicPr>
          <p:nvPr/>
        </p:nvPicPr>
        <p:blipFill>
          <a:blip r:embed="rId4" cstate="print"/>
          <a:stretch>
            <a:fillRect/>
          </a:stretch>
        </p:blipFill>
        <p:spPr>
          <a:xfrm>
            <a:off x="3142986" y="1283108"/>
            <a:ext cx="6096528" cy="2310584"/>
          </a:xfrm>
          <a:prstGeom prst="rect">
            <a:avLst/>
          </a:prstGeom>
        </p:spPr>
      </p:pic>
    </p:spTree>
    <p:extLst>
      <p:ext uri="{BB962C8B-B14F-4D97-AF65-F5344CB8AC3E}">
        <p14:creationId xmlns:p14="http://schemas.microsoft.com/office/powerpoint/2010/main" xmlns="" val="3181798193"/>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0" y="0"/>
            <a:ext cx="12192000" cy="523220"/>
          </a:xfrm>
          <a:prstGeom prst="rect">
            <a:avLst/>
          </a:prstGeom>
          <a:noFill/>
          <a:ln w="9525">
            <a:noFill/>
            <a:miter lim="800000"/>
            <a:headEnd/>
            <a:tailEnd/>
          </a:ln>
        </p:spPr>
        <p:txBody>
          <a:bodyPr>
            <a:spAutoFit/>
          </a:bodyPr>
          <a:lstStyle/>
          <a:p>
            <a:pPr marL="514350" indent="-514350" eaLnBrk="1" hangingPunct="1"/>
            <a:r>
              <a:rPr lang="en-US" sz="2700" b="1" dirty="0" err="1">
                <a:solidFill>
                  <a:srgbClr val="FF0000"/>
                </a:solidFill>
              </a:rPr>
              <a:t>Bài</a:t>
            </a:r>
            <a:r>
              <a:rPr lang="en-US" sz="2700" b="1" dirty="0">
                <a:solidFill>
                  <a:srgbClr val="FF0000"/>
                </a:solidFill>
              </a:rPr>
              <a:t> </a:t>
            </a:r>
            <a:r>
              <a:rPr lang="en-US" sz="2700" b="1" dirty="0" smtClean="0">
                <a:solidFill>
                  <a:srgbClr val="FF0000"/>
                </a:solidFill>
              </a:rPr>
              <a:t>1</a:t>
            </a:r>
            <a:r>
              <a:rPr lang="en-US" sz="2800" b="1" dirty="0" smtClean="0">
                <a:solidFill>
                  <a:srgbClr val="0000CC"/>
                </a:solidFill>
                <a:latin typeface="Times New Roman" pitchFamily="18" charset="0"/>
                <a:cs typeface="Times New Roman" pitchFamily="18" charset="0"/>
              </a:rPr>
              <a:t> </a:t>
            </a:r>
            <a:r>
              <a:rPr lang="en-US" sz="2700" b="1" dirty="0" smtClean="0">
                <a:solidFill>
                  <a:srgbClr val="0000CC"/>
                </a:solidFill>
              </a:rPr>
              <a:t>:</a:t>
            </a:r>
            <a:endParaRPr lang="en-US" sz="2700" b="1" dirty="0">
              <a:solidFill>
                <a:srgbClr val="0000CC"/>
              </a:solidFill>
            </a:endParaRPr>
          </a:p>
        </p:txBody>
      </p:sp>
      <p:graphicFrame>
        <p:nvGraphicFramePr>
          <p:cNvPr id="9" name="Group 42"/>
          <p:cNvGraphicFramePr>
            <a:graphicFrameLocks noGrp="1"/>
          </p:cNvGraphicFramePr>
          <p:nvPr/>
        </p:nvGraphicFramePr>
        <p:xfrm>
          <a:off x="47812" y="1030940"/>
          <a:ext cx="12090400" cy="5293670"/>
        </p:xfrm>
        <a:graphic>
          <a:graphicData uri="http://schemas.openxmlformats.org/drawingml/2006/table">
            <a:tbl>
              <a:tblPr/>
              <a:tblGrid>
                <a:gridCol w="1404470"/>
                <a:gridCol w="2528047"/>
                <a:gridCol w="2850777"/>
                <a:gridCol w="3455894"/>
                <a:gridCol w="1851212"/>
              </a:tblGrid>
              <a:tr h="1160931">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1" i="0" u="none" strike="noStrike" cap="none" normalizeH="0" baseline="0" dirty="0" err="1" smtClean="0">
                          <a:ln>
                            <a:noFill/>
                          </a:ln>
                          <a:solidFill>
                            <a:srgbClr val="002060"/>
                          </a:solidFill>
                          <a:effectLst/>
                          <a:latin typeface="Times New Roman" pitchFamily="18" charset="0"/>
                        </a:rPr>
                        <a:t>Đoạn</a:t>
                      </a:r>
                      <a:r>
                        <a:rPr kumimoji="0" lang="en-US" sz="2800" b="1" i="0" u="none" strike="noStrike" cap="none" normalizeH="0" baseline="0" dirty="0" smtClean="0">
                          <a:ln>
                            <a:noFill/>
                          </a:ln>
                          <a:solidFill>
                            <a:srgbClr val="002060"/>
                          </a:solidFill>
                          <a:effectLst/>
                          <a:latin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rPr>
                        <a:t>văn</a:t>
                      </a:r>
                      <a:endParaRPr kumimoji="0" lang="en-US" sz="2800" b="1" i="0" u="none" strike="noStrike" cap="none" normalizeH="0" baseline="0" dirty="0" smtClean="0">
                        <a:ln>
                          <a:noFill/>
                        </a:ln>
                        <a:solidFill>
                          <a:srgbClr val="002060"/>
                        </a:solidFill>
                        <a:effectLst/>
                        <a:latin typeface="Times New Roman" pitchFamily="18" charset="0"/>
                      </a:endParaRPr>
                    </a:p>
                  </a:txBody>
                  <a:tcPr marL="121920" marR="121920"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700" b="1" i="0" u="none" strike="noStrike" cap="none" normalizeH="0" baseline="0" dirty="0" err="1" smtClean="0">
                          <a:ln>
                            <a:noFill/>
                          </a:ln>
                          <a:solidFill>
                            <a:schemeClr val="accent1">
                              <a:lumMod val="50000"/>
                            </a:schemeClr>
                          </a:solidFill>
                          <a:effectLst/>
                          <a:latin typeface="Times New Roman" pitchFamily="18" charset="0"/>
                        </a:rPr>
                        <a:t>Hình</a:t>
                      </a:r>
                      <a:r>
                        <a:rPr kumimoji="0" lang="en-US" sz="2700" b="1" i="0" u="none" strike="noStrike" cap="none" normalizeH="0" baseline="0" dirty="0" smtClean="0">
                          <a:ln>
                            <a:noFill/>
                          </a:ln>
                          <a:solidFill>
                            <a:schemeClr val="accent1">
                              <a:lumMod val="50000"/>
                            </a:schemeClr>
                          </a:solidFill>
                          <a:effectLst/>
                          <a:latin typeface="Times New Roman" pitchFamily="18" charset="0"/>
                        </a:rPr>
                        <a:t> </a:t>
                      </a:r>
                      <a:r>
                        <a:rPr kumimoji="0" lang="en-US" sz="2700" b="1" i="0" u="none" strike="noStrike" cap="none" normalizeH="0" baseline="0" dirty="0" err="1" smtClean="0">
                          <a:ln>
                            <a:noFill/>
                          </a:ln>
                          <a:solidFill>
                            <a:schemeClr val="accent1">
                              <a:lumMod val="50000"/>
                            </a:schemeClr>
                          </a:solidFill>
                          <a:effectLst/>
                          <a:latin typeface="Times New Roman" pitchFamily="18" charset="0"/>
                        </a:rPr>
                        <a:t>thức</a:t>
                      </a:r>
                      <a:r>
                        <a:rPr kumimoji="0" lang="en-US" sz="2700" b="1" i="0" u="none" strike="noStrike" cap="none" normalizeH="0" baseline="0" dirty="0" smtClean="0">
                          <a:ln>
                            <a:noFill/>
                          </a:ln>
                          <a:solidFill>
                            <a:schemeClr val="accent1">
                              <a:lumMod val="50000"/>
                            </a:schemeClr>
                          </a:solidFill>
                          <a:effectLst/>
                          <a:latin typeface="Times New Roman" pitchFamily="18" charset="0"/>
                        </a:rPr>
                        <a:t> </a:t>
                      </a:r>
                      <a:r>
                        <a:rPr kumimoji="0" lang="en-US" sz="2700" b="1" i="0" u="none" strike="noStrike" cap="none" normalizeH="0" baseline="0" dirty="0" err="1" smtClean="0">
                          <a:ln>
                            <a:noFill/>
                          </a:ln>
                          <a:solidFill>
                            <a:schemeClr val="accent1">
                              <a:lumMod val="50000"/>
                            </a:schemeClr>
                          </a:solidFill>
                          <a:effectLst/>
                          <a:latin typeface="Times New Roman" pitchFamily="18" charset="0"/>
                        </a:rPr>
                        <a:t>trình</a:t>
                      </a:r>
                      <a:r>
                        <a:rPr kumimoji="0" lang="en-US" sz="2700" b="1" i="0" u="none" strike="noStrike" cap="none" normalizeH="0" baseline="0" dirty="0" smtClean="0">
                          <a:ln>
                            <a:noFill/>
                          </a:ln>
                          <a:solidFill>
                            <a:schemeClr val="accent1">
                              <a:lumMod val="50000"/>
                            </a:schemeClr>
                          </a:solidFill>
                          <a:effectLst/>
                          <a:latin typeface="Times New Roman" pitchFamily="18" charset="0"/>
                        </a:rPr>
                        <a:t> </a:t>
                      </a:r>
                      <a:r>
                        <a:rPr kumimoji="0" lang="en-US" sz="2700" b="1" i="0" u="none" strike="noStrike" cap="none" normalizeH="0" baseline="0" dirty="0" err="1" smtClean="0">
                          <a:ln>
                            <a:noFill/>
                          </a:ln>
                          <a:solidFill>
                            <a:schemeClr val="accent1">
                              <a:lumMod val="50000"/>
                            </a:schemeClr>
                          </a:solidFill>
                          <a:effectLst/>
                          <a:latin typeface="Times New Roman" pitchFamily="18" charset="0"/>
                        </a:rPr>
                        <a:t>bày</a:t>
                      </a:r>
                      <a:r>
                        <a:rPr kumimoji="0" lang="en-US" sz="2700" b="1" i="0" u="none" strike="noStrike" cap="none" normalizeH="0" baseline="0" dirty="0" smtClean="0">
                          <a:ln>
                            <a:noFill/>
                          </a:ln>
                          <a:solidFill>
                            <a:schemeClr val="accent1">
                              <a:lumMod val="50000"/>
                            </a:schemeClr>
                          </a:solidFill>
                          <a:effectLst/>
                          <a:latin typeface="Times New Roman" pitchFamily="18" charset="0"/>
                        </a:rPr>
                        <a:t>  </a:t>
                      </a:r>
                    </a:p>
                  </a:txBody>
                  <a:tcPr marL="121920" marR="121920"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700" b="1" i="0" u="none" strike="noStrike" cap="none" normalizeH="0" baseline="0" dirty="0" smtClean="0">
                          <a:ln>
                            <a:noFill/>
                          </a:ln>
                          <a:solidFill>
                            <a:srgbClr val="002060"/>
                          </a:solidFill>
                          <a:effectLst/>
                          <a:latin typeface="Times New Roman" pitchFamily="18" charset="0"/>
                        </a:rPr>
                        <a:t>Ý </a:t>
                      </a:r>
                      <a:r>
                        <a:rPr kumimoji="0" lang="en-US" sz="2700" b="1" i="0" u="none" strike="noStrike" cap="none" normalizeH="0" baseline="0" dirty="0" err="1" smtClean="0">
                          <a:ln>
                            <a:noFill/>
                          </a:ln>
                          <a:solidFill>
                            <a:srgbClr val="002060"/>
                          </a:solidFill>
                          <a:effectLst/>
                          <a:latin typeface="Times New Roman" pitchFamily="18" charset="0"/>
                        </a:rPr>
                        <a:t>chính</a:t>
                      </a:r>
                      <a:r>
                        <a:rPr kumimoji="0" lang="en-US" sz="2700" b="1" i="0" u="none" strike="noStrike" cap="none" normalizeH="0" baseline="0" dirty="0" smtClean="0">
                          <a:ln>
                            <a:noFill/>
                          </a:ln>
                          <a:solidFill>
                            <a:srgbClr val="002060"/>
                          </a:solidFill>
                          <a:effectLst/>
                          <a:latin typeface="Times New Roman" pitchFamily="18" charset="0"/>
                        </a:rPr>
                        <a:t> </a:t>
                      </a:r>
                      <a:r>
                        <a:rPr kumimoji="0" lang="en-US" sz="2700" b="1" i="0" u="none" strike="noStrike" cap="none" normalizeH="0" baseline="0" dirty="0" err="1" smtClean="0">
                          <a:ln>
                            <a:noFill/>
                          </a:ln>
                          <a:solidFill>
                            <a:srgbClr val="002060"/>
                          </a:solidFill>
                          <a:effectLst/>
                          <a:latin typeface="Times New Roman" pitchFamily="18" charset="0"/>
                        </a:rPr>
                        <a:t>của</a:t>
                      </a:r>
                      <a:r>
                        <a:rPr kumimoji="0" lang="en-US" sz="2700" b="1" i="0" u="none" strike="noStrike" cap="none" normalizeH="0" baseline="0" dirty="0" smtClean="0">
                          <a:ln>
                            <a:noFill/>
                          </a:ln>
                          <a:solidFill>
                            <a:srgbClr val="002060"/>
                          </a:solidFill>
                          <a:effectLst/>
                          <a:latin typeface="Times New Roman" pitchFamily="18" charset="0"/>
                        </a:rPr>
                        <a:t> </a:t>
                      </a:r>
                      <a:r>
                        <a:rPr kumimoji="0" lang="en-US" sz="2700" b="1" i="0" u="none" strike="noStrike" cap="none" normalizeH="0" baseline="0" dirty="0" err="1" smtClean="0">
                          <a:ln>
                            <a:noFill/>
                          </a:ln>
                          <a:solidFill>
                            <a:srgbClr val="002060"/>
                          </a:solidFill>
                          <a:effectLst/>
                          <a:latin typeface="Times New Roman" pitchFamily="18" charset="0"/>
                        </a:rPr>
                        <a:t>đoạn</a:t>
                      </a:r>
                      <a:r>
                        <a:rPr kumimoji="0" lang="en-US" sz="2700" b="1" i="0" u="none" strike="noStrike" cap="none" normalizeH="0" baseline="0" dirty="0" smtClean="0">
                          <a:ln>
                            <a:noFill/>
                          </a:ln>
                          <a:solidFill>
                            <a:srgbClr val="002060"/>
                          </a:solidFill>
                          <a:effectLst/>
                          <a:latin typeface="Times New Roman" pitchFamily="18" charset="0"/>
                        </a:rPr>
                        <a:t> </a:t>
                      </a:r>
                      <a:r>
                        <a:rPr kumimoji="0" lang="en-US" sz="2700" b="1" i="0" u="none" strike="noStrike" cap="none" normalizeH="0" baseline="0" dirty="0" err="1" smtClean="0">
                          <a:ln>
                            <a:noFill/>
                          </a:ln>
                          <a:solidFill>
                            <a:srgbClr val="002060"/>
                          </a:solidFill>
                          <a:effectLst/>
                          <a:latin typeface="Times New Roman" pitchFamily="18" charset="0"/>
                        </a:rPr>
                        <a:t>văn</a:t>
                      </a:r>
                      <a:endParaRPr kumimoji="0" lang="en-US" sz="2700" b="1" i="0" u="none" strike="noStrike" cap="none" normalizeH="0" baseline="0" dirty="0" smtClean="0">
                        <a:ln>
                          <a:noFill/>
                        </a:ln>
                        <a:solidFill>
                          <a:srgbClr val="002060"/>
                        </a:solidFill>
                        <a:effectLst/>
                        <a:latin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700" b="1" i="0" u="none" strike="noStrike" cap="none" normalizeH="0" baseline="0" dirty="0" err="1" smtClean="0">
                          <a:ln>
                            <a:noFill/>
                          </a:ln>
                          <a:solidFill>
                            <a:srgbClr val="002060"/>
                          </a:solidFill>
                          <a:effectLst/>
                          <a:latin typeface="Times New Roman" pitchFamily="18" charset="0"/>
                        </a:rPr>
                        <a:t>Câu</a:t>
                      </a:r>
                      <a:r>
                        <a:rPr kumimoji="0" lang="en-US" sz="2700" b="1" i="0" u="none" strike="noStrike" cap="none" normalizeH="0" baseline="0" dirty="0" smtClean="0">
                          <a:ln>
                            <a:noFill/>
                          </a:ln>
                          <a:solidFill>
                            <a:srgbClr val="002060"/>
                          </a:solidFill>
                          <a:effectLst/>
                          <a:latin typeface="Times New Roman" pitchFamily="18" charset="0"/>
                        </a:rPr>
                        <a:t> </a:t>
                      </a:r>
                      <a:r>
                        <a:rPr kumimoji="0" lang="en-US" sz="2700" b="1" i="0" u="none" strike="noStrike" cap="none" normalizeH="0" baseline="0" dirty="0" err="1" smtClean="0">
                          <a:ln>
                            <a:noFill/>
                          </a:ln>
                          <a:solidFill>
                            <a:srgbClr val="002060"/>
                          </a:solidFill>
                          <a:effectLst/>
                          <a:latin typeface="Times New Roman" pitchFamily="18" charset="0"/>
                        </a:rPr>
                        <a:t>nêu</a:t>
                      </a:r>
                      <a:r>
                        <a:rPr kumimoji="0" lang="en-US" sz="2700" b="1" i="0" u="none" strike="noStrike" cap="none" normalizeH="0" baseline="0" dirty="0" smtClean="0">
                          <a:ln>
                            <a:noFill/>
                          </a:ln>
                          <a:solidFill>
                            <a:srgbClr val="002060"/>
                          </a:solidFill>
                          <a:effectLst/>
                          <a:latin typeface="Times New Roman" pitchFamily="18" charset="0"/>
                        </a:rPr>
                        <a:t> ý </a:t>
                      </a:r>
                      <a:r>
                        <a:rPr kumimoji="0" lang="en-US" sz="2700" b="1" i="0" u="none" strike="noStrike" cap="none" normalizeH="0" baseline="0" dirty="0" err="1" smtClean="0">
                          <a:ln>
                            <a:noFill/>
                          </a:ln>
                          <a:solidFill>
                            <a:srgbClr val="002060"/>
                          </a:solidFill>
                          <a:effectLst/>
                          <a:latin typeface="Times New Roman" pitchFamily="18" charset="0"/>
                        </a:rPr>
                        <a:t>chính</a:t>
                      </a:r>
                      <a:endParaRPr kumimoji="0" lang="en-US" sz="2700" b="1" i="0" u="none" strike="noStrike" cap="none" normalizeH="0" baseline="0" dirty="0" smtClean="0">
                        <a:ln>
                          <a:noFill/>
                        </a:ln>
                        <a:solidFill>
                          <a:srgbClr val="002060"/>
                        </a:solidFill>
                        <a:effectLst/>
                        <a:latin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eaLnBrk="1" hangingPunct="1">
                        <a:spcBef>
                          <a:spcPct val="20000"/>
                        </a:spcBef>
                        <a:buClr>
                          <a:schemeClr val="bg2"/>
                        </a:buClr>
                        <a:buSzPct val="75000"/>
                        <a:buFont typeface="Wingdings" pitchFamily="2" charset="2"/>
                        <a:buNone/>
                      </a:pPr>
                      <a:r>
                        <a:rPr lang="en-US" sz="2800" b="1" dirty="0" err="1" smtClean="0">
                          <a:solidFill>
                            <a:srgbClr val="002060"/>
                          </a:solidFill>
                          <a:latin typeface="Times New Roman" pitchFamily="18" charset="0"/>
                          <a:cs typeface="Times New Roman" pitchFamily="18" charset="0"/>
                        </a:rPr>
                        <a:t>Vị</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trí</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của</a:t>
                      </a:r>
                      <a:endParaRPr lang="en-US" sz="2800" b="1" dirty="0" smtClean="0">
                        <a:solidFill>
                          <a:srgbClr val="002060"/>
                        </a:solidFill>
                        <a:latin typeface="Times New Roman" pitchFamily="18" charset="0"/>
                        <a:cs typeface="Times New Roman" pitchFamily="18" charset="0"/>
                      </a:endParaRPr>
                    </a:p>
                    <a:p>
                      <a:pPr eaLnBrk="1" hangingPunct="1">
                        <a:spcBef>
                          <a:spcPct val="20000"/>
                        </a:spcBef>
                        <a:buClr>
                          <a:schemeClr val="bg2"/>
                        </a:buClr>
                        <a:buSzPct val="75000"/>
                        <a:buFont typeface="Wingdings" pitchFamily="2" charset="2"/>
                        <a:buNone/>
                      </a:pP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câu</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đó</a:t>
                      </a:r>
                      <a:endParaRPr lang="en-US" sz="2800" b="1" dirty="0" smtClean="0">
                        <a:solidFill>
                          <a:srgbClr val="002060"/>
                        </a:solidFill>
                        <a:latin typeface="Times New Roman" pitchFamily="18" charset="0"/>
                        <a:cs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1984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1" i="0" u="none" strike="noStrike" cap="none" normalizeH="0" baseline="0" dirty="0" err="1" smtClean="0">
                          <a:ln>
                            <a:noFill/>
                          </a:ln>
                          <a:solidFill>
                            <a:srgbClr val="7030A0"/>
                          </a:solidFill>
                          <a:effectLst/>
                          <a:latin typeface="Times New Roman" pitchFamily="18" charset="0"/>
                        </a:rPr>
                        <a:t>Đoạn</a:t>
                      </a:r>
                      <a:r>
                        <a:rPr kumimoji="0" lang="en-US" sz="2800" b="1" i="0" u="none" strike="noStrike" cap="none" normalizeH="0" baseline="0" dirty="0" smtClean="0">
                          <a:ln>
                            <a:noFill/>
                          </a:ln>
                          <a:solidFill>
                            <a:srgbClr val="7030A0"/>
                          </a:solidFill>
                          <a:effectLst/>
                          <a:latin typeface="Times New Roman" pitchFamily="18" charset="0"/>
                        </a:rPr>
                        <a:t> 1</a:t>
                      </a:r>
                    </a:p>
                  </a:txBody>
                  <a:tcPr marL="121920" marR="121920"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defRPr/>
                      </a:pPr>
                      <a:endParaRPr kumimoji="0" lang="vi-VN" sz="2800" b="1" i="0" u="none" strike="noStrike" kern="1200" cap="none" spc="0" normalizeH="0" baseline="0" noProof="0" dirty="0" smtClean="0">
                        <a:ln>
                          <a:noFill/>
                        </a:ln>
                        <a:solidFill>
                          <a:srgbClr val="FF0000"/>
                        </a:solidFill>
                        <a:effectLst/>
                        <a:uLnTx/>
                        <a:uFillTx/>
                        <a:latin typeface="+mj-lt"/>
                        <a:ea typeface="+mn-ea"/>
                        <a:cs typeface="+mn-cs"/>
                      </a:endParaRP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400" b="1" i="0" u="none" strike="noStrike" cap="none" normalizeH="0" baseline="0" dirty="0" smtClean="0">
                        <a:ln>
                          <a:noFill/>
                        </a:ln>
                        <a:solidFill>
                          <a:srgbClr val="0000CC"/>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400" b="1" i="0" u="none" strike="noStrike" cap="none" normalizeH="0" baseline="0" dirty="0" smtClean="0">
                        <a:ln>
                          <a:noFill/>
                        </a:ln>
                        <a:solidFill>
                          <a:srgbClr val="0000CC"/>
                        </a:solidFill>
                        <a:effectLst/>
                        <a:latin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400" b="0" i="0" u="none" strike="noStrike" cap="none" normalizeH="0" baseline="0" dirty="0" smtClean="0">
                        <a:ln>
                          <a:noFill/>
                        </a:ln>
                        <a:solidFill>
                          <a:schemeClr val="tx1"/>
                        </a:solidFill>
                        <a:effectLst/>
                        <a:latin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defRPr/>
                      </a:pPr>
                      <a:endParaRPr kumimoji="0" lang="en-US" sz="2400" b="0"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400" b="0" i="0" u="none" strike="noStrike" cap="none" normalizeH="0" baseline="0" dirty="0" smtClean="0">
                        <a:ln>
                          <a:noFill/>
                        </a:ln>
                        <a:solidFill>
                          <a:schemeClr val="tx1"/>
                        </a:solidFill>
                        <a:effectLst/>
                        <a:latin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400" b="0" i="0" u="none" strike="noStrike" cap="none" normalizeH="0" baseline="0" dirty="0" smtClean="0">
                        <a:ln>
                          <a:noFill/>
                        </a:ln>
                        <a:solidFill>
                          <a:schemeClr val="tx1"/>
                        </a:solidFill>
                        <a:effectLst/>
                        <a:latin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12894">
                <a:tc>
                  <a:txBody>
                    <a:bodyPr/>
                    <a:lstStyle/>
                    <a:p>
                      <a:r>
                        <a:rPr lang="en-US" sz="2800" b="1" dirty="0" err="1" smtClean="0">
                          <a:solidFill>
                            <a:srgbClr val="7030A0"/>
                          </a:solidFill>
                          <a:latin typeface="Times New Roman" pitchFamily="18" charset="0"/>
                          <a:cs typeface="Times New Roman" pitchFamily="18" charset="0"/>
                        </a:rPr>
                        <a:t>Đoạn</a:t>
                      </a:r>
                      <a:r>
                        <a:rPr lang="en-US" sz="2800" b="1" baseline="0" dirty="0" smtClean="0">
                          <a:solidFill>
                            <a:srgbClr val="7030A0"/>
                          </a:solidFill>
                          <a:latin typeface="Times New Roman" pitchFamily="18" charset="0"/>
                          <a:cs typeface="Times New Roman" pitchFamily="18" charset="0"/>
                        </a:rPr>
                        <a:t> 2</a:t>
                      </a:r>
                      <a:endParaRPr lang="en-US" sz="2800" b="1" dirty="0">
                        <a:solidFill>
                          <a:srgbClr val="7030A0"/>
                        </a:solidFill>
                        <a:latin typeface="Times New Roman" pitchFamily="18" charset="0"/>
                        <a:cs typeface="Times New Roman" pitchFamily="18" charset="0"/>
                      </a:endParaRPr>
                    </a:p>
                  </a:txBody>
                  <a:tcPr marL="121920" marR="121920"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400" b="1" i="0" u="none" strike="noStrike" cap="none" normalizeH="0" baseline="0" dirty="0" smtClean="0">
                        <a:ln>
                          <a:noFill/>
                        </a:ln>
                        <a:solidFill>
                          <a:srgbClr val="0000CC"/>
                        </a:solidFill>
                        <a:effectLst/>
                        <a:latin typeface="Times New Roman" pitchFamily="18" charset="0"/>
                      </a:endParaRPr>
                    </a:p>
                  </a:txBody>
                  <a:tcPr marL="121920" marR="121920"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400" b="0" i="0" u="none" strike="noStrike" cap="none" normalizeH="0" baseline="0" dirty="0" smtClean="0">
                        <a:ln>
                          <a:noFill/>
                        </a:ln>
                        <a:solidFill>
                          <a:schemeClr val="tx1"/>
                        </a:solidFill>
                        <a:effectLst/>
                        <a:latin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400" b="0" i="0" u="none" strike="noStrike" cap="none" normalizeH="0" baseline="0" dirty="0" smtClean="0">
                        <a:ln>
                          <a:noFill/>
                        </a:ln>
                        <a:solidFill>
                          <a:schemeClr val="tx1"/>
                        </a:solidFill>
                        <a:effectLst/>
                        <a:latin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400" b="0" i="0" u="none" strike="noStrike" cap="none" normalizeH="0" baseline="0" dirty="0" smtClean="0">
                        <a:ln>
                          <a:noFill/>
                        </a:ln>
                        <a:solidFill>
                          <a:schemeClr val="tx1"/>
                        </a:solidFill>
                        <a:effectLst/>
                        <a:latin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179" name="TextBox 12"/>
          <p:cNvSpPr txBox="1">
            <a:spLocks noChangeArrowheads="1"/>
          </p:cNvSpPr>
          <p:nvPr/>
        </p:nvSpPr>
        <p:spPr bwMode="auto">
          <a:xfrm>
            <a:off x="1452282" y="4266521"/>
            <a:ext cx="2435412" cy="2591479"/>
          </a:xfrm>
          <a:prstGeom prst="rect">
            <a:avLst/>
          </a:prstGeom>
          <a:noFill/>
          <a:ln w="9525">
            <a:noFill/>
            <a:miter lim="800000"/>
            <a:headEnd/>
            <a:tailEnd/>
          </a:ln>
        </p:spPr>
        <p:txBody>
          <a:bodyPr wrap="square">
            <a:spAutoFit/>
          </a:bodyPr>
          <a:lstStyle/>
          <a:p>
            <a:pPr lvl="0">
              <a:spcBef>
                <a:spcPct val="20000"/>
              </a:spcBef>
              <a:buClr>
                <a:schemeClr val="bg2"/>
              </a:buClr>
              <a:buSzPct val="75000"/>
            </a:pPr>
            <a:r>
              <a:rPr lang="vi-VN" sz="2800" b="1" dirty="0" smtClean="0">
                <a:solidFill>
                  <a:srgbClr val="FF0000"/>
                </a:solidFill>
                <a:latin typeface="+mj-lt"/>
              </a:rPr>
              <a:t>Các câu tiếp theo được viết liên tục không xuống dòng.</a:t>
            </a:r>
          </a:p>
          <a:p>
            <a:pPr eaLnBrk="1" hangingPunct="1">
              <a:spcBef>
                <a:spcPct val="20000"/>
              </a:spcBef>
              <a:buClr>
                <a:schemeClr val="bg2"/>
              </a:buClr>
              <a:buSzPct val="75000"/>
            </a:pPr>
            <a:endParaRPr lang="en-US" sz="2700" b="1" dirty="0">
              <a:solidFill>
                <a:srgbClr val="FF0000"/>
              </a:solidFill>
            </a:endParaRPr>
          </a:p>
          <a:p>
            <a:pPr algn="r" eaLnBrk="1" hangingPunct="1"/>
            <a:endParaRPr lang="en-US" dirty="0">
              <a:solidFill>
                <a:srgbClr val="FF0000"/>
              </a:solidFill>
            </a:endParaRPr>
          </a:p>
        </p:txBody>
      </p:sp>
      <p:sp>
        <p:nvSpPr>
          <p:cNvPr id="6190"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headEnd/>
            <a:tailEnd/>
          </a:ln>
        </p:spPr>
        <p:txBody>
          <a:bodyPr wrap="none" anchor="ctr"/>
          <a:lstStyle/>
          <a:p>
            <a:endParaRPr lang="vi-VN"/>
          </a:p>
        </p:txBody>
      </p:sp>
      <p:sp>
        <p:nvSpPr>
          <p:cNvPr id="27" name="TextBox 12"/>
          <p:cNvSpPr txBox="1">
            <a:spLocks noChangeArrowheads="1"/>
          </p:cNvSpPr>
          <p:nvPr/>
        </p:nvSpPr>
        <p:spPr bwMode="auto">
          <a:xfrm>
            <a:off x="1497105" y="2200496"/>
            <a:ext cx="2435412" cy="2591479"/>
          </a:xfrm>
          <a:prstGeom prst="rect">
            <a:avLst/>
          </a:prstGeom>
          <a:noFill/>
          <a:ln w="9525">
            <a:noFill/>
            <a:miter lim="800000"/>
            <a:headEnd/>
            <a:tailEnd/>
          </a:ln>
        </p:spPr>
        <p:txBody>
          <a:bodyPr wrap="square">
            <a:spAutoFit/>
          </a:bodyPr>
          <a:lstStyle/>
          <a:p>
            <a:pPr>
              <a:spcBef>
                <a:spcPct val="20000"/>
              </a:spcBef>
              <a:buClr>
                <a:schemeClr val="bg2"/>
              </a:buClr>
              <a:buSzPct val="75000"/>
            </a:pPr>
            <a:r>
              <a:rPr lang="vi-VN" sz="2800" b="1" dirty="0" smtClean="0">
                <a:solidFill>
                  <a:srgbClr val="FF0000"/>
                </a:solidFill>
                <a:latin typeface="+mj-lt"/>
              </a:rPr>
              <a:t>Câu đầu tiên của đoạn được viết lùi đầu dòng.</a:t>
            </a:r>
          </a:p>
          <a:p>
            <a:pPr eaLnBrk="1" hangingPunct="1">
              <a:spcBef>
                <a:spcPct val="20000"/>
              </a:spcBef>
              <a:buClr>
                <a:schemeClr val="bg2"/>
              </a:buClr>
              <a:buSzPct val="75000"/>
            </a:pPr>
            <a:endParaRPr lang="en-US" sz="2700" b="1" dirty="0">
              <a:solidFill>
                <a:srgbClr val="FF0000"/>
              </a:solidFill>
            </a:endParaRPr>
          </a:p>
          <a:p>
            <a:pPr algn="r" eaLnBrk="1" hangingPunct="1"/>
            <a:endParaRPr lang="en-US" dirty="0">
              <a:solidFill>
                <a:srgbClr val="FF0000"/>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179"/>
                                        </p:tgtEl>
                                        <p:attrNameLst>
                                          <p:attrName>style.visibility</p:attrName>
                                        </p:attrNameLst>
                                      </p:cBhvr>
                                      <p:to>
                                        <p:strVal val="visible"/>
                                      </p:to>
                                    </p:set>
                                    <p:animEffect transition="in" filter="blinds(horizontal)">
                                      <p:cBhvr>
                                        <p:cTn id="12" dur="500"/>
                                        <p:tgtEl>
                                          <p:spTgt spid="6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9"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0" y="0"/>
            <a:ext cx="12192000" cy="523220"/>
          </a:xfrm>
          <a:prstGeom prst="rect">
            <a:avLst/>
          </a:prstGeom>
          <a:noFill/>
          <a:ln w="9525">
            <a:noFill/>
            <a:miter lim="800000"/>
            <a:headEnd/>
            <a:tailEnd/>
          </a:ln>
        </p:spPr>
        <p:txBody>
          <a:bodyPr>
            <a:spAutoFit/>
          </a:bodyPr>
          <a:lstStyle/>
          <a:p>
            <a:pPr marL="514350" indent="-514350" eaLnBrk="1" hangingPunct="1"/>
            <a:r>
              <a:rPr lang="en-US" sz="2700" b="1" dirty="0" err="1">
                <a:solidFill>
                  <a:srgbClr val="FF0000"/>
                </a:solidFill>
              </a:rPr>
              <a:t>Bài</a:t>
            </a:r>
            <a:r>
              <a:rPr lang="en-US" sz="2700" b="1" dirty="0">
                <a:solidFill>
                  <a:srgbClr val="FF0000"/>
                </a:solidFill>
              </a:rPr>
              <a:t> 1: </a:t>
            </a:r>
            <a:r>
              <a:rPr lang="en-US" sz="2700" b="1" dirty="0" smtClean="0">
                <a:solidFill>
                  <a:srgbClr val="0000CC"/>
                </a:solidFill>
              </a:rPr>
              <a:t> </a:t>
            </a:r>
            <a:endParaRPr lang="en-US" sz="2700" b="1" dirty="0">
              <a:solidFill>
                <a:srgbClr val="0000CC"/>
              </a:solidFill>
            </a:endParaRPr>
          </a:p>
        </p:txBody>
      </p:sp>
      <p:graphicFrame>
        <p:nvGraphicFramePr>
          <p:cNvPr id="9" name="Group 42"/>
          <p:cNvGraphicFramePr>
            <a:graphicFrameLocks noGrp="1"/>
          </p:cNvGraphicFramePr>
          <p:nvPr/>
        </p:nvGraphicFramePr>
        <p:xfrm>
          <a:off x="47812" y="1030940"/>
          <a:ext cx="12090400" cy="5293670"/>
        </p:xfrm>
        <a:graphic>
          <a:graphicData uri="http://schemas.openxmlformats.org/drawingml/2006/table">
            <a:tbl>
              <a:tblPr/>
              <a:tblGrid>
                <a:gridCol w="1404470"/>
                <a:gridCol w="2380130"/>
                <a:gridCol w="2998694"/>
                <a:gridCol w="3455894"/>
                <a:gridCol w="1851212"/>
              </a:tblGrid>
              <a:tr h="1160931">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1" i="0" u="none" strike="noStrike" cap="none" normalizeH="0" baseline="0" dirty="0" err="1" smtClean="0">
                          <a:ln>
                            <a:noFill/>
                          </a:ln>
                          <a:solidFill>
                            <a:srgbClr val="002060"/>
                          </a:solidFill>
                          <a:effectLst/>
                          <a:latin typeface="Times New Roman" pitchFamily="18" charset="0"/>
                        </a:rPr>
                        <a:t>Đoạn</a:t>
                      </a:r>
                      <a:r>
                        <a:rPr kumimoji="0" lang="en-US" sz="2800" b="1" i="0" u="none" strike="noStrike" cap="none" normalizeH="0" baseline="0" dirty="0" smtClean="0">
                          <a:ln>
                            <a:noFill/>
                          </a:ln>
                          <a:solidFill>
                            <a:srgbClr val="002060"/>
                          </a:solidFill>
                          <a:effectLst/>
                          <a:latin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rPr>
                        <a:t>văn</a:t>
                      </a:r>
                      <a:endParaRPr kumimoji="0" lang="en-US" sz="2800" b="1" i="0" u="none" strike="noStrike" cap="none" normalizeH="0" baseline="0" dirty="0" smtClean="0">
                        <a:ln>
                          <a:noFill/>
                        </a:ln>
                        <a:solidFill>
                          <a:srgbClr val="002060"/>
                        </a:solidFill>
                        <a:effectLst/>
                        <a:latin typeface="Times New Roman" pitchFamily="18" charset="0"/>
                      </a:endParaRPr>
                    </a:p>
                  </a:txBody>
                  <a:tcPr marL="121920" marR="121920"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700" b="1" i="0" u="none" strike="noStrike" cap="none" normalizeH="0" baseline="0" dirty="0" err="1" smtClean="0">
                          <a:ln>
                            <a:noFill/>
                          </a:ln>
                          <a:solidFill>
                            <a:schemeClr val="accent1">
                              <a:lumMod val="50000"/>
                            </a:schemeClr>
                          </a:solidFill>
                          <a:effectLst/>
                          <a:latin typeface="Times New Roman" pitchFamily="18" charset="0"/>
                        </a:rPr>
                        <a:t>Hình</a:t>
                      </a:r>
                      <a:r>
                        <a:rPr kumimoji="0" lang="en-US" sz="2700" b="1" i="0" u="none" strike="noStrike" cap="none" normalizeH="0" baseline="0" dirty="0" smtClean="0">
                          <a:ln>
                            <a:noFill/>
                          </a:ln>
                          <a:solidFill>
                            <a:schemeClr val="accent1">
                              <a:lumMod val="50000"/>
                            </a:schemeClr>
                          </a:solidFill>
                          <a:effectLst/>
                          <a:latin typeface="Times New Roman" pitchFamily="18" charset="0"/>
                        </a:rPr>
                        <a:t> </a:t>
                      </a:r>
                      <a:r>
                        <a:rPr kumimoji="0" lang="en-US" sz="2700" b="1" i="0" u="none" strike="noStrike" cap="none" normalizeH="0" baseline="0" dirty="0" err="1" smtClean="0">
                          <a:ln>
                            <a:noFill/>
                          </a:ln>
                          <a:solidFill>
                            <a:schemeClr val="accent1">
                              <a:lumMod val="50000"/>
                            </a:schemeClr>
                          </a:solidFill>
                          <a:effectLst/>
                          <a:latin typeface="Times New Roman" pitchFamily="18" charset="0"/>
                        </a:rPr>
                        <a:t>thức</a:t>
                      </a:r>
                      <a:r>
                        <a:rPr kumimoji="0" lang="en-US" sz="2700" b="1" i="0" u="none" strike="noStrike" cap="none" normalizeH="0" baseline="0" dirty="0" smtClean="0">
                          <a:ln>
                            <a:noFill/>
                          </a:ln>
                          <a:solidFill>
                            <a:schemeClr val="accent1">
                              <a:lumMod val="50000"/>
                            </a:schemeClr>
                          </a:solidFill>
                          <a:effectLst/>
                          <a:latin typeface="Times New Roman" pitchFamily="18" charset="0"/>
                        </a:rPr>
                        <a:t> </a:t>
                      </a:r>
                      <a:r>
                        <a:rPr kumimoji="0" lang="en-US" sz="2700" b="1" i="0" u="none" strike="noStrike" cap="none" normalizeH="0" baseline="0" dirty="0" err="1" smtClean="0">
                          <a:ln>
                            <a:noFill/>
                          </a:ln>
                          <a:solidFill>
                            <a:schemeClr val="accent1">
                              <a:lumMod val="50000"/>
                            </a:schemeClr>
                          </a:solidFill>
                          <a:effectLst/>
                          <a:latin typeface="Times New Roman" pitchFamily="18" charset="0"/>
                        </a:rPr>
                        <a:t>trình</a:t>
                      </a:r>
                      <a:r>
                        <a:rPr kumimoji="0" lang="en-US" sz="2700" b="1" i="0" u="none" strike="noStrike" cap="none" normalizeH="0" baseline="0" dirty="0" smtClean="0">
                          <a:ln>
                            <a:noFill/>
                          </a:ln>
                          <a:solidFill>
                            <a:schemeClr val="accent1">
                              <a:lumMod val="50000"/>
                            </a:schemeClr>
                          </a:solidFill>
                          <a:effectLst/>
                          <a:latin typeface="Times New Roman" pitchFamily="18" charset="0"/>
                        </a:rPr>
                        <a:t> </a:t>
                      </a:r>
                      <a:r>
                        <a:rPr kumimoji="0" lang="en-US" sz="2700" b="1" i="0" u="none" strike="noStrike" cap="none" normalizeH="0" baseline="0" dirty="0" err="1" smtClean="0">
                          <a:ln>
                            <a:noFill/>
                          </a:ln>
                          <a:solidFill>
                            <a:schemeClr val="accent1">
                              <a:lumMod val="50000"/>
                            </a:schemeClr>
                          </a:solidFill>
                          <a:effectLst/>
                          <a:latin typeface="Times New Roman" pitchFamily="18" charset="0"/>
                        </a:rPr>
                        <a:t>bày</a:t>
                      </a:r>
                      <a:r>
                        <a:rPr kumimoji="0" lang="en-US" sz="2700" b="1" i="0" u="none" strike="noStrike" cap="none" normalizeH="0" baseline="0" dirty="0" smtClean="0">
                          <a:ln>
                            <a:noFill/>
                          </a:ln>
                          <a:solidFill>
                            <a:schemeClr val="accent1">
                              <a:lumMod val="50000"/>
                            </a:schemeClr>
                          </a:solidFill>
                          <a:effectLst/>
                          <a:latin typeface="Times New Roman" pitchFamily="18" charset="0"/>
                        </a:rPr>
                        <a:t>  </a:t>
                      </a:r>
                    </a:p>
                  </a:txBody>
                  <a:tcPr marL="121920" marR="121920"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700" b="1" i="0" u="none" strike="noStrike" cap="none" normalizeH="0" baseline="0" dirty="0" smtClean="0">
                          <a:ln>
                            <a:noFill/>
                          </a:ln>
                          <a:solidFill>
                            <a:srgbClr val="002060"/>
                          </a:solidFill>
                          <a:effectLst/>
                          <a:latin typeface="Times New Roman" pitchFamily="18" charset="0"/>
                        </a:rPr>
                        <a:t>Ý </a:t>
                      </a:r>
                      <a:r>
                        <a:rPr kumimoji="0" lang="en-US" sz="2700" b="1" i="0" u="none" strike="noStrike" cap="none" normalizeH="0" baseline="0" dirty="0" err="1" smtClean="0">
                          <a:ln>
                            <a:noFill/>
                          </a:ln>
                          <a:solidFill>
                            <a:srgbClr val="002060"/>
                          </a:solidFill>
                          <a:effectLst/>
                          <a:latin typeface="Times New Roman" pitchFamily="18" charset="0"/>
                        </a:rPr>
                        <a:t>chính</a:t>
                      </a:r>
                      <a:r>
                        <a:rPr kumimoji="0" lang="en-US" sz="2700" b="1" i="0" u="none" strike="noStrike" cap="none" normalizeH="0" baseline="0" dirty="0" smtClean="0">
                          <a:ln>
                            <a:noFill/>
                          </a:ln>
                          <a:solidFill>
                            <a:srgbClr val="002060"/>
                          </a:solidFill>
                          <a:effectLst/>
                          <a:latin typeface="Times New Roman" pitchFamily="18" charset="0"/>
                        </a:rPr>
                        <a:t> </a:t>
                      </a:r>
                      <a:r>
                        <a:rPr kumimoji="0" lang="en-US" sz="2700" b="1" i="0" u="none" strike="noStrike" cap="none" normalizeH="0" baseline="0" dirty="0" err="1" smtClean="0">
                          <a:ln>
                            <a:noFill/>
                          </a:ln>
                          <a:solidFill>
                            <a:srgbClr val="002060"/>
                          </a:solidFill>
                          <a:effectLst/>
                          <a:latin typeface="Times New Roman" pitchFamily="18" charset="0"/>
                        </a:rPr>
                        <a:t>của</a:t>
                      </a:r>
                      <a:r>
                        <a:rPr kumimoji="0" lang="en-US" sz="2700" b="1" i="0" u="none" strike="noStrike" cap="none" normalizeH="0" baseline="0" dirty="0" smtClean="0">
                          <a:ln>
                            <a:noFill/>
                          </a:ln>
                          <a:solidFill>
                            <a:srgbClr val="002060"/>
                          </a:solidFill>
                          <a:effectLst/>
                          <a:latin typeface="Times New Roman" pitchFamily="18" charset="0"/>
                        </a:rPr>
                        <a:t> </a:t>
                      </a:r>
                      <a:r>
                        <a:rPr kumimoji="0" lang="en-US" sz="2700" b="1" i="0" u="none" strike="noStrike" cap="none" normalizeH="0" baseline="0" dirty="0" err="1" smtClean="0">
                          <a:ln>
                            <a:noFill/>
                          </a:ln>
                          <a:solidFill>
                            <a:srgbClr val="002060"/>
                          </a:solidFill>
                          <a:effectLst/>
                          <a:latin typeface="Times New Roman" pitchFamily="18" charset="0"/>
                        </a:rPr>
                        <a:t>đoạn</a:t>
                      </a:r>
                      <a:r>
                        <a:rPr kumimoji="0" lang="en-US" sz="2700" b="1" i="0" u="none" strike="noStrike" cap="none" normalizeH="0" baseline="0" dirty="0" smtClean="0">
                          <a:ln>
                            <a:noFill/>
                          </a:ln>
                          <a:solidFill>
                            <a:srgbClr val="002060"/>
                          </a:solidFill>
                          <a:effectLst/>
                          <a:latin typeface="Times New Roman" pitchFamily="18" charset="0"/>
                        </a:rPr>
                        <a:t> </a:t>
                      </a:r>
                      <a:r>
                        <a:rPr kumimoji="0" lang="en-US" sz="2700" b="1" i="0" u="none" strike="noStrike" cap="none" normalizeH="0" baseline="0" dirty="0" err="1" smtClean="0">
                          <a:ln>
                            <a:noFill/>
                          </a:ln>
                          <a:solidFill>
                            <a:srgbClr val="002060"/>
                          </a:solidFill>
                          <a:effectLst/>
                          <a:latin typeface="Times New Roman" pitchFamily="18" charset="0"/>
                        </a:rPr>
                        <a:t>văn</a:t>
                      </a:r>
                      <a:endParaRPr kumimoji="0" lang="en-US" sz="2700" b="1" i="0" u="none" strike="noStrike" cap="none" normalizeH="0" baseline="0" dirty="0" smtClean="0">
                        <a:ln>
                          <a:noFill/>
                        </a:ln>
                        <a:solidFill>
                          <a:srgbClr val="002060"/>
                        </a:solidFill>
                        <a:effectLst/>
                        <a:latin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700" b="1" i="0" u="none" strike="noStrike" cap="none" normalizeH="0" baseline="0" dirty="0" err="1" smtClean="0">
                          <a:ln>
                            <a:noFill/>
                          </a:ln>
                          <a:solidFill>
                            <a:srgbClr val="002060"/>
                          </a:solidFill>
                          <a:effectLst/>
                          <a:latin typeface="Times New Roman" pitchFamily="18" charset="0"/>
                        </a:rPr>
                        <a:t>Câu</a:t>
                      </a:r>
                      <a:r>
                        <a:rPr kumimoji="0" lang="en-US" sz="2700" b="1" i="0" u="none" strike="noStrike" cap="none" normalizeH="0" baseline="0" dirty="0" smtClean="0">
                          <a:ln>
                            <a:noFill/>
                          </a:ln>
                          <a:solidFill>
                            <a:srgbClr val="002060"/>
                          </a:solidFill>
                          <a:effectLst/>
                          <a:latin typeface="Times New Roman" pitchFamily="18" charset="0"/>
                        </a:rPr>
                        <a:t> </a:t>
                      </a:r>
                      <a:r>
                        <a:rPr kumimoji="0" lang="en-US" sz="2700" b="1" i="0" u="none" strike="noStrike" cap="none" normalizeH="0" baseline="0" dirty="0" err="1" smtClean="0">
                          <a:ln>
                            <a:noFill/>
                          </a:ln>
                          <a:solidFill>
                            <a:srgbClr val="002060"/>
                          </a:solidFill>
                          <a:effectLst/>
                          <a:latin typeface="Times New Roman" pitchFamily="18" charset="0"/>
                        </a:rPr>
                        <a:t>nêu</a:t>
                      </a:r>
                      <a:r>
                        <a:rPr kumimoji="0" lang="en-US" sz="2700" b="1" i="0" u="none" strike="noStrike" cap="none" normalizeH="0" baseline="0" dirty="0" smtClean="0">
                          <a:ln>
                            <a:noFill/>
                          </a:ln>
                          <a:solidFill>
                            <a:srgbClr val="002060"/>
                          </a:solidFill>
                          <a:effectLst/>
                          <a:latin typeface="Times New Roman" pitchFamily="18" charset="0"/>
                        </a:rPr>
                        <a:t> ý </a:t>
                      </a:r>
                      <a:r>
                        <a:rPr kumimoji="0" lang="en-US" sz="2700" b="1" i="0" u="none" strike="noStrike" cap="none" normalizeH="0" baseline="0" dirty="0" err="1" smtClean="0">
                          <a:ln>
                            <a:noFill/>
                          </a:ln>
                          <a:solidFill>
                            <a:srgbClr val="002060"/>
                          </a:solidFill>
                          <a:effectLst/>
                          <a:latin typeface="Times New Roman" pitchFamily="18" charset="0"/>
                        </a:rPr>
                        <a:t>chính</a:t>
                      </a:r>
                      <a:endParaRPr kumimoji="0" lang="en-US" sz="2700" b="1" i="0" u="none" strike="noStrike" cap="none" normalizeH="0" baseline="0" dirty="0" smtClean="0">
                        <a:ln>
                          <a:noFill/>
                        </a:ln>
                        <a:solidFill>
                          <a:srgbClr val="002060"/>
                        </a:solidFill>
                        <a:effectLst/>
                        <a:latin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eaLnBrk="1" hangingPunct="1">
                        <a:spcBef>
                          <a:spcPct val="20000"/>
                        </a:spcBef>
                        <a:buClr>
                          <a:schemeClr val="bg2"/>
                        </a:buClr>
                        <a:buSzPct val="75000"/>
                        <a:buFont typeface="Wingdings" pitchFamily="2" charset="2"/>
                        <a:buNone/>
                      </a:pPr>
                      <a:r>
                        <a:rPr lang="en-US" sz="2800" b="1" dirty="0" err="1" smtClean="0">
                          <a:solidFill>
                            <a:srgbClr val="002060"/>
                          </a:solidFill>
                          <a:latin typeface="Times New Roman" pitchFamily="18" charset="0"/>
                          <a:cs typeface="Times New Roman" pitchFamily="18" charset="0"/>
                        </a:rPr>
                        <a:t>Vị</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trí</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của</a:t>
                      </a:r>
                      <a:endParaRPr lang="en-US" sz="2800" b="1" dirty="0" smtClean="0">
                        <a:solidFill>
                          <a:srgbClr val="002060"/>
                        </a:solidFill>
                        <a:latin typeface="Times New Roman" pitchFamily="18" charset="0"/>
                        <a:cs typeface="Times New Roman" pitchFamily="18" charset="0"/>
                      </a:endParaRPr>
                    </a:p>
                    <a:p>
                      <a:pPr eaLnBrk="1" hangingPunct="1">
                        <a:spcBef>
                          <a:spcPct val="20000"/>
                        </a:spcBef>
                        <a:buClr>
                          <a:schemeClr val="bg2"/>
                        </a:buClr>
                        <a:buSzPct val="75000"/>
                        <a:buFont typeface="Wingdings" pitchFamily="2" charset="2"/>
                        <a:buNone/>
                      </a:pP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câu</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đó</a:t>
                      </a:r>
                      <a:endParaRPr lang="en-US" sz="2800" b="1" dirty="0" smtClean="0">
                        <a:solidFill>
                          <a:srgbClr val="002060"/>
                        </a:solidFill>
                        <a:latin typeface="Times New Roman" pitchFamily="18" charset="0"/>
                        <a:cs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1984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1" i="0" u="none" strike="noStrike" cap="none" normalizeH="0" baseline="0" dirty="0" err="1" smtClean="0">
                          <a:ln>
                            <a:noFill/>
                          </a:ln>
                          <a:solidFill>
                            <a:srgbClr val="7030A0"/>
                          </a:solidFill>
                          <a:effectLst/>
                          <a:latin typeface="Times New Roman" pitchFamily="18" charset="0"/>
                        </a:rPr>
                        <a:t>Đoạn</a:t>
                      </a:r>
                      <a:r>
                        <a:rPr kumimoji="0" lang="en-US" sz="2800" b="1" i="0" u="none" strike="noStrike" cap="none" normalizeH="0" baseline="0" dirty="0" smtClean="0">
                          <a:ln>
                            <a:noFill/>
                          </a:ln>
                          <a:solidFill>
                            <a:srgbClr val="7030A0"/>
                          </a:solidFill>
                          <a:effectLst/>
                          <a:latin typeface="Times New Roman" pitchFamily="18" charset="0"/>
                        </a:rPr>
                        <a:t> 1</a:t>
                      </a:r>
                    </a:p>
                  </a:txBody>
                  <a:tcPr marL="121920" marR="121920"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defRPr/>
                      </a:pPr>
                      <a:endParaRPr kumimoji="0" lang="vi-VN" sz="2800" b="1" i="0" u="none" strike="noStrike" kern="1200" cap="none" spc="0" normalizeH="0" baseline="0" noProof="0" dirty="0" smtClean="0">
                        <a:ln>
                          <a:noFill/>
                        </a:ln>
                        <a:solidFill>
                          <a:srgbClr val="FF0000"/>
                        </a:solidFill>
                        <a:effectLst/>
                        <a:uLnTx/>
                        <a:uFillTx/>
                        <a:latin typeface="+mj-lt"/>
                        <a:ea typeface="+mn-ea"/>
                        <a:cs typeface="+mn-cs"/>
                      </a:endParaRP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400" b="1" i="0" u="none" strike="noStrike" cap="none" normalizeH="0" baseline="0" dirty="0" smtClean="0">
                        <a:ln>
                          <a:noFill/>
                        </a:ln>
                        <a:solidFill>
                          <a:srgbClr val="0000CC"/>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400" b="1" i="0" u="none" strike="noStrike" cap="none" normalizeH="0" baseline="0" dirty="0" smtClean="0">
                        <a:ln>
                          <a:noFill/>
                        </a:ln>
                        <a:solidFill>
                          <a:srgbClr val="0000CC"/>
                        </a:solidFill>
                        <a:effectLst/>
                        <a:latin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400" b="0" i="0" u="none" strike="noStrike" cap="none" normalizeH="0" baseline="0" dirty="0" smtClean="0">
                        <a:ln>
                          <a:noFill/>
                        </a:ln>
                        <a:solidFill>
                          <a:schemeClr val="tx1"/>
                        </a:solidFill>
                        <a:effectLst/>
                        <a:latin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defRPr/>
                      </a:pPr>
                      <a:endParaRPr kumimoji="0" lang="en-US" sz="2400" b="0"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400" b="0" i="0" u="none" strike="noStrike" cap="none" normalizeH="0" baseline="0" dirty="0" smtClean="0">
                        <a:ln>
                          <a:noFill/>
                        </a:ln>
                        <a:solidFill>
                          <a:schemeClr val="tx1"/>
                        </a:solidFill>
                        <a:effectLst/>
                        <a:latin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400" b="0" i="0" u="none" strike="noStrike" cap="none" normalizeH="0" baseline="0" dirty="0" smtClean="0">
                        <a:ln>
                          <a:noFill/>
                        </a:ln>
                        <a:solidFill>
                          <a:schemeClr val="tx1"/>
                        </a:solidFill>
                        <a:effectLst/>
                        <a:latin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12894">
                <a:tc>
                  <a:txBody>
                    <a:bodyPr/>
                    <a:lstStyle/>
                    <a:p>
                      <a:r>
                        <a:rPr lang="en-US" sz="2800" b="1" dirty="0" err="1" smtClean="0">
                          <a:solidFill>
                            <a:srgbClr val="7030A0"/>
                          </a:solidFill>
                          <a:latin typeface="Times New Roman" pitchFamily="18" charset="0"/>
                          <a:cs typeface="Times New Roman" pitchFamily="18" charset="0"/>
                        </a:rPr>
                        <a:t>Đoạn</a:t>
                      </a:r>
                      <a:r>
                        <a:rPr lang="en-US" sz="2800" b="1" baseline="0" dirty="0" smtClean="0">
                          <a:solidFill>
                            <a:srgbClr val="7030A0"/>
                          </a:solidFill>
                          <a:latin typeface="Times New Roman" pitchFamily="18" charset="0"/>
                          <a:cs typeface="Times New Roman" pitchFamily="18" charset="0"/>
                        </a:rPr>
                        <a:t> 2</a:t>
                      </a:r>
                      <a:endParaRPr lang="en-US" sz="2800" b="1" dirty="0">
                        <a:solidFill>
                          <a:srgbClr val="7030A0"/>
                        </a:solidFill>
                        <a:latin typeface="Times New Roman" pitchFamily="18" charset="0"/>
                        <a:cs typeface="Times New Roman" pitchFamily="18" charset="0"/>
                      </a:endParaRPr>
                    </a:p>
                  </a:txBody>
                  <a:tcPr marL="121920" marR="121920"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400" b="1" i="0" u="none" strike="noStrike" cap="none" normalizeH="0" baseline="0" dirty="0" smtClean="0">
                        <a:ln>
                          <a:noFill/>
                        </a:ln>
                        <a:solidFill>
                          <a:srgbClr val="0000CC"/>
                        </a:solidFill>
                        <a:effectLst/>
                        <a:latin typeface="Times New Roman" pitchFamily="18" charset="0"/>
                      </a:endParaRPr>
                    </a:p>
                  </a:txBody>
                  <a:tcPr marL="121920" marR="121920"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400" b="0" i="0" u="none" strike="noStrike" cap="none" normalizeH="0" baseline="0" dirty="0" smtClean="0">
                        <a:ln>
                          <a:noFill/>
                        </a:ln>
                        <a:solidFill>
                          <a:schemeClr val="tx1"/>
                        </a:solidFill>
                        <a:effectLst/>
                        <a:latin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400" b="0" i="0" u="none" strike="noStrike" cap="none" normalizeH="0" baseline="0" dirty="0" smtClean="0">
                        <a:ln>
                          <a:noFill/>
                        </a:ln>
                        <a:solidFill>
                          <a:schemeClr val="tx1"/>
                        </a:solidFill>
                        <a:effectLst/>
                        <a:latin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400" b="0" i="0" u="none" strike="noStrike" cap="none" normalizeH="0" baseline="0" dirty="0" smtClean="0">
                        <a:ln>
                          <a:noFill/>
                        </a:ln>
                        <a:solidFill>
                          <a:schemeClr val="tx1"/>
                        </a:solidFill>
                        <a:effectLst/>
                        <a:latin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179" name="TextBox 12"/>
          <p:cNvSpPr txBox="1">
            <a:spLocks noChangeArrowheads="1"/>
          </p:cNvSpPr>
          <p:nvPr/>
        </p:nvSpPr>
        <p:spPr bwMode="auto">
          <a:xfrm>
            <a:off x="1438835" y="4266521"/>
            <a:ext cx="2435412" cy="2591479"/>
          </a:xfrm>
          <a:prstGeom prst="rect">
            <a:avLst/>
          </a:prstGeom>
          <a:noFill/>
          <a:ln w="9525">
            <a:noFill/>
            <a:miter lim="800000"/>
            <a:headEnd/>
            <a:tailEnd/>
          </a:ln>
        </p:spPr>
        <p:txBody>
          <a:bodyPr wrap="square">
            <a:spAutoFit/>
          </a:bodyPr>
          <a:lstStyle/>
          <a:p>
            <a:pPr lvl="0">
              <a:spcBef>
                <a:spcPct val="20000"/>
              </a:spcBef>
              <a:buClr>
                <a:schemeClr val="bg2"/>
              </a:buClr>
              <a:buSzPct val="75000"/>
            </a:pPr>
            <a:r>
              <a:rPr lang="vi-VN" sz="2800" b="1" dirty="0" smtClean="0">
                <a:solidFill>
                  <a:srgbClr val="FF0000"/>
                </a:solidFill>
                <a:latin typeface="+mj-lt"/>
              </a:rPr>
              <a:t>Các câu tiếp theo được viết liên tục không xuống dòng.</a:t>
            </a:r>
          </a:p>
          <a:p>
            <a:pPr eaLnBrk="1" hangingPunct="1">
              <a:spcBef>
                <a:spcPct val="20000"/>
              </a:spcBef>
              <a:buClr>
                <a:schemeClr val="bg2"/>
              </a:buClr>
              <a:buSzPct val="75000"/>
            </a:pPr>
            <a:endParaRPr lang="en-US" sz="2700" b="1" dirty="0">
              <a:solidFill>
                <a:srgbClr val="FF0000"/>
              </a:solidFill>
            </a:endParaRPr>
          </a:p>
          <a:p>
            <a:pPr algn="r" eaLnBrk="1" hangingPunct="1"/>
            <a:endParaRPr lang="en-US" dirty="0">
              <a:solidFill>
                <a:srgbClr val="FF0000"/>
              </a:solidFill>
            </a:endParaRPr>
          </a:p>
        </p:txBody>
      </p:sp>
      <p:sp>
        <p:nvSpPr>
          <p:cNvPr id="6181" name="Rectangle 46"/>
          <p:cNvSpPr>
            <a:spLocks noChangeArrowheads="1"/>
          </p:cNvSpPr>
          <p:nvPr/>
        </p:nvSpPr>
        <p:spPr bwMode="auto">
          <a:xfrm>
            <a:off x="3886200" y="4383179"/>
            <a:ext cx="2998694" cy="2084854"/>
          </a:xfrm>
          <a:prstGeom prst="rect">
            <a:avLst/>
          </a:prstGeom>
          <a:noFill/>
          <a:ln w="9525">
            <a:noFill/>
            <a:miter lim="800000"/>
            <a:headEnd/>
            <a:tailEnd/>
          </a:ln>
        </p:spPr>
        <p:txBody>
          <a:bodyPr/>
          <a:lstStyle/>
          <a:p>
            <a:pPr eaLnBrk="1" hangingPunct="1">
              <a:spcBef>
                <a:spcPct val="20000"/>
              </a:spcBef>
              <a:buClr>
                <a:schemeClr val="bg2"/>
              </a:buClr>
              <a:buSzPct val="75000"/>
              <a:buFont typeface="Wingdings" pitchFamily="2" charset="2"/>
              <a:buNone/>
            </a:pPr>
            <a:r>
              <a:rPr lang="en-US" sz="2800" b="1" dirty="0" err="1" smtClean="0">
                <a:solidFill>
                  <a:srgbClr val="FF0000"/>
                </a:solidFill>
                <a:latin typeface="Times New Roman" pitchFamily="18" charset="0"/>
                <a:cs typeface="Times New Roman" pitchFamily="18" charset="0"/>
              </a:rPr>
              <a:t>Các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loài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vật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chăm</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chỉ</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diệt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trừ</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sâu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bọ</a:t>
            </a:r>
            <a:endParaRPr lang="en-US" sz="2800" b="1" dirty="0">
              <a:solidFill>
                <a:srgbClr val="FF0000"/>
              </a:solidFill>
              <a:latin typeface="Times New Roman" pitchFamily="18" charset="0"/>
              <a:cs typeface="Times New Roman" pitchFamily="18" charset="0"/>
            </a:endParaRPr>
          </a:p>
        </p:txBody>
      </p:sp>
      <p:sp>
        <p:nvSpPr>
          <p:cNvPr id="6185" name="Rectangle 47"/>
          <p:cNvSpPr>
            <a:spLocks noChangeArrowheads="1"/>
          </p:cNvSpPr>
          <p:nvPr/>
        </p:nvSpPr>
        <p:spPr bwMode="auto">
          <a:xfrm>
            <a:off x="3792071" y="2312331"/>
            <a:ext cx="2998694" cy="1721784"/>
          </a:xfrm>
          <a:prstGeom prst="rect">
            <a:avLst/>
          </a:prstGeom>
          <a:noFill/>
          <a:ln w="9525">
            <a:noFill/>
            <a:miter lim="800000"/>
            <a:headEnd/>
            <a:tailEnd/>
          </a:ln>
        </p:spPr>
        <p:txBody>
          <a:bodyPr/>
          <a:lstStyle/>
          <a:p>
            <a:pPr eaLnBrk="1" hangingPunct="1">
              <a:spcBef>
                <a:spcPct val="20000"/>
              </a:spcBef>
              <a:buClr>
                <a:schemeClr val="bg2"/>
              </a:buClr>
              <a:buSzPct val="75000"/>
              <a:buFont typeface="Wingdings" pitchFamily="2" charset="2"/>
              <a:buNone/>
            </a:pPr>
            <a:r>
              <a:rPr lang="en-US" sz="2800" b="1" dirty="0" err="1" smtClean="0">
                <a:solidFill>
                  <a:srgbClr val="FF0000"/>
                </a:solidFill>
                <a:latin typeface="Times New Roman" pitchFamily="18" charset="0"/>
                <a:cs typeface="Times New Roman" pitchFamily="18" charset="0"/>
              </a:rPr>
              <a:t>Mọi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người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chuẩn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bị</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cho</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cuộc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khiêu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vũ</a:t>
            </a:r>
            <a:endParaRPr lang="en-US" sz="2800" b="1" dirty="0">
              <a:solidFill>
                <a:srgbClr val="FF0000"/>
              </a:solidFill>
              <a:latin typeface="Times New Roman" pitchFamily="18" charset="0"/>
              <a:cs typeface="Times New Roman" pitchFamily="18" charset="0"/>
            </a:endParaRPr>
          </a:p>
        </p:txBody>
      </p:sp>
      <p:sp>
        <p:nvSpPr>
          <p:cNvPr id="6190"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headEnd/>
            <a:tailEnd/>
          </a:ln>
        </p:spPr>
        <p:txBody>
          <a:bodyPr wrap="none" anchor="ctr"/>
          <a:lstStyle/>
          <a:p>
            <a:endParaRPr lang="vi-VN"/>
          </a:p>
        </p:txBody>
      </p:sp>
      <p:sp>
        <p:nvSpPr>
          <p:cNvPr id="27" name="TextBox 12"/>
          <p:cNvSpPr txBox="1">
            <a:spLocks noChangeArrowheads="1"/>
          </p:cNvSpPr>
          <p:nvPr/>
        </p:nvSpPr>
        <p:spPr bwMode="auto">
          <a:xfrm>
            <a:off x="1443317" y="2200496"/>
            <a:ext cx="2435412" cy="2591479"/>
          </a:xfrm>
          <a:prstGeom prst="rect">
            <a:avLst/>
          </a:prstGeom>
          <a:noFill/>
          <a:ln w="9525">
            <a:noFill/>
            <a:miter lim="800000"/>
            <a:headEnd/>
            <a:tailEnd/>
          </a:ln>
        </p:spPr>
        <p:txBody>
          <a:bodyPr wrap="square">
            <a:spAutoFit/>
          </a:bodyPr>
          <a:lstStyle/>
          <a:p>
            <a:pPr>
              <a:spcBef>
                <a:spcPct val="20000"/>
              </a:spcBef>
              <a:buClr>
                <a:schemeClr val="bg2"/>
              </a:buClr>
              <a:buSzPct val="75000"/>
            </a:pPr>
            <a:r>
              <a:rPr lang="vi-VN" sz="2800" b="1" dirty="0" smtClean="0">
                <a:solidFill>
                  <a:srgbClr val="FF0000"/>
                </a:solidFill>
                <a:latin typeface="+mj-lt"/>
              </a:rPr>
              <a:t>Câu đầu tiên của đoạn được viết lùi đầu dòng.</a:t>
            </a:r>
          </a:p>
          <a:p>
            <a:pPr eaLnBrk="1" hangingPunct="1">
              <a:spcBef>
                <a:spcPct val="20000"/>
              </a:spcBef>
              <a:buClr>
                <a:schemeClr val="bg2"/>
              </a:buClr>
              <a:buSzPct val="75000"/>
            </a:pPr>
            <a:endParaRPr lang="en-US" sz="2700" b="1" dirty="0">
              <a:solidFill>
                <a:srgbClr val="FF0000"/>
              </a:solidFill>
            </a:endParaRPr>
          </a:p>
          <a:p>
            <a:pPr algn="r" eaLnBrk="1" hangingPunct="1"/>
            <a:endParaRPr lang="en-US" dirty="0">
              <a:solidFill>
                <a:srgbClr val="FF0000"/>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85"/>
                                        </p:tgtEl>
                                        <p:attrNameLst>
                                          <p:attrName>style.visibility</p:attrName>
                                        </p:attrNameLst>
                                      </p:cBhvr>
                                      <p:to>
                                        <p:strVal val="visible"/>
                                      </p:to>
                                    </p:set>
                                    <p:animEffect transition="in" filter="blinds(horizontal)">
                                      <p:cBhvr>
                                        <p:cTn id="7" dur="500"/>
                                        <p:tgtEl>
                                          <p:spTgt spid="618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181"/>
                                        </p:tgtEl>
                                        <p:attrNameLst>
                                          <p:attrName>style.visibility</p:attrName>
                                        </p:attrNameLst>
                                      </p:cBhvr>
                                      <p:to>
                                        <p:strVal val="visible"/>
                                      </p:to>
                                    </p:set>
                                    <p:animEffect transition="in" filter="blinds(horizontal)">
                                      <p:cBhvr>
                                        <p:cTn id="12" dur="500"/>
                                        <p:tgtEl>
                                          <p:spTgt spid="6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1" grpId="0"/>
      <p:bldP spid="618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0" y="0"/>
            <a:ext cx="12192000" cy="523220"/>
          </a:xfrm>
          <a:prstGeom prst="rect">
            <a:avLst/>
          </a:prstGeom>
          <a:noFill/>
          <a:ln w="9525">
            <a:noFill/>
            <a:miter lim="800000"/>
            <a:headEnd/>
            <a:tailEnd/>
          </a:ln>
        </p:spPr>
        <p:txBody>
          <a:bodyPr>
            <a:spAutoFit/>
          </a:bodyPr>
          <a:lstStyle/>
          <a:p>
            <a:pPr marL="514350" indent="-514350" eaLnBrk="1" hangingPunct="1"/>
            <a:r>
              <a:rPr lang="en-US" sz="2700" b="1" dirty="0" err="1">
                <a:solidFill>
                  <a:srgbClr val="FF0000"/>
                </a:solidFill>
              </a:rPr>
              <a:t>Bài</a:t>
            </a:r>
            <a:r>
              <a:rPr lang="en-US" sz="2700" b="1" dirty="0">
                <a:solidFill>
                  <a:srgbClr val="FF0000"/>
                </a:solidFill>
              </a:rPr>
              <a:t> 1: </a:t>
            </a:r>
            <a:endParaRPr lang="en-US" sz="2700" b="1" dirty="0">
              <a:solidFill>
                <a:srgbClr val="0000CC"/>
              </a:solidFill>
            </a:endParaRPr>
          </a:p>
        </p:txBody>
      </p:sp>
      <p:graphicFrame>
        <p:nvGraphicFramePr>
          <p:cNvPr id="9" name="Group 42"/>
          <p:cNvGraphicFramePr>
            <a:graphicFrameLocks noGrp="1"/>
          </p:cNvGraphicFramePr>
          <p:nvPr/>
        </p:nvGraphicFramePr>
        <p:xfrm>
          <a:off x="47812" y="1030940"/>
          <a:ext cx="12090400" cy="5293670"/>
        </p:xfrm>
        <a:graphic>
          <a:graphicData uri="http://schemas.openxmlformats.org/drawingml/2006/table">
            <a:tbl>
              <a:tblPr/>
              <a:tblGrid>
                <a:gridCol w="1404470"/>
                <a:gridCol w="2380130"/>
                <a:gridCol w="2998694"/>
                <a:gridCol w="3455894"/>
                <a:gridCol w="1851212"/>
              </a:tblGrid>
              <a:tr h="1160931">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1" i="0" u="none" strike="noStrike" cap="none" normalizeH="0" baseline="0" dirty="0" err="1" smtClean="0">
                          <a:ln>
                            <a:noFill/>
                          </a:ln>
                          <a:solidFill>
                            <a:srgbClr val="002060"/>
                          </a:solidFill>
                          <a:effectLst/>
                          <a:latin typeface="Times New Roman" pitchFamily="18" charset="0"/>
                        </a:rPr>
                        <a:t>Đoạn</a:t>
                      </a:r>
                      <a:r>
                        <a:rPr kumimoji="0" lang="en-US" sz="2800" b="1" i="0" u="none" strike="noStrike" cap="none" normalizeH="0" baseline="0" dirty="0" smtClean="0">
                          <a:ln>
                            <a:noFill/>
                          </a:ln>
                          <a:solidFill>
                            <a:srgbClr val="002060"/>
                          </a:solidFill>
                          <a:effectLst/>
                          <a:latin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rPr>
                        <a:t>văn</a:t>
                      </a:r>
                      <a:endParaRPr kumimoji="0" lang="en-US" sz="2800" b="1" i="0" u="none" strike="noStrike" cap="none" normalizeH="0" baseline="0" dirty="0" smtClean="0">
                        <a:ln>
                          <a:noFill/>
                        </a:ln>
                        <a:solidFill>
                          <a:srgbClr val="002060"/>
                        </a:solidFill>
                        <a:effectLst/>
                        <a:latin typeface="Times New Roman" pitchFamily="18" charset="0"/>
                      </a:endParaRPr>
                    </a:p>
                  </a:txBody>
                  <a:tcPr marL="121920" marR="121920"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700" b="1" i="0" u="none" strike="noStrike" cap="none" normalizeH="0" baseline="0" dirty="0" err="1" smtClean="0">
                          <a:ln>
                            <a:noFill/>
                          </a:ln>
                          <a:solidFill>
                            <a:schemeClr val="accent1">
                              <a:lumMod val="50000"/>
                            </a:schemeClr>
                          </a:solidFill>
                          <a:effectLst/>
                          <a:latin typeface="Times New Roman" pitchFamily="18" charset="0"/>
                        </a:rPr>
                        <a:t>Hình</a:t>
                      </a:r>
                      <a:r>
                        <a:rPr kumimoji="0" lang="en-US" sz="2700" b="1" i="0" u="none" strike="noStrike" cap="none" normalizeH="0" baseline="0" dirty="0" smtClean="0">
                          <a:ln>
                            <a:noFill/>
                          </a:ln>
                          <a:solidFill>
                            <a:schemeClr val="accent1">
                              <a:lumMod val="50000"/>
                            </a:schemeClr>
                          </a:solidFill>
                          <a:effectLst/>
                          <a:latin typeface="Times New Roman" pitchFamily="18" charset="0"/>
                        </a:rPr>
                        <a:t> </a:t>
                      </a:r>
                      <a:r>
                        <a:rPr kumimoji="0" lang="en-US" sz="2700" b="1" i="0" u="none" strike="noStrike" cap="none" normalizeH="0" baseline="0" dirty="0" err="1" smtClean="0">
                          <a:ln>
                            <a:noFill/>
                          </a:ln>
                          <a:solidFill>
                            <a:schemeClr val="accent1">
                              <a:lumMod val="50000"/>
                            </a:schemeClr>
                          </a:solidFill>
                          <a:effectLst/>
                          <a:latin typeface="Times New Roman" pitchFamily="18" charset="0"/>
                        </a:rPr>
                        <a:t>thức</a:t>
                      </a:r>
                      <a:r>
                        <a:rPr kumimoji="0" lang="en-US" sz="2700" b="1" i="0" u="none" strike="noStrike" cap="none" normalizeH="0" baseline="0" dirty="0" smtClean="0">
                          <a:ln>
                            <a:noFill/>
                          </a:ln>
                          <a:solidFill>
                            <a:schemeClr val="accent1">
                              <a:lumMod val="50000"/>
                            </a:schemeClr>
                          </a:solidFill>
                          <a:effectLst/>
                          <a:latin typeface="Times New Roman" pitchFamily="18" charset="0"/>
                        </a:rPr>
                        <a:t> </a:t>
                      </a:r>
                      <a:r>
                        <a:rPr kumimoji="0" lang="en-US" sz="2700" b="1" i="0" u="none" strike="noStrike" cap="none" normalizeH="0" baseline="0" dirty="0" err="1" smtClean="0">
                          <a:ln>
                            <a:noFill/>
                          </a:ln>
                          <a:solidFill>
                            <a:schemeClr val="accent1">
                              <a:lumMod val="50000"/>
                            </a:schemeClr>
                          </a:solidFill>
                          <a:effectLst/>
                          <a:latin typeface="Times New Roman" pitchFamily="18" charset="0"/>
                        </a:rPr>
                        <a:t>trình</a:t>
                      </a:r>
                      <a:r>
                        <a:rPr kumimoji="0" lang="en-US" sz="2700" b="1" i="0" u="none" strike="noStrike" cap="none" normalizeH="0" baseline="0" dirty="0" smtClean="0">
                          <a:ln>
                            <a:noFill/>
                          </a:ln>
                          <a:solidFill>
                            <a:schemeClr val="accent1">
                              <a:lumMod val="50000"/>
                            </a:schemeClr>
                          </a:solidFill>
                          <a:effectLst/>
                          <a:latin typeface="Times New Roman" pitchFamily="18" charset="0"/>
                        </a:rPr>
                        <a:t> </a:t>
                      </a:r>
                      <a:r>
                        <a:rPr kumimoji="0" lang="en-US" sz="2700" b="1" i="0" u="none" strike="noStrike" cap="none" normalizeH="0" baseline="0" dirty="0" err="1" smtClean="0">
                          <a:ln>
                            <a:noFill/>
                          </a:ln>
                          <a:solidFill>
                            <a:schemeClr val="accent1">
                              <a:lumMod val="50000"/>
                            </a:schemeClr>
                          </a:solidFill>
                          <a:effectLst/>
                          <a:latin typeface="Times New Roman" pitchFamily="18" charset="0"/>
                        </a:rPr>
                        <a:t>bày</a:t>
                      </a:r>
                      <a:r>
                        <a:rPr kumimoji="0" lang="en-US" sz="2700" b="1" i="0" u="none" strike="noStrike" cap="none" normalizeH="0" baseline="0" dirty="0" smtClean="0">
                          <a:ln>
                            <a:noFill/>
                          </a:ln>
                          <a:solidFill>
                            <a:schemeClr val="accent1">
                              <a:lumMod val="50000"/>
                            </a:schemeClr>
                          </a:solidFill>
                          <a:effectLst/>
                          <a:latin typeface="Times New Roman" pitchFamily="18" charset="0"/>
                        </a:rPr>
                        <a:t>  </a:t>
                      </a:r>
                    </a:p>
                  </a:txBody>
                  <a:tcPr marL="121920" marR="121920"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700" b="1" i="0" u="none" strike="noStrike" cap="none" normalizeH="0" baseline="0" dirty="0" smtClean="0">
                          <a:ln>
                            <a:noFill/>
                          </a:ln>
                          <a:solidFill>
                            <a:srgbClr val="002060"/>
                          </a:solidFill>
                          <a:effectLst/>
                          <a:latin typeface="Times New Roman" pitchFamily="18" charset="0"/>
                        </a:rPr>
                        <a:t>Ý </a:t>
                      </a:r>
                      <a:r>
                        <a:rPr kumimoji="0" lang="en-US" sz="2700" b="1" i="0" u="none" strike="noStrike" cap="none" normalizeH="0" baseline="0" dirty="0" err="1" smtClean="0">
                          <a:ln>
                            <a:noFill/>
                          </a:ln>
                          <a:solidFill>
                            <a:srgbClr val="002060"/>
                          </a:solidFill>
                          <a:effectLst/>
                          <a:latin typeface="Times New Roman" pitchFamily="18" charset="0"/>
                        </a:rPr>
                        <a:t>chính</a:t>
                      </a:r>
                      <a:r>
                        <a:rPr kumimoji="0" lang="en-US" sz="2700" b="1" i="0" u="none" strike="noStrike" cap="none" normalizeH="0" baseline="0" dirty="0" smtClean="0">
                          <a:ln>
                            <a:noFill/>
                          </a:ln>
                          <a:solidFill>
                            <a:srgbClr val="002060"/>
                          </a:solidFill>
                          <a:effectLst/>
                          <a:latin typeface="Times New Roman" pitchFamily="18" charset="0"/>
                        </a:rPr>
                        <a:t> </a:t>
                      </a:r>
                      <a:r>
                        <a:rPr kumimoji="0" lang="en-US" sz="2700" b="1" i="0" u="none" strike="noStrike" cap="none" normalizeH="0" baseline="0" dirty="0" err="1" smtClean="0">
                          <a:ln>
                            <a:noFill/>
                          </a:ln>
                          <a:solidFill>
                            <a:srgbClr val="002060"/>
                          </a:solidFill>
                          <a:effectLst/>
                          <a:latin typeface="Times New Roman" pitchFamily="18" charset="0"/>
                        </a:rPr>
                        <a:t>của</a:t>
                      </a:r>
                      <a:r>
                        <a:rPr kumimoji="0" lang="en-US" sz="2700" b="1" i="0" u="none" strike="noStrike" cap="none" normalizeH="0" baseline="0" dirty="0" smtClean="0">
                          <a:ln>
                            <a:noFill/>
                          </a:ln>
                          <a:solidFill>
                            <a:srgbClr val="002060"/>
                          </a:solidFill>
                          <a:effectLst/>
                          <a:latin typeface="Times New Roman" pitchFamily="18" charset="0"/>
                        </a:rPr>
                        <a:t> </a:t>
                      </a:r>
                      <a:r>
                        <a:rPr kumimoji="0" lang="en-US" sz="2700" b="1" i="0" u="none" strike="noStrike" cap="none" normalizeH="0" baseline="0" dirty="0" err="1" smtClean="0">
                          <a:ln>
                            <a:noFill/>
                          </a:ln>
                          <a:solidFill>
                            <a:srgbClr val="002060"/>
                          </a:solidFill>
                          <a:effectLst/>
                          <a:latin typeface="Times New Roman" pitchFamily="18" charset="0"/>
                        </a:rPr>
                        <a:t>đoạn</a:t>
                      </a:r>
                      <a:r>
                        <a:rPr kumimoji="0" lang="en-US" sz="2700" b="1" i="0" u="none" strike="noStrike" cap="none" normalizeH="0" baseline="0" dirty="0" smtClean="0">
                          <a:ln>
                            <a:noFill/>
                          </a:ln>
                          <a:solidFill>
                            <a:srgbClr val="002060"/>
                          </a:solidFill>
                          <a:effectLst/>
                          <a:latin typeface="Times New Roman" pitchFamily="18" charset="0"/>
                        </a:rPr>
                        <a:t> </a:t>
                      </a:r>
                      <a:r>
                        <a:rPr kumimoji="0" lang="en-US" sz="2700" b="1" i="0" u="none" strike="noStrike" cap="none" normalizeH="0" baseline="0" dirty="0" err="1" smtClean="0">
                          <a:ln>
                            <a:noFill/>
                          </a:ln>
                          <a:solidFill>
                            <a:srgbClr val="002060"/>
                          </a:solidFill>
                          <a:effectLst/>
                          <a:latin typeface="Times New Roman" pitchFamily="18" charset="0"/>
                        </a:rPr>
                        <a:t>văn</a:t>
                      </a:r>
                      <a:endParaRPr kumimoji="0" lang="en-US" sz="2700" b="1" i="0" u="none" strike="noStrike" cap="none" normalizeH="0" baseline="0" dirty="0" smtClean="0">
                        <a:ln>
                          <a:noFill/>
                        </a:ln>
                        <a:solidFill>
                          <a:srgbClr val="002060"/>
                        </a:solidFill>
                        <a:effectLst/>
                        <a:latin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700" b="1" i="0" u="none" strike="noStrike" cap="none" normalizeH="0" baseline="0" dirty="0" err="1" smtClean="0">
                          <a:ln>
                            <a:noFill/>
                          </a:ln>
                          <a:solidFill>
                            <a:srgbClr val="002060"/>
                          </a:solidFill>
                          <a:effectLst/>
                          <a:latin typeface="Times New Roman" pitchFamily="18" charset="0"/>
                        </a:rPr>
                        <a:t>Câu</a:t>
                      </a:r>
                      <a:r>
                        <a:rPr kumimoji="0" lang="en-US" sz="2700" b="1" i="0" u="none" strike="noStrike" cap="none" normalizeH="0" baseline="0" dirty="0" smtClean="0">
                          <a:ln>
                            <a:noFill/>
                          </a:ln>
                          <a:solidFill>
                            <a:srgbClr val="002060"/>
                          </a:solidFill>
                          <a:effectLst/>
                          <a:latin typeface="Times New Roman" pitchFamily="18" charset="0"/>
                        </a:rPr>
                        <a:t> </a:t>
                      </a:r>
                      <a:r>
                        <a:rPr kumimoji="0" lang="en-US" sz="2700" b="1" i="0" u="none" strike="noStrike" cap="none" normalizeH="0" baseline="0" dirty="0" err="1" smtClean="0">
                          <a:ln>
                            <a:noFill/>
                          </a:ln>
                          <a:solidFill>
                            <a:srgbClr val="002060"/>
                          </a:solidFill>
                          <a:effectLst/>
                          <a:latin typeface="Times New Roman" pitchFamily="18" charset="0"/>
                        </a:rPr>
                        <a:t>nêu</a:t>
                      </a:r>
                      <a:r>
                        <a:rPr kumimoji="0" lang="en-US" sz="2700" b="1" i="0" u="none" strike="noStrike" cap="none" normalizeH="0" baseline="0" dirty="0" smtClean="0">
                          <a:ln>
                            <a:noFill/>
                          </a:ln>
                          <a:solidFill>
                            <a:srgbClr val="002060"/>
                          </a:solidFill>
                          <a:effectLst/>
                          <a:latin typeface="Times New Roman" pitchFamily="18" charset="0"/>
                        </a:rPr>
                        <a:t> ý </a:t>
                      </a:r>
                      <a:r>
                        <a:rPr kumimoji="0" lang="en-US" sz="2700" b="1" i="0" u="none" strike="noStrike" cap="none" normalizeH="0" baseline="0" dirty="0" err="1" smtClean="0">
                          <a:ln>
                            <a:noFill/>
                          </a:ln>
                          <a:solidFill>
                            <a:srgbClr val="002060"/>
                          </a:solidFill>
                          <a:effectLst/>
                          <a:latin typeface="Times New Roman" pitchFamily="18" charset="0"/>
                        </a:rPr>
                        <a:t>chính</a:t>
                      </a:r>
                      <a:endParaRPr kumimoji="0" lang="en-US" sz="2700" b="1" i="0" u="none" strike="noStrike" cap="none" normalizeH="0" baseline="0" dirty="0" smtClean="0">
                        <a:ln>
                          <a:noFill/>
                        </a:ln>
                        <a:solidFill>
                          <a:srgbClr val="002060"/>
                        </a:solidFill>
                        <a:effectLst/>
                        <a:latin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eaLnBrk="1" hangingPunct="1">
                        <a:spcBef>
                          <a:spcPct val="20000"/>
                        </a:spcBef>
                        <a:buClr>
                          <a:schemeClr val="bg2"/>
                        </a:buClr>
                        <a:buSzPct val="75000"/>
                        <a:buFont typeface="Wingdings" pitchFamily="2" charset="2"/>
                        <a:buNone/>
                      </a:pPr>
                      <a:r>
                        <a:rPr lang="en-US" sz="2800" b="1" dirty="0" err="1" smtClean="0">
                          <a:solidFill>
                            <a:srgbClr val="002060"/>
                          </a:solidFill>
                          <a:latin typeface="Times New Roman" pitchFamily="18" charset="0"/>
                          <a:cs typeface="Times New Roman" pitchFamily="18" charset="0"/>
                        </a:rPr>
                        <a:t>Vị</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trí</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của</a:t>
                      </a:r>
                      <a:endParaRPr lang="en-US" sz="2800" b="1" dirty="0" smtClean="0">
                        <a:solidFill>
                          <a:srgbClr val="002060"/>
                        </a:solidFill>
                        <a:latin typeface="Times New Roman" pitchFamily="18" charset="0"/>
                        <a:cs typeface="Times New Roman" pitchFamily="18" charset="0"/>
                      </a:endParaRPr>
                    </a:p>
                    <a:p>
                      <a:pPr eaLnBrk="1" hangingPunct="1">
                        <a:spcBef>
                          <a:spcPct val="20000"/>
                        </a:spcBef>
                        <a:buClr>
                          <a:schemeClr val="bg2"/>
                        </a:buClr>
                        <a:buSzPct val="75000"/>
                        <a:buFont typeface="Wingdings" pitchFamily="2" charset="2"/>
                        <a:buNone/>
                      </a:pP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câu</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đó</a:t>
                      </a:r>
                      <a:endParaRPr lang="en-US" sz="2800" b="1" dirty="0" smtClean="0">
                        <a:solidFill>
                          <a:srgbClr val="002060"/>
                        </a:solidFill>
                        <a:latin typeface="Times New Roman" pitchFamily="18" charset="0"/>
                        <a:cs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1984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1" i="0" u="none" strike="noStrike" cap="none" normalizeH="0" baseline="0" dirty="0" err="1" smtClean="0">
                          <a:ln>
                            <a:noFill/>
                          </a:ln>
                          <a:solidFill>
                            <a:srgbClr val="7030A0"/>
                          </a:solidFill>
                          <a:effectLst/>
                          <a:latin typeface="Times New Roman" pitchFamily="18" charset="0"/>
                        </a:rPr>
                        <a:t>Đoạn</a:t>
                      </a:r>
                      <a:r>
                        <a:rPr kumimoji="0" lang="en-US" sz="2800" b="1" i="0" u="none" strike="noStrike" cap="none" normalizeH="0" baseline="0" dirty="0" smtClean="0">
                          <a:ln>
                            <a:noFill/>
                          </a:ln>
                          <a:solidFill>
                            <a:srgbClr val="7030A0"/>
                          </a:solidFill>
                          <a:effectLst/>
                          <a:latin typeface="Times New Roman" pitchFamily="18" charset="0"/>
                        </a:rPr>
                        <a:t> 1</a:t>
                      </a:r>
                    </a:p>
                  </a:txBody>
                  <a:tcPr marL="121920" marR="121920"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defRPr/>
                      </a:pPr>
                      <a:endParaRPr kumimoji="0" lang="vi-VN" sz="2800" b="1" i="0" u="none" strike="noStrike" kern="1200" cap="none" spc="0" normalizeH="0" baseline="0" noProof="0" dirty="0" smtClean="0">
                        <a:ln>
                          <a:noFill/>
                        </a:ln>
                        <a:solidFill>
                          <a:srgbClr val="FF0000"/>
                        </a:solidFill>
                        <a:effectLst/>
                        <a:uLnTx/>
                        <a:uFillTx/>
                        <a:latin typeface="+mj-lt"/>
                        <a:ea typeface="+mn-ea"/>
                        <a:cs typeface="+mn-cs"/>
                      </a:endParaRP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400" b="1" i="0" u="none" strike="noStrike" cap="none" normalizeH="0" baseline="0" dirty="0" smtClean="0">
                        <a:ln>
                          <a:noFill/>
                        </a:ln>
                        <a:solidFill>
                          <a:srgbClr val="0000CC"/>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400" b="1" i="0" u="none" strike="noStrike" cap="none" normalizeH="0" baseline="0" dirty="0" smtClean="0">
                        <a:ln>
                          <a:noFill/>
                        </a:ln>
                        <a:solidFill>
                          <a:srgbClr val="0000CC"/>
                        </a:solidFill>
                        <a:effectLst/>
                        <a:latin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400" b="0" i="0" u="none" strike="noStrike" cap="none" normalizeH="0" baseline="0" dirty="0" smtClean="0">
                        <a:ln>
                          <a:noFill/>
                        </a:ln>
                        <a:solidFill>
                          <a:schemeClr val="tx1"/>
                        </a:solidFill>
                        <a:effectLst/>
                        <a:latin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defRPr/>
                      </a:pPr>
                      <a:endParaRPr kumimoji="0" lang="en-US" sz="2400" b="0"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400" b="0" i="0" u="none" strike="noStrike" cap="none" normalizeH="0" baseline="0" dirty="0" smtClean="0">
                        <a:ln>
                          <a:noFill/>
                        </a:ln>
                        <a:solidFill>
                          <a:schemeClr val="tx1"/>
                        </a:solidFill>
                        <a:effectLst/>
                        <a:latin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400" b="0" i="0" u="none" strike="noStrike" cap="none" normalizeH="0" baseline="0" dirty="0" smtClean="0">
                        <a:ln>
                          <a:noFill/>
                        </a:ln>
                        <a:solidFill>
                          <a:schemeClr val="tx1"/>
                        </a:solidFill>
                        <a:effectLst/>
                        <a:latin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12894">
                <a:tc>
                  <a:txBody>
                    <a:bodyPr/>
                    <a:lstStyle/>
                    <a:p>
                      <a:r>
                        <a:rPr lang="en-US" sz="2800" b="1" dirty="0" err="1" smtClean="0">
                          <a:solidFill>
                            <a:srgbClr val="7030A0"/>
                          </a:solidFill>
                          <a:latin typeface="Times New Roman" pitchFamily="18" charset="0"/>
                          <a:cs typeface="Times New Roman" pitchFamily="18" charset="0"/>
                        </a:rPr>
                        <a:t>Đoạn</a:t>
                      </a:r>
                      <a:r>
                        <a:rPr lang="en-US" sz="2800" b="1" baseline="0" dirty="0" smtClean="0">
                          <a:solidFill>
                            <a:srgbClr val="7030A0"/>
                          </a:solidFill>
                          <a:latin typeface="Times New Roman" pitchFamily="18" charset="0"/>
                          <a:cs typeface="Times New Roman" pitchFamily="18" charset="0"/>
                        </a:rPr>
                        <a:t> 2</a:t>
                      </a:r>
                      <a:endParaRPr lang="en-US" sz="2800" b="1" dirty="0">
                        <a:solidFill>
                          <a:srgbClr val="7030A0"/>
                        </a:solidFill>
                        <a:latin typeface="Times New Roman" pitchFamily="18" charset="0"/>
                        <a:cs typeface="Times New Roman" pitchFamily="18" charset="0"/>
                      </a:endParaRPr>
                    </a:p>
                  </a:txBody>
                  <a:tcPr marL="121920" marR="121920"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400" b="1" i="0" u="none" strike="noStrike" cap="none" normalizeH="0" baseline="0" dirty="0" smtClean="0">
                        <a:ln>
                          <a:noFill/>
                        </a:ln>
                        <a:solidFill>
                          <a:srgbClr val="0000CC"/>
                        </a:solidFill>
                        <a:effectLst/>
                        <a:latin typeface="Times New Roman" pitchFamily="18" charset="0"/>
                      </a:endParaRPr>
                    </a:p>
                  </a:txBody>
                  <a:tcPr marL="121920" marR="121920"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400" b="0" i="0" u="none" strike="noStrike" cap="none" normalizeH="0" baseline="0" dirty="0" smtClean="0">
                        <a:ln>
                          <a:noFill/>
                        </a:ln>
                        <a:solidFill>
                          <a:schemeClr val="tx1"/>
                        </a:solidFill>
                        <a:effectLst/>
                        <a:latin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400" b="0" i="0" u="none" strike="noStrike" cap="none" normalizeH="0" baseline="0" dirty="0" smtClean="0">
                        <a:ln>
                          <a:noFill/>
                        </a:ln>
                        <a:solidFill>
                          <a:schemeClr val="tx1"/>
                        </a:solidFill>
                        <a:effectLst/>
                        <a:latin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400" b="0" i="0" u="none" strike="noStrike" cap="none" normalizeH="0" baseline="0" dirty="0" smtClean="0">
                        <a:ln>
                          <a:noFill/>
                        </a:ln>
                        <a:solidFill>
                          <a:schemeClr val="tx1"/>
                        </a:solidFill>
                        <a:effectLst/>
                        <a:latin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179" name="TextBox 12"/>
          <p:cNvSpPr txBox="1">
            <a:spLocks noChangeArrowheads="1"/>
          </p:cNvSpPr>
          <p:nvPr/>
        </p:nvSpPr>
        <p:spPr bwMode="auto">
          <a:xfrm>
            <a:off x="1438835" y="4266521"/>
            <a:ext cx="2435412" cy="2591479"/>
          </a:xfrm>
          <a:prstGeom prst="rect">
            <a:avLst/>
          </a:prstGeom>
          <a:noFill/>
          <a:ln w="9525">
            <a:noFill/>
            <a:miter lim="800000"/>
            <a:headEnd/>
            <a:tailEnd/>
          </a:ln>
        </p:spPr>
        <p:txBody>
          <a:bodyPr wrap="square">
            <a:spAutoFit/>
          </a:bodyPr>
          <a:lstStyle/>
          <a:p>
            <a:pPr lvl="0">
              <a:spcBef>
                <a:spcPct val="20000"/>
              </a:spcBef>
              <a:buClr>
                <a:schemeClr val="bg2"/>
              </a:buClr>
              <a:buSzPct val="75000"/>
            </a:pPr>
            <a:r>
              <a:rPr lang="vi-VN" sz="2800" b="1" dirty="0" smtClean="0">
                <a:solidFill>
                  <a:srgbClr val="FF0000"/>
                </a:solidFill>
                <a:latin typeface="+mj-lt"/>
              </a:rPr>
              <a:t>Các câu tiếp theo được viết liên tục không xuống dòng.</a:t>
            </a:r>
          </a:p>
          <a:p>
            <a:pPr eaLnBrk="1" hangingPunct="1">
              <a:spcBef>
                <a:spcPct val="20000"/>
              </a:spcBef>
              <a:buClr>
                <a:schemeClr val="bg2"/>
              </a:buClr>
              <a:buSzPct val="75000"/>
            </a:pPr>
            <a:endParaRPr lang="en-US" sz="2700" b="1" dirty="0">
              <a:solidFill>
                <a:srgbClr val="FF0000"/>
              </a:solidFill>
            </a:endParaRPr>
          </a:p>
          <a:p>
            <a:pPr algn="r" eaLnBrk="1" hangingPunct="1"/>
            <a:endParaRPr lang="en-US" dirty="0">
              <a:solidFill>
                <a:srgbClr val="FF0000"/>
              </a:solidFill>
            </a:endParaRPr>
          </a:p>
        </p:txBody>
      </p:sp>
      <p:sp>
        <p:nvSpPr>
          <p:cNvPr id="6181" name="Rectangle 46"/>
          <p:cNvSpPr>
            <a:spLocks noChangeArrowheads="1"/>
          </p:cNvSpPr>
          <p:nvPr/>
        </p:nvSpPr>
        <p:spPr bwMode="auto">
          <a:xfrm>
            <a:off x="3886200" y="4383179"/>
            <a:ext cx="2998694" cy="2084854"/>
          </a:xfrm>
          <a:prstGeom prst="rect">
            <a:avLst/>
          </a:prstGeom>
          <a:noFill/>
          <a:ln w="9525">
            <a:noFill/>
            <a:miter lim="800000"/>
            <a:headEnd/>
            <a:tailEnd/>
          </a:ln>
        </p:spPr>
        <p:txBody>
          <a:bodyPr/>
          <a:lstStyle/>
          <a:p>
            <a:pPr eaLnBrk="1" hangingPunct="1">
              <a:spcBef>
                <a:spcPct val="20000"/>
              </a:spcBef>
              <a:buClr>
                <a:schemeClr val="bg2"/>
              </a:buClr>
              <a:buSzPct val="75000"/>
              <a:buFont typeface="Wingdings" pitchFamily="2" charset="2"/>
              <a:buNone/>
            </a:pPr>
            <a:r>
              <a:rPr lang="en-US" sz="2800" b="1" dirty="0" err="1" smtClean="0">
                <a:solidFill>
                  <a:srgbClr val="002060"/>
                </a:solidFill>
                <a:latin typeface="Times New Roman" pitchFamily="18" charset="0"/>
                <a:cs typeface="Times New Roman" pitchFamily="18" charset="0"/>
              </a:rPr>
              <a:t>Các</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loài</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vật</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chăm</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chỉ</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diệt</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trừ</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sâu</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bọ</a:t>
            </a:r>
            <a:endParaRPr lang="en-US" sz="2800" b="1" dirty="0">
              <a:solidFill>
                <a:srgbClr val="002060"/>
              </a:solidFill>
              <a:latin typeface="Times New Roman" pitchFamily="18" charset="0"/>
              <a:cs typeface="Times New Roman" pitchFamily="18" charset="0"/>
            </a:endParaRPr>
          </a:p>
        </p:txBody>
      </p:sp>
      <p:sp>
        <p:nvSpPr>
          <p:cNvPr id="6185" name="Rectangle 47"/>
          <p:cNvSpPr>
            <a:spLocks noChangeArrowheads="1"/>
          </p:cNvSpPr>
          <p:nvPr/>
        </p:nvSpPr>
        <p:spPr bwMode="auto">
          <a:xfrm>
            <a:off x="3792071" y="2312331"/>
            <a:ext cx="2998694" cy="1721784"/>
          </a:xfrm>
          <a:prstGeom prst="rect">
            <a:avLst/>
          </a:prstGeom>
          <a:noFill/>
          <a:ln w="9525">
            <a:noFill/>
            <a:miter lim="800000"/>
            <a:headEnd/>
            <a:tailEnd/>
          </a:ln>
        </p:spPr>
        <p:txBody>
          <a:bodyPr/>
          <a:lstStyle/>
          <a:p>
            <a:pPr eaLnBrk="1" hangingPunct="1">
              <a:spcBef>
                <a:spcPct val="20000"/>
              </a:spcBef>
              <a:buClr>
                <a:schemeClr val="bg2"/>
              </a:buClr>
              <a:buSzPct val="75000"/>
              <a:buFont typeface="Wingdings" pitchFamily="2" charset="2"/>
              <a:buNone/>
            </a:pPr>
            <a:r>
              <a:rPr lang="en-US" sz="2800" b="1" dirty="0" err="1" smtClean="0">
                <a:solidFill>
                  <a:srgbClr val="002060"/>
                </a:solidFill>
                <a:latin typeface="Times New Roman" pitchFamily="18" charset="0"/>
                <a:cs typeface="Times New Roman" pitchFamily="18" charset="0"/>
              </a:rPr>
              <a:t>Mọi</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người</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chuẩn</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bị</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cho</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cuộc</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khiêu</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vũ</a:t>
            </a:r>
            <a:endParaRPr lang="en-US" sz="2800" b="1" dirty="0">
              <a:solidFill>
                <a:srgbClr val="002060"/>
              </a:solidFill>
              <a:latin typeface="Times New Roman" pitchFamily="18" charset="0"/>
              <a:cs typeface="Times New Roman" pitchFamily="18" charset="0"/>
            </a:endParaRPr>
          </a:p>
        </p:txBody>
      </p:sp>
      <p:sp>
        <p:nvSpPr>
          <p:cNvPr id="6190"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headEnd/>
            <a:tailEnd/>
          </a:ln>
        </p:spPr>
        <p:txBody>
          <a:bodyPr wrap="none" anchor="ctr"/>
          <a:lstStyle/>
          <a:p>
            <a:endParaRPr lang="vi-VN"/>
          </a:p>
        </p:txBody>
      </p:sp>
      <p:sp>
        <p:nvSpPr>
          <p:cNvPr id="27" name="TextBox 12"/>
          <p:cNvSpPr txBox="1">
            <a:spLocks noChangeArrowheads="1"/>
          </p:cNvSpPr>
          <p:nvPr/>
        </p:nvSpPr>
        <p:spPr bwMode="auto">
          <a:xfrm>
            <a:off x="1443317" y="2200496"/>
            <a:ext cx="2435412" cy="2591479"/>
          </a:xfrm>
          <a:prstGeom prst="rect">
            <a:avLst/>
          </a:prstGeom>
          <a:noFill/>
          <a:ln w="9525">
            <a:noFill/>
            <a:miter lim="800000"/>
            <a:headEnd/>
            <a:tailEnd/>
          </a:ln>
        </p:spPr>
        <p:txBody>
          <a:bodyPr wrap="square">
            <a:spAutoFit/>
          </a:bodyPr>
          <a:lstStyle/>
          <a:p>
            <a:pPr>
              <a:spcBef>
                <a:spcPct val="20000"/>
              </a:spcBef>
              <a:buClr>
                <a:schemeClr val="bg2"/>
              </a:buClr>
              <a:buSzPct val="75000"/>
            </a:pPr>
            <a:r>
              <a:rPr lang="vi-VN" sz="2800" b="1" dirty="0" smtClean="0">
                <a:solidFill>
                  <a:srgbClr val="FF0000"/>
                </a:solidFill>
                <a:latin typeface="+mj-lt"/>
              </a:rPr>
              <a:t>Câu đầu tiên của đoạn được viết lùi đầu dòng.</a:t>
            </a:r>
          </a:p>
          <a:p>
            <a:pPr eaLnBrk="1" hangingPunct="1">
              <a:spcBef>
                <a:spcPct val="20000"/>
              </a:spcBef>
              <a:buClr>
                <a:schemeClr val="bg2"/>
              </a:buClr>
              <a:buSzPct val="75000"/>
            </a:pPr>
            <a:endParaRPr lang="en-US" sz="2700" b="1" dirty="0">
              <a:solidFill>
                <a:srgbClr val="FF0000"/>
              </a:solidFill>
            </a:endParaRPr>
          </a:p>
          <a:p>
            <a:pPr algn="r" eaLnBrk="1" hangingPunct="1"/>
            <a:endParaRPr lang="en-US" dirty="0">
              <a:solidFill>
                <a:srgbClr val="FF0000"/>
              </a:solidFill>
            </a:endParaRPr>
          </a:p>
        </p:txBody>
      </p:sp>
      <p:sp>
        <p:nvSpPr>
          <p:cNvPr id="11" name="Rectangle 46"/>
          <p:cNvSpPr>
            <a:spLocks noChangeArrowheads="1"/>
          </p:cNvSpPr>
          <p:nvPr/>
        </p:nvSpPr>
        <p:spPr bwMode="auto">
          <a:xfrm>
            <a:off x="6862482" y="2195791"/>
            <a:ext cx="3316942" cy="1636621"/>
          </a:xfrm>
          <a:prstGeom prst="rect">
            <a:avLst/>
          </a:prstGeom>
          <a:noFill/>
          <a:ln w="9525">
            <a:noFill/>
            <a:miter lim="800000"/>
            <a:headEnd/>
            <a:tailEnd/>
          </a:ln>
        </p:spPr>
        <p:txBody>
          <a:bodyPr/>
          <a:lstStyle/>
          <a:p>
            <a:pPr>
              <a:spcBef>
                <a:spcPct val="20000"/>
              </a:spcBef>
              <a:buClr>
                <a:schemeClr val="bg2"/>
              </a:buClr>
              <a:buSzPct val="75000"/>
            </a:pPr>
            <a:r>
              <a:rPr lang="en-US" sz="2800" b="1" dirty="0" err="1" smtClean="0">
                <a:latin typeface="Times New Roman" pitchFamily="18" charset="0"/>
                <a:cs typeface="Times New Roman" pitchFamily="18" charset="0"/>
              </a:rPr>
              <a:t>Mọi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người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bắt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tay</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vào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việc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chuẩn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bị</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cuộc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khiêu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vũ</a:t>
            </a:r>
            <a:r>
              <a:rPr lang="en-US" sz="2800" b="1" dirty="0" smtClean="0">
                <a:latin typeface="Times New Roman" pitchFamily="18" charset="0"/>
                <a:cs typeface="Times New Roman" pitchFamily="18" charset="0"/>
              </a:rPr>
              <a:t>. </a:t>
            </a:r>
            <a:endParaRPr lang="en-US" sz="2800" b="1" dirty="0">
              <a:solidFill>
                <a:srgbClr val="FF0000"/>
              </a:solidFill>
              <a:latin typeface="Times New Roman" pitchFamily="18" charset="0"/>
              <a:cs typeface="Times New Roman" pitchFamily="18" charset="0"/>
            </a:endParaRPr>
          </a:p>
        </p:txBody>
      </p:sp>
      <p:sp>
        <p:nvSpPr>
          <p:cNvPr id="12" name="Rectangle 46"/>
          <p:cNvSpPr>
            <a:spLocks noChangeArrowheads="1"/>
          </p:cNvSpPr>
          <p:nvPr/>
        </p:nvSpPr>
        <p:spPr bwMode="auto">
          <a:xfrm>
            <a:off x="6943164" y="4199403"/>
            <a:ext cx="2998694" cy="1690409"/>
          </a:xfrm>
          <a:prstGeom prst="rect">
            <a:avLst/>
          </a:prstGeom>
          <a:noFill/>
          <a:ln w="9525">
            <a:noFill/>
            <a:miter lim="800000"/>
            <a:headEnd/>
            <a:tailEnd/>
          </a:ln>
        </p:spPr>
        <p:txBody>
          <a:bodyPr/>
          <a:lstStyle/>
          <a:p>
            <a:pPr>
              <a:spcBef>
                <a:spcPct val="20000"/>
              </a:spcBef>
              <a:buClr>
                <a:schemeClr val="bg2"/>
              </a:buClr>
              <a:buSzPct val="75000"/>
            </a:pPr>
            <a:r>
              <a:rPr lang="en-US" sz="2800" b="1" dirty="0" err="1" smtClean="0">
                <a:solidFill>
                  <a:prstClr val="black"/>
                </a:solidFill>
                <a:latin typeface="Times New Roman" pitchFamily="18" charset="0"/>
                <a:cs typeface="Times New Roman" pitchFamily="18" charset="0"/>
              </a:rPr>
              <a:t>Tất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cả</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đều</a:t>
            </a:r>
            <a:r>
              <a:rPr lang="en-US" sz="2800" b="1" dirty="0" smtClean="0">
                <a:solidFill>
                  <a:prstClr val="black"/>
                </a:solidFill>
                <a:latin typeface="Times New Roman" pitchFamily="18" charset="0"/>
                <a:cs typeface="Times New Roman" pitchFamily="18" charset="0"/>
              </a:rPr>
              <a:t> lo </a:t>
            </a:r>
            <a:r>
              <a:rPr lang="en-US" sz="2800" b="1" dirty="0" err="1" smtClean="0">
                <a:solidFill>
                  <a:prstClr val="black"/>
                </a:solidFill>
                <a:latin typeface="Times New Roman" pitchFamily="18" charset="0"/>
                <a:cs typeface="Times New Roman" pitchFamily="18" charset="0"/>
              </a:rPr>
              <a:t>diệt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trừ</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sâu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bọ</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để</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giữ</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gìn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hoa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lá</a:t>
            </a:r>
            <a:r>
              <a:rPr lang="en-US" sz="2800" b="1" dirty="0" smtClean="0">
                <a:solidFill>
                  <a:prstClr val="black"/>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
        <p:nvSpPr>
          <p:cNvPr id="13" name="Rectangle 46"/>
          <p:cNvSpPr>
            <a:spLocks noChangeArrowheads="1"/>
          </p:cNvSpPr>
          <p:nvPr/>
        </p:nvSpPr>
        <p:spPr bwMode="auto">
          <a:xfrm>
            <a:off x="10367682" y="2289921"/>
            <a:ext cx="1824318" cy="2084854"/>
          </a:xfrm>
          <a:prstGeom prst="rect">
            <a:avLst/>
          </a:prstGeom>
          <a:noFill/>
          <a:ln w="9525">
            <a:noFill/>
            <a:miter lim="800000"/>
            <a:headEnd/>
            <a:tailEnd/>
          </a:ln>
        </p:spPr>
        <p:txBody>
          <a:bodyPr/>
          <a:lstStyle/>
          <a:p>
            <a:pPr eaLnBrk="1" hangingPunct="1">
              <a:spcBef>
                <a:spcPct val="20000"/>
              </a:spcBef>
              <a:buClr>
                <a:schemeClr val="bg2"/>
              </a:buClr>
              <a:buSzPct val="75000"/>
              <a:buFont typeface="Wingdings" pitchFamily="2" charset="2"/>
              <a:buNone/>
            </a:pPr>
            <a:r>
              <a:rPr lang="en-US" sz="2800" b="1" dirty="0" err="1" smtClean="0">
                <a:solidFill>
                  <a:srgbClr val="002060"/>
                </a:solidFill>
                <a:latin typeface="Times New Roman" pitchFamily="18" charset="0"/>
                <a:cs typeface="Times New Roman" pitchFamily="18" charset="0"/>
              </a:rPr>
              <a:t>Đứng</a:t>
            </a:r>
            <a:r>
              <a:rPr lang="en-US" sz="2800" b="1" dirty="0" smtClean="0">
                <a:solidFill>
                  <a:srgbClr val="002060"/>
                </a:solidFill>
                <a:latin typeface="Times New Roman" pitchFamily="18" charset="0"/>
                <a:cs typeface="Times New Roman" pitchFamily="18" charset="0"/>
              </a:rPr>
              <a:t> ở </a:t>
            </a:r>
            <a:r>
              <a:rPr lang="en-US" sz="2800" b="1" dirty="0" err="1" smtClean="0">
                <a:solidFill>
                  <a:srgbClr val="002060"/>
                </a:solidFill>
                <a:latin typeface="Times New Roman" pitchFamily="18" charset="0"/>
                <a:cs typeface="Times New Roman" pitchFamily="18" charset="0"/>
              </a:rPr>
              <a:t>đầu</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đoạn</a:t>
            </a:r>
            <a:endParaRPr lang="en-US" sz="2800" b="1" dirty="0">
              <a:solidFill>
                <a:srgbClr val="002060"/>
              </a:solidFill>
              <a:latin typeface="Times New Roman" pitchFamily="18" charset="0"/>
              <a:cs typeface="Times New Roman" pitchFamily="18" charset="0"/>
            </a:endParaRPr>
          </a:p>
        </p:txBody>
      </p:sp>
      <p:sp>
        <p:nvSpPr>
          <p:cNvPr id="14" name="Rectangle 46"/>
          <p:cNvSpPr>
            <a:spLocks noChangeArrowheads="1"/>
          </p:cNvSpPr>
          <p:nvPr/>
        </p:nvSpPr>
        <p:spPr bwMode="auto">
          <a:xfrm>
            <a:off x="10291482" y="4091826"/>
            <a:ext cx="1900518" cy="2084854"/>
          </a:xfrm>
          <a:prstGeom prst="rect">
            <a:avLst/>
          </a:prstGeom>
          <a:noFill/>
          <a:ln w="9525">
            <a:noFill/>
            <a:miter lim="800000"/>
            <a:headEnd/>
            <a:tailEnd/>
          </a:ln>
        </p:spPr>
        <p:txBody>
          <a:bodyPr/>
          <a:lstStyle/>
          <a:p>
            <a:pPr eaLnBrk="1" hangingPunct="1">
              <a:spcBef>
                <a:spcPct val="20000"/>
              </a:spcBef>
              <a:buClr>
                <a:schemeClr val="bg2"/>
              </a:buClr>
              <a:buSzPct val="75000"/>
              <a:buFont typeface="Wingdings" pitchFamily="2" charset="2"/>
              <a:buNone/>
            </a:pPr>
            <a:r>
              <a:rPr lang="en-US" sz="2800" b="1" dirty="0" err="1" smtClean="0">
                <a:solidFill>
                  <a:srgbClr val="002060"/>
                </a:solidFill>
                <a:latin typeface="Times New Roman" pitchFamily="18" charset="0"/>
                <a:cs typeface="Times New Roman" pitchFamily="18" charset="0"/>
              </a:rPr>
              <a:t>Đứng</a:t>
            </a:r>
            <a:r>
              <a:rPr lang="en-US" sz="2800" b="1" dirty="0" smtClean="0">
                <a:solidFill>
                  <a:srgbClr val="002060"/>
                </a:solidFill>
                <a:latin typeface="Times New Roman" pitchFamily="18" charset="0"/>
                <a:cs typeface="Times New Roman" pitchFamily="18" charset="0"/>
              </a:rPr>
              <a:t> ở </a:t>
            </a:r>
            <a:r>
              <a:rPr lang="en-US" sz="2800" b="1" dirty="0" err="1" smtClean="0">
                <a:solidFill>
                  <a:srgbClr val="002060"/>
                </a:solidFill>
                <a:latin typeface="Times New Roman" pitchFamily="18" charset="0"/>
                <a:cs typeface="Times New Roman" pitchFamily="18" charset="0"/>
              </a:rPr>
              <a:t>cuối</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đoạn</a:t>
            </a:r>
            <a:endParaRPr lang="en-US" sz="2800" b="1" dirty="0">
              <a:solidFill>
                <a:srgbClr val="002060"/>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xmlns="" id="{66C2F32A-208F-0C3D-CFE7-AAAD38A712F9}"/>
              </a:ext>
            </a:extLst>
          </p:cNvPr>
          <p:cNvPicPr>
            <a:picLocks noGrp="1" noRot="1" noChangeAspect="1" noMove="1" noResize="1" noEditPoints="1" noAdjustHandles="1" noChangeArrowheads="1" noChangeShapeType="1" noCrop="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xmlns=""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Rectangle: Rounded Corners 13">
            <a:extLst>
              <a:ext uri="{FF2B5EF4-FFF2-40B4-BE49-F238E27FC236}">
                <a16:creationId xmlns:a16="http://schemas.microsoft.com/office/drawing/2014/main" xmlns="" id="{AB638F3E-9FB5-1C87-D594-C2FC04D65DF1}"/>
              </a:ext>
            </a:extLst>
          </p:cNvPr>
          <p:cNvSpPr/>
          <p:nvPr/>
        </p:nvSpPr>
        <p:spPr>
          <a:xfrm>
            <a:off x="13446" y="107574"/>
            <a:ext cx="11993262" cy="318695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lnSpc>
                <a:spcPct val="150000"/>
              </a:lnSpc>
            </a:pPr>
            <a:endParaRPr lang="en-US" sz="2400" b="1" dirty="0" smtClean="0">
              <a:solidFill>
                <a:prstClr val="black"/>
              </a:solidFill>
              <a:latin typeface="Times New Roman" pitchFamily="18" charset="0"/>
              <a:cs typeface="Times New Roman" pitchFamily="18" charset="0"/>
            </a:endParaRPr>
          </a:p>
          <a:p>
            <a:pPr algn="just" defTabSz="914377">
              <a:lnSpc>
                <a:spcPct val="150000"/>
              </a:lnSpc>
            </a:pPr>
            <a:r>
              <a:rPr lang="en-US" sz="2400" b="1" dirty="0" err="1" smtClean="0">
                <a:solidFill>
                  <a:prstClr val="black"/>
                </a:solidFill>
                <a:latin typeface="Times New Roman" pitchFamily="18" charset="0"/>
                <a:cs typeface="Times New Roman" pitchFamily="18" charset="0"/>
              </a:rPr>
              <a:t>Đoạn</a:t>
            </a:r>
            <a:r>
              <a:rPr lang="en-US" sz="2400" b="1" dirty="0" smtClean="0">
                <a:solidFill>
                  <a:prstClr val="black"/>
                </a:solidFill>
                <a:latin typeface="Times New Roman" pitchFamily="18" charset="0"/>
                <a:cs typeface="Times New Roman" pitchFamily="18" charset="0"/>
              </a:rPr>
              <a:t> 1:</a:t>
            </a:r>
          </a:p>
          <a:p>
            <a:pPr lvl="0" algn="just" defTabSz="914377"/>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Mọi</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người</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bắt</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tay</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vào</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việc</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chuẩn</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bị</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cho</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cuộc</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khiêu</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vũ</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Người</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thì</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xén</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bớt</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cỏ</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để</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làm</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sân</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nhảy</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người</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thì</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kê</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ghế</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dài</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xung</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quanh</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bãi</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cỏ</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đã</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xén</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gọn</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Bên</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này</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hai</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bạn</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nhanh</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nhẹn</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nhất</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đang</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dựng</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một</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cái</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sân</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khấu</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để</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biểu</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diễn</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nhạc</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Bên</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kia</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mười</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tay</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đàn</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xuất</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sắc</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đã</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lập</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thành</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một</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dàn</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nhạc</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và</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chơi</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thử</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ngay</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tại</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chỗ</a:t>
            </a:r>
            <a:r>
              <a:rPr lang="en-US" sz="2800" b="1" dirty="0" smtClean="0">
                <a:solidFill>
                  <a:schemeClr val="tx1"/>
                </a:solidFill>
                <a:latin typeface="Times New Roman" pitchFamily="18" charset="0"/>
                <a:cs typeface="Times New Roman" pitchFamily="18" charset="0"/>
              </a:rPr>
              <a:t>. </a:t>
            </a:r>
          </a:p>
          <a:p>
            <a:pPr lvl="0" algn="just" defTabSz="914377">
              <a:lnSpc>
                <a:spcPct val="150000"/>
              </a:lnSpc>
            </a:pPr>
            <a:r>
              <a:rPr lang="en-US" sz="2400" b="1" i="1" dirty="0" smtClean="0">
                <a:solidFill>
                  <a:schemeClr val="tx1"/>
                </a:solidFill>
                <a:latin typeface="Times New Roman" pitchFamily="18" charset="0"/>
                <a:cs typeface="Times New Roman" pitchFamily="18" charset="0"/>
              </a:rPr>
              <a:t>                                                                                                            </a:t>
            </a:r>
            <a:r>
              <a:rPr lang="en-US" sz="2400" i="1" dirty="0" smtClean="0">
                <a:solidFill>
                  <a:schemeClr val="tx1"/>
                </a:solidFill>
                <a:latin typeface="Times New Roman" pitchFamily="18" charset="0"/>
                <a:cs typeface="Times New Roman" pitchFamily="18" charset="0"/>
              </a:rPr>
              <a:t>(Theo Ni-</a:t>
            </a:r>
            <a:r>
              <a:rPr lang="en-US" sz="2400" i="1" dirty="0" err="1" smtClean="0">
                <a:solidFill>
                  <a:schemeClr val="tx1"/>
                </a:solidFill>
                <a:latin typeface="Times New Roman" pitchFamily="18" charset="0"/>
                <a:cs typeface="Times New Roman" pitchFamily="18" charset="0"/>
              </a:rPr>
              <a:t>cô</a:t>
            </a:r>
            <a:r>
              <a:rPr lang="en-US" sz="2400" i="1" dirty="0" smtClean="0">
                <a:solidFill>
                  <a:schemeClr val="tx1"/>
                </a:solidFill>
                <a:latin typeface="Times New Roman" pitchFamily="18" charset="0"/>
                <a:cs typeface="Times New Roman" pitchFamily="18" charset="0"/>
              </a:rPr>
              <a:t>-</a:t>
            </a:r>
            <a:r>
              <a:rPr lang="en-US" sz="2400" i="1" dirty="0" err="1" smtClean="0">
                <a:solidFill>
                  <a:schemeClr val="tx1"/>
                </a:solidFill>
                <a:latin typeface="Times New Roman" pitchFamily="18" charset="0"/>
                <a:cs typeface="Times New Roman" pitchFamily="18" charset="0"/>
              </a:rPr>
              <a:t>lai</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Nô-xốp</a:t>
            </a:r>
            <a:r>
              <a:rPr lang="en-US" sz="2400" i="1" dirty="0" smtClean="0">
                <a:solidFill>
                  <a:schemeClr val="tx1"/>
                </a:solidFill>
                <a:latin typeface="Times New Roman" pitchFamily="18" charset="0"/>
                <a:cs typeface="Times New Roman" pitchFamily="18" charset="0"/>
              </a:rPr>
              <a:t>)</a:t>
            </a:r>
            <a:endParaRPr lang="en-US" sz="2400" b="1" dirty="0" smtClean="0">
              <a:solidFill>
                <a:schemeClr val="tx1"/>
              </a:solidFill>
              <a:latin typeface="Times New Roman" pitchFamily="18" charset="0"/>
              <a:cs typeface="Times New Roman" pitchFamily="18" charset="0"/>
            </a:endParaRPr>
          </a:p>
          <a:p>
            <a:pPr lvl="0" algn="just" defTabSz="914377"/>
            <a:r>
              <a:rPr lang="en-US" sz="2400" b="1" dirty="0" smtClean="0">
                <a:cs typeface="Times New Roman" pitchFamily="18" charset="0"/>
              </a:rPr>
              <a:t>        </a:t>
            </a:r>
            <a:endParaRPr lang="en-US" sz="2400" b="1" dirty="0" smtClean="0">
              <a:latin typeface="Times New Roman" pitchFamily="18" charset="0"/>
              <a:cs typeface="Times New Roman" pitchFamily="18" charset="0"/>
            </a:endParaRPr>
          </a:p>
          <a:p>
            <a:pPr lvl="0" algn="just" defTabSz="914377"/>
            <a:r>
              <a:rPr lang="en-US" sz="2400" b="1" i="1" dirty="0" smtClean="0">
                <a:solidFill>
                  <a:srgbClr val="FF0000"/>
                </a:solidFill>
                <a:latin typeface="Times New Roman" pitchFamily="18" charset="0"/>
                <a:cs typeface="Times New Roman" pitchFamily="18" charset="0"/>
              </a:rPr>
              <a:t>                                                                                  </a:t>
            </a:r>
            <a:r>
              <a:rPr lang="en-US" sz="2400" i="1" dirty="0" smtClean="0">
                <a:latin typeface="Times New Roman" pitchFamily="18" charset="0"/>
                <a:cs typeface="Times New Roman" pitchFamily="18" charset="0"/>
              </a:rPr>
              <a:t>(Theo</a:t>
            </a:r>
            <a:endParaRPr lang="vi-VN" sz="2400" i="1" dirty="0" smtClean="0">
              <a:latin typeface="Times New Roman" pitchFamily="18" charset="0"/>
              <a:cs typeface="Times New Roman" pitchFamily="18" charset="0"/>
            </a:endParaRPr>
          </a:p>
        </p:txBody>
      </p:sp>
      <p:sp>
        <p:nvSpPr>
          <p:cNvPr id="17" name="Rectangle: Rounded Corners 13">
            <a:extLst>
              <a:ext uri="{FF2B5EF4-FFF2-40B4-BE49-F238E27FC236}">
                <a16:creationId xmlns:a16="http://schemas.microsoft.com/office/drawing/2014/main" xmlns="" id="{AB638F3E-9FB5-1C87-D594-C2FC04D65DF1}"/>
              </a:ext>
            </a:extLst>
          </p:cNvPr>
          <p:cNvSpPr/>
          <p:nvPr/>
        </p:nvSpPr>
        <p:spPr>
          <a:xfrm>
            <a:off x="0" y="3415553"/>
            <a:ext cx="11993262" cy="33214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en-US" sz="2800" b="1" dirty="0" err="1" smtClean="0">
                <a:solidFill>
                  <a:prstClr val="black"/>
                </a:solidFill>
                <a:latin typeface="Times New Roman" pitchFamily="18" charset="0"/>
                <a:cs typeface="Times New Roman" pitchFamily="18" charset="0"/>
              </a:rPr>
              <a:t>Đoạn</a:t>
            </a:r>
            <a:r>
              <a:rPr lang="en-US" sz="2800" b="1" dirty="0" smtClean="0">
                <a:solidFill>
                  <a:prstClr val="black"/>
                </a:solidFill>
                <a:latin typeface="Times New Roman" pitchFamily="18" charset="0"/>
                <a:cs typeface="Times New Roman" pitchFamily="18" charset="0"/>
              </a:rPr>
              <a:t> 2:</a:t>
            </a:r>
          </a:p>
          <a:p>
            <a:pPr algn="just" defTabSz="914377"/>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Những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bác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ong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vàng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cần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cù</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tìm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bắt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từng</a:t>
            </a:r>
            <a:r>
              <a:rPr lang="en-US" sz="2800" b="1" dirty="0" smtClean="0">
                <a:solidFill>
                  <a:prstClr val="black"/>
                </a:solidFill>
                <a:latin typeface="Times New Roman" pitchFamily="18" charset="0"/>
                <a:cs typeface="Times New Roman" pitchFamily="18" charset="0"/>
              </a:rPr>
              <a:t> con </a:t>
            </a:r>
            <a:r>
              <a:rPr lang="en-US" sz="2800" b="1" dirty="0" err="1" smtClean="0">
                <a:solidFill>
                  <a:prstClr val="black"/>
                </a:solidFill>
                <a:latin typeface="Times New Roman" pitchFamily="18" charset="0"/>
                <a:cs typeface="Times New Roman" pitchFamily="18" charset="0"/>
              </a:rPr>
              <a:t>sâu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trong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ngách</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lá</a:t>
            </a:r>
            <a:r>
              <a:rPr lang="en-US" sz="2800" b="1" dirty="0" smtClean="0">
                <a:solidFill>
                  <a:prstClr val="black"/>
                </a:solidFill>
                <a:latin typeface="Times New Roman" pitchFamily="18" charset="0"/>
                <a:cs typeface="Times New Roman" pitchFamily="18" charset="0"/>
              </a:rPr>
              <a:t>. Kia </a:t>
            </a:r>
            <a:r>
              <a:rPr lang="en-US" sz="2800" b="1" dirty="0" err="1" smtClean="0">
                <a:solidFill>
                  <a:prstClr val="black"/>
                </a:solidFill>
                <a:latin typeface="Times New Roman" pitchFamily="18" charset="0"/>
                <a:cs typeface="Times New Roman" pitchFamily="18" charset="0"/>
              </a:rPr>
              <a:t>nữa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là</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họ</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hàng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nhà</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ruồi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trâu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có</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đuôi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dài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như</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đuôi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chuồn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chuồn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đó</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chính</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là</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những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hiệp</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sĩ</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diệt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sâu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róm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Lại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còn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những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cô</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cậu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chim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sâu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ít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nói</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chăm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chỉ</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Những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bác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cóc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già</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lặng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lẽ</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siêng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năng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Tất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cả</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đều</a:t>
            </a:r>
            <a:r>
              <a:rPr lang="en-US" sz="2800" b="1" dirty="0" smtClean="0">
                <a:solidFill>
                  <a:prstClr val="black"/>
                </a:solidFill>
                <a:latin typeface="Times New Roman" pitchFamily="18" charset="0"/>
                <a:cs typeface="Times New Roman" pitchFamily="18" charset="0"/>
              </a:rPr>
              <a:t> lo </a:t>
            </a:r>
            <a:r>
              <a:rPr lang="en-US" sz="2800" b="1" dirty="0" err="1" smtClean="0">
                <a:solidFill>
                  <a:prstClr val="black"/>
                </a:solidFill>
                <a:latin typeface="Times New Roman" pitchFamily="18" charset="0"/>
                <a:cs typeface="Times New Roman" pitchFamily="18" charset="0"/>
              </a:rPr>
              <a:t>diệt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trừ</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sâu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bọ</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để</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giữ</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gìn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hoa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lá</a:t>
            </a:r>
            <a:r>
              <a:rPr lang="en-US" sz="2800" b="1" dirty="0" smtClean="0">
                <a:solidFill>
                  <a:prstClr val="black"/>
                </a:solidFill>
                <a:latin typeface="Times New Roman" pitchFamily="18" charset="0"/>
                <a:cs typeface="Times New Roman" pitchFamily="18" charset="0"/>
              </a:rPr>
              <a:t>.</a:t>
            </a:r>
          </a:p>
          <a:p>
            <a:pPr algn="just" defTabSz="914377">
              <a:lnSpc>
                <a:spcPct val="150000"/>
              </a:lnSpc>
            </a:pPr>
            <a:r>
              <a:rPr lang="en-US" sz="2400" b="1" dirty="0" smtClean="0">
                <a:solidFill>
                  <a:prstClr val="black"/>
                </a:solidFill>
                <a:latin typeface="Times New Roman" pitchFamily="18" charset="0"/>
                <a:cs typeface="Times New Roman" pitchFamily="18" charset="0"/>
              </a:rPr>
              <a:t>                                                                                                              </a:t>
            </a:r>
            <a:r>
              <a:rPr lang="en-US" sz="2400" i="1" dirty="0" smtClean="0">
                <a:solidFill>
                  <a:prstClr val="black"/>
                </a:solidFill>
                <a:latin typeface="Times New Roman" pitchFamily="18" charset="0"/>
                <a:cs typeface="Times New Roman" pitchFamily="18" charset="0"/>
              </a:rPr>
              <a:t>( Theo </a:t>
            </a:r>
            <a:r>
              <a:rPr lang="en-US" sz="2400" i="1" dirty="0" err="1" smtClean="0">
                <a:solidFill>
                  <a:prstClr val="black"/>
                </a:solidFill>
                <a:latin typeface="Times New Roman" pitchFamily="18" charset="0"/>
                <a:cs typeface="Times New Roman" pitchFamily="18" charset="0"/>
              </a:rPr>
              <a:t>Vũ</a:t>
            </a:r>
            <a:r>
              <a:rPr lang="en-US" sz="2400" i="1" dirty="0" smtClean="0">
                <a:solidFill>
                  <a:prstClr val="black"/>
                </a:solidFill>
                <a:latin typeface="Times New Roman" pitchFamily="18" charset="0"/>
                <a:cs typeface="Times New Roman" pitchFamily="18" charset="0"/>
              </a:rPr>
              <a:t> </a:t>
            </a:r>
            <a:r>
              <a:rPr lang="en-US" sz="2400" i="1" dirty="0" err="1" smtClean="0">
                <a:solidFill>
                  <a:prstClr val="black"/>
                </a:solidFill>
                <a:latin typeface="Times New Roman" pitchFamily="18" charset="0"/>
                <a:cs typeface="Times New Roman" pitchFamily="18" charset="0"/>
              </a:rPr>
              <a:t>Tú</a:t>
            </a:r>
            <a:r>
              <a:rPr lang="en-US" sz="2400" i="1" dirty="0" smtClean="0">
                <a:solidFill>
                  <a:prstClr val="black"/>
                </a:solidFill>
                <a:latin typeface="Times New Roman" pitchFamily="18" charset="0"/>
                <a:cs typeface="Times New Roman" pitchFamily="18" charset="0"/>
              </a:rPr>
              <a:t> Nam)</a:t>
            </a:r>
            <a:endParaRPr lang="en-US" sz="2400"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92627701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xmlns="" id="{611D10C7-9856-7164-5297-5BD275B8D56D}"/>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r="19573"/>
          <a:stretch/>
        </p:blipFill>
        <p:spPr>
          <a:xfrm>
            <a:off x="-2" y="2"/>
            <a:ext cx="12192002" cy="6886662"/>
          </a:xfrm>
          <a:prstGeom prst="rect">
            <a:avLst/>
          </a:prstGeom>
        </p:spPr>
      </p:pic>
      <p:grpSp>
        <p:nvGrpSpPr>
          <p:cNvPr id="66" name="Group 65">
            <a:extLst>
              <a:ext uri="{FF2B5EF4-FFF2-40B4-BE49-F238E27FC236}">
                <a16:creationId xmlns:a16="http://schemas.microsoft.com/office/drawing/2014/main" xmlns="" id="{65EEEB3F-E11F-9A47-FB5C-9BFCF416DE96}"/>
              </a:ext>
            </a:extLst>
          </p:cNvPr>
          <p:cNvGrpSpPr/>
          <p:nvPr/>
        </p:nvGrpSpPr>
        <p:grpSpPr>
          <a:xfrm>
            <a:off x="3303569" y="-309007"/>
            <a:ext cx="9405256" cy="6641293"/>
            <a:chOff x="1047524" y="-365000"/>
            <a:chExt cx="7615645" cy="5512526"/>
          </a:xfrm>
        </p:grpSpPr>
        <p:pic>
          <p:nvPicPr>
            <p:cNvPr id="57" name="Picture 56" descr="A picture containing text&#10;&#10;Description automatically generated">
              <a:extLst>
                <a:ext uri="{FF2B5EF4-FFF2-40B4-BE49-F238E27FC236}">
                  <a16:creationId xmlns:a16="http://schemas.microsoft.com/office/drawing/2014/main" xmlns="" id="{66D3B937-A6C1-EDB2-029A-9677FB30039B}"/>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5035" t="1992" r="16215" b="9538"/>
            <a:stretch/>
          </p:blipFill>
          <p:spPr>
            <a:xfrm>
              <a:off x="1047524" y="-365000"/>
              <a:ext cx="7615645" cy="5512526"/>
            </a:xfrm>
            <a:prstGeom prst="rect">
              <a:avLst/>
            </a:prstGeom>
          </p:spPr>
        </p:pic>
        <p:sp>
          <p:nvSpPr>
            <p:cNvPr id="65" name="TextBox 64">
              <a:extLst>
                <a:ext uri="{FF2B5EF4-FFF2-40B4-BE49-F238E27FC236}">
                  <a16:creationId xmlns:a16="http://schemas.microsoft.com/office/drawing/2014/main" xmlns="" id="{5E5909E0-47E7-938C-F466-1DB14CF78037}"/>
                </a:ext>
              </a:extLst>
            </p:cNvPr>
            <p:cNvSpPr txBox="1"/>
            <p:nvPr/>
          </p:nvSpPr>
          <p:spPr>
            <a:xfrm>
              <a:off x="1657993" y="1864164"/>
              <a:ext cx="6658789" cy="23247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dirty="0" smtClean="0">
                  <a:solidFill>
                    <a:prstClr val="black"/>
                  </a:solidFill>
                  <a:latin typeface="Cambria" panose="02040503050406030204" pitchFamily="18" charset="0"/>
                  <a:ea typeface="Cambria" panose="02040503050406030204" pitchFamily="18" charset="0"/>
                </a:rPr>
                <a:t> </a:t>
              </a:r>
              <a:r>
                <a:rPr lang="en-US" sz="4400" b="1" dirty="0" smtClean="0">
                  <a:solidFill>
                    <a:prstClr val="black"/>
                  </a:solidFill>
                  <a:latin typeface="Cambria" panose="02040503050406030204" pitchFamily="18" charset="0"/>
                  <a:ea typeface="Cambria" panose="02040503050406030204" pitchFamily="18" charset="0"/>
                </a:rPr>
                <a:t>+ </a:t>
              </a:r>
              <a:r>
                <a:rPr lang="en-US" sz="4400" b="1" dirty="0" err="1" smtClean="0">
                  <a:solidFill>
                    <a:prstClr val="black"/>
                  </a:solidFill>
                  <a:latin typeface="Cambria" panose="02040503050406030204" pitchFamily="18" charset="0"/>
                  <a:ea typeface="Cambria" panose="02040503050406030204" pitchFamily="18" charset="0"/>
                </a:rPr>
                <a:t>Cá</a:t>
              </a:r>
              <a:r>
                <a:rPr lang="en-US" sz="4400" b="1" dirty="0" smtClean="0">
                  <a:solidFill>
                    <a:prstClr val="black"/>
                  </a:solidFill>
                  <a:latin typeface="Cambria" panose="02040503050406030204" pitchFamily="18" charset="0"/>
                  <a:ea typeface="Cambria" panose="02040503050406030204" pitchFamily="18" charset="0"/>
                </a:rPr>
                <a:t> </a:t>
              </a:r>
              <a:r>
                <a:rPr lang="en-US" sz="4400" b="1" dirty="0" err="1" smtClean="0">
                  <a:solidFill>
                    <a:prstClr val="black"/>
                  </a:solidFill>
                  <a:latin typeface="Cambria" panose="02040503050406030204" pitchFamily="18" charset="0"/>
                  <a:ea typeface="Cambria" panose="02040503050406030204" pitchFamily="18" charset="0"/>
                </a:rPr>
                <a:t>nhân</a:t>
              </a:r>
              <a:r>
                <a:rPr lang="en-US" sz="4400" b="1" dirty="0" smtClean="0">
                  <a:solidFill>
                    <a:prstClr val="black"/>
                  </a:solidFill>
                  <a:latin typeface="Cambria" panose="02040503050406030204" pitchFamily="18" charset="0"/>
                  <a:ea typeface="Cambria" panose="02040503050406030204" pitchFamily="18" charset="0"/>
                </a:rPr>
                <a:t> </a:t>
              </a:r>
              <a:r>
                <a:rPr lang="en-US" sz="4400" b="1" dirty="0" smtClean="0">
                  <a:solidFill>
                    <a:prstClr val="black"/>
                  </a:solidFill>
                  <a:latin typeface="Cambria" panose="02040503050406030204" pitchFamily="18" charset="0"/>
                  <a:ea typeface="Cambria" panose="02040503050406030204" pitchFamily="18" charset="0"/>
                </a:rPr>
                <a:t>:</a:t>
              </a:r>
              <a:r>
                <a:rPr lang="en-US" sz="4400" b="1" dirty="0" err="1" smtClean="0">
                  <a:solidFill>
                    <a:prstClr val="black"/>
                  </a:solidFill>
                  <a:latin typeface="Cambria" panose="02040503050406030204" pitchFamily="18" charset="0"/>
                  <a:ea typeface="Cambria" panose="02040503050406030204" pitchFamily="18" charset="0"/>
                </a:rPr>
                <a:t>Đọc</a:t>
              </a:r>
              <a:r>
                <a:rPr lang="en-US" sz="4400" b="1" dirty="0" smtClean="0">
                  <a:solidFill>
                    <a:prstClr val="black"/>
                  </a:solidFill>
                  <a:latin typeface="Cambria" panose="02040503050406030204" pitchFamily="18" charset="0"/>
                  <a:ea typeface="Cambria" panose="02040503050406030204" pitchFamily="18" charset="0"/>
                </a:rPr>
                <a:t> 2 </a:t>
              </a:r>
              <a:r>
                <a:rPr lang="en-US" sz="4400" b="1" dirty="0" err="1" smtClean="0">
                  <a:solidFill>
                    <a:prstClr val="black"/>
                  </a:solidFill>
                  <a:latin typeface="Cambria" panose="02040503050406030204" pitchFamily="18" charset="0"/>
                  <a:ea typeface="Cambria" panose="02040503050406030204" pitchFamily="18" charset="0"/>
                </a:rPr>
                <a:t>đoạn</a:t>
              </a:r>
              <a:r>
                <a:rPr lang="en-US" sz="4400" b="1" dirty="0" smtClean="0">
                  <a:solidFill>
                    <a:prstClr val="black"/>
                  </a:solidFill>
                  <a:latin typeface="Cambria" panose="02040503050406030204" pitchFamily="18" charset="0"/>
                  <a:ea typeface="Cambria" panose="02040503050406030204" pitchFamily="18" charset="0"/>
                </a:rPr>
                <a:t> </a:t>
              </a:r>
              <a:r>
                <a:rPr lang="en-US" sz="4400" b="1" dirty="0" err="1" smtClean="0">
                  <a:solidFill>
                    <a:prstClr val="black"/>
                  </a:solidFill>
                  <a:latin typeface="Cambria" panose="02040503050406030204" pitchFamily="18" charset="0"/>
                  <a:ea typeface="Cambria" panose="02040503050406030204" pitchFamily="18" charset="0"/>
                </a:rPr>
                <a:t>văn,</a:t>
              </a:r>
              <a:r>
                <a:rPr lang="en-US" sz="4400" b="1" dirty="0" err="1" smtClean="0">
                  <a:solidFill>
                    <a:prstClr val="black"/>
                  </a:solidFill>
                  <a:latin typeface="Cambria" panose="02040503050406030204" pitchFamily="18" charset="0"/>
                  <a:ea typeface="Cambria" panose="02040503050406030204" pitchFamily="18" charset="0"/>
                </a:rPr>
                <a:t>suy</a:t>
              </a:r>
              <a:r>
                <a:rPr lang="en-US" sz="4400" b="1" dirty="0" smtClean="0">
                  <a:solidFill>
                    <a:prstClr val="black"/>
                  </a:solidFill>
                  <a:latin typeface="Cambria" panose="02040503050406030204" pitchFamily="18" charset="0"/>
                  <a:ea typeface="Cambria" panose="02040503050406030204" pitchFamily="18" charset="0"/>
                </a:rPr>
                <a:t> </a:t>
              </a:r>
              <a:r>
                <a:rPr lang="en-US" sz="4400" b="1" dirty="0" err="1" smtClean="0">
                  <a:solidFill>
                    <a:prstClr val="black"/>
                  </a:solidFill>
                  <a:latin typeface="Cambria" panose="02040503050406030204" pitchFamily="18" charset="0"/>
                  <a:ea typeface="Cambria" panose="02040503050406030204" pitchFamily="18" charset="0"/>
                </a:rPr>
                <a:t>nghĩ</a:t>
              </a:r>
              <a:r>
                <a:rPr lang="en-US" sz="4400" b="1" dirty="0" smtClean="0">
                  <a:solidFill>
                    <a:prstClr val="black"/>
                  </a:solidFill>
                  <a:latin typeface="Cambria" panose="02040503050406030204" pitchFamily="18" charset="0"/>
                  <a:ea typeface="Cambria" panose="02040503050406030204" pitchFamily="18" charset="0"/>
                </a:rPr>
                <a:t> </a:t>
              </a:r>
              <a:r>
                <a:rPr lang="en-US" sz="4400" b="1" dirty="0" err="1" smtClean="0">
                  <a:solidFill>
                    <a:prstClr val="black"/>
                  </a:solidFill>
                  <a:latin typeface="Cambria" panose="02040503050406030204" pitchFamily="18" charset="0"/>
                  <a:ea typeface="Cambria" panose="02040503050406030204" pitchFamily="18" charset="0"/>
                </a:rPr>
                <a:t>tìm</a:t>
              </a:r>
              <a:r>
                <a:rPr lang="en-US" sz="4400" b="1" dirty="0" smtClean="0">
                  <a:solidFill>
                    <a:prstClr val="black"/>
                  </a:solidFill>
                  <a:latin typeface="Cambria" panose="02040503050406030204" pitchFamily="18" charset="0"/>
                  <a:ea typeface="Cambria" panose="02040503050406030204" pitchFamily="18" charset="0"/>
                </a:rPr>
                <a:t> </a:t>
              </a:r>
              <a:r>
                <a:rPr lang="en-US" sz="4400" b="1" dirty="0" err="1" smtClean="0">
                  <a:solidFill>
                    <a:prstClr val="black"/>
                  </a:solidFill>
                  <a:latin typeface="Cambria" panose="02040503050406030204" pitchFamily="18" charset="0"/>
                  <a:ea typeface="Cambria" panose="02040503050406030204" pitchFamily="18" charset="0"/>
                </a:rPr>
                <a:t>câu</a:t>
              </a:r>
              <a:r>
                <a:rPr lang="en-US" sz="4400" b="1" dirty="0" smtClean="0">
                  <a:solidFill>
                    <a:prstClr val="black"/>
                  </a:solidFill>
                  <a:latin typeface="Cambria" panose="02040503050406030204" pitchFamily="18" charset="0"/>
                  <a:ea typeface="Cambria" panose="02040503050406030204" pitchFamily="18" charset="0"/>
                </a:rPr>
                <a:t> </a:t>
              </a:r>
              <a:r>
                <a:rPr lang="en-US" sz="4400" b="1" dirty="0" err="1" smtClean="0">
                  <a:solidFill>
                    <a:prstClr val="black"/>
                  </a:solidFill>
                  <a:latin typeface="Cambria" panose="02040503050406030204" pitchFamily="18" charset="0"/>
                  <a:ea typeface="Cambria" panose="02040503050406030204" pitchFamily="18" charset="0"/>
                </a:rPr>
                <a:t>trả</a:t>
              </a:r>
              <a:r>
                <a:rPr lang="en-US" sz="4400" b="1" dirty="0" smtClean="0">
                  <a:solidFill>
                    <a:prstClr val="black"/>
                  </a:solidFill>
                  <a:latin typeface="Cambria" panose="02040503050406030204" pitchFamily="18" charset="0"/>
                  <a:ea typeface="Cambria" panose="02040503050406030204" pitchFamily="18" charset="0"/>
                </a:rPr>
                <a:t> </a:t>
              </a:r>
              <a:r>
                <a:rPr lang="en-US" sz="4400" b="1" dirty="0" err="1" smtClean="0">
                  <a:solidFill>
                    <a:prstClr val="black"/>
                  </a:solidFill>
                  <a:latin typeface="Cambria" panose="02040503050406030204" pitchFamily="18" charset="0"/>
                  <a:ea typeface="Cambria" panose="02040503050406030204" pitchFamily="18" charset="0"/>
                </a:rPr>
                <a:t>lời</a:t>
              </a:r>
              <a:r>
                <a:rPr lang="en-US" sz="4400" b="1" dirty="0" smtClean="0">
                  <a:solidFill>
                    <a:prstClr val="black"/>
                  </a:solidFill>
                  <a:latin typeface="Cambria" panose="02040503050406030204" pitchFamily="18" charset="0"/>
                  <a:ea typeface="Cambria" panose="02040503050406030204" pitchFamily="18" charset="0"/>
                </a:rPr>
                <a:t> </a:t>
              </a:r>
              <a:endParaRPr lang="en-US" sz="4400" b="1" dirty="0" smtClean="0">
                <a:solidFill>
                  <a:prstClr val="black"/>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smtClean="0">
                  <a:solidFill>
                    <a:prstClr val="black"/>
                  </a:solidFill>
                  <a:latin typeface="Cambria" panose="02040503050406030204" pitchFamily="18" charset="0"/>
                  <a:ea typeface="Cambria" panose="02040503050406030204" pitchFamily="18" charset="0"/>
                </a:rPr>
                <a:t>+ </a:t>
              </a:r>
              <a:r>
                <a:rPr lang="en-US" sz="4400" b="1" dirty="0" err="1" smtClean="0">
                  <a:solidFill>
                    <a:prstClr val="black"/>
                  </a:solidFill>
                  <a:latin typeface="Cambria" panose="02040503050406030204" pitchFamily="18" charset="0"/>
                  <a:ea typeface="Cambria" panose="02040503050406030204" pitchFamily="18" charset="0"/>
                </a:rPr>
                <a:t>Thống</a:t>
              </a:r>
              <a:r>
                <a:rPr lang="en-US" sz="4400" b="1" dirty="0" smtClean="0">
                  <a:solidFill>
                    <a:prstClr val="black"/>
                  </a:solidFill>
                  <a:latin typeface="Cambria" panose="02040503050406030204" pitchFamily="18" charset="0"/>
                  <a:ea typeface="Cambria" panose="02040503050406030204" pitchFamily="18" charset="0"/>
                </a:rPr>
                <a:t> </a:t>
              </a:r>
              <a:r>
                <a:rPr lang="en-US" sz="4400" b="1" dirty="0" err="1" smtClean="0">
                  <a:solidFill>
                    <a:prstClr val="black"/>
                  </a:solidFill>
                  <a:latin typeface="Cambria" panose="02040503050406030204" pitchFamily="18" charset="0"/>
                  <a:ea typeface="Cambria" panose="02040503050406030204" pitchFamily="18" charset="0"/>
                </a:rPr>
                <a:t>nhất</a:t>
              </a:r>
              <a:r>
                <a:rPr lang="en-US" sz="4400" b="1" dirty="0" smtClean="0">
                  <a:solidFill>
                    <a:prstClr val="black"/>
                  </a:solidFill>
                  <a:latin typeface="Cambria" panose="02040503050406030204" pitchFamily="18" charset="0"/>
                  <a:ea typeface="Cambria" panose="02040503050406030204" pitchFamily="18" charset="0"/>
                </a:rPr>
                <a:t> </a:t>
              </a:r>
              <a:r>
                <a:rPr lang="vi-VN" sz="4400" b="1" dirty="0" smtClean="0">
                  <a:solidFill>
                    <a:prstClr val="black"/>
                  </a:solidFill>
                  <a:latin typeface="Cambria" panose="02040503050406030204" pitchFamily="18" charset="0"/>
                  <a:ea typeface="Cambria" panose="02040503050406030204" pitchFamily="18" charset="0"/>
                </a:rPr>
                <a:t>câu </a:t>
              </a:r>
              <a:r>
                <a:rPr lang="vi-VN" sz="4400" b="1" dirty="0">
                  <a:solidFill>
                    <a:prstClr val="black"/>
                  </a:solidFill>
                  <a:latin typeface="Cambria" panose="02040503050406030204" pitchFamily="18" charset="0"/>
                  <a:ea typeface="Cambria" panose="02040503050406030204" pitchFamily="18" charset="0"/>
                </a:rPr>
                <a:t>trả lời </a:t>
              </a:r>
              <a:r>
                <a:rPr lang="en-US" sz="4400" b="1" dirty="0" err="1" smtClean="0">
                  <a:solidFill>
                    <a:prstClr val="black"/>
                  </a:solidFill>
                  <a:latin typeface="Cambria" panose="02040503050406030204" pitchFamily="18" charset="0"/>
                  <a:ea typeface="Cambria" panose="02040503050406030204" pitchFamily="18" charset="0"/>
                </a:rPr>
                <a:t>trong</a:t>
              </a:r>
              <a:r>
                <a:rPr lang="en-US" sz="4400" b="1" dirty="0" smtClean="0">
                  <a:solidFill>
                    <a:prstClr val="black"/>
                  </a:solidFill>
                  <a:latin typeface="Cambria" panose="02040503050406030204" pitchFamily="18" charset="0"/>
                  <a:ea typeface="Cambria" panose="02040503050406030204" pitchFamily="18" charset="0"/>
                </a:rPr>
                <a:t> </a:t>
              </a:r>
              <a:r>
                <a:rPr lang="en-US" sz="4400" b="1" dirty="0" err="1" smtClean="0">
                  <a:solidFill>
                    <a:prstClr val="black"/>
                  </a:solidFill>
                  <a:latin typeface="Cambria" panose="02040503050406030204" pitchFamily="18" charset="0"/>
                  <a:ea typeface="Cambria" panose="02040503050406030204" pitchFamily="18" charset="0"/>
                </a:rPr>
                <a:t>nhóm</a:t>
              </a:r>
              <a:r>
                <a:rPr lang="en-US" sz="4400" b="1" dirty="0" smtClean="0">
                  <a:solidFill>
                    <a:prstClr val="black"/>
                  </a:solidFill>
                  <a:latin typeface="Cambria" panose="02040503050406030204" pitchFamily="18" charset="0"/>
                  <a:ea typeface="Cambria" panose="02040503050406030204" pitchFamily="18" charset="0"/>
                </a:rPr>
                <a:t> 4 </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71" name="Group 70">
            <a:extLst>
              <a:ext uri="{FF2B5EF4-FFF2-40B4-BE49-F238E27FC236}">
                <a16:creationId xmlns:a16="http://schemas.microsoft.com/office/drawing/2014/main" xmlns="" id="{04B94BFC-7C66-833F-9973-3B957A88F70E}"/>
              </a:ext>
            </a:extLst>
          </p:cNvPr>
          <p:cNvGrpSpPr/>
          <p:nvPr/>
        </p:nvGrpSpPr>
        <p:grpSpPr>
          <a:xfrm>
            <a:off x="350875" y="1203190"/>
            <a:ext cx="3684814" cy="813483"/>
            <a:chOff x="713015" y="309923"/>
            <a:chExt cx="4001042" cy="1022488"/>
          </a:xfrm>
        </p:grpSpPr>
        <p:sp>
          <p:nvSpPr>
            <p:cNvPr id="70" name="Rectangle: Rounded Corners 69">
              <a:extLst>
                <a:ext uri="{FF2B5EF4-FFF2-40B4-BE49-F238E27FC236}">
                  <a16:creationId xmlns:a16="http://schemas.microsoft.com/office/drawing/2014/main" xmlns="" id="{ED03F842-A1C1-DA7A-21C5-C1D48C650EA9}"/>
                </a:ext>
              </a:extLst>
            </p:cNvPr>
            <p:cNvSpPr/>
            <p:nvPr/>
          </p:nvSpPr>
          <p:spPr>
            <a:xfrm>
              <a:off x="713015" y="309923"/>
              <a:ext cx="4001042" cy="1022488"/>
            </a:xfrm>
            <a:prstGeom prst="roundRect">
              <a:avLst/>
            </a:prstGeom>
            <a:solidFill>
              <a:srgbClr val="D35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7" name="TextBox 66">
              <a:extLst>
                <a:ext uri="{FF2B5EF4-FFF2-40B4-BE49-F238E27FC236}">
                  <a16:creationId xmlns:a16="http://schemas.microsoft.com/office/drawing/2014/main" xmlns="" id="{2E29D8AE-E7D8-40BA-AC8D-EB118EFB2B52}"/>
                </a:ext>
              </a:extLst>
            </p:cNvPr>
            <p:cNvSpPr txBox="1"/>
            <p:nvPr/>
          </p:nvSpPr>
          <p:spPr>
            <a:xfrm>
              <a:off x="713015" y="418991"/>
              <a:ext cx="400104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Thảo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luận</a:t>
              </a: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nhóm</a:t>
              </a:r>
              <a:endParaRPr kumimoji="0" lang="vi-VN" sz="4400" b="0" i="0" u="none" strike="noStrike" kern="1200" cap="none" spc="0" normalizeH="0" baseline="0" noProof="0" dirty="0">
                <a:ln>
                  <a:noFill/>
                </a:ln>
                <a:solidFill>
                  <a:prstClr val="white"/>
                </a:solidFill>
                <a:effectLst/>
                <a:uLnTx/>
                <a:uFillTx/>
                <a:latin typeface="SVN-Kitten" pitchFamily="50" charset="0"/>
                <a:ea typeface="+mn-ea"/>
                <a:cs typeface="+mn-cs"/>
              </a:endParaRPr>
            </a:p>
          </p:txBody>
        </p:sp>
      </p:grpSp>
      <p:pic>
        <p:nvPicPr>
          <p:cNvPr id="69" name="Picture 68" descr="A picture containing toy&#10;&#10;Description automatically generated">
            <a:extLst>
              <a:ext uri="{FF2B5EF4-FFF2-40B4-BE49-F238E27FC236}">
                <a16:creationId xmlns:a16="http://schemas.microsoft.com/office/drawing/2014/main" xmlns="" id="{48A23C5D-6DEC-CBA1-F337-EC879018BCFB}"/>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4656" t="13143" r="50366" b="11809"/>
          <a:stretch/>
        </p:blipFill>
        <p:spPr>
          <a:xfrm>
            <a:off x="0" y="1921750"/>
            <a:ext cx="4464522" cy="4190225"/>
          </a:xfrm>
          <a:prstGeom prst="rect">
            <a:avLst/>
          </a:prstGeom>
        </p:spPr>
      </p:pic>
    </p:spTree>
    <p:extLst>
      <p:ext uri="{BB962C8B-B14F-4D97-AF65-F5344CB8AC3E}">
        <p14:creationId xmlns:p14="http://schemas.microsoft.com/office/powerpoint/2010/main" xmlns="" val="341751924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dissolve">
                                      <p:cBhvr>
                                        <p:cTn id="7" dur="500"/>
                                        <p:tgtEl>
                                          <p:spTgt spid="71"/>
                                        </p:tgtEl>
                                      </p:cBhvr>
                                    </p:animEffect>
                                  </p:childTnLst>
                                </p:cTn>
                              </p:par>
                              <p:par>
                                <p:cTn id="8" presetID="9"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dissolve">
                                      <p:cBhvr>
                                        <p:cTn id="10" dur="500"/>
                                        <p:tgtEl>
                                          <p:spTgt spid="69"/>
                                        </p:tgtEl>
                                      </p:cBhvr>
                                    </p:animEffect>
                                  </p:childTnLst>
                                </p:cTn>
                              </p:par>
                              <p:par>
                                <p:cTn id="11" presetID="14" presetClass="entr" presetSubtype="10" fill="hold" nodeType="withEffect">
                                  <p:stCondLst>
                                    <p:cond delay="500"/>
                                  </p:stCondLst>
                                  <p:childTnLst>
                                    <p:set>
                                      <p:cBhvr>
                                        <p:cTn id="12" dur="1" fill="hold">
                                          <p:stCondLst>
                                            <p:cond delay="0"/>
                                          </p:stCondLst>
                                        </p:cTn>
                                        <p:tgtEl>
                                          <p:spTgt spid="66"/>
                                        </p:tgtEl>
                                        <p:attrNameLst>
                                          <p:attrName>style.visibility</p:attrName>
                                        </p:attrNameLst>
                                      </p:cBhvr>
                                      <p:to>
                                        <p:strVal val="visible"/>
                                      </p:to>
                                    </p:set>
                                    <p:animEffect transition="in" filter="randombar(horizontal)">
                                      <p:cBhvr>
                                        <p:cTn id="13"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indoor, room&#10;&#10;Description automatically generated">
            <a:extLst>
              <a:ext uri="{FF2B5EF4-FFF2-40B4-BE49-F238E27FC236}">
                <a16:creationId xmlns:a16="http://schemas.microsoft.com/office/drawing/2014/main" xmlns="" id="{BDF7A61C-9CDA-D92B-C1F9-F6020E9506C1}"/>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xmlns="" val="0"/>
              </a:ext>
            </a:extLst>
          </a:blip>
          <a:stretch>
            <a:fillRect/>
          </a:stretch>
        </p:blipFill>
        <p:spPr>
          <a:xfrm>
            <a:off x="0" y="79023"/>
            <a:ext cx="12192000" cy="6858000"/>
          </a:xfrm>
          <a:prstGeom prst="rect">
            <a:avLst/>
          </a:prstGeom>
        </p:spPr>
      </p:pic>
      <p:sp>
        <p:nvSpPr>
          <p:cNvPr id="2" name="Rectangle 1">
            <a:extLst>
              <a:ext uri="{FF2B5EF4-FFF2-40B4-BE49-F238E27FC236}">
                <a16:creationId xmlns:a16="http://schemas.microsoft.com/office/drawing/2014/main" xmlns="" id="{05E915BD-DE06-C4DE-DC8C-F3C1AEBC2A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oy, doll&#10;&#10;Description automatically generated">
            <a:extLst>
              <a:ext uri="{FF2B5EF4-FFF2-40B4-BE49-F238E27FC236}">
                <a16:creationId xmlns:a16="http://schemas.microsoft.com/office/drawing/2014/main" xmlns="" id="{7A11A057-03B6-A30B-99F5-50F932D3E1E5}"/>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66964" t="4381"/>
          <a:stretch/>
        </p:blipFill>
        <p:spPr>
          <a:xfrm flipH="1">
            <a:off x="6907820" y="2342518"/>
            <a:ext cx="3117670" cy="507590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838F2225-867A-36A9-5B30-D9B1A930DEA5}"/>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29821" t="7239" r="36108" b="5142"/>
          <a:stretch/>
        </p:blipFill>
        <p:spPr>
          <a:xfrm>
            <a:off x="1896949" y="2595476"/>
            <a:ext cx="3117670" cy="4509835"/>
          </a:xfrm>
          <a:prstGeom prst="rect">
            <a:avLst/>
          </a:prstGeom>
        </p:spPr>
      </p:pic>
      <p:pic>
        <p:nvPicPr>
          <p:cNvPr id="9" name="Picture 8">
            <a:extLst>
              <a:ext uri="{FF2B5EF4-FFF2-40B4-BE49-F238E27FC236}">
                <a16:creationId xmlns:a16="http://schemas.microsoft.com/office/drawing/2014/main" xmlns="" id="{13E9A109-B92F-5D5A-FF95-6CA86C176475}"/>
              </a:ext>
            </a:extLst>
          </p:cNvPr>
          <p:cNvPicPr>
            <a:picLocks noChangeAspect="1"/>
          </p:cNvPicPr>
          <p:nvPr/>
        </p:nvPicPr>
        <p:blipFill>
          <a:blip r:embed="rId4" cstate="print">
            <a:alphaModFix amt="50000"/>
            <a:extLst>
              <a:ext uri="{BEBA8EAE-BF5A-486C-A8C5-ECC9F3942E4B}">
                <a14:imgProps xmlns:a14="http://schemas.microsoft.com/office/drawing/2010/main" xmlns="">
                  <a14:imgLayer r:embed="rId5">
                    <a14:imgEffect>
                      <a14:backgroundRemoval t="10000" b="90000" l="10000" r="90000">
                        <a14:foregroundMark x1="20711" y1="30260" x2="21548" y2="53428"/>
                        <a14:foregroundMark x1="21548" y1="53428" x2="28452" y2="76596"/>
                        <a14:foregroundMark x1="28452" y1="76596" x2="44351" y2="81324"/>
                        <a14:foregroundMark x1="44351" y1="81324" x2="61715" y2="76359"/>
                        <a14:foregroundMark x1="61715" y1="76359" x2="67364" y2="47518"/>
                        <a14:foregroundMark x1="67364" y1="47518" x2="54603" y2="23877"/>
                        <a14:foregroundMark x1="54603" y1="23877" x2="39121" y2="23641"/>
                        <a14:foregroundMark x1="39121" y1="23641" x2="24268" y2="36879"/>
                        <a14:foregroundMark x1="24268" y1="36879" x2="20084" y2="49882"/>
                        <a14:foregroundMark x1="52301" y1="17730" x2="69456" y2="32151"/>
                        <a14:foregroundMark x1="69456" y1="32151" x2="75314" y2="51300"/>
                        <a14:foregroundMark x1="77406" y1="59102" x2="73431" y2="75650"/>
                        <a14:foregroundMark x1="73431" y1="75650" x2="73013" y2="75650"/>
                        <a14:foregroundMark x1="54393" y1="81087" x2="43096" y2="66903"/>
                        <a14:foregroundMark x1="43096" y1="66903" x2="44142" y2="45390"/>
                        <a14:foregroundMark x1="44142" y1="45390" x2="48326" y2="40426"/>
                        <a14:foregroundMark x1="57322" y1="32388" x2="44142" y2="47518"/>
                        <a14:foregroundMark x1="44142" y1="47518" x2="33264" y2="70686"/>
                        <a14:foregroundMark x1="33264" y1="70686" x2="36820" y2="82979"/>
                        <a14:foregroundMark x1="42259" y1="85343" x2="68410" y2="73759"/>
                        <a14:foregroundMark x1="68410" y1="73759" x2="69874" y2="69976"/>
                        <a14:foregroundMark x1="51255" y1="56974" x2="66318" y2="52246"/>
                        <a14:foregroundMark x1="69874" y1="26005" x2="66527" y2="19858"/>
                        <a14:foregroundMark x1="59414" y1="49409" x2="56276" y2="72813"/>
                        <a14:foregroundMark x1="72385" y1="31915" x2="70293" y2="26241"/>
                      </a14:backgroundRemoval>
                    </a14:imgEffect>
                  </a14:imgLayer>
                </a14:imgProps>
              </a:ext>
            </a:extLst>
          </a:blip>
          <a:stretch>
            <a:fillRect/>
          </a:stretch>
        </p:blipFill>
        <p:spPr>
          <a:xfrm>
            <a:off x="2274942" y="1267682"/>
            <a:ext cx="933674" cy="826243"/>
          </a:xfrm>
          <a:prstGeom prst="rect">
            <a:avLst/>
          </a:prstGeom>
        </p:spPr>
      </p:pic>
      <p:pic>
        <p:nvPicPr>
          <p:cNvPr id="13" name="Picture 12">
            <a:extLst>
              <a:ext uri="{FF2B5EF4-FFF2-40B4-BE49-F238E27FC236}">
                <a16:creationId xmlns:a16="http://schemas.microsoft.com/office/drawing/2014/main" xmlns="" id="{6131F230-587C-4347-D141-72D53425AB9C}"/>
              </a:ext>
            </a:extLst>
          </p:cNvPr>
          <p:cNvPicPr>
            <a:picLocks noChangeAspect="1"/>
          </p:cNvPicPr>
          <p:nvPr/>
        </p:nvPicPr>
        <p:blipFill>
          <a:blip r:embed="rId6" cstate="print"/>
          <a:stretch>
            <a:fillRect/>
          </a:stretch>
        </p:blipFill>
        <p:spPr>
          <a:xfrm>
            <a:off x="3252730" y="1551533"/>
            <a:ext cx="6133108" cy="926672"/>
          </a:xfrm>
          <a:prstGeom prst="rect">
            <a:avLst/>
          </a:prstGeom>
        </p:spPr>
      </p:pic>
    </p:spTree>
    <p:extLst>
      <p:ext uri="{BB962C8B-B14F-4D97-AF65-F5344CB8AC3E}">
        <p14:creationId xmlns:p14="http://schemas.microsoft.com/office/powerpoint/2010/main" xmlns="" val="180888043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10000" accel="50000" decel="50000" fill="hold" nodeType="withEffect">
                                  <p:stCondLst>
                                    <p:cond delay="0"/>
                                  </p:stCondLst>
                                  <p:childTnLst>
                                    <p:animMotion origin="layout" path="M 2.08333E-7 1.11111E-6 L 0.55911 -0.00046 " pathEditMode="relative" rAng="0" ptsTypes="AA">
                                      <p:cBhvr>
                                        <p:cTn id="6" dur="2000" fill="hold"/>
                                        <p:tgtEl>
                                          <p:spTgt spid="9"/>
                                        </p:tgtEl>
                                        <p:attrNameLst>
                                          <p:attrName>ppt_x</p:attrName>
                                          <p:attrName>ppt_y</p:attrName>
                                        </p:attrNameLst>
                                      </p:cBhvr>
                                      <p:rCtr x="27956" y="-23"/>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3">
            <a:extLst>
              <a:ext uri="{FF2B5EF4-FFF2-40B4-BE49-F238E27FC236}">
                <a16:creationId xmlns:a16="http://schemas.microsoft.com/office/drawing/2014/main" xmlns="" id="{AB638F3E-9FB5-1C87-D594-C2FC04D65DF1}"/>
              </a:ext>
            </a:extLst>
          </p:cNvPr>
          <p:cNvSpPr/>
          <p:nvPr/>
        </p:nvSpPr>
        <p:spPr>
          <a:xfrm>
            <a:off x="0" y="537884"/>
            <a:ext cx="8996082" cy="28911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lnSpc>
                <a:spcPct val="150000"/>
              </a:lnSpc>
            </a:pPr>
            <a:endParaRPr lang="en-US" sz="2400" b="1" dirty="0" smtClean="0">
              <a:solidFill>
                <a:prstClr val="black"/>
              </a:solidFill>
              <a:latin typeface="Times New Roman" pitchFamily="18" charset="0"/>
              <a:cs typeface="Times New Roman" pitchFamily="18" charset="0"/>
            </a:endParaRPr>
          </a:p>
          <a:p>
            <a:pPr algn="just" defTabSz="914377">
              <a:lnSpc>
                <a:spcPct val="150000"/>
              </a:lnSpc>
            </a:pPr>
            <a:r>
              <a:rPr lang="en-US" sz="2400" b="1" dirty="0" err="1" smtClean="0">
                <a:solidFill>
                  <a:prstClr val="black"/>
                </a:solidFill>
                <a:latin typeface="Times New Roman" pitchFamily="18" charset="0"/>
                <a:cs typeface="Times New Roman" pitchFamily="18" charset="0"/>
              </a:rPr>
              <a:t>Đoạn</a:t>
            </a:r>
            <a:r>
              <a:rPr lang="en-US" sz="2400" b="1" dirty="0" smtClean="0">
                <a:solidFill>
                  <a:prstClr val="black"/>
                </a:solidFill>
                <a:latin typeface="Times New Roman" pitchFamily="18" charset="0"/>
                <a:cs typeface="Times New Roman" pitchFamily="18" charset="0"/>
              </a:rPr>
              <a:t> 1:</a:t>
            </a:r>
          </a:p>
          <a:p>
            <a:pPr lvl="0" algn="just" defTabSz="914377"/>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Mọi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người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bắt</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tay</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vào</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việc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chuẩn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bị</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cho</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cuộc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khiêu</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vũ</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Người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thì</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xén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bớt</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cỏ</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để</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làm</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sân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nhảy</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người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thì</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kê</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ghế</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dài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xung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quanh</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bãi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cỏ</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đã</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xén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gọn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Bên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này</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hai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bạn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nhanh</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nhẹn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nhất</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đang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dựng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một</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cái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sân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khấu</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để</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biểu</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diễn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nhạc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Bên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kia</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mười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tay</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đàn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xuất</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sắc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đã</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lập</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thành</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một</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dàn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nhạc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và</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chơi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thử</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ngay</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tại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chỗ</a:t>
            </a:r>
            <a:r>
              <a:rPr lang="en-US" sz="2400" b="1" dirty="0" smtClean="0">
                <a:solidFill>
                  <a:schemeClr val="tx1"/>
                </a:solidFill>
                <a:latin typeface="Times New Roman" pitchFamily="18" charset="0"/>
                <a:cs typeface="Times New Roman" pitchFamily="18" charset="0"/>
              </a:rPr>
              <a:t>. </a:t>
            </a:r>
          </a:p>
          <a:p>
            <a:pPr lvl="0" algn="just" defTabSz="914377">
              <a:lnSpc>
                <a:spcPct val="150000"/>
              </a:lnSpc>
            </a:pPr>
            <a:r>
              <a:rPr lang="en-US" sz="2400" b="1" i="1" dirty="0" smtClean="0">
                <a:solidFill>
                  <a:schemeClr val="tx1"/>
                </a:solidFill>
                <a:latin typeface="Times New Roman" pitchFamily="18" charset="0"/>
                <a:cs typeface="Times New Roman" pitchFamily="18" charset="0"/>
              </a:rPr>
              <a:t>                                                                  </a:t>
            </a:r>
            <a:r>
              <a:rPr lang="en-US" sz="2400" i="1" dirty="0" smtClean="0">
                <a:solidFill>
                  <a:schemeClr val="tx1"/>
                </a:solidFill>
                <a:latin typeface="Times New Roman" pitchFamily="18" charset="0"/>
                <a:cs typeface="Times New Roman" pitchFamily="18" charset="0"/>
              </a:rPr>
              <a:t>(Theo Ni-</a:t>
            </a:r>
            <a:r>
              <a:rPr lang="en-US" sz="2400" i="1" dirty="0" err="1" smtClean="0">
                <a:solidFill>
                  <a:schemeClr val="tx1"/>
                </a:solidFill>
                <a:latin typeface="Times New Roman" pitchFamily="18" charset="0"/>
                <a:cs typeface="Times New Roman" pitchFamily="18" charset="0"/>
              </a:rPr>
              <a:t>cô</a:t>
            </a:r>
            <a:r>
              <a:rPr lang="en-US" sz="2400" i="1" dirty="0" smtClean="0">
                <a:solidFill>
                  <a:schemeClr val="tx1"/>
                </a:solidFill>
                <a:latin typeface="Times New Roman" pitchFamily="18" charset="0"/>
                <a:cs typeface="Times New Roman" pitchFamily="18" charset="0"/>
              </a:rPr>
              <a:t>-</a:t>
            </a:r>
            <a:r>
              <a:rPr lang="en-US" sz="2400" i="1" dirty="0" err="1" smtClean="0">
                <a:solidFill>
                  <a:schemeClr val="tx1"/>
                </a:solidFill>
                <a:latin typeface="Times New Roman" pitchFamily="18" charset="0"/>
                <a:cs typeface="Times New Roman" pitchFamily="18" charset="0"/>
              </a:rPr>
              <a:t>lai</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Nô-xốp</a:t>
            </a:r>
            <a:r>
              <a:rPr lang="en-US" sz="2400" i="1" dirty="0" smtClean="0">
                <a:solidFill>
                  <a:schemeClr val="tx1"/>
                </a:solidFill>
                <a:latin typeface="Times New Roman" pitchFamily="18" charset="0"/>
                <a:cs typeface="Times New Roman" pitchFamily="18" charset="0"/>
              </a:rPr>
              <a:t>)</a:t>
            </a:r>
            <a:endParaRPr lang="en-US" sz="2400" b="1" dirty="0" smtClean="0">
              <a:solidFill>
                <a:schemeClr val="tx1"/>
              </a:solidFill>
              <a:latin typeface="Times New Roman" pitchFamily="18" charset="0"/>
              <a:cs typeface="Times New Roman" pitchFamily="18" charset="0"/>
            </a:endParaRPr>
          </a:p>
          <a:p>
            <a:pPr lvl="0" algn="just" defTabSz="914377"/>
            <a:r>
              <a:rPr lang="en-US" sz="2400" b="1" dirty="0" smtClean="0">
                <a:cs typeface="Times New Roman" pitchFamily="18" charset="0"/>
              </a:rPr>
              <a:t>      </a:t>
            </a:r>
            <a:r>
              <a:rPr lang="en-US" sz="2400" b="1" i="1" dirty="0" smtClean="0">
                <a:solidFill>
                  <a:srgbClr val="FF0000"/>
                </a:solidFill>
                <a:latin typeface="Times New Roman" pitchFamily="18" charset="0"/>
                <a:cs typeface="Times New Roman" pitchFamily="18" charset="0"/>
              </a:rPr>
              <a:t>                                                              </a:t>
            </a:r>
            <a:r>
              <a:rPr lang="en-US" sz="2400" i="1" dirty="0" smtClean="0">
                <a:latin typeface="Times New Roman" pitchFamily="18" charset="0"/>
                <a:cs typeface="Times New Roman" pitchFamily="18" charset="0"/>
              </a:rPr>
              <a:t>(Theo</a:t>
            </a:r>
            <a:endParaRPr lang="vi-VN" sz="2400" i="1" dirty="0" smtClean="0">
              <a:latin typeface="Times New Roman" pitchFamily="18" charset="0"/>
              <a:cs typeface="Times New Roman" pitchFamily="18" charset="0"/>
            </a:endParaRPr>
          </a:p>
        </p:txBody>
      </p:sp>
      <p:sp>
        <p:nvSpPr>
          <p:cNvPr id="12" name="Rectangle: Rounded Corners 13">
            <a:extLst>
              <a:ext uri="{FF2B5EF4-FFF2-40B4-BE49-F238E27FC236}">
                <a16:creationId xmlns:a16="http://schemas.microsoft.com/office/drawing/2014/main" xmlns="" id="{AB638F3E-9FB5-1C87-D594-C2FC04D65DF1}"/>
              </a:ext>
            </a:extLst>
          </p:cNvPr>
          <p:cNvSpPr/>
          <p:nvPr/>
        </p:nvSpPr>
        <p:spPr>
          <a:xfrm>
            <a:off x="23927" y="3644153"/>
            <a:ext cx="9025944" cy="33214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en-US" sz="2400" b="1" dirty="0" err="1" smtClean="0">
                <a:solidFill>
                  <a:prstClr val="black"/>
                </a:solidFill>
                <a:latin typeface="Times New Roman" pitchFamily="18" charset="0"/>
                <a:cs typeface="Times New Roman" pitchFamily="18" charset="0"/>
              </a:rPr>
              <a:t>Đoạn</a:t>
            </a:r>
            <a:r>
              <a:rPr lang="en-US" sz="2400" b="1" dirty="0" smtClean="0">
                <a:solidFill>
                  <a:prstClr val="black"/>
                </a:solidFill>
                <a:latin typeface="Times New Roman" pitchFamily="18" charset="0"/>
                <a:cs typeface="Times New Roman" pitchFamily="18" charset="0"/>
              </a:rPr>
              <a:t> 2:</a:t>
            </a:r>
          </a:p>
          <a:p>
            <a:pPr algn="just" defTabSz="914377"/>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Những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bác</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ong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vàng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cần</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cù</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tìm</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bắt</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từng</a:t>
            </a:r>
            <a:r>
              <a:rPr lang="en-US" sz="2400" b="1" dirty="0" smtClean="0">
                <a:solidFill>
                  <a:prstClr val="black"/>
                </a:solidFill>
                <a:latin typeface="Times New Roman" pitchFamily="18" charset="0"/>
                <a:cs typeface="Times New Roman" pitchFamily="18" charset="0"/>
              </a:rPr>
              <a:t> con </a:t>
            </a:r>
            <a:r>
              <a:rPr lang="en-US" sz="2400" b="1" dirty="0" err="1" smtClean="0">
                <a:solidFill>
                  <a:prstClr val="black"/>
                </a:solidFill>
                <a:latin typeface="Times New Roman" pitchFamily="18" charset="0"/>
                <a:cs typeface="Times New Roman" pitchFamily="18" charset="0"/>
              </a:rPr>
              <a:t>sâu</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trong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ngách</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lá</a:t>
            </a:r>
            <a:r>
              <a:rPr lang="en-US" sz="2400" b="1" dirty="0" smtClean="0">
                <a:solidFill>
                  <a:prstClr val="black"/>
                </a:solidFill>
                <a:latin typeface="Times New Roman" pitchFamily="18" charset="0"/>
                <a:cs typeface="Times New Roman" pitchFamily="18" charset="0"/>
              </a:rPr>
              <a:t>. Kia </a:t>
            </a:r>
            <a:r>
              <a:rPr lang="en-US" sz="2400" b="1" dirty="0" err="1" smtClean="0">
                <a:solidFill>
                  <a:prstClr val="black"/>
                </a:solidFill>
                <a:latin typeface="Times New Roman" pitchFamily="18" charset="0"/>
                <a:cs typeface="Times New Roman" pitchFamily="18" charset="0"/>
              </a:rPr>
              <a:t>nữa</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là</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họ</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hàng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nhà</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ruồi</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trâu</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có</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đuôi</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dài</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như</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đuôi</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chuồn</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chuồn</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đó</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chính</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là</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những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hiệp</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sĩ</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diệt</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sâu</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róm</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Lại</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còn</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những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cô</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cậu</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chim</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sâu</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ít</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nói</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chăm</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chỉ</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Những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bác</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cóc</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già</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lặng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lẽ</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siêng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năng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Tất</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cả</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đều</a:t>
            </a:r>
            <a:r>
              <a:rPr lang="en-US" sz="2400" b="1" dirty="0" smtClean="0">
                <a:solidFill>
                  <a:prstClr val="black"/>
                </a:solidFill>
                <a:latin typeface="Times New Roman" pitchFamily="18" charset="0"/>
                <a:cs typeface="Times New Roman" pitchFamily="18" charset="0"/>
              </a:rPr>
              <a:t> lo </a:t>
            </a:r>
            <a:r>
              <a:rPr lang="en-US" sz="2400" b="1" dirty="0" err="1" smtClean="0">
                <a:solidFill>
                  <a:prstClr val="black"/>
                </a:solidFill>
                <a:latin typeface="Times New Roman" pitchFamily="18" charset="0"/>
                <a:cs typeface="Times New Roman" pitchFamily="18" charset="0"/>
              </a:rPr>
              <a:t>diệt</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trừ</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sâu</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bọ</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để</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giữ</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gìn</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hoa</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lá</a:t>
            </a:r>
            <a:r>
              <a:rPr lang="en-US" sz="2400" b="1" dirty="0" smtClean="0">
                <a:solidFill>
                  <a:prstClr val="black"/>
                </a:solidFill>
                <a:latin typeface="Times New Roman" pitchFamily="18" charset="0"/>
                <a:cs typeface="Times New Roman" pitchFamily="18" charset="0"/>
              </a:rPr>
              <a:t>.</a:t>
            </a:r>
          </a:p>
          <a:p>
            <a:pPr algn="just" defTabSz="914377">
              <a:lnSpc>
                <a:spcPct val="150000"/>
              </a:lnSpc>
            </a:pPr>
            <a:r>
              <a:rPr lang="en-US" sz="2400" b="1" dirty="0" smtClean="0">
                <a:solidFill>
                  <a:prstClr val="black"/>
                </a:solidFill>
                <a:latin typeface="Times New Roman" pitchFamily="18" charset="0"/>
                <a:cs typeface="Times New Roman" pitchFamily="18" charset="0"/>
              </a:rPr>
              <a:t>                                                                        </a:t>
            </a:r>
            <a:r>
              <a:rPr lang="en-US" sz="2400" i="1" dirty="0" smtClean="0">
                <a:solidFill>
                  <a:prstClr val="black"/>
                </a:solidFill>
                <a:latin typeface="Times New Roman" pitchFamily="18" charset="0"/>
                <a:cs typeface="Times New Roman" pitchFamily="18" charset="0"/>
              </a:rPr>
              <a:t>( Theo </a:t>
            </a:r>
            <a:r>
              <a:rPr lang="en-US" sz="2400" i="1" dirty="0" err="1" smtClean="0">
                <a:solidFill>
                  <a:prstClr val="black"/>
                </a:solidFill>
                <a:latin typeface="Times New Roman" pitchFamily="18" charset="0"/>
                <a:cs typeface="Times New Roman" pitchFamily="18" charset="0"/>
              </a:rPr>
              <a:t>Vũ</a:t>
            </a:r>
            <a:r>
              <a:rPr lang="en-US" sz="2400" i="1" dirty="0" smtClean="0">
                <a:solidFill>
                  <a:prstClr val="black"/>
                </a:solidFill>
                <a:latin typeface="Times New Roman" pitchFamily="18" charset="0"/>
                <a:cs typeface="Times New Roman" pitchFamily="18" charset="0"/>
              </a:rPr>
              <a:t> </a:t>
            </a:r>
            <a:r>
              <a:rPr lang="en-US" sz="2400" i="1" dirty="0" err="1" smtClean="0">
                <a:solidFill>
                  <a:prstClr val="black"/>
                </a:solidFill>
                <a:latin typeface="Times New Roman" pitchFamily="18" charset="0"/>
                <a:cs typeface="Times New Roman" pitchFamily="18" charset="0"/>
              </a:rPr>
              <a:t>Tú</a:t>
            </a:r>
            <a:r>
              <a:rPr lang="en-US" sz="2400" i="1" dirty="0" smtClean="0">
                <a:solidFill>
                  <a:prstClr val="black"/>
                </a:solidFill>
                <a:latin typeface="Times New Roman" pitchFamily="18" charset="0"/>
                <a:cs typeface="Times New Roman" pitchFamily="18" charset="0"/>
              </a:rPr>
              <a:t> Nam)</a:t>
            </a:r>
            <a:endParaRPr lang="en-US" sz="2400" i="1" dirty="0">
              <a:solidFill>
                <a:prstClr val="black"/>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xmlns="" id="{AFC5FF1D-923B-624E-8B94-DBC8F34A570E}"/>
              </a:ext>
            </a:extLst>
          </p:cNvPr>
          <p:cNvSpPr txBox="1"/>
          <p:nvPr/>
        </p:nvSpPr>
        <p:spPr>
          <a:xfrm>
            <a:off x="8928847" y="1479179"/>
            <a:ext cx="3263153" cy="4524315"/>
          </a:xfrm>
          <a:custGeom>
            <a:avLst/>
            <a:gdLst>
              <a:gd name="connsiteX0" fmla="*/ 0 w 4313274"/>
              <a:gd name="connsiteY0" fmla="*/ 251353 h 1223070"/>
              <a:gd name="connsiteX1" fmla="*/ 251353 w 4313274"/>
              <a:gd name="connsiteY1" fmla="*/ 0 h 1223070"/>
              <a:gd name="connsiteX2" fmla="*/ 4061921 w 4313274"/>
              <a:gd name="connsiteY2" fmla="*/ 0 h 1223070"/>
              <a:gd name="connsiteX3" fmla="*/ 4313274 w 4313274"/>
              <a:gd name="connsiteY3" fmla="*/ 251353 h 1223070"/>
              <a:gd name="connsiteX4" fmla="*/ 4313274 w 4313274"/>
              <a:gd name="connsiteY4" fmla="*/ 971717 h 1223070"/>
              <a:gd name="connsiteX5" fmla="*/ 4061921 w 4313274"/>
              <a:gd name="connsiteY5" fmla="*/ 1223070 h 1223070"/>
              <a:gd name="connsiteX6" fmla="*/ 251353 w 4313274"/>
              <a:gd name="connsiteY6" fmla="*/ 1223070 h 1223070"/>
              <a:gd name="connsiteX7" fmla="*/ 0 w 4313274"/>
              <a:gd name="connsiteY7" fmla="*/ 971717 h 1223070"/>
              <a:gd name="connsiteX8" fmla="*/ 0 w 4313274"/>
              <a:gd name="connsiteY8" fmla="*/ 251353 h 122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1223070" fill="none" extrusionOk="0">
                <a:moveTo>
                  <a:pt x="0" y="251353"/>
                </a:moveTo>
                <a:cubicBezTo>
                  <a:pt x="5665" y="116821"/>
                  <a:pt x="107954" y="-3249"/>
                  <a:pt x="251353" y="0"/>
                </a:cubicBezTo>
                <a:cubicBezTo>
                  <a:pt x="2069627" y="123767"/>
                  <a:pt x="2785224" y="-161828"/>
                  <a:pt x="4061921" y="0"/>
                </a:cubicBezTo>
                <a:cubicBezTo>
                  <a:pt x="4206879" y="-1222"/>
                  <a:pt x="4316324" y="108969"/>
                  <a:pt x="4313274" y="251353"/>
                </a:cubicBezTo>
                <a:cubicBezTo>
                  <a:pt x="4325220" y="330819"/>
                  <a:pt x="4371159" y="789080"/>
                  <a:pt x="4313274" y="971717"/>
                </a:cubicBezTo>
                <a:cubicBezTo>
                  <a:pt x="4319609" y="1131128"/>
                  <a:pt x="4210143" y="1225014"/>
                  <a:pt x="4061921" y="1223070"/>
                </a:cubicBezTo>
                <a:cubicBezTo>
                  <a:pt x="3229441" y="1298259"/>
                  <a:pt x="1752815" y="1364148"/>
                  <a:pt x="251353" y="1223070"/>
                </a:cubicBezTo>
                <a:cubicBezTo>
                  <a:pt x="117687" y="1234248"/>
                  <a:pt x="-10397" y="1116113"/>
                  <a:pt x="0" y="971717"/>
                </a:cubicBezTo>
                <a:cubicBezTo>
                  <a:pt x="-49598" y="629116"/>
                  <a:pt x="-23989" y="591327"/>
                  <a:pt x="0" y="251353"/>
                </a:cubicBezTo>
                <a:close/>
              </a:path>
              <a:path w="4313274" h="1223070" stroke="0" extrusionOk="0">
                <a:moveTo>
                  <a:pt x="0" y="251353"/>
                </a:moveTo>
                <a:cubicBezTo>
                  <a:pt x="2107" y="105991"/>
                  <a:pt x="133393" y="-1186"/>
                  <a:pt x="251353" y="0"/>
                </a:cubicBezTo>
                <a:cubicBezTo>
                  <a:pt x="1790681" y="56199"/>
                  <a:pt x="2867677" y="59470"/>
                  <a:pt x="4061921" y="0"/>
                </a:cubicBezTo>
                <a:cubicBezTo>
                  <a:pt x="4190369" y="13305"/>
                  <a:pt x="4291999" y="116027"/>
                  <a:pt x="4313274" y="251353"/>
                </a:cubicBezTo>
                <a:cubicBezTo>
                  <a:pt x="4364938" y="417190"/>
                  <a:pt x="4270524" y="884571"/>
                  <a:pt x="4313274" y="971717"/>
                </a:cubicBezTo>
                <a:cubicBezTo>
                  <a:pt x="4315969" y="1131837"/>
                  <a:pt x="4197176" y="1209538"/>
                  <a:pt x="4061921" y="1223070"/>
                </a:cubicBezTo>
                <a:cubicBezTo>
                  <a:pt x="2291415" y="1300564"/>
                  <a:pt x="2079326" y="1241984"/>
                  <a:pt x="251353" y="1223070"/>
                </a:cubicBezTo>
                <a:cubicBezTo>
                  <a:pt x="105716" y="1244465"/>
                  <a:pt x="1275" y="1101345"/>
                  <a:pt x="0" y="971717"/>
                </a:cubicBezTo>
                <a:cubicBezTo>
                  <a:pt x="17477" y="889300"/>
                  <a:pt x="-8928" y="465328"/>
                  <a:pt x="0" y="251353"/>
                </a:cubicBezTo>
                <a:close/>
              </a:path>
            </a:pathLst>
          </a:custGeom>
          <a:solidFill>
            <a:schemeClr val="accent4">
              <a:lumMod val="40000"/>
              <a:lumOff val="60000"/>
            </a:schemeClr>
          </a:solidFill>
          <a:ln w="38100">
            <a:solidFill>
              <a:srgbClr val="00B050"/>
            </a:solidFill>
            <a:extLst>
              <a:ext uri="{C807C97D-BFC1-408E-A445-0C87EB9F89A2}">
                <ask:lineSketchStyleProps xmlns:ask="http://schemas.microsoft.com/office/drawing/2018/sketchyshapes" xmlns="" sd="2806969348">
                  <a:prstGeom prst="roundRect">
                    <a:avLst>
                      <a:gd name="adj" fmla="val 20551"/>
                    </a:avLst>
                  </a:prstGeom>
                  <ask:type>
                    <ask:lineSketchCurved/>
                  </ask:type>
                </ask:lineSketchStyleProps>
              </a:ext>
            </a:extLst>
          </a:ln>
        </p:spPr>
        <p:txBody>
          <a:bodyPr wrap="square">
            <a:spAutoFit/>
          </a:bodyPr>
          <a:lstStyle/>
          <a:p>
            <a:pPr lvl="0" algn="ctr"/>
            <a:r>
              <a:rPr lang="en-US" sz="3200" b="1" dirty="0" smtClean="0">
                <a:solidFill>
                  <a:srgbClr val="FF0000"/>
                </a:solidFill>
              </a:rPr>
              <a:t>- </a:t>
            </a:r>
            <a:r>
              <a:rPr lang="vi-VN" sz="3200" b="1" dirty="0" smtClean="0">
                <a:solidFill>
                  <a:srgbClr val="FF0000"/>
                </a:solidFill>
              </a:rPr>
              <a:t>Câu đầu tiên của đoạn được viết lùi đầu dòng.</a:t>
            </a:r>
            <a:endParaRPr lang="en-US" sz="3200" b="1" dirty="0" smtClean="0">
              <a:solidFill>
                <a:srgbClr val="FF0000"/>
              </a:solidFill>
            </a:endParaRPr>
          </a:p>
          <a:p>
            <a:pPr lvl="0" algn="ctr"/>
            <a:r>
              <a:rPr lang="en-US" sz="3200" b="1" dirty="0" smtClean="0">
                <a:solidFill>
                  <a:srgbClr val="FF0000"/>
                </a:solidFill>
              </a:rPr>
              <a:t>-</a:t>
            </a:r>
            <a:r>
              <a:rPr lang="vi-VN" sz="3200" b="1" dirty="0" smtClean="0">
                <a:solidFill>
                  <a:srgbClr val="FF0000"/>
                </a:solidFill>
              </a:rPr>
              <a:t> Các câu tiếp theo được viết liên tục không xuống dòng.</a:t>
            </a:r>
          </a:p>
          <a:p>
            <a:pPr algn="ctr"/>
            <a:endParaRPr lang="vi-VN" sz="3200" b="1" dirty="0" smtClean="0">
              <a:solidFill>
                <a:srgbClr val="FF0000"/>
              </a:solidFill>
            </a:endParaRPr>
          </a:p>
        </p:txBody>
      </p:sp>
      <p:sp>
        <p:nvSpPr>
          <p:cNvPr id="7" name="Rectangle 6"/>
          <p:cNvSpPr/>
          <p:nvPr/>
        </p:nvSpPr>
        <p:spPr>
          <a:xfrm>
            <a:off x="-133118" y="0"/>
            <a:ext cx="10669909" cy="646331"/>
          </a:xfrm>
          <a:prstGeom prst="rect">
            <a:avLst/>
          </a:prstGeom>
        </p:spPr>
        <p:txBody>
          <a:bodyPr wrap="none">
            <a:spAutoFit/>
          </a:bodyPr>
          <a:lstStyle/>
          <a:p>
            <a:pPr lvl="0" algn="just">
              <a:defRPr/>
            </a:pPr>
            <a:r>
              <a:rPr lang="en-US" sz="3600" b="1" dirty="0" smtClean="0">
                <a:solidFill>
                  <a:schemeClr val="accent1"/>
                </a:solidFill>
                <a:latin typeface="Times New Roman" pitchFamily="18" charset="0"/>
                <a:ea typeface="Calibri" panose="020F0502020204030204" pitchFamily="34" charset="0"/>
                <a:cs typeface="Times New Roman" pitchFamily="18" charset="0"/>
              </a:rPr>
              <a:t>a. </a:t>
            </a:r>
            <a:r>
              <a:rPr lang="en-US" sz="3600" b="1" dirty="0" err="1" smtClean="0">
                <a:solidFill>
                  <a:schemeClr val="accent1"/>
                </a:solidFill>
                <a:latin typeface="Times New Roman" pitchFamily="18" charset="0"/>
                <a:ea typeface="Calibri" panose="020F0502020204030204" pitchFamily="34" charset="0"/>
                <a:cs typeface="Times New Roman" pitchFamily="18" charset="0"/>
              </a:rPr>
              <a:t>Nhận</a:t>
            </a:r>
            <a:r>
              <a:rPr lang="en-US" sz="3600" b="1" dirty="0" smtClean="0">
                <a:solidFill>
                  <a:schemeClr val="accent1"/>
                </a:solidFill>
                <a:latin typeface="Times New Roman" pitchFamily="18" charset="0"/>
                <a:ea typeface="Calibri" panose="020F0502020204030204" pitchFamily="34" charset="0"/>
                <a:cs typeface="Times New Roman" pitchFamily="18" charset="0"/>
              </a:rPr>
              <a:t> </a:t>
            </a:r>
            <a:r>
              <a:rPr lang="en-US" sz="3600" b="1" dirty="0" err="1" smtClean="0">
                <a:solidFill>
                  <a:schemeClr val="accent1"/>
                </a:solidFill>
                <a:latin typeface="Times New Roman" pitchFamily="18" charset="0"/>
                <a:ea typeface="Calibri" panose="020F0502020204030204" pitchFamily="34" charset="0"/>
                <a:cs typeface="Times New Roman" pitchFamily="18" charset="0"/>
              </a:rPr>
              <a:t>xét</a:t>
            </a:r>
            <a:r>
              <a:rPr lang="en-US" sz="3600" b="1" dirty="0" smtClean="0">
                <a:solidFill>
                  <a:schemeClr val="accent1"/>
                </a:solidFill>
                <a:latin typeface="Times New Roman" pitchFamily="18" charset="0"/>
                <a:ea typeface="Calibri" panose="020F0502020204030204" pitchFamily="34" charset="0"/>
                <a:cs typeface="Times New Roman" pitchFamily="18" charset="0"/>
              </a:rPr>
              <a:t> </a:t>
            </a:r>
            <a:r>
              <a:rPr lang="en-US" sz="3600" b="1" dirty="0" err="1" smtClean="0">
                <a:solidFill>
                  <a:schemeClr val="accent1"/>
                </a:solidFill>
                <a:latin typeface="Times New Roman" pitchFamily="18" charset="0"/>
                <a:ea typeface="Calibri" panose="020F0502020204030204" pitchFamily="34" charset="0"/>
                <a:cs typeface="Times New Roman" pitchFamily="18" charset="0"/>
              </a:rPr>
              <a:t>về</a:t>
            </a:r>
            <a:r>
              <a:rPr lang="en-US" sz="3600" b="1" dirty="0" smtClean="0">
                <a:solidFill>
                  <a:schemeClr val="accent1"/>
                </a:solidFill>
                <a:latin typeface="Times New Roman" pitchFamily="18" charset="0"/>
                <a:ea typeface="Calibri" panose="020F0502020204030204" pitchFamily="34" charset="0"/>
                <a:cs typeface="Times New Roman" pitchFamily="18" charset="0"/>
              </a:rPr>
              <a:t> </a:t>
            </a:r>
            <a:r>
              <a:rPr lang="en-US" sz="3600" b="1" dirty="0" err="1" smtClean="0">
                <a:solidFill>
                  <a:schemeClr val="accent1"/>
                </a:solidFill>
                <a:latin typeface="Times New Roman" pitchFamily="18" charset="0"/>
                <a:ea typeface="Calibri" panose="020F0502020204030204" pitchFamily="34" charset="0"/>
                <a:cs typeface="Times New Roman" pitchFamily="18" charset="0"/>
              </a:rPr>
              <a:t>hình</a:t>
            </a:r>
            <a:r>
              <a:rPr lang="en-US" sz="3600" b="1" dirty="0" smtClean="0">
                <a:solidFill>
                  <a:schemeClr val="accent1"/>
                </a:solidFill>
                <a:latin typeface="Times New Roman" pitchFamily="18" charset="0"/>
                <a:ea typeface="Calibri" panose="020F0502020204030204" pitchFamily="34" charset="0"/>
                <a:cs typeface="Times New Roman" pitchFamily="18" charset="0"/>
              </a:rPr>
              <a:t> </a:t>
            </a:r>
            <a:r>
              <a:rPr lang="en-US" sz="3600" b="1" dirty="0" err="1" smtClean="0">
                <a:solidFill>
                  <a:schemeClr val="accent1"/>
                </a:solidFill>
                <a:latin typeface="Times New Roman" pitchFamily="18" charset="0"/>
                <a:ea typeface="Calibri" panose="020F0502020204030204" pitchFamily="34" charset="0"/>
                <a:cs typeface="Times New Roman" pitchFamily="18" charset="0"/>
              </a:rPr>
              <a:t>thức</a:t>
            </a:r>
            <a:r>
              <a:rPr lang="en-US" sz="3600" b="1" dirty="0" smtClean="0">
                <a:solidFill>
                  <a:schemeClr val="accent1"/>
                </a:solidFill>
                <a:latin typeface="Times New Roman" pitchFamily="18" charset="0"/>
                <a:ea typeface="Calibri" panose="020F0502020204030204" pitchFamily="34" charset="0"/>
                <a:cs typeface="Times New Roman" pitchFamily="18" charset="0"/>
              </a:rPr>
              <a:t> </a:t>
            </a:r>
            <a:r>
              <a:rPr lang="en-US" sz="3600" b="1" dirty="0" err="1" smtClean="0">
                <a:solidFill>
                  <a:schemeClr val="accent1"/>
                </a:solidFill>
                <a:latin typeface="Times New Roman" pitchFamily="18" charset="0"/>
                <a:ea typeface="Calibri" panose="020F0502020204030204" pitchFamily="34" charset="0"/>
                <a:cs typeface="Times New Roman" pitchFamily="18" charset="0"/>
              </a:rPr>
              <a:t>trình</a:t>
            </a:r>
            <a:r>
              <a:rPr lang="en-US" sz="3600" b="1" dirty="0" smtClean="0">
                <a:solidFill>
                  <a:schemeClr val="accent1"/>
                </a:solidFill>
                <a:latin typeface="Times New Roman" pitchFamily="18" charset="0"/>
                <a:ea typeface="Calibri" panose="020F0502020204030204" pitchFamily="34" charset="0"/>
                <a:cs typeface="Times New Roman" pitchFamily="18" charset="0"/>
              </a:rPr>
              <a:t> </a:t>
            </a:r>
            <a:r>
              <a:rPr lang="en-US" sz="3600" b="1" dirty="0" err="1" smtClean="0">
                <a:solidFill>
                  <a:schemeClr val="accent1"/>
                </a:solidFill>
                <a:latin typeface="Times New Roman" pitchFamily="18" charset="0"/>
                <a:ea typeface="Calibri" panose="020F0502020204030204" pitchFamily="34" charset="0"/>
                <a:cs typeface="Times New Roman" pitchFamily="18" charset="0"/>
              </a:rPr>
              <a:t>bày</a:t>
            </a:r>
            <a:r>
              <a:rPr lang="en-US" sz="3600" b="1" dirty="0" smtClean="0">
                <a:solidFill>
                  <a:schemeClr val="accent1"/>
                </a:solidFill>
                <a:latin typeface="Times New Roman" pitchFamily="18" charset="0"/>
                <a:ea typeface="Calibri" panose="020F0502020204030204" pitchFamily="34" charset="0"/>
                <a:cs typeface="Times New Roman" pitchFamily="18" charset="0"/>
              </a:rPr>
              <a:t> </a:t>
            </a:r>
            <a:r>
              <a:rPr lang="en-US" sz="3600" b="1" dirty="0" err="1" smtClean="0">
                <a:solidFill>
                  <a:schemeClr val="accent1"/>
                </a:solidFill>
                <a:latin typeface="Times New Roman" pitchFamily="18" charset="0"/>
                <a:ea typeface="Calibri" panose="020F0502020204030204" pitchFamily="34" charset="0"/>
                <a:cs typeface="Times New Roman" pitchFamily="18" charset="0"/>
              </a:rPr>
              <a:t>của</a:t>
            </a:r>
            <a:r>
              <a:rPr lang="en-US" sz="3600" b="1" dirty="0" smtClean="0">
                <a:solidFill>
                  <a:schemeClr val="accent1"/>
                </a:solidFill>
                <a:latin typeface="Times New Roman" pitchFamily="18" charset="0"/>
                <a:ea typeface="Calibri" panose="020F0502020204030204" pitchFamily="34" charset="0"/>
                <a:cs typeface="Times New Roman" pitchFamily="18" charset="0"/>
              </a:rPr>
              <a:t> </a:t>
            </a:r>
            <a:r>
              <a:rPr lang="en-US" sz="3600" b="1" dirty="0" err="1" smtClean="0">
                <a:solidFill>
                  <a:schemeClr val="accent1"/>
                </a:solidFill>
                <a:latin typeface="Times New Roman" pitchFamily="18" charset="0"/>
                <a:ea typeface="Calibri" panose="020F0502020204030204" pitchFamily="34" charset="0"/>
                <a:cs typeface="Times New Roman" pitchFamily="18" charset="0"/>
              </a:rPr>
              <a:t>các</a:t>
            </a:r>
            <a:r>
              <a:rPr lang="en-US" sz="3600" b="1" dirty="0" smtClean="0">
                <a:solidFill>
                  <a:schemeClr val="accent1"/>
                </a:solidFill>
                <a:latin typeface="Times New Roman" pitchFamily="18" charset="0"/>
                <a:ea typeface="Calibri" panose="020F0502020204030204" pitchFamily="34" charset="0"/>
                <a:cs typeface="Times New Roman" pitchFamily="18" charset="0"/>
              </a:rPr>
              <a:t> </a:t>
            </a:r>
            <a:r>
              <a:rPr lang="en-US" sz="3600" b="1" dirty="0" err="1" smtClean="0">
                <a:solidFill>
                  <a:schemeClr val="accent1"/>
                </a:solidFill>
                <a:latin typeface="Times New Roman" pitchFamily="18" charset="0"/>
                <a:ea typeface="Calibri" panose="020F0502020204030204" pitchFamily="34" charset="0"/>
                <a:cs typeface="Times New Roman" pitchFamily="18" charset="0"/>
              </a:rPr>
              <a:t>đoạn</a:t>
            </a:r>
            <a:r>
              <a:rPr lang="en-US" sz="3600" b="1" dirty="0" smtClean="0">
                <a:solidFill>
                  <a:schemeClr val="accent1"/>
                </a:solidFill>
                <a:latin typeface="Times New Roman" pitchFamily="18" charset="0"/>
                <a:ea typeface="Calibri" panose="020F0502020204030204" pitchFamily="34" charset="0"/>
                <a:cs typeface="Times New Roman" pitchFamily="18" charset="0"/>
              </a:rPr>
              <a:t> </a:t>
            </a:r>
            <a:r>
              <a:rPr lang="en-US" sz="3600" b="1" dirty="0" err="1" smtClean="0">
                <a:solidFill>
                  <a:schemeClr val="accent1"/>
                </a:solidFill>
                <a:latin typeface="Times New Roman" pitchFamily="18" charset="0"/>
                <a:ea typeface="Calibri" panose="020F0502020204030204" pitchFamily="34" charset="0"/>
                <a:cs typeface="Times New Roman" pitchFamily="18" charset="0"/>
              </a:rPr>
              <a:t>văn</a:t>
            </a:r>
            <a:r>
              <a:rPr lang="en-US" sz="3600" b="1" dirty="0" smtClean="0">
                <a:solidFill>
                  <a:schemeClr val="accent1"/>
                </a:solidFill>
                <a:latin typeface="Times New Roman" pitchFamily="18" charset="0"/>
                <a:ea typeface="Calibri" panose="020F0502020204030204" pitchFamily="34" charset="0"/>
                <a:cs typeface="Times New Roman" pitchFamily="18" charset="0"/>
              </a:rPr>
              <a:t>. </a:t>
            </a:r>
            <a:endParaRPr lang="vi-VN" sz="3600" b="1" dirty="0">
              <a:solidFill>
                <a:schemeClr val="accent1"/>
              </a:solidFill>
              <a:latin typeface="Times New Roman" pitchFamily="18" charset="0"/>
              <a:ea typeface="Calibri" panose="020F0502020204030204" pitchFamily="34" charset="0"/>
              <a:cs typeface="Times New Roman" pitchFamily="18" charset="0"/>
            </a:endParaRPr>
          </a:p>
        </p:txBody>
      </p:sp>
      <p:sp>
        <p:nvSpPr>
          <p:cNvPr id="11" name="Arrow: Right 7">
            <a:extLst>
              <a:ext uri="{FF2B5EF4-FFF2-40B4-BE49-F238E27FC236}">
                <a16:creationId xmlns:a16="http://schemas.microsoft.com/office/drawing/2014/main" xmlns="" id="{5408292A-E91D-78D0-5A3D-EFE4AAE12A4F}"/>
              </a:ext>
            </a:extLst>
          </p:cNvPr>
          <p:cNvSpPr/>
          <p:nvPr/>
        </p:nvSpPr>
        <p:spPr>
          <a:xfrm>
            <a:off x="147918" y="1190953"/>
            <a:ext cx="574471" cy="31511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row: Right 7">
            <a:extLst>
              <a:ext uri="{FF2B5EF4-FFF2-40B4-BE49-F238E27FC236}">
                <a16:creationId xmlns:a16="http://schemas.microsoft.com/office/drawing/2014/main" xmlns="" id="{5408292A-E91D-78D0-5A3D-EFE4AAE12A4F}"/>
              </a:ext>
            </a:extLst>
          </p:cNvPr>
          <p:cNvSpPr/>
          <p:nvPr/>
        </p:nvSpPr>
        <p:spPr>
          <a:xfrm>
            <a:off x="215153" y="4356847"/>
            <a:ext cx="605118" cy="29583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87423065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3">
            <a:extLst>
              <a:ext uri="{FF2B5EF4-FFF2-40B4-BE49-F238E27FC236}">
                <a16:creationId xmlns:a16="http://schemas.microsoft.com/office/drawing/2014/main" xmlns="" id="{AB638F3E-9FB5-1C87-D594-C2FC04D65DF1}"/>
              </a:ext>
            </a:extLst>
          </p:cNvPr>
          <p:cNvSpPr/>
          <p:nvPr/>
        </p:nvSpPr>
        <p:spPr>
          <a:xfrm>
            <a:off x="0" y="618566"/>
            <a:ext cx="8996082" cy="28911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lnSpc>
                <a:spcPct val="150000"/>
              </a:lnSpc>
            </a:pPr>
            <a:endParaRPr lang="en-US" sz="2400" b="1" dirty="0" smtClean="0">
              <a:solidFill>
                <a:prstClr val="black"/>
              </a:solidFill>
              <a:latin typeface="Times New Roman" pitchFamily="18" charset="0"/>
              <a:cs typeface="Times New Roman" pitchFamily="18" charset="0"/>
            </a:endParaRPr>
          </a:p>
          <a:p>
            <a:pPr algn="just" defTabSz="914377">
              <a:lnSpc>
                <a:spcPct val="150000"/>
              </a:lnSpc>
            </a:pPr>
            <a:r>
              <a:rPr lang="en-US" sz="2400" b="1" dirty="0" err="1" smtClean="0">
                <a:solidFill>
                  <a:srgbClr val="0070C0"/>
                </a:solidFill>
                <a:latin typeface="Times New Roman" pitchFamily="18" charset="0"/>
                <a:cs typeface="Times New Roman" pitchFamily="18" charset="0"/>
              </a:rPr>
              <a:t>Đoạn</a:t>
            </a:r>
            <a:r>
              <a:rPr lang="en-US" sz="2400" b="1" dirty="0" smtClean="0">
                <a:solidFill>
                  <a:srgbClr val="0070C0"/>
                </a:solidFill>
                <a:latin typeface="Times New Roman" pitchFamily="18" charset="0"/>
                <a:cs typeface="Times New Roman" pitchFamily="18" charset="0"/>
              </a:rPr>
              <a:t> 1:</a:t>
            </a:r>
          </a:p>
          <a:p>
            <a:pPr lvl="0" algn="just" defTabSz="914377"/>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Mọi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người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bắt</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tay</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vào</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việc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chuẩn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bị</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cho</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cuộc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khiêu</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vũ</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Người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thì</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xén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bớt</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cỏ</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để</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làm</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sân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nhảy</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người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thì</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kê</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ghế</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dài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xung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quanh</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bãi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cỏ</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đã</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xén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gọn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Bên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này</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hai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bạn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nhanh</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nhẹn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nhất</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đang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dựng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một</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cái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sân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khấu</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để</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biểu</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diễn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nhạc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Bên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kia</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mười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tay</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đàn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xuất</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sắc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đã</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lập</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thành</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một</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dàn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nhạc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và</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chơi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thử</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ngay</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tại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chỗ</a:t>
            </a:r>
            <a:r>
              <a:rPr lang="en-US" sz="2400" b="1" dirty="0" smtClean="0">
                <a:solidFill>
                  <a:schemeClr val="tx1"/>
                </a:solidFill>
                <a:latin typeface="Times New Roman" pitchFamily="18" charset="0"/>
                <a:cs typeface="Times New Roman" pitchFamily="18" charset="0"/>
              </a:rPr>
              <a:t>. </a:t>
            </a:r>
          </a:p>
          <a:p>
            <a:pPr lvl="0" algn="just" defTabSz="914377">
              <a:lnSpc>
                <a:spcPct val="150000"/>
              </a:lnSpc>
            </a:pPr>
            <a:r>
              <a:rPr lang="en-US" sz="2400" b="1" i="1" dirty="0" smtClean="0">
                <a:solidFill>
                  <a:schemeClr val="tx1"/>
                </a:solidFill>
                <a:latin typeface="Times New Roman" pitchFamily="18" charset="0"/>
                <a:cs typeface="Times New Roman" pitchFamily="18" charset="0"/>
              </a:rPr>
              <a:t>                                                                  </a:t>
            </a:r>
            <a:r>
              <a:rPr lang="en-US" sz="2400" i="1" dirty="0" smtClean="0">
                <a:solidFill>
                  <a:schemeClr val="tx1"/>
                </a:solidFill>
                <a:latin typeface="Times New Roman" pitchFamily="18" charset="0"/>
                <a:cs typeface="Times New Roman" pitchFamily="18" charset="0"/>
              </a:rPr>
              <a:t>(Theo Ni-</a:t>
            </a:r>
            <a:r>
              <a:rPr lang="en-US" sz="2400" i="1" dirty="0" err="1" smtClean="0">
                <a:solidFill>
                  <a:schemeClr val="tx1"/>
                </a:solidFill>
                <a:latin typeface="Times New Roman" pitchFamily="18" charset="0"/>
                <a:cs typeface="Times New Roman" pitchFamily="18" charset="0"/>
              </a:rPr>
              <a:t>cô</a:t>
            </a:r>
            <a:r>
              <a:rPr lang="en-US" sz="2400" i="1" dirty="0" smtClean="0">
                <a:solidFill>
                  <a:schemeClr val="tx1"/>
                </a:solidFill>
                <a:latin typeface="Times New Roman" pitchFamily="18" charset="0"/>
                <a:cs typeface="Times New Roman" pitchFamily="18" charset="0"/>
              </a:rPr>
              <a:t>-</a:t>
            </a:r>
            <a:r>
              <a:rPr lang="en-US" sz="2400" i="1" dirty="0" err="1" smtClean="0">
                <a:solidFill>
                  <a:schemeClr val="tx1"/>
                </a:solidFill>
                <a:latin typeface="Times New Roman" pitchFamily="18" charset="0"/>
                <a:cs typeface="Times New Roman" pitchFamily="18" charset="0"/>
              </a:rPr>
              <a:t>lai</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Nô-xốp</a:t>
            </a:r>
            <a:r>
              <a:rPr lang="en-US" sz="2400" i="1" dirty="0" smtClean="0">
                <a:solidFill>
                  <a:schemeClr val="tx1"/>
                </a:solidFill>
                <a:latin typeface="Times New Roman" pitchFamily="18" charset="0"/>
                <a:cs typeface="Times New Roman" pitchFamily="18" charset="0"/>
              </a:rPr>
              <a:t>)</a:t>
            </a:r>
            <a:endParaRPr lang="en-US" sz="2400" b="1" dirty="0" smtClean="0">
              <a:solidFill>
                <a:schemeClr val="tx1"/>
              </a:solidFill>
              <a:latin typeface="Times New Roman" pitchFamily="18" charset="0"/>
              <a:cs typeface="Times New Roman" pitchFamily="18" charset="0"/>
            </a:endParaRPr>
          </a:p>
          <a:p>
            <a:pPr lvl="0" algn="just" defTabSz="914377"/>
            <a:r>
              <a:rPr lang="en-US" sz="2400" b="1" dirty="0" smtClean="0">
                <a:cs typeface="Times New Roman" pitchFamily="18" charset="0"/>
              </a:rPr>
              <a:t>      </a:t>
            </a:r>
            <a:r>
              <a:rPr lang="en-US" sz="2400" b="1" i="1" dirty="0" smtClean="0">
                <a:solidFill>
                  <a:srgbClr val="FF0000"/>
                </a:solidFill>
                <a:latin typeface="Times New Roman" pitchFamily="18" charset="0"/>
                <a:cs typeface="Times New Roman" pitchFamily="18" charset="0"/>
              </a:rPr>
              <a:t>                                                              </a:t>
            </a:r>
            <a:r>
              <a:rPr lang="en-US" sz="2400" i="1" dirty="0" smtClean="0">
                <a:latin typeface="Times New Roman" pitchFamily="18" charset="0"/>
                <a:cs typeface="Times New Roman" pitchFamily="18" charset="0"/>
              </a:rPr>
              <a:t>(Theo</a:t>
            </a:r>
            <a:endParaRPr lang="vi-VN" sz="2400" i="1" dirty="0" smtClean="0">
              <a:latin typeface="Times New Roman" pitchFamily="18" charset="0"/>
              <a:cs typeface="Times New Roman" pitchFamily="18" charset="0"/>
            </a:endParaRPr>
          </a:p>
        </p:txBody>
      </p:sp>
      <p:sp>
        <p:nvSpPr>
          <p:cNvPr id="12" name="Rectangle: Rounded Corners 13">
            <a:extLst>
              <a:ext uri="{FF2B5EF4-FFF2-40B4-BE49-F238E27FC236}">
                <a16:creationId xmlns:a16="http://schemas.microsoft.com/office/drawing/2014/main" xmlns="" id="{AB638F3E-9FB5-1C87-D594-C2FC04D65DF1}"/>
              </a:ext>
            </a:extLst>
          </p:cNvPr>
          <p:cNvSpPr/>
          <p:nvPr/>
        </p:nvSpPr>
        <p:spPr>
          <a:xfrm>
            <a:off x="118056" y="3644153"/>
            <a:ext cx="9025944" cy="33214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en-US" sz="2400" b="1" dirty="0" err="1" smtClean="0">
                <a:solidFill>
                  <a:srgbClr val="7030A0"/>
                </a:solidFill>
                <a:latin typeface="Times New Roman" pitchFamily="18" charset="0"/>
                <a:cs typeface="Times New Roman" pitchFamily="18" charset="0"/>
              </a:rPr>
              <a:t>Đoạn</a:t>
            </a:r>
            <a:r>
              <a:rPr lang="en-US" sz="2400" b="1" dirty="0" smtClean="0">
                <a:solidFill>
                  <a:srgbClr val="7030A0"/>
                </a:solidFill>
                <a:latin typeface="Times New Roman" pitchFamily="18" charset="0"/>
                <a:cs typeface="Times New Roman" pitchFamily="18" charset="0"/>
              </a:rPr>
              <a:t> 2:</a:t>
            </a:r>
          </a:p>
          <a:p>
            <a:pPr algn="just" defTabSz="914377"/>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Những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bác</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ong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vàng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cần</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cù</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tìm</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bắt</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từng</a:t>
            </a:r>
            <a:r>
              <a:rPr lang="en-US" sz="2400" b="1" dirty="0" smtClean="0">
                <a:solidFill>
                  <a:prstClr val="black"/>
                </a:solidFill>
                <a:latin typeface="Times New Roman" pitchFamily="18" charset="0"/>
                <a:cs typeface="Times New Roman" pitchFamily="18" charset="0"/>
              </a:rPr>
              <a:t> con </a:t>
            </a:r>
            <a:r>
              <a:rPr lang="en-US" sz="2400" b="1" dirty="0" err="1" smtClean="0">
                <a:solidFill>
                  <a:prstClr val="black"/>
                </a:solidFill>
                <a:latin typeface="Times New Roman" pitchFamily="18" charset="0"/>
                <a:cs typeface="Times New Roman" pitchFamily="18" charset="0"/>
              </a:rPr>
              <a:t>sâu</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trong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ngách</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lá</a:t>
            </a:r>
            <a:r>
              <a:rPr lang="en-US" sz="2400" b="1" dirty="0" smtClean="0">
                <a:solidFill>
                  <a:prstClr val="black"/>
                </a:solidFill>
                <a:latin typeface="Times New Roman" pitchFamily="18" charset="0"/>
                <a:cs typeface="Times New Roman" pitchFamily="18" charset="0"/>
              </a:rPr>
              <a:t>. Kia </a:t>
            </a:r>
            <a:r>
              <a:rPr lang="en-US" sz="2400" b="1" dirty="0" err="1" smtClean="0">
                <a:solidFill>
                  <a:prstClr val="black"/>
                </a:solidFill>
                <a:latin typeface="Times New Roman" pitchFamily="18" charset="0"/>
                <a:cs typeface="Times New Roman" pitchFamily="18" charset="0"/>
              </a:rPr>
              <a:t>nữa</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là</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họ</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hàng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nhà</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ruồi</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trâu</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có</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đuôi</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dài</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như</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đuôi</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chuồn</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chuồn</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đó</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chính</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là</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những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hiệp</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sĩ</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diệt</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sâu</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róm</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Lại</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còn</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những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cô</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cậu</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chim</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sâu</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ít</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nói</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chăm</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chỉ</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Những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bác</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cóc</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già</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lặng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lẽ</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siêng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năng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Tất</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cả</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đều</a:t>
            </a:r>
            <a:r>
              <a:rPr lang="en-US" sz="2400" b="1" dirty="0" smtClean="0">
                <a:solidFill>
                  <a:prstClr val="black"/>
                </a:solidFill>
                <a:latin typeface="Times New Roman" pitchFamily="18" charset="0"/>
                <a:cs typeface="Times New Roman" pitchFamily="18" charset="0"/>
              </a:rPr>
              <a:t> lo </a:t>
            </a:r>
            <a:r>
              <a:rPr lang="en-US" sz="2400" b="1" dirty="0" err="1" smtClean="0">
                <a:solidFill>
                  <a:prstClr val="black"/>
                </a:solidFill>
                <a:latin typeface="Times New Roman" pitchFamily="18" charset="0"/>
                <a:cs typeface="Times New Roman" pitchFamily="18" charset="0"/>
              </a:rPr>
              <a:t>diệt</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trừ</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sâu</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bọ</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để</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giữ</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gìn</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hoa</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lá</a:t>
            </a:r>
            <a:r>
              <a:rPr lang="en-US" sz="2400" b="1" dirty="0" smtClean="0">
                <a:solidFill>
                  <a:prstClr val="black"/>
                </a:solidFill>
                <a:latin typeface="Times New Roman" pitchFamily="18" charset="0"/>
                <a:cs typeface="Times New Roman" pitchFamily="18" charset="0"/>
              </a:rPr>
              <a:t>.</a:t>
            </a:r>
          </a:p>
          <a:p>
            <a:pPr algn="just" defTabSz="914377">
              <a:lnSpc>
                <a:spcPct val="150000"/>
              </a:lnSpc>
            </a:pPr>
            <a:r>
              <a:rPr lang="en-US" sz="2400" b="1" dirty="0" smtClean="0">
                <a:solidFill>
                  <a:prstClr val="black"/>
                </a:solidFill>
                <a:latin typeface="Times New Roman" pitchFamily="18" charset="0"/>
                <a:cs typeface="Times New Roman" pitchFamily="18" charset="0"/>
              </a:rPr>
              <a:t>                                                                        </a:t>
            </a:r>
            <a:r>
              <a:rPr lang="en-US" sz="2400" i="1" dirty="0" smtClean="0">
                <a:solidFill>
                  <a:prstClr val="black"/>
                </a:solidFill>
                <a:latin typeface="Times New Roman" pitchFamily="18" charset="0"/>
                <a:cs typeface="Times New Roman" pitchFamily="18" charset="0"/>
              </a:rPr>
              <a:t>( Theo </a:t>
            </a:r>
            <a:r>
              <a:rPr lang="en-US" sz="2400" i="1" dirty="0" err="1" smtClean="0">
                <a:solidFill>
                  <a:prstClr val="black"/>
                </a:solidFill>
                <a:latin typeface="Times New Roman" pitchFamily="18" charset="0"/>
                <a:cs typeface="Times New Roman" pitchFamily="18" charset="0"/>
              </a:rPr>
              <a:t>Vũ</a:t>
            </a:r>
            <a:r>
              <a:rPr lang="en-US" sz="2400" i="1" dirty="0" smtClean="0">
                <a:solidFill>
                  <a:prstClr val="black"/>
                </a:solidFill>
                <a:latin typeface="Times New Roman" pitchFamily="18" charset="0"/>
                <a:cs typeface="Times New Roman" pitchFamily="18" charset="0"/>
              </a:rPr>
              <a:t> </a:t>
            </a:r>
            <a:r>
              <a:rPr lang="en-US" sz="2400" i="1" dirty="0" err="1" smtClean="0">
                <a:solidFill>
                  <a:prstClr val="black"/>
                </a:solidFill>
                <a:latin typeface="Times New Roman" pitchFamily="18" charset="0"/>
                <a:cs typeface="Times New Roman" pitchFamily="18" charset="0"/>
              </a:rPr>
              <a:t>Tú</a:t>
            </a:r>
            <a:r>
              <a:rPr lang="en-US" sz="2400" i="1" dirty="0" smtClean="0">
                <a:solidFill>
                  <a:prstClr val="black"/>
                </a:solidFill>
                <a:latin typeface="Times New Roman" pitchFamily="18" charset="0"/>
                <a:cs typeface="Times New Roman" pitchFamily="18" charset="0"/>
              </a:rPr>
              <a:t> Nam)</a:t>
            </a:r>
            <a:endParaRPr lang="en-US" sz="2400" i="1" dirty="0">
              <a:solidFill>
                <a:prstClr val="black"/>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xmlns="" id="{FA5C4A16-5742-4F78-A353-920A4F63D30E}"/>
              </a:ext>
            </a:extLst>
          </p:cNvPr>
          <p:cNvSpPr txBox="1"/>
          <p:nvPr/>
        </p:nvSpPr>
        <p:spPr>
          <a:xfrm>
            <a:off x="283207" y="114369"/>
            <a:ext cx="11482970"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 Ý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là</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9" name="TextBox 8">
            <a:extLst>
              <a:ext uri="{FF2B5EF4-FFF2-40B4-BE49-F238E27FC236}">
                <a16:creationId xmlns:a16="http://schemas.microsoft.com/office/drawing/2014/main" xmlns="" id="{AFC5FF1D-923B-624E-8B94-DBC8F34A570E}"/>
              </a:ext>
            </a:extLst>
          </p:cNvPr>
          <p:cNvSpPr txBox="1"/>
          <p:nvPr/>
        </p:nvSpPr>
        <p:spPr>
          <a:xfrm>
            <a:off x="8928847" y="1172412"/>
            <a:ext cx="3263153" cy="1569660"/>
          </a:xfrm>
          <a:custGeom>
            <a:avLst/>
            <a:gdLst>
              <a:gd name="connsiteX0" fmla="*/ 0 w 4313274"/>
              <a:gd name="connsiteY0" fmla="*/ 251353 h 1223070"/>
              <a:gd name="connsiteX1" fmla="*/ 251353 w 4313274"/>
              <a:gd name="connsiteY1" fmla="*/ 0 h 1223070"/>
              <a:gd name="connsiteX2" fmla="*/ 4061921 w 4313274"/>
              <a:gd name="connsiteY2" fmla="*/ 0 h 1223070"/>
              <a:gd name="connsiteX3" fmla="*/ 4313274 w 4313274"/>
              <a:gd name="connsiteY3" fmla="*/ 251353 h 1223070"/>
              <a:gd name="connsiteX4" fmla="*/ 4313274 w 4313274"/>
              <a:gd name="connsiteY4" fmla="*/ 971717 h 1223070"/>
              <a:gd name="connsiteX5" fmla="*/ 4061921 w 4313274"/>
              <a:gd name="connsiteY5" fmla="*/ 1223070 h 1223070"/>
              <a:gd name="connsiteX6" fmla="*/ 251353 w 4313274"/>
              <a:gd name="connsiteY6" fmla="*/ 1223070 h 1223070"/>
              <a:gd name="connsiteX7" fmla="*/ 0 w 4313274"/>
              <a:gd name="connsiteY7" fmla="*/ 971717 h 1223070"/>
              <a:gd name="connsiteX8" fmla="*/ 0 w 4313274"/>
              <a:gd name="connsiteY8" fmla="*/ 251353 h 122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1223070" fill="none" extrusionOk="0">
                <a:moveTo>
                  <a:pt x="0" y="251353"/>
                </a:moveTo>
                <a:cubicBezTo>
                  <a:pt x="5665" y="116821"/>
                  <a:pt x="107954" y="-3249"/>
                  <a:pt x="251353" y="0"/>
                </a:cubicBezTo>
                <a:cubicBezTo>
                  <a:pt x="2069627" y="123767"/>
                  <a:pt x="2785224" y="-161828"/>
                  <a:pt x="4061921" y="0"/>
                </a:cubicBezTo>
                <a:cubicBezTo>
                  <a:pt x="4206879" y="-1222"/>
                  <a:pt x="4316324" y="108969"/>
                  <a:pt x="4313274" y="251353"/>
                </a:cubicBezTo>
                <a:cubicBezTo>
                  <a:pt x="4325220" y="330819"/>
                  <a:pt x="4371159" y="789080"/>
                  <a:pt x="4313274" y="971717"/>
                </a:cubicBezTo>
                <a:cubicBezTo>
                  <a:pt x="4319609" y="1131128"/>
                  <a:pt x="4210143" y="1225014"/>
                  <a:pt x="4061921" y="1223070"/>
                </a:cubicBezTo>
                <a:cubicBezTo>
                  <a:pt x="3229441" y="1298259"/>
                  <a:pt x="1752815" y="1364148"/>
                  <a:pt x="251353" y="1223070"/>
                </a:cubicBezTo>
                <a:cubicBezTo>
                  <a:pt x="117687" y="1234248"/>
                  <a:pt x="-10397" y="1116113"/>
                  <a:pt x="0" y="971717"/>
                </a:cubicBezTo>
                <a:cubicBezTo>
                  <a:pt x="-49598" y="629116"/>
                  <a:pt x="-23989" y="591327"/>
                  <a:pt x="0" y="251353"/>
                </a:cubicBezTo>
                <a:close/>
              </a:path>
              <a:path w="4313274" h="1223070" stroke="0" extrusionOk="0">
                <a:moveTo>
                  <a:pt x="0" y="251353"/>
                </a:moveTo>
                <a:cubicBezTo>
                  <a:pt x="2107" y="105991"/>
                  <a:pt x="133393" y="-1186"/>
                  <a:pt x="251353" y="0"/>
                </a:cubicBezTo>
                <a:cubicBezTo>
                  <a:pt x="1790681" y="56199"/>
                  <a:pt x="2867677" y="59470"/>
                  <a:pt x="4061921" y="0"/>
                </a:cubicBezTo>
                <a:cubicBezTo>
                  <a:pt x="4190369" y="13305"/>
                  <a:pt x="4291999" y="116027"/>
                  <a:pt x="4313274" y="251353"/>
                </a:cubicBezTo>
                <a:cubicBezTo>
                  <a:pt x="4364938" y="417190"/>
                  <a:pt x="4270524" y="884571"/>
                  <a:pt x="4313274" y="971717"/>
                </a:cubicBezTo>
                <a:cubicBezTo>
                  <a:pt x="4315969" y="1131837"/>
                  <a:pt x="4197176" y="1209538"/>
                  <a:pt x="4061921" y="1223070"/>
                </a:cubicBezTo>
                <a:cubicBezTo>
                  <a:pt x="2291415" y="1300564"/>
                  <a:pt x="2079326" y="1241984"/>
                  <a:pt x="251353" y="1223070"/>
                </a:cubicBezTo>
                <a:cubicBezTo>
                  <a:pt x="105716" y="1244465"/>
                  <a:pt x="1275" y="1101345"/>
                  <a:pt x="0" y="971717"/>
                </a:cubicBezTo>
                <a:cubicBezTo>
                  <a:pt x="17477" y="889300"/>
                  <a:pt x="-8928" y="465328"/>
                  <a:pt x="0" y="251353"/>
                </a:cubicBezTo>
                <a:close/>
              </a:path>
            </a:pathLst>
          </a:custGeom>
          <a:solidFill>
            <a:schemeClr val="accent4">
              <a:lumMod val="40000"/>
              <a:lumOff val="60000"/>
            </a:schemeClr>
          </a:solidFill>
          <a:ln w="38100">
            <a:solidFill>
              <a:srgbClr val="00B050"/>
            </a:solidFill>
            <a:extLst>
              <a:ext uri="{C807C97D-BFC1-408E-A445-0C87EB9F89A2}">
                <ask:lineSketchStyleProps xmlns:ask="http://schemas.microsoft.com/office/drawing/2018/sketchyshapes" xmlns="" sd="2806969348">
                  <a:prstGeom prst="roundRect">
                    <a:avLst>
                      <a:gd name="adj" fmla="val 20551"/>
                    </a:avLst>
                  </a:prstGeom>
                  <ask:type>
                    <ask:lineSketchCurved/>
                  </ask:type>
                </ask:lineSketchStyleProps>
              </a:ext>
            </a:extLst>
          </a:ln>
        </p:spPr>
        <p:txBody>
          <a:bodyPr wrap="square">
            <a:spAutoFit/>
          </a:bodyPr>
          <a:lstStyle/>
          <a:p>
            <a:pPr algn="ctr"/>
            <a:r>
              <a:rPr lang="vi-VN" sz="3200" b="1" dirty="0">
                <a:solidFill>
                  <a:srgbClr val="FF0000"/>
                </a:solidFill>
                <a:latin typeface="Calibri" panose="020F0502020204030204"/>
              </a:rPr>
              <a:t>Mọi </a:t>
            </a:r>
            <a:r>
              <a:rPr lang="vi-VN" sz="3200" b="1" dirty="0" smtClean="0">
                <a:solidFill>
                  <a:srgbClr val="FF0000"/>
                </a:solidFill>
                <a:latin typeface="Calibri" panose="020F0502020204030204"/>
              </a:rPr>
              <a:t>người</a:t>
            </a:r>
            <a:endParaRPr lang="en-US" sz="3200" b="1" dirty="0" smtClean="0">
              <a:solidFill>
                <a:srgbClr val="FF0000"/>
              </a:solidFill>
              <a:latin typeface="Calibri" panose="020F0502020204030204"/>
            </a:endParaRPr>
          </a:p>
          <a:p>
            <a:pPr algn="ctr"/>
            <a:r>
              <a:rPr lang="vi-VN" sz="3200" b="1" dirty="0" smtClean="0">
                <a:solidFill>
                  <a:srgbClr val="FF0000"/>
                </a:solidFill>
                <a:latin typeface="Calibri" panose="020F0502020204030204"/>
              </a:rPr>
              <a:t> </a:t>
            </a:r>
            <a:r>
              <a:rPr lang="vi-VN" sz="3200" b="1" dirty="0">
                <a:solidFill>
                  <a:srgbClr val="FF0000"/>
                </a:solidFill>
                <a:latin typeface="Calibri" panose="020F0502020204030204"/>
              </a:rPr>
              <a:t>chuẩn bị </a:t>
            </a:r>
            <a:endParaRPr lang="en-US" sz="3200" b="1" dirty="0" smtClean="0">
              <a:solidFill>
                <a:srgbClr val="FF0000"/>
              </a:solidFill>
              <a:latin typeface="Calibri" panose="020F0502020204030204"/>
            </a:endParaRPr>
          </a:p>
          <a:p>
            <a:pPr algn="ctr"/>
            <a:r>
              <a:rPr lang="vi-VN" sz="3200" b="1" dirty="0" smtClean="0">
                <a:solidFill>
                  <a:srgbClr val="FF0000"/>
                </a:solidFill>
                <a:latin typeface="Calibri" panose="020F0502020204030204"/>
              </a:rPr>
              <a:t>cho </a:t>
            </a:r>
            <a:r>
              <a:rPr lang="vi-VN" sz="3200" b="1" dirty="0">
                <a:solidFill>
                  <a:srgbClr val="FF0000"/>
                </a:solidFill>
                <a:latin typeface="Calibri" panose="020F0502020204030204"/>
              </a:rPr>
              <a:t>cuộc khiêu vũ</a:t>
            </a:r>
          </a:p>
        </p:txBody>
      </p:sp>
      <p:sp>
        <p:nvSpPr>
          <p:cNvPr id="14" name="TextBox 13">
            <a:extLst>
              <a:ext uri="{FF2B5EF4-FFF2-40B4-BE49-F238E27FC236}">
                <a16:creationId xmlns:a16="http://schemas.microsoft.com/office/drawing/2014/main" xmlns="" id="{B9D1C0A8-D5F9-7442-C65C-98FF939BFA98}"/>
              </a:ext>
            </a:extLst>
          </p:cNvPr>
          <p:cNvSpPr txBox="1"/>
          <p:nvPr/>
        </p:nvSpPr>
        <p:spPr>
          <a:xfrm>
            <a:off x="9144000" y="4450973"/>
            <a:ext cx="3209365" cy="1569660"/>
          </a:xfrm>
          <a:custGeom>
            <a:avLst/>
            <a:gdLst>
              <a:gd name="connsiteX0" fmla="*/ 0 w 4313274"/>
              <a:gd name="connsiteY0" fmla="*/ 251353 h 1223070"/>
              <a:gd name="connsiteX1" fmla="*/ 251353 w 4313274"/>
              <a:gd name="connsiteY1" fmla="*/ 0 h 1223070"/>
              <a:gd name="connsiteX2" fmla="*/ 4061921 w 4313274"/>
              <a:gd name="connsiteY2" fmla="*/ 0 h 1223070"/>
              <a:gd name="connsiteX3" fmla="*/ 4313274 w 4313274"/>
              <a:gd name="connsiteY3" fmla="*/ 251353 h 1223070"/>
              <a:gd name="connsiteX4" fmla="*/ 4313274 w 4313274"/>
              <a:gd name="connsiteY4" fmla="*/ 971717 h 1223070"/>
              <a:gd name="connsiteX5" fmla="*/ 4061921 w 4313274"/>
              <a:gd name="connsiteY5" fmla="*/ 1223070 h 1223070"/>
              <a:gd name="connsiteX6" fmla="*/ 251353 w 4313274"/>
              <a:gd name="connsiteY6" fmla="*/ 1223070 h 1223070"/>
              <a:gd name="connsiteX7" fmla="*/ 0 w 4313274"/>
              <a:gd name="connsiteY7" fmla="*/ 971717 h 1223070"/>
              <a:gd name="connsiteX8" fmla="*/ 0 w 4313274"/>
              <a:gd name="connsiteY8" fmla="*/ 251353 h 122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1223070" fill="none" extrusionOk="0">
                <a:moveTo>
                  <a:pt x="0" y="251353"/>
                </a:moveTo>
                <a:cubicBezTo>
                  <a:pt x="5665" y="116821"/>
                  <a:pt x="107954" y="-3249"/>
                  <a:pt x="251353" y="0"/>
                </a:cubicBezTo>
                <a:cubicBezTo>
                  <a:pt x="2069627" y="123767"/>
                  <a:pt x="2785224" y="-161828"/>
                  <a:pt x="4061921" y="0"/>
                </a:cubicBezTo>
                <a:cubicBezTo>
                  <a:pt x="4206879" y="-1222"/>
                  <a:pt x="4316324" y="108969"/>
                  <a:pt x="4313274" y="251353"/>
                </a:cubicBezTo>
                <a:cubicBezTo>
                  <a:pt x="4325220" y="330819"/>
                  <a:pt x="4371159" y="789080"/>
                  <a:pt x="4313274" y="971717"/>
                </a:cubicBezTo>
                <a:cubicBezTo>
                  <a:pt x="4319609" y="1131128"/>
                  <a:pt x="4210143" y="1225014"/>
                  <a:pt x="4061921" y="1223070"/>
                </a:cubicBezTo>
                <a:cubicBezTo>
                  <a:pt x="3229441" y="1298259"/>
                  <a:pt x="1752815" y="1364148"/>
                  <a:pt x="251353" y="1223070"/>
                </a:cubicBezTo>
                <a:cubicBezTo>
                  <a:pt x="117687" y="1234248"/>
                  <a:pt x="-10397" y="1116113"/>
                  <a:pt x="0" y="971717"/>
                </a:cubicBezTo>
                <a:cubicBezTo>
                  <a:pt x="-49598" y="629116"/>
                  <a:pt x="-23989" y="591327"/>
                  <a:pt x="0" y="251353"/>
                </a:cubicBezTo>
                <a:close/>
              </a:path>
              <a:path w="4313274" h="1223070" stroke="0" extrusionOk="0">
                <a:moveTo>
                  <a:pt x="0" y="251353"/>
                </a:moveTo>
                <a:cubicBezTo>
                  <a:pt x="2107" y="105991"/>
                  <a:pt x="133393" y="-1186"/>
                  <a:pt x="251353" y="0"/>
                </a:cubicBezTo>
                <a:cubicBezTo>
                  <a:pt x="1790681" y="56199"/>
                  <a:pt x="2867677" y="59470"/>
                  <a:pt x="4061921" y="0"/>
                </a:cubicBezTo>
                <a:cubicBezTo>
                  <a:pt x="4190369" y="13305"/>
                  <a:pt x="4291999" y="116027"/>
                  <a:pt x="4313274" y="251353"/>
                </a:cubicBezTo>
                <a:cubicBezTo>
                  <a:pt x="4364938" y="417190"/>
                  <a:pt x="4270524" y="884571"/>
                  <a:pt x="4313274" y="971717"/>
                </a:cubicBezTo>
                <a:cubicBezTo>
                  <a:pt x="4315969" y="1131837"/>
                  <a:pt x="4197176" y="1209538"/>
                  <a:pt x="4061921" y="1223070"/>
                </a:cubicBezTo>
                <a:cubicBezTo>
                  <a:pt x="2291415" y="1300564"/>
                  <a:pt x="2079326" y="1241984"/>
                  <a:pt x="251353" y="1223070"/>
                </a:cubicBezTo>
                <a:cubicBezTo>
                  <a:pt x="105716" y="1244465"/>
                  <a:pt x="1275" y="1101345"/>
                  <a:pt x="0" y="971717"/>
                </a:cubicBezTo>
                <a:cubicBezTo>
                  <a:pt x="17477" y="889300"/>
                  <a:pt x="-8928" y="465328"/>
                  <a:pt x="0" y="251353"/>
                </a:cubicBezTo>
                <a:close/>
              </a:path>
            </a:pathLst>
          </a:custGeom>
          <a:solidFill>
            <a:schemeClr val="accent4">
              <a:lumMod val="40000"/>
              <a:lumOff val="60000"/>
            </a:schemeClr>
          </a:solidFill>
          <a:ln w="38100">
            <a:solidFill>
              <a:srgbClr val="00B050"/>
            </a:solidFill>
            <a:extLst>
              <a:ext uri="{C807C97D-BFC1-408E-A445-0C87EB9F89A2}">
                <ask:lineSketchStyleProps xmlns:ask="http://schemas.microsoft.com/office/drawing/2018/sketchyshapes" xmlns="" sd="2806969348">
                  <a:prstGeom prst="roundRect">
                    <a:avLst>
                      <a:gd name="adj" fmla="val 20551"/>
                    </a:avLst>
                  </a:prstGeom>
                  <ask:type>
                    <ask:lineSketchCurved/>
                  </ask:type>
                </ask:lineSketchStyleProps>
              </a:ext>
            </a:extLst>
          </a:ln>
        </p:spPr>
        <p:txBody>
          <a:bodyPr wrap="square">
            <a:spAutoFit/>
          </a:bodyPr>
          <a:lstStyle/>
          <a:p>
            <a:pPr algn="ctr"/>
            <a:r>
              <a:rPr lang="vi-VN" sz="3200" b="1" dirty="0">
                <a:solidFill>
                  <a:srgbClr val="FF0000"/>
                </a:solidFill>
                <a:latin typeface="Calibri" panose="020F0502020204030204"/>
              </a:rPr>
              <a:t>Những loài vật </a:t>
            </a:r>
            <a:endParaRPr lang="en-US" sz="3200" b="1" dirty="0" smtClean="0">
              <a:solidFill>
                <a:srgbClr val="FF0000"/>
              </a:solidFill>
              <a:latin typeface="Calibri" panose="020F0502020204030204"/>
            </a:endParaRPr>
          </a:p>
          <a:p>
            <a:pPr algn="ctr"/>
            <a:r>
              <a:rPr lang="vi-VN" sz="3200" b="1" dirty="0" smtClean="0">
                <a:solidFill>
                  <a:srgbClr val="FF0000"/>
                </a:solidFill>
                <a:latin typeface="Calibri" panose="020F0502020204030204"/>
              </a:rPr>
              <a:t>chăm </a:t>
            </a:r>
            <a:r>
              <a:rPr lang="vi-VN" sz="3200" b="1" dirty="0">
                <a:solidFill>
                  <a:srgbClr val="FF0000"/>
                </a:solidFill>
                <a:latin typeface="Calibri" panose="020F0502020204030204"/>
              </a:rPr>
              <a:t>chỉ </a:t>
            </a:r>
            <a:r>
              <a:rPr lang="vi-VN" sz="3200" b="1" dirty="0" smtClean="0">
                <a:solidFill>
                  <a:srgbClr val="FF0000"/>
                </a:solidFill>
                <a:latin typeface="Calibri" panose="020F0502020204030204"/>
              </a:rPr>
              <a:t>diệt</a:t>
            </a:r>
            <a:endParaRPr lang="en-US" sz="3200" b="1" dirty="0" smtClean="0">
              <a:solidFill>
                <a:srgbClr val="FF0000"/>
              </a:solidFill>
              <a:latin typeface="Calibri" panose="020F0502020204030204"/>
            </a:endParaRPr>
          </a:p>
          <a:p>
            <a:pPr algn="ctr"/>
            <a:r>
              <a:rPr lang="vi-VN" sz="3200" b="1" dirty="0" smtClean="0">
                <a:solidFill>
                  <a:srgbClr val="FF0000"/>
                </a:solidFill>
                <a:latin typeface="Calibri" panose="020F0502020204030204"/>
              </a:rPr>
              <a:t> </a:t>
            </a:r>
            <a:r>
              <a:rPr lang="vi-VN" sz="3200" b="1" dirty="0">
                <a:solidFill>
                  <a:srgbClr val="FF0000"/>
                </a:solidFill>
                <a:latin typeface="Calibri" panose="020F0502020204030204"/>
              </a:rPr>
              <a:t>sâu bọ</a:t>
            </a:r>
          </a:p>
        </p:txBody>
      </p:sp>
    </p:spTree>
    <p:extLst>
      <p:ext uri="{BB962C8B-B14F-4D97-AF65-F5344CB8AC3E}">
        <p14:creationId xmlns:p14="http://schemas.microsoft.com/office/powerpoint/2010/main" xmlns="" val="387423065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3">
            <a:extLst>
              <a:ext uri="{FF2B5EF4-FFF2-40B4-BE49-F238E27FC236}">
                <a16:creationId xmlns:a16="http://schemas.microsoft.com/office/drawing/2014/main" xmlns="" id="{AB638F3E-9FB5-1C87-D594-C2FC04D65DF1}"/>
              </a:ext>
            </a:extLst>
          </p:cNvPr>
          <p:cNvSpPr/>
          <p:nvPr/>
        </p:nvSpPr>
        <p:spPr>
          <a:xfrm>
            <a:off x="188259" y="618565"/>
            <a:ext cx="8821270" cy="3227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lnSpc>
                <a:spcPct val="150000"/>
              </a:lnSpc>
            </a:pPr>
            <a:endParaRPr lang="en-US" sz="2400" b="1" dirty="0" smtClean="0">
              <a:solidFill>
                <a:prstClr val="black"/>
              </a:solidFill>
              <a:latin typeface="Times New Roman" pitchFamily="18" charset="0"/>
              <a:cs typeface="Times New Roman" pitchFamily="18" charset="0"/>
            </a:endParaRPr>
          </a:p>
          <a:p>
            <a:pPr algn="just" defTabSz="914377">
              <a:lnSpc>
                <a:spcPct val="150000"/>
              </a:lnSpc>
            </a:pPr>
            <a:r>
              <a:rPr lang="en-US" sz="2400" b="1" dirty="0" err="1" smtClean="0">
                <a:solidFill>
                  <a:srgbClr val="92D050"/>
                </a:solidFill>
                <a:latin typeface="Times New Roman" pitchFamily="18" charset="0"/>
                <a:cs typeface="Times New Roman" pitchFamily="18" charset="0"/>
              </a:rPr>
              <a:t>Đoạn</a:t>
            </a:r>
            <a:r>
              <a:rPr lang="en-US" sz="2400" b="1" dirty="0" smtClean="0">
                <a:solidFill>
                  <a:srgbClr val="92D050"/>
                </a:solidFill>
                <a:latin typeface="Times New Roman" pitchFamily="18" charset="0"/>
                <a:cs typeface="Times New Roman" pitchFamily="18" charset="0"/>
              </a:rPr>
              <a:t> 1:</a:t>
            </a:r>
          </a:p>
          <a:p>
            <a:pPr lvl="0" algn="just" defTabSz="914377"/>
            <a:endParaRPr lang="en-US" sz="2400" b="1" dirty="0" smtClean="0">
              <a:solidFill>
                <a:schemeClr val="tx1"/>
              </a:solidFill>
              <a:latin typeface="Times New Roman" pitchFamily="18" charset="0"/>
              <a:cs typeface="Times New Roman" pitchFamily="18" charset="0"/>
            </a:endParaRPr>
          </a:p>
          <a:p>
            <a:pPr lvl="0" algn="just" defTabSz="914377"/>
            <a:r>
              <a:rPr lang="en-US" sz="2400" b="1" dirty="0" err="1" smtClean="0">
                <a:solidFill>
                  <a:schemeClr val="tx1"/>
                </a:solidFill>
                <a:latin typeface="Times New Roman" pitchFamily="18" charset="0"/>
                <a:cs typeface="Times New Roman" pitchFamily="18" charset="0"/>
              </a:rPr>
              <a:t>Người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thì</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xén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bớt</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cỏ</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để</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làm</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sân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nhảy</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người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thì</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kê</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ghế</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dài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xung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quanh</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bãi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cỏ</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đã</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xén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gọn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Bên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này</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hai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bạn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nhanh</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nhẹn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nhất</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đang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dựng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một</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cái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sân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khấu</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để</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biểu</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diễn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nhạc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Bên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kia</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mười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tay</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đàn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xuất</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sắc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đã</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lập</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thành</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một</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dàn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nhạc</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và</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chơi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thử</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ngay</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tại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chỗ</a:t>
            </a:r>
            <a:r>
              <a:rPr lang="en-US" sz="2400" b="1" dirty="0" smtClean="0">
                <a:solidFill>
                  <a:schemeClr val="tx1"/>
                </a:solidFill>
                <a:latin typeface="Times New Roman" pitchFamily="18" charset="0"/>
                <a:cs typeface="Times New Roman" pitchFamily="18" charset="0"/>
              </a:rPr>
              <a:t>. </a:t>
            </a:r>
          </a:p>
          <a:p>
            <a:pPr lvl="0" algn="just" defTabSz="914377"/>
            <a:r>
              <a:rPr lang="en-US" sz="2400" b="1" i="1" dirty="0" smtClean="0">
                <a:solidFill>
                  <a:schemeClr val="tx1"/>
                </a:solidFill>
                <a:latin typeface="Times New Roman" pitchFamily="18" charset="0"/>
                <a:cs typeface="Times New Roman" pitchFamily="18" charset="0"/>
              </a:rPr>
              <a:t>                                                                      </a:t>
            </a:r>
            <a:r>
              <a:rPr lang="en-US" sz="2400" i="1" dirty="0" smtClean="0">
                <a:solidFill>
                  <a:schemeClr val="tx1"/>
                </a:solidFill>
                <a:latin typeface="Times New Roman" pitchFamily="18" charset="0"/>
                <a:cs typeface="Times New Roman" pitchFamily="18" charset="0"/>
              </a:rPr>
              <a:t>(Theo Ni-</a:t>
            </a:r>
            <a:r>
              <a:rPr lang="en-US" sz="2400" i="1" dirty="0" err="1" smtClean="0">
                <a:solidFill>
                  <a:schemeClr val="tx1"/>
                </a:solidFill>
                <a:latin typeface="Times New Roman" pitchFamily="18" charset="0"/>
                <a:cs typeface="Times New Roman" pitchFamily="18" charset="0"/>
              </a:rPr>
              <a:t>cô</a:t>
            </a:r>
            <a:r>
              <a:rPr lang="en-US" sz="2400" i="1" dirty="0" smtClean="0">
                <a:solidFill>
                  <a:schemeClr val="tx1"/>
                </a:solidFill>
                <a:latin typeface="Times New Roman" pitchFamily="18" charset="0"/>
                <a:cs typeface="Times New Roman" pitchFamily="18" charset="0"/>
              </a:rPr>
              <a:t>-</a:t>
            </a:r>
            <a:r>
              <a:rPr lang="en-US" sz="2400" i="1" dirty="0" err="1" smtClean="0">
                <a:solidFill>
                  <a:schemeClr val="tx1"/>
                </a:solidFill>
                <a:latin typeface="Times New Roman" pitchFamily="18" charset="0"/>
                <a:cs typeface="Times New Roman" pitchFamily="18" charset="0"/>
              </a:rPr>
              <a:t>lai</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Nô-xốp</a:t>
            </a:r>
            <a:r>
              <a:rPr lang="en-US" sz="2400" i="1" dirty="0" smtClean="0">
                <a:solidFill>
                  <a:schemeClr val="tx1"/>
                </a:solidFill>
                <a:latin typeface="Times New Roman" pitchFamily="18" charset="0"/>
                <a:cs typeface="Times New Roman" pitchFamily="18" charset="0"/>
              </a:rPr>
              <a:t>)</a:t>
            </a:r>
            <a:endParaRPr lang="en-US" sz="2400" b="1" dirty="0" smtClean="0">
              <a:solidFill>
                <a:schemeClr val="tx1"/>
              </a:solidFill>
              <a:latin typeface="Times New Roman" pitchFamily="18" charset="0"/>
              <a:cs typeface="Times New Roman" pitchFamily="18" charset="0"/>
            </a:endParaRPr>
          </a:p>
          <a:p>
            <a:pPr lvl="0" algn="just" defTabSz="914377"/>
            <a:r>
              <a:rPr lang="en-US" sz="2400" b="1" dirty="0" smtClean="0">
                <a:cs typeface="Times New Roman" pitchFamily="18" charset="0"/>
              </a:rPr>
              <a:t>      </a:t>
            </a:r>
            <a:r>
              <a:rPr lang="en-US" sz="2400" b="1" i="1" dirty="0" smtClean="0">
                <a:solidFill>
                  <a:srgbClr val="FF0000"/>
                </a:solidFill>
                <a:latin typeface="Times New Roman" pitchFamily="18" charset="0"/>
                <a:cs typeface="Times New Roman" pitchFamily="18" charset="0"/>
              </a:rPr>
              <a:t>                                                              </a:t>
            </a:r>
            <a:r>
              <a:rPr lang="en-US" sz="2400" i="1" dirty="0" smtClean="0">
                <a:latin typeface="Times New Roman" pitchFamily="18" charset="0"/>
                <a:cs typeface="Times New Roman" pitchFamily="18" charset="0"/>
              </a:rPr>
              <a:t>(Theo</a:t>
            </a:r>
            <a:endParaRPr lang="vi-VN" sz="2400" i="1" dirty="0" smtClean="0">
              <a:latin typeface="Times New Roman" pitchFamily="18" charset="0"/>
              <a:cs typeface="Times New Roman" pitchFamily="18" charset="0"/>
            </a:endParaRPr>
          </a:p>
        </p:txBody>
      </p:sp>
      <p:sp>
        <p:nvSpPr>
          <p:cNvPr id="12" name="Rectangle: Rounded Corners 13">
            <a:extLst>
              <a:ext uri="{FF2B5EF4-FFF2-40B4-BE49-F238E27FC236}">
                <a16:creationId xmlns:a16="http://schemas.microsoft.com/office/drawing/2014/main" xmlns="" id="{AB638F3E-9FB5-1C87-D594-C2FC04D65DF1}"/>
              </a:ext>
            </a:extLst>
          </p:cNvPr>
          <p:cNvSpPr/>
          <p:nvPr/>
        </p:nvSpPr>
        <p:spPr>
          <a:xfrm>
            <a:off x="118056" y="3926541"/>
            <a:ext cx="9025944" cy="27700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en-US" sz="2400" b="1" dirty="0" err="1" smtClean="0">
                <a:solidFill>
                  <a:srgbClr val="92D050"/>
                </a:solidFill>
                <a:latin typeface="Times New Roman" pitchFamily="18" charset="0"/>
                <a:cs typeface="Times New Roman" pitchFamily="18" charset="0"/>
              </a:rPr>
              <a:t>Đoạn</a:t>
            </a:r>
            <a:r>
              <a:rPr lang="en-US" sz="2400" b="1" dirty="0" smtClean="0">
                <a:solidFill>
                  <a:srgbClr val="92D050"/>
                </a:solidFill>
                <a:latin typeface="Times New Roman" pitchFamily="18" charset="0"/>
                <a:cs typeface="Times New Roman" pitchFamily="18" charset="0"/>
              </a:rPr>
              <a:t> 2:</a:t>
            </a:r>
          </a:p>
          <a:p>
            <a:pPr algn="just" defTabSz="914377"/>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Những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bác</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ong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vàng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cần</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cù</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tìm</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bắt</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từng</a:t>
            </a:r>
            <a:r>
              <a:rPr lang="en-US" sz="2400" b="1" dirty="0" smtClean="0">
                <a:solidFill>
                  <a:prstClr val="black"/>
                </a:solidFill>
                <a:latin typeface="Times New Roman" pitchFamily="18" charset="0"/>
                <a:cs typeface="Times New Roman" pitchFamily="18" charset="0"/>
              </a:rPr>
              <a:t> con </a:t>
            </a:r>
            <a:r>
              <a:rPr lang="en-US" sz="2400" b="1" dirty="0" err="1" smtClean="0">
                <a:solidFill>
                  <a:prstClr val="black"/>
                </a:solidFill>
                <a:latin typeface="Times New Roman" pitchFamily="18" charset="0"/>
                <a:cs typeface="Times New Roman" pitchFamily="18" charset="0"/>
              </a:rPr>
              <a:t>sâu</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trong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ngách</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lá</a:t>
            </a:r>
            <a:r>
              <a:rPr lang="en-US" sz="2400" b="1" dirty="0" smtClean="0">
                <a:solidFill>
                  <a:prstClr val="black"/>
                </a:solidFill>
                <a:latin typeface="Times New Roman" pitchFamily="18" charset="0"/>
                <a:cs typeface="Times New Roman" pitchFamily="18" charset="0"/>
              </a:rPr>
              <a:t>. Kia </a:t>
            </a:r>
            <a:r>
              <a:rPr lang="en-US" sz="2400" b="1" dirty="0" err="1" smtClean="0">
                <a:solidFill>
                  <a:prstClr val="black"/>
                </a:solidFill>
                <a:latin typeface="Times New Roman" pitchFamily="18" charset="0"/>
                <a:cs typeface="Times New Roman" pitchFamily="18" charset="0"/>
              </a:rPr>
              <a:t>nữa</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là</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họ</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hàng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nhà</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ruồi</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trâu</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có</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đuôi</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dài</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như</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đuôi</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chuồn</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chuồn</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đó</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chính</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là</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những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hiệp</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sĩ</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diệt</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sâu</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róm</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Lại</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còn</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những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cô</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cậu</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chim</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sâu</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ít</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nói</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chăm</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chỉ</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Những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bác</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cóc</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già</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lặng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lẽ</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siêng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năng</a:t>
            </a:r>
            <a:r>
              <a:rPr lang="en-US" sz="2400" b="1" dirty="0" smtClean="0">
                <a:solidFill>
                  <a:prstClr val="black"/>
                </a:solidFill>
                <a:latin typeface="Times New Roman" pitchFamily="18" charset="0"/>
                <a:cs typeface="Times New Roman" pitchFamily="18" charset="0"/>
              </a:rPr>
              <a:t>. </a:t>
            </a:r>
          </a:p>
          <a:p>
            <a:pPr algn="just" defTabSz="914377">
              <a:lnSpc>
                <a:spcPct val="150000"/>
              </a:lnSpc>
            </a:pPr>
            <a:r>
              <a:rPr lang="en-US" sz="2400" b="1" dirty="0" smtClean="0">
                <a:solidFill>
                  <a:prstClr val="black"/>
                </a:solidFill>
                <a:latin typeface="Times New Roman" pitchFamily="18" charset="0"/>
                <a:cs typeface="Times New Roman" pitchFamily="18" charset="0"/>
              </a:rPr>
              <a:t>                                                                        </a:t>
            </a:r>
            <a:r>
              <a:rPr lang="en-US" sz="2400" i="1" dirty="0" smtClean="0">
                <a:solidFill>
                  <a:prstClr val="black"/>
                </a:solidFill>
                <a:latin typeface="Times New Roman" pitchFamily="18" charset="0"/>
                <a:cs typeface="Times New Roman" pitchFamily="18" charset="0"/>
              </a:rPr>
              <a:t>( Theo </a:t>
            </a:r>
            <a:r>
              <a:rPr lang="en-US" sz="2400" i="1" dirty="0" err="1" smtClean="0">
                <a:solidFill>
                  <a:prstClr val="black"/>
                </a:solidFill>
                <a:latin typeface="Times New Roman" pitchFamily="18" charset="0"/>
                <a:cs typeface="Times New Roman" pitchFamily="18" charset="0"/>
              </a:rPr>
              <a:t>Vũ</a:t>
            </a:r>
            <a:r>
              <a:rPr lang="en-US" sz="2400" i="1" dirty="0" smtClean="0">
                <a:solidFill>
                  <a:prstClr val="black"/>
                </a:solidFill>
                <a:latin typeface="Times New Roman" pitchFamily="18" charset="0"/>
                <a:cs typeface="Times New Roman" pitchFamily="18" charset="0"/>
              </a:rPr>
              <a:t> </a:t>
            </a:r>
            <a:r>
              <a:rPr lang="en-US" sz="2400" i="1" dirty="0" err="1" smtClean="0">
                <a:solidFill>
                  <a:prstClr val="black"/>
                </a:solidFill>
                <a:latin typeface="Times New Roman" pitchFamily="18" charset="0"/>
                <a:cs typeface="Times New Roman" pitchFamily="18" charset="0"/>
              </a:rPr>
              <a:t>Tú</a:t>
            </a:r>
            <a:r>
              <a:rPr lang="en-US" sz="2400" i="1" dirty="0" smtClean="0">
                <a:solidFill>
                  <a:prstClr val="black"/>
                </a:solidFill>
                <a:latin typeface="Times New Roman" pitchFamily="18" charset="0"/>
                <a:cs typeface="Times New Roman" pitchFamily="18" charset="0"/>
              </a:rPr>
              <a:t> Nam)</a:t>
            </a:r>
            <a:endParaRPr lang="en-US" sz="2400" i="1" dirty="0">
              <a:solidFill>
                <a:prstClr val="black"/>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xmlns="" id="{FA5C4A16-5742-4F78-A353-920A4F63D30E}"/>
              </a:ext>
            </a:extLst>
          </p:cNvPr>
          <p:cNvSpPr txBox="1"/>
          <p:nvPr/>
        </p:nvSpPr>
        <p:spPr>
          <a:xfrm>
            <a:off x="-1" y="0"/>
            <a:ext cx="12532659" cy="584775"/>
          </a:xfrm>
          <a:prstGeom prst="rect">
            <a:avLst/>
          </a:prstGeom>
          <a:noFill/>
        </p:spPr>
        <p:txBody>
          <a:bodyPr wrap="square">
            <a:spAutoFit/>
          </a:bodyPr>
          <a:lstStyle/>
          <a:p>
            <a:pPr lvl="0" algn="just">
              <a:defRPr/>
            </a:pPr>
            <a:r>
              <a:rPr lang="en-US" sz="3200" b="1" dirty="0" err="1" smtClean="0">
                <a:solidFill>
                  <a:srgbClr val="0070C0"/>
                </a:solidFill>
                <a:latin typeface="Times New Roman" pitchFamily="18" charset="0"/>
                <a:ea typeface="Calibri" panose="020F0502020204030204" pitchFamily="34" charset="0"/>
                <a:cs typeface="Times New Roman" pitchFamily="18" charset="0"/>
              </a:rPr>
              <a:t>c.</a:t>
            </a:r>
            <a:r>
              <a:rPr lang="en-US" sz="3200" dirty="0" err="1" smtClean="0">
                <a:solidFill>
                  <a:srgbClr val="0070C0"/>
                </a:solidFill>
                <a:latin typeface="Times New Roman" pitchFamily="18" charset="0"/>
                <a:ea typeface="Calibri" panose="020F0502020204030204" pitchFamily="34" charset="0"/>
                <a:cs typeface="Times New Roman" pitchFamily="18" charset="0"/>
              </a:rPr>
              <a:t>Tìm</a:t>
            </a:r>
            <a:r>
              <a:rPr lang="en-US" sz="3200" dirty="0" smtClean="0">
                <a:solidFill>
                  <a:srgbClr val="0070C0"/>
                </a:solidFill>
                <a:latin typeface="Times New Roman" pitchFamily="18" charset="0"/>
                <a:ea typeface="Calibri" panose="020F0502020204030204" pitchFamily="34" charset="0"/>
                <a:cs typeface="Times New Roman" pitchFamily="18" charset="0"/>
              </a:rPr>
              <a:t> </a:t>
            </a:r>
            <a:r>
              <a:rPr lang="en-US" sz="3200" dirty="0" err="1" smtClean="0">
                <a:solidFill>
                  <a:srgbClr val="0070C0"/>
                </a:solidFill>
                <a:latin typeface="Times New Roman" pitchFamily="18" charset="0"/>
                <a:ea typeface="Calibri" panose="020F0502020204030204" pitchFamily="34" charset="0"/>
                <a:cs typeface="Times New Roman" pitchFamily="18" charset="0"/>
              </a:rPr>
              <a:t>câu</a:t>
            </a:r>
            <a:r>
              <a:rPr lang="en-US" sz="3200" dirty="0" smtClean="0">
                <a:solidFill>
                  <a:srgbClr val="0070C0"/>
                </a:solidFill>
                <a:latin typeface="Times New Roman" pitchFamily="18" charset="0"/>
                <a:ea typeface="Calibri" panose="020F0502020204030204" pitchFamily="34" charset="0"/>
                <a:cs typeface="Times New Roman" pitchFamily="18" charset="0"/>
              </a:rPr>
              <a:t> </a:t>
            </a:r>
            <a:r>
              <a:rPr lang="en-US" sz="3200" dirty="0" err="1" smtClean="0">
                <a:solidFill>
                  <a:srgbClr val="0070C0"/>
                </a:solidFill>
                <a:latin typeface="Times New Roman" pitchFamily="18" charset="0"/>
                <a:ea typeface="Calibri" panose="020F0502020204030204" pitchFamily="34" charset="0"/>
                <a:cs typeface="Times New Roman" pitchFamily="18" charset="0"/>
              </a:rPr>
              <a:t>nêu</a:t>
            </a:r>
            <a:r>
              <a:rPr lang="en-US" sz="3200" dirty="0" smtClean="0">
                <a:solidFill>
                  <a:srgbClr val="0070C0"/>
                </a:solidFill>
                <a:latin typeface="Times New Roman" pitchFamily="18" charset="0"/>
                <a:ea typeface="Calibri" panose="020F0502020204030204" pitchFamily="34" charset="0"/>
                <a:cs typeface="Times New Roman" pitchFamily="18" charset="0"/>
              </a:rPr>
              <a:t> ý </a:t>
            </a:r>
            <a:r>
              <a:rPr lang="en-US" sz="3200" dirty="0" err="1" smtClean="0">
                <a:solidFill>
                  <a:srgbClr val="0070C0"/>
                </a:solidFill>
                <a:latin typeface="Times New Roman" pitchFamily="18" charset="0"/>
                <a:ea typeface="Calibri" panose="020F0502020204030204" pitchFamily="34" charset="0"/>
                <a:cs typeface="Times New Roman" pitchFamily="18" charset="0"/>
              </a:rPr>
              <a:t>chính</a:t>
            </a:r>
            <a:r>
              <a:rPr lang="en-US" sz="3200" dirty="0" smtClean="0">
                <a:solidFill>
                  <a:srgbClr val="0070C0"/>
                </a:solidFill>
                <a:latin typeface="Times New Roman" pitchFamily="18" charset="0"/>
                <a:ea typeface="Calibri" panose="020F0502020204030204" pitchFamily="34" charset="0"/>
                <a:cs typeface="Times New Roman" pitchFamily="18" charset="0"/>
              </a:rPr>
              <a:t> </a:t>
            </a:r>
            <a:r>
              <a:rPr lang="en-US" sz="3200" dirty="0" err="1" smtClean="0">
                <a:solidFill>
                  <a:srgbClr val="0070C0"/>
                </a:solidFill>
                <a:latin typeface="Times New Roman" pitchFamily="18" charset="0"/>
                <a:ea typeface="Calibri" panose="020F0502020204030204" pitchFamily="34" charset="0"/>
                <a:cs typeface="Times New Roman" pitchFamily="18" charset="0"/>
              </a:rPr>
              <a:t>của</a:t>
            </a:r>
            <a:r>
              <a:rPr lang="en-US" sz="3200" dirty="0" smtClean="0">
                <a:solidFill>
                  <a:srgbClr val="0070C0"/>
                </a:solidFill>
                <a:latin typeface="Times New Roman" pitchFamily="18" charset="0"/>
                <a:ea typeface="Calibri" panose="020F0502020204030204" pitchFamily="34" charset="0"/>
                <a:cs typeface="Times New Roman" pitchFamily="18" charset="0"/>
              </a:rPr>
              <a:t> </a:t>
            </a:r>
            <a:r>
              <a:rPr lang="en-US" sz="3200" dirty="0" err="1" smtClean="0">
                <a:solidFill>
                  <a:srgbClr val="0070C0"/>
                </a:solidFill>
                <a:latin typeface="Times New Roman" pitchFamily="18" charset="0"/>
                <a:ea typeface="Calibri" panose="020F0502020204030204" pitchFamily="34" charset="0"/>
                <a:cs typeface="Times New Roman" pitchFamily="18" charset="0"/>
              </a:rPr>
              <a:t>mỗi</a:t>
            </a:r>
            <a:r>
              <a:rPr lang="en-US" sz="3200" dirty="0" smtClean="0">
                <a:solidFill>
                  <a:srgbClr val="0070C0"/>
                </a:solidFill>
                <a:latin typeface="Times New Roman" pitchFamily="18" charset="0"/>
                <a:ea typeface="Calibri" panose="020F0502020204030204" pitchFamily="34" charset="0"/>
                <a:cs typeface="Times New Roman" pitchFamily="18" charset="0"/>
              </a:rPr>
              <a:t> </a:t>
            </a:r>
            <a:r>
              <a:rPr lang="en-US" sz="3200" dirty="0" err="1" smtClean="0">
                <a:solidFill>
                  <a:srgbClr val="0070C0"/>
                </a:solidFill>
                <a:latin typeface="Times New Roman" pitchFamily="18" charset="0"/>
                <a:ea typeface="Calibri" panose="020F0502020204030204" pitchFamily="34" charset="0"/>
                <a:cs typeface="Times New Roman" pitchFamily="18" charset="0"/>
              </a:rPr>
              <a:t>đoạn</a:t>
            </a:r>
            <a:r>
              <a:rPr lang="en-US" sz="3200" dirty="0" smtClean="0">
                <a:solidFill>
                  <a:srgbClr val="0070C0"/>
                </a:solidFill>
                <a:latin typeface="Times New Roman" pitchFamily="18" charset="0"/>
                <a:ea typeface="Calibri" panose="020F0502020204030204" pitchFamily="34" charset="0"/>
                <a:cs typeface="Times New Roman" pitchFamily="18" charset="0"/>
              </a:rPr>
              <a:t>. </a:t>
            </a:r>
            <a:r>
              <a:rPr lang="vi-VN" sz="3200" dirty="0" smtClean="0">
                <a:solidFill>
                  <a:srgbClr val="0070C0"/>
                </a:solidFill>
                <a:latin typeface="Times New Roman" pitchFamily="18" charset="0"/>
                <a:ea typeface="Calibri" panose="020F0502020204030204" pitchFamily="34" charset="0"/>
                <a:cs typeface="Times New Roman" pitchFamily="18" charset="0"/>
              </a:rPr>
              <a:t>Câu đó nằm ở vị</a:t>
            </a:r>
            <a:r>
              <a:rPr lang="en-US" sz="3200" dirty="0" smtClean="0">
                <a:solidFill>
                  <a:srgbClr val="0070C0"/>
                </a:solidFill>
                <a:latin typeface="Times New Roman" pitchFamily="18" charset="0"/>
                <a:ea typeface="Calibri" panose="020F0502020204030204" pitchFamily="34" charset="0"/>
                <a:cs typeface="Times New Roman" pitchFamily="18" charset="0"/>
              </a:rPr>
              <a:t> </a:t>
            </a:r>
            <a:r>
              <a:rPr lang="en-US" sz="3200" dirty="0" err="1" smtClean="0">
                <a:solidFill>
                  <a:srgbClr val="0070C0"/>
                </a:solidFill>
                <a:latin typeface="Times New Roman" pitchFamily="18" charset="0"/>
                <a:ea typeface="Calibri" panose="020F0502020204030204" pitchFamily="34" charset="0"/>
                <a:cs typeface="Times New Roman" pitchFamily="18" charset="0"/>
              </a:rPr>
              <a:t>trí</a:t>
            </a:r>
            <a:r>
              <a:rPr lang="en-US" sz="3200" dirty="0" smtClean="0">
                <a:solidFill>
                  <a:srgbClr val="0070C0"/>
                </a:solidFill>
                <a:latin typeface="Times New Roman" pitchFamily="18" charset="0"/>
                <a:ea typeface="Calibri" panose="020F0502020204030204" pitchFamily="34" charset="0"/>
                <a:cs typeface="Times New Roman" pitchFamily="18" charset="0"/>
              </a:rPr>
              <a:t> </a:t>
            </a:r>
            <a:r>
              <a:rPr lang="en-US" sz="3200" dirty="0" err="1" smtClean="0">
                <a:solidFill>
                  <a:srgbClr val="0070C0"/>
                </a:solidFill>
                <a:latin typeface="Times New Roman" pitchFamily="18" charset="0"/>
                <a:ea typeface="Calibri" panose="020F0502020204030204" pitchFamily="34" charset="0"/>
                <a:cs typeface="Times New Roman" pitchFamily="18" charset="0"/>
              </a:rPr>
              <a:t>nào</a:t>
            </a:r>
            <a:r>
              <a:rPr lang="en-US" sz="3200" dirty="0" smtClean="0">
                <a:solidFill>
                  <a:srgbClr val="0070C0"/>
                </a:solidFill>
                <a:latin typeface="Times New Roman" pitchFamily="18" charset="0"/>
                <a:ea typeface="Calibri" panose="020F0502020204030204" pitchFamily="34" charset="0"/>
                <a:cs typeface="Times New Roman" pitchFamily="18" charset="0"/>
              </a:rPr>
              <a:t> </a:t>
            </a:r>
            <a:r>
              <a:rPr lang="en-US" sz="3200" dirty="0" err="1" smtClean="0">
                <a:solidFill>
                  <a:srgbClr val="0070C0"/>
                </a:solidFill>
                <a:latin typeface="Times New Roman" pitchFamily="18" charset="0"/>
                <a:ea typeface="Calibri" panose="020F0502020204030204" pitchFamily="34" charset="0"/>
                <a:cs typeface="Times New Roman" pitchFamily="18" charset="0"/>
              </a:rPr>
              <a:t>trong</a:t>
            </a:r>
            <a:r>
              <a:rPr lang="en-US" sz="3200" dirty="0" smtClean="0">
                <a:solidFill>
                  <a:srgbClr val="0070C0"/>
                </a:solidFill>
                <a:latin typeface="Times New Roman" pitchFamily="18" charset="0"/>
                <a:ea typeface="Calibri" panose="020F0502020204030204" pitchFamily="34" charset="0"/>
                <a:cs typeface="Times New Roman" pitchFamily="18" charset="0"/>
              </a:rPr>
              <a:t> </a:t>
            </a:r>
            <a:r>
              <a:rPr lang="en-US" sz="3200" dirty="0" err="1" smtClean="0">
                <a:solidFill>
                  <a:srgbClr val="0070C0"/>
                </a:solidFill>
                <a:latin typeface="Times New Roman" pitchFamily="18" charset="0"/>
                <a:ea typeface="Calibri" panose="020F0502020204030204" pitchFamily="34" charset="0"/>
                <a:cs typeface="Times New Roman" pitchFamily="18" charset="0"/>
              </a:rPr>
              <a:t>đoạn</a:t>
            </a:r>
            <a:r>
              <a:rPr lang="en-US" sz="3200" dirty="0" smtClean="0">
                <a:solidFill>
                  <a:srgbClr val="0070C0"/>
                </a:solidFill>
                <a:latin typeface="Times New Roman" pitchFamily="18" charset="0"/>
                <a:ea typeface="Calibri" panose="020F0502020204030204" pitchFamily="34" charset="0"/>
                <a:cs typeface="Times New Roman" pitchFamily="18" charset="0"/>
              </a:rPr>
              <a:t>?</a:t>
            </a:r>
            <a:r>
              <a:rPr kumimoji="0" lang="en-US" sz="3200" b="1" i="0" u="none" strike="noStrike" kern="1200" cap="none" spc="0" normalizeH="0" baseline="0" noProof="0" dirty="0" smtClean="0">
                <a:ln>
                  <a:noFill/>
                </a:ln>
                <a:solidFill>
                  <a:srgbClr val="0070C0"/>
                </a:solidFill>
                <a:effectLst/>
                <a:uLnTx/>
                <a:uFillTx/>
                <a:latin typeface="Times New Roman" pitchFamily="18" charset="0"/>
                <a:ea typeface="Calibri" panose="020F0502020204030204" pitchFamily="34" charset="0"/>
                <a:cs typeface="Times New Roman" pitchFamily="18" charset="0"/>
              </a:rPr>
              <a:t> </a:t>
            </a:r>
            <a:endParaRPr kumimoji="0" lang="en-US" sz="3200" b="1" i="0" u="none" strike="noStrike" kern="1200" cap="none" spc="0" normalizeH="0" baseline="0" noProof="0" dirty="0">
              <a:ln>
                <a:noFill/>
              </a:ln>
              <a:solidFill>
                <a:srgbClr val="0070C0"/>
              </a:solidFill>
              <a:effectLst/>
              <a:uLnTx/>
              <a:uFillTx/>
              <a:latin typeface="Times New Roman" pitchFamily="18" charset="0"/>
              <a:ea typeface="Calibri" panose="020F0502020204030204" pitchFamily="34" charset="0"/>
              <a:cs typeface="Times New Roman" pitchFamily="18" charset="0"/>
            </a:endParaRPr>
          </a:p>
        </p:txBody>
      </p:sp>
      <p:sp>
        <p:nvSpPr>
          <p:cNvPr id="9" name="TextBox 8">
            <a:extLst>
              <a:ext uri="{FF2B5EF4-FFF2-40B4-BE49-F238E27FC236}">
                <a16:creationId xmlns:a16="http://schemas.microsoft.com/office/drawing/2014/main" xmlns="" id="{AFC5FF1D-923B-624E-8B94-DBC8F34A570E}"/>
              </a:ext>
            </a:extLst>
          </p:cNvPr>
          <p:cNvSpPr txBox="1"/>
          <p:nvPr/>
        </p:nvSpPr>
        <p:spPr>
          <a:xfrm>
            <a:off x="9144000" y="2920530"/>
            <a:ext cx="3263153" cy="1446550"/>
          </a:xfrm>
          <a:custGeom>
            <a:avLst/>
            <a:gdLst>
              <a:gd name="connsiteX0" fmla="*/ 0 w 4313274"/>
              <a:gd name="connsiteY0" fmla="*/ 251353 h 1223070"/>
              <a:gd name="connsiteX1" fmla="*/ 251353 w 4313274"/>
              <a:gd name="connsiteY1" fmla="*/ 0 h 1223070"/>
              <a:gd name="connsiteX2" fmla="*/ 4061921 w 4313274"/>
              <a:gd name="connsiteY2" fmla="*/ 0 h 1223070"/>
              <a:gd name="connsiteX3" fmla="*/ 4313274 w 4313274"/>
              <a:gd name="connsiteY3" fmla="*/ 251353 h 1223070"/>
              <a:gd name="connsiteX4" fmla="*/ 4313274 w 4313274"/>
              <a:gd name="connsiteY4" fmla="*/ 971717 h 1223070"/>
              <a:gd name="connsiteX5" fmla="*/ 4061921 w 4313274"/>
              <a:gd name="connsiteY5" fmla="*/ 1223070 h 1223070"/>
              <a:gd name="connsiteX6" fmla="*/ 251353 w 4313274"/>
              <a:gd name="connsiteY6" fmla="*/ 1223070 h 1223070"/>
              <a:gd name="connsiteX7" fmla="*/ 0 w 4313274"/>
              <a:gd name="connsiteY7" fmla="*/ 971717 h 1223070"/>
              <a:gd name="connsiteX8" fmla="*/ 0 w 4313274"/>
              <a:gd name="connsiteY8" fmla="*/ 251353 h 122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1223070" fill="none" extrusionOk="0">
                <a:moveTo>
                  <a:pt x="0" y="251353"/>
                </a:moveTo>
                <a:cubicBezTo>
                  <a:pt x="5665" y="116821"/>
                  <a:pt x="107954" y="-3249"/>
                  <a:pt x="251353" y="0"/>
                </a:cubicBezTo>
                <a:cubicBezTo>
                  <a:pt x="2069627" y="123767"/>
                  <a:pt x="2785224" y="-161828"/>
                  <a:pt x="4061921" y="0"/>
                </a:cubicBezTo>
                <a:cubicBezTo>
                  <a:pt x="4206879" y="-1222"/>
                  <a:pt x="4316324" y="108969"/>
                  <a:pt x="4313274" y="251353"/>
                </a:cubicBezTo>
                <a:cubicBezTo>
                  <a:pt x="4325220" y="330819"/>
                  <a:pt x="4371159" y="789080"/>
                  <a:pt x="4313274" y="971717"/>
                </a:cubicBezTo>
                <a:cubicBezTo>
                  <a:pt x="4319609" y="1131128"/>
                  <a:pt x="4210143" y="1225014"/>
                  <a:pt x="4061921" y="1223070"/>
                </a:cubicBezTo>
                <a:cubicBezTo>
                  <a:pt x="3229441" y="1298259"/>
                  <a:pt x="1752815" y="1364148"/>
                  <a:pt x="251353" y="1223070"/>
                </a:cubicBezTo>
                <a:cubicBezTo>
                  <a:pt x="117687" y="1234248"/>
                  <a:pt x="-10397" y="1116113"/>
                  <a:pt x="0" y="971717"/>
                </a:cubicBezTo>
                <a:cubicBezTo>
                  <a:pt x="-49598" y="629116"/>
                  <a:pt x="-23989" y="591327"/>
                  <a:pt x="0" y="251353"/>
                </a:cubicBezTo>
                <a:close/>
              </a:path>
              <a:path w="4313274" h="1223070" stroke="0" extrusionOk="0">
                <a:moveTo>
                  <a:pt x="0" y="251353"/>
                </a:moveTo>
                <a:cubicBezTo>
                  <a:pt x="2107" y="105991"/>
                  <a:pt x="133393" y="-1186"/>
                  <a:pt x="251353" y="0"/>
                </a:cubicBezTo>
                <a:cubicBezTo>
                  <a:pt x="1790681" y="56199"/>
                  <a:pt x="2867677" y="59470"/>
                  <a:pt x="4061921" y="0"/>
                </a:cubicBezTo>
                <a:cubicBezTo>
                  <a:pt x="4190369" y="13305"/>
                  <a:pt x="4291999" y="116027"/>
                  <a:pt x="4313274" y="251353"/>
                </a:cubicBezTo>
                <a:cubicBezTo>
                  <a:pt x="4364938" y="417190"/>
                  <a:pt x="4270524" y="884571"/>
                  <a:pt x="4313274" y="971717"/>
                </a:cubicBezTo>
                <a:cubicBezTo>
                  <a:pt x="4315969" y="1131837"/>
                  <a:pt x="4197176" y="1209538"/>
                  <a:pt x="4061921" y="1223070"/>
                </a:cubicBezTo>
                <a:cubicBezTo>
                  <a:pt x="2291415" y="1300564"/>
                  <a:pt x="2079326" y="1241984"/>
                  <a:pt x="251353" y="1223070"/>
                </a:cubicBezTo>
                <a:cubicBezTo>
                  <a:pt x="105716" y="1244465"/>
                  <a:pt x="1275" y="1101345"/>
                  <a:pt x="0" y="971717"/>
                </a:cubicBezTo>
                <a:cubicBezTo>
                  <a:pt x="17477" y="889300"/>
                  <a:pt x="-8928" y="465328"/>
                  <a:pt x="0" y="251353"/>
                </a:cubicBezTo>
                <a:close/>
              </a:path>
            </a:pathLst>
          </a:custGeom>
          <a:solidFill>
            <a:schemeClr val="accent4">
              <a:lumMod val="40000"/>
              <a:lumOff val="60000"/>
            </a:schemeClr>
          </a:solidFill>
          <a:ln w="38100">
            <a:solidFill>
              <a:srgbClr val="00B050"/>
            </a:solidFill>
            <a:extLst>
              <a:ext uri="{C807C97D-BFC1-408E-A445-0C87EB9F89A2}">
                <ask:lineSketchStyleProps xmlns:ask="http://schemas.microsoft.com/office/drawing/2018/sketchyshapes" xmlns="" sd="2806969348">
                  <a:prstGeom prst="roundRect">
                    <a:avLst>
                      <a:gd name="adj" fmla="val 20551"/>
                    </a:avLst>
                  </a:prstGeom>
                  <ask:type>
                    <ask:lineSketchCurved/>
                  </ask:type>
                </ask:lineSketchStyleProps>
              </a:ext>
            </a:extLst>
          </a:ln>
        </p:spPr>
        <p:txBody>
          <a:bodyPr wrap="square">
            <a:spAutoFit/>
          </a:bodyPr>
          <a:lstStyle/>
          <a:p>
            <a:pPr algn="ctr"/>
            <a:r>
              <a:rPr lang="en-US" sz="4400" b="1" dirty="0" err="1" smtClean="0">
                <a:solidFill>
                  <a:srgbClr val="FF0000"/>
                </a:solidFill>
                <a:latin typeface="Times New Roman" pitchFamily="18" charset="0"/>
                <a:cs typeface="Times New Roman" pitchFamily="18" charset="0"/>
              </a:rPr>
              <a:t>Câu</a:t>
            </a:r>
            <a:r>
              <a:rPr lang="en-US" sz="4400" b="1" dirty="0" smtClean="0">
                <a:solidFill>
                  <a:srgbClr val="FF0000"/>
                </a:solidFill>
                <a:latin typeface="Times New Roman" pitchFamily="18" charset="0"/>
                <a:cs typeface="Times New Roman" pitchFamily="18" charset="0"/>
              </a:rPr>
              <a:t> </a:t>
            </a:r>
          </a:p>
          <a:p>
            <a:pPr algn="ctr"/>
            <a:r>
              <a:rPr lang="en-US" sz="4400" b="1" dirty="0" err="1" smtClean="0">
                <a:solidFill>
                  <a:srgbClr val="FF0000"/>
                </a:solidFill>
                <a:latin typeface="Times New Roman" pitchFamily="18" charset="0"/>
                <a:cs typeface="Times New Roman" pitchFamily="18" charset="0"/>
              </a:rPr>
              <a:t>chủ</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đề</a:t>
            </a:r>
            <a:endParaRPr lang="en-US" sz="4400" b="1" dirty="0" smtClean="0">
              <a:solidFill>
                <a:srgbClr val="FF0000"/>
              </a:solidFill>
              <a:latin typeface="Times New Roman" pitchFamily="18" charset="0"/>
              <a:cs typeface="Times New Roman" pitchFamily="18" charset="0"/>
            </a:endParaRPr>
          </a:p>
        </p:txBody>
      </p:sp>
      <p:cxnSp>
        <p:nvCxnSpPr>
          <p:cNvPr id="23" name="Curved Connector 22"/>
          <p:cNvCxnSpPr/>
          <p:nvPr/>
        </p:nvCxnSpPr>
        <p:spPr>
          <a:xfrm>
            <a:off x="8834718" y="1465729"/>
            <a:ext cx="1748117" cy="1425389"/>
          </a:xfrm>
          <a:prstGeom prst="curvedConnector3">
            <a:avLst>
              <a:gd name="adj1" fmla="val 50000"/>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7" name="Curved Connector 26"/>
          <p:cNvCxnSpPr/>
          <p:nvPr/>
        </p:nvCxnSpPr>
        <p:spPr>
          <a:xfrm flipV="1">
            <a:off x="8296835" y="4504766"/>
            <a:ext cx="2608730" cy="1492622"/>
          </a:xfrm>
          <a:prstGeom prst="curvedConnector3">
            <a:avLst>
              <a:gd name="adj1" fmla="val 50000"/>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519518" y="1210235"/>
            <a:ext cx="7732057" cy="461665"/>
          </a:xfrm>
          <a:prstGeom prst="rect">
            <a:avLst/>
          </a:prstGeom>
          <a:noFill/>
        </p:spPr>
        <p:txBody>
          <a:bodyPr wrap="square" rtlCol="0">
            <a:spAutoFit/>
          </a:bodyPr>
          <a:lstStyle/>
          <a:p>
            <a:r>
              <a:rPr lang="en-US" sz="2400" b="1" dirty="0" err="1" smtClean="0">
                <a:latin typeface="Times New Roman" pitchFamily="18" charset="0"/>
                <a:cs typeface="Times New Roman" pitchFamily="18" charset="0"/>
              </a:rPr>
              <a:t>Mọi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người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bắt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tay</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vào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việc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chuẩn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bị</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cuộc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khiêu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vũ</a:t>
            </a:r>
            <a:r>
              <a:rPr lang="en-US" sz="2400" b="1" dirty="0" smtClean="0">
                <a:latin typeface="Times New Roman" pitchFamily="18" charset="0"/>
                <a:cs typeface="Times New Roman" pitchFamily="18" charset="0"/>
              </a:rPr>
              <a:t>. </a:t>
            </a:r>
            <a:endParaRPr lang="en-US" sz="2400" dirty="0"/>
          </a:p>
        </p:txBody>
      </p:sp>
      <p:sp>
        <p:nvSpPr>
          <p:cNvPr id="36" name="TextBox 35"/>
          <p:cNvSpPr txBox="1"/>
          <p:nvPr/>
        </p:nvSpPr>
        <p:spPr>
          <a:xfrm>
            <a:off x="2164976" y="5750876"/>
            <a:ext cx="6360460" cy="461665"/>
          </a:xfrm>
          <a:prstGeom prst="rect">
            <a:avLst/>
          </a:prstGeom>
          <a:noFill/>
        </p:spPr>
        <p:txBody>
          <a:bodyPr wrap="square" rtlCol="0">
            <a:spAutoFit/>
          </a:bodyPr>
          <a:lstStyle/>
          <a:p>
            <a:r>
              <a:rPr lang="en-US" sz="2400" b="1" dirty="0" err="1" smtClean="0">
                <a:solidFill>
                  <a:prstClr val="black"/>
                </a:solidFill>
                <a:latin typeface="Times New Roman" pitchFamily="18" charset="0"/>
                <a:cs typeface="Times New Roman" pitchFamily="18" charset="0"/>
              </a:rPr>
              <a:t>Tất</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cả</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đều</a:t>
            </a:r>
            <a:r>
              <a:rPr lang="en-US" sz="2400" b="1" dirty="0" smtClean="0">
                <a:solidFill>
                  <a:prstClr val="black"/>
                </a:solidFill>
                <a:latin typeface="Times New Roman" pitchFamily="18" charset="0"/>
                <a:cs typeface="Times New Roman" pitchFamily="18" charset="0"/>
              </a:rPr>
              <a:t> lo </a:t>
            </a:r>
            <a:r>
              <a:rPr lang="en-US" sz="2400" b="1" dirty="0" err="1" smtClean="0">
                <a:solidFill>
                  <a:prstClr val="black"/>
                </a:solidFill>
                <a:latin typeface="Times New Roman" pitchFamily="18" charset="0"/>
                <a:cs typeface="Times New Roman" pitchFamily="18" charset="0"/>
              </a:rPr>
              <a:t>diệt</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trừ</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sâu</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bọ</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để</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giữ</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gìn</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hoa</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lá</a:t>
            </a:r>
            <a:r>
              <a:rPr lang="en-US" sz="2400" b="1" dirty="0" smtClean="0">
                <a:solidFill>
                  <a:prstClr val="black"/>
                </a:solidFill>
                <a:latin typeface="Times New Roman" pitchFamily="18" charset="0"/>
                <a:cs typeface="Times New Roman" pitchFamily="18" charset="0"/>
              </a:rPr>
              <a:t>.</a:t>
            </a:r>
            <a:endParaRPr lang="en-US" sz="2400" dirty="0"/>
          </a:p>
        </p:txBody>
      </p:sp>
      <p:sp>
        <p:nvSpPr>
          <p:cNvPr id="11" name="TextBox 10">
            <a:extLst>
              <a:ext uri="{FF2B5EF4-FFF2-40B4-BE49-F238E27FC236}">
                <a16:creationId xmlns:a16="http://schemas.microsoft.com/office/drawing/2014/main" xmlns="" id="{AFC5FF1D-923B-624E-8B94-DBC8F34A570E}"/>
              </a:ext>
            </a:extLst>
          </p:cNvPr>
          <p:cNvSpPr txBox="1"/>
          <p:nvPr/>
        </p:nvSpPr>
        <p:spPr>
          <a:xfrm>
            <a:off x="8928847" y="621082"/>
            <a:ext cx="3263153" cy="954107"/>
          </a:xfrm>
          <a:custGeom>
            <a:avLst/>
            <a:gdLst>
              <a:gd name="connsiteX0" fmla="*/ 0 w 4313274"/>
              <a:gd name="connsiteY0" fmla="*/ 251353 h 1223070"/>
              <a:gd name="connsiteX1" fmla="*/ 251353 w 4313274"/>
              <a:gd name="connsiteY1" fmla="*/ 0 h 1223070"/>
              <a:gd name="connsiteX2" fmla="*/ 4061921 w 4313274"/>
              <a:gd name="connsiteY2" fmla="*/ 0 h 1223070"/>
              <a:gd name="connsiteX3" fmla="*/ 4313274 w 4313274"/>
              <a:gd name="connsiteY3" fmla="*/ 251353 h 1223070"/>
              <a:gd name="connsiteX4" fmla="*/ 4313274 w 4313274"/>
              <a:gd name="connsiteY4" fmla="*/ 971717 h 1223070"/>
              <a:gd name="connsiteX5" fmla="*/ 4061921 w 4313274"/>
              <a:gd name="connsiteY5" fmla="*/ 1223070 h 1223070"/>
              <a:gd name="connsiteX6" fmla="*/ 251353 w 4313274"/>
              <a:gd name="connsiteY6" fmla="*/ 1223070 h 1223070"/>
              <a:gd name="connsiteX7" fmla="*/ 0 w 4313274"/>
              <a:gd name="connsiteY7" fmla="*/ 971717 h 1223070"/>
              <a:gd name="connsiteX8" fmla="*/ 0 w 4313274"/>
              <a:gd name="connsiteY8" fmla="*/ 251353 h 122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1223070" fill="none" extrusionOk="0">
                <a:moveTo>
                  <a:pt x="0" y="251353"/>
                </a:moveTo>
                <a:cubicBezTo>
                  <a:pt x="5665" y="116821"/>
                  <a:pt x="107954" y="-3249"/>
                  <a:pt x="251353" y="0"/>
                </a:cubicBezTo>
                <a:cubicBezTo>
                  <a:pt x="2069627" y="123767"/>
                  <a:pt x="2785224" y="-161828"/>
                  <a:pt x="4061921" y="0"/>
                </a:cubicBezTo>
                <a:cubicBezTo>
                  <a:pt x="4206879" y="-1222"/>
                  <a:pt x="4316324" y="108969"/>
                  <a:pt x="4313274" y="251353"/>
                </a:cubicBezTo>
                <a:cubicBezTo>
                  <a:pt x="4325220" y="330819"/>
                  <a:pt x="4371159" y="789080"/>
                  <a:pt x="4313274" y="971717"/>
                </a:cubicBezTo>
                <a:cubicBezTo>
                  <a:pt x="4319609" y="1131128"/>
                  <a:pt x="4210143" y="1225014"/>
                  <a:pt x="4061921" y="1223070"/>
                </a:cubicBezTo>
                <a:cubicBezTo>
                  <a:pt x="3229441" y="1298259"/>
                  <a:pt x="1752815" y="1364148"/>
                  <a:pt x="251353" y="1223070"/>
                </a:cubicBezTo>
                <a:cubicBezTo>
                  <a:pt x="117687" y="1234248"/>
                  <a:pt x="-10397" y="1116113"/>
                  <a:pt x="0" y="971717"/>
                </a:cubicBezTo>
                <a:cubicBezTo>
                  <a:pt x="-49598" y="629116"/>
                  <a:pt x="-23989" y="591327"/>
                  <a:pt x="0" y="251353"/>
                </a:cubicBezTo>
                <a:close/>
              </a:path>
              <a:path w="4313274" h="1223070" stroke="0" extrusionOk="0">
                <a:moveTo>
                  <a:pt x="0" y="251353"/>
                </a:moveTo>
                <a:cubicBezTo>
                  <a:pt x="2107" y="105991"/>
                  <a:pt x="133393" y="-1186"/>
                  <a:pt x="251353" y="0"/>
                </a:cubicBezTo>
                <a:cubicBezTo>
                  <a:pt x="1790681" y="56199"/>
                  <a:pt x="2867677" y="59470"/>
                  <a:pt x="4061921" y="0"/>
                </a:cubicBezTo>
                <a:cubicBezTo>
                  <a:pt x="4190369" y="13305"/>
                  <a:pt x="4291999" y="116027"/>
                  <a:pt x="4313274" y="251353"/>
                </a:cubicBezTo>
                <a:cubicBezTo>
                  <a:pt x="4364938" y="417190"/>
                  <a:pt x="4270524" y="884571"/>
                  <a:pt x="4313274" y="971717"/>
                </a:cubicBezTo>
                <a:cubicBezTo>
                  <a:pt x="4315969" y="1131837"/>
                  <a:pt x="4197176" y="1209538"/>
                  <a:pt x="4061921" y="1223070"/>
                </a:cubicBezTo>
                <a:cubicBezTo>
                  <a:pt x="2291415" y="1300564"/>
                  <a:pt x="2079326" y="1241984"/>
                  <a:pt x="251353" y="1223070"/>
                </a:cubicBezTo>
                <a:cubicBezTo>
                  <a:pt x="105716" y="1244465"/>
                  <a:pt x="1275" y="1101345"/>
                  <a:pt x="0" y="971717"/>
                </a:cubicBezTo>
                <a:cubicBezTo>
                  <a:pt x="17477" y="889300"/>
                  <a:pt x="-8928" y="465328"/>
                  <a:pt x="0" y="251353"/>
                </a:cubicBezTo>
                <a:close/>
              </a:path>
            </a:pathLst>
          </a:custGeom>
          <a:solidFill>
            <a:schemeClr val="accent4">
              <a:lumMod val="40000"/>
              <a:lumOff val="60000"/>
            </a:schemeClr>
          </a:solidFill>
          <a:ln w="38100">
            <a:solidFill>
              <a:srgbClr val="00B050"/>
            </a:solidFill>
            <a:extLst>
              <a:ext uri="{C807C97D-BFC1-408E-A445-0C87EB9F89A2}">
                <ask:lineSketchStyleProps xmlns:ask="http://schemas.microsoft.com/office/drawing/2018/sketchyshapes" xmlns="" sd="2806969348">
                  <a:prstGeom prst="roundRect">
                    <a:avLst>
                      <a:gd name="adj" fmla="val 20551"/>
                    </a:avLst>
                  </a:prstGeom>
                  <ask:type>
                    <ask:lineSketchCurved/>
                  </ask:type>
                </ask:lineSketchStyleProps>
              </a:ext>
            </a:extLst>
          </a:ln>
        </p:spPr>
        <p:txBody>
          <a:bodyPr wrap="square">
            <a:spAutoFit/>
          </a:bodyPr>
          <a:lstStyle/>
          <a:p>
            <a:pPr algn="ctr"/>
            <a:r>
              <a:rPr lang="vi-VN" sz="2800" b="1" dirty="0">
                <a:solidFill>
                  <a:srgbClr val="FF0000"/>
                </a:solidFill>
                <a:latin typeface="Calibri" panose="020F0502020204030204"/>
              </a:rPr>
              <a:t>Mọi </a:t>
            </a:r>
            <a:r>
              <a:rPr lang="vi-VN" sz="2800" b="1" dirty="0" smtClean="0">
                <a:solidFill>
                  <a:srgbClr val="FF0000"/>
                </a:solidFill>
                <a:latin typeface="Calibri" panose="020F0502020204030204"/>
              </a:rPr>
              <a:t>ngườ</a:t>
            </a:r>
            <a:r>
              <a:rPr lang="en-US" sz="2800" b="1" dirty="0" err="1" smtClean="0">
                <a:solidFill>
                  <a:srgbClr val="FF0000"/>
                </a:solidFill>
                <a:latin typeface="Calibri" panose="020F0502020204030204"/>
              </a:rPr>
              <a:t>i</a:t>
            </a:r>
            <a:r>
              <a:rPr lang="en-US" sz="2800" b="1" dirty="0" smtClean="0">
                <a:solidFill>
                  <a:srgbClr val="FF0000"/>
                </a:solidFill>
                <a:latin typeface="Calibri" panose="020F0502020204030204"/>
              </a:rPr>
              <a:t> </a:t>
            </a:r>
            <a:r>
              <a:rPr lang="vi-VN" sz="2800" b="1" dirty="0" smtClean="0">
                <a:solidFill>
                  <a:srgbClr val="FF0000"/>
                </a:solidFill>
                <a:latin typeface="Calibri" panose="020F0502020204030204"/>
              </a:rPr>
              <a:t>chuẩn </a:t>
            </a:r>
            <a:r>
              <a:rPr lang="vi-VN" sz="2800" b="1" dirty="0">
                <a:solidFill>
                  <a:srgbClr val="FF0000"/>
                </a:solidFill>
                <a:latin typeface="Calibri" panose="020F0502020204030204"/>
              </a:rPr>
              <a:t>bị </a:t>
            </a:r>
            <a:endParaRPr lang="en-US" sz="2800" b="1" dirty="0" smtClean="0">
              <a:solidFill>
                <a:srgbClr val="FF0000"/>
              </a:solidFill>
              <a:latin typeface="Calibri" panose="020F0502020204030204"/>
            </a:endParaRPr>
          </a:p>
          <a:p>
            <a:pPr algn="ctr"/>
            <a:r>
              <a:rPr lang="vi-VN" sz="2800" b="1" dirty="0" smtClean="0">
                <a:solidFill>
                  <a:srgbClr val="FF0000"/>
                </a:solidFill>
                <a:latin typeface="Calibri" panose="020F0502020204030204"/>
              </a:rPr>
              <a:t>cho </a:t>
            </a:r>
            <a:r>
              <a:rPr lang="vi-VN" sz="2800" b="1" dirty="0">
                <a:solidFill>
                  <a:srgbClr val="FF0000"/>
                </a:solidFill>
                <a:latin typeface="Calibri" panose="020F0502020204030204"/>
              </a:rPr>
              <a:t>cuộc khiêu vũ</a:t>
            </a:r>
          </a:p>
        </p:txBody>
      </p:sp>
      <p:sp>
        <p:nvSpPr>
          <p:cNvPr id="13" name="TextBox 12">
            <a:extLst>
              <a:ext uri="{FF2B5EF4-FFF2-40B4-BE49-F238E27FC236}">
                <a16:creationId xmlns:a16="http://schemas.microsoft.com/office/drawing/2014/main" xmlns="" id="{B9D1C0A8-D5F9-7442-C65C-98FF939BFA98}"/>
              </a:ext>
            </a:extLst>
          </p:cNvPr>
          <p:cNvSpPr txBox="1"/>
          <p:nvPr/>
        </p:nvSpPr>
        <p:spPr>
          <a:xfrm>
            <a:off x="9170894" y="5473005"/>
            <a:ext cx="3209365" cy="1384995"/>
          </a:xfrm>
          <a:custGeom>
            <a:avLst/>
            <a:gdLst>
              <a:gd name="connsiteX0" fmla="*/ 0 w 4313274"/>
              <a:gd name="connsiteY0" fmla="*/ 251353 h 1223070"/>
              <a:gd name="connsiteX1" fmla="*/ 251353 w 4313274"/>
              <a:gd name="connsiteY1" fmla="*/ 0 h 1223070"/>
              <a:gd name="connsiteX2" fmla="*/ 4061921 w 4313274"/>
              <a:gd name="connsiteY2" fmla="*/ 0 h 1223070"/>
              <a:gd name="connsiteX3" fmla="*/ 4313274 w 4313274"/>
              <a:gd name="connsiteY3" fmla="*/ 251353 h 1223070"/>
              <a:gd name="connsiteX4" fmla="*/ 4313274 w 4313274"/>
              <a:gd name="connsiteY4" fmla="*/ 971717 h 1223070"/>
              <a:gd name="connsiteX5" fmla="*/ 4061921 w 4313274"/>
              <a:gd name="connsiteY5" fmla="*/ 1223070 h 1223070"/>
              <a:gd name="connsiteX6" fmla="*/ 251353 w 4313274"/>
              <a:gd name="connsiteY6" fmla="*/ 1223070 h 1223070"/>
              <a:gd name="connsiteX7" fmla="*/ 0 w 4313274"/>
              <a:gd name="connsiteY7" fmla="*/ 971717 h 1223070"/>
              <a:gd name="connsiteX8" fmla="*/ 0 w 4313274"/>
              <a:gd name="connsiteY8" fmla="*/ 251353 h 122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1223070" fill="none" extrusionOk="0">
                <a:moveTo>
                  <a:pt x="0" y="251353"/>
                </a:moveTo>
                <a:cubicBezTo>
                  <a:pt x="5665" y="116821"/>
                  <a:pt x="107954" y="-3249"/>
                  <a:pt x="251353" y="0"/>
                </a:cubicBezTo>
                <a:cubicBezTo>
                  <a:pt x="2069627" y="123767"/>
                  <a:pt x="2785224" y="-161828"/>
                  <a:pt x="4061921" y="0"/>
                </a:cubicBezTo>
                <a:cubicBezTo>
                  <a:pt x="4206879" y="-1222"/>
                  <a:pt x="4316324" y="108969"/>
                  <a:pt x="4313274" y="251353"/>
                </a:cubicBezTo>
                <a:cubicBezTo>
                  <a:pt x="4325220" y="330819"/>
                  <a:pt x="4371159" y="789080"/>
                  <a:pt x="4313274" y="971717"/>
                </a:cubicBezTo>
                <a:cubicBezTo>
                  <a:pt x="4319609" y="1131128"/>
                  <a:pt x="4210143" y="1225014"/>
                  <a:pt x="4061921" y="1223070"/>
                </a:cubicBezTo>
                <a:cubicBezTo>
                  <a:pt x="3229441" y="1298259"/>
                  <a:pt x="1752815" y="1364148"/>
                  <a:pt x="251353" y="1223070"/>
                </a:cubicBezTo>
                <a:cubicBezTo>
                  <a:pt x="117687" y="1234248"/>
                  <a:pt x="-10397" y="1116113"/>
                  <a:pt x="0" y="971717"/>
                </a:cubicBezTo>
                <a:cubicBezTo>
                  <a:pt x="-49598" y="629116"/>
                  <a:pt x="-23989" y="591327"/>
                  <a:pt x="0" y="251353"/>
                </a:cubicBezTo>
                <a:close/>
              </a:path>
              <a:path w="4313274" h="1223070" stroke="0" extrusionOk="0">
                <a:moveTo>
                  <a:pt x="0" y="251353"/>
                </a:moveTo>
                <a:cubicBezTo>
                  <a:pt x="2107" y="105991"/>
                  <a:pt x="133393" y="-1186"/>
                  <a:pt x="251353" y="0"/>
                </a:cubicBezTo>
                <a:cubicBezTo>
                  <a:pt x="1790681" y="56199"/>
                  <a:pt x="2867677" y="59470"/>
                  <a:pt x="4061921" y="0"/>
                </a:cubicBezTo>
                <a:cubicBezTo>
                  <a:pt x="4190369" y="13305"/>
                  <a:pt x="4291999" y="116027"/>
                  <a:pt x="4313274" y="251353"/>
                </a:cubicBezTo>
                <a:cubicBezTo>
                  <a:pt x="4364938" y="417190"/>
                  <a:pt x="4270524" y="884571"/>
                  <a:pt x="4313274" y="971717"/>
                </a:cubicBezTo>
                <a:cubicBezTo>
                  <a:pt x="4315969" y="1131837"/>
                  <a:pt x="4197176" y="1209538"/>
                  <a:pt x="4061921" y="1223070"/>
                </a:cubicBezTo>
                <a:cubicBezTo>
                  <a:pt x="2291415" y="1300564"/>
                  <a:pt x="2079326" y="1241984"/>
                  <a:pt x="251353" y="1223070"/>
                </a:cubicBezTo>
                <a:cubicBezTo>
                  <a:pt x="105716" y="1244465"/>
                  <a:pt x="1275" y="1101345"/>
                  <a:pt x="0" y="971717"/>
                </a:cubicBezTo>
                <a:cubicBezTo>
                  <a:pt x="17477" y="889300"/>
                  <a:pt x="-8928" y="465328"/>
                  <a:pt x="0" y="251353"/>
                </a:cubicBezTo>
                <a:close/>
              </a:path>
            </a:pathLst>
          </a:custGeom>
          <a:solidFill>
            <a:schemeClr val="accent4">
              <a:lumMod val="40000"/>
              <a:lumOff val="60000"/>
            </a:schemeClr>
          </a:solidFill>
          <a:ln w="38100">
            <a:solidFill>
              <a:srgbClr val="00B050"/>
            </a:solidFill>
            <a:extLst>
              <a:ext uri="{C807C97D-BFC1-408E-A445-0C87EB9F89A2}">
                <ask:lineSketchStyleProps xmlns:ask="http://schemas.microsoft.com/office/drawing/2018/sketchyshapes" xmlns="" sd="2806969348">
                  <a:prstGeom prst="roundRect">
                    <a:avLst>
                      <a:gd name="adj" fmla="val 20551"/>
                    </a:avLst>
                  </a:prstGeom>
                  <ask:type>
                    <ask:lineSketchCurved/>
                  </ask:type>
                </ask:lineSketchStyleProps>
              </a:ext>
            </a:extLst>
          </a:ln>
        </p:spPr>
        <p:txBody>
          <a:bodyPr wrap="square">
            <a:spAutoFit/>
          </a:bodyPr>
          <a:lstStyle/>
          <a:p>
            <a:pPr algn="ctr"/>
            <a:r>
              <a:rPr lang="vi-VN" sz="2800" b="1" dirty="0">
                <a:solidFill>
                  <a:srgbClr val="FF0000"/>
                </a:solidFill>
                <a:latin typeface="Calibri" panose="020F0502020204030204"/>
              </a:rPr>
              <a:t>Những loài vật </a:t>
            </a:r>
            <a:endParaRPr lang="en-US" sz="2800" b="1" dirty="0" smtClean="0">
              <a:solidFill>
                <a:srgbClr val="FF0000"/>
              </a:solidFill>
              <a:latin typeface="Calibri" panose="020F0502020204030204"/>
            </a:endParaRPr>
          </a:p>
          <a:p>
            <a:pPr algn="ctr"/>
            <a:r>
              <a:rPr lang="vi-VN" sz="2800" b="1" dirty="0" smtClean="0">
                <a:solidFill>
                  <a:srgbClr val="FF0000"/>
                </a:solidFill>
                <a:latin typeface="Calibri" panose="020F0502020204030204"/>
              </a:rPr>
              <a:t>chăm </a:t>
            </a:r>
            <a:r>
              <a:rPr lang="vi-VN" sz="2800" b="1" dirty="0">
                <a:solidFill>
                  <a:srgbClr val="FF0000"/>
                </a:solidFill>
                <a:latin typeface="Calibri" panose="020F0502020204030204"/>
              </a:rPr>
              <a:t>chỉ </a:t>
            </a:r>
            <a:r>
              <a:rPr lang="vi-VN" sz="2800" b="1" dirty="0" smtClean="0">
                <a:solidFill>
                  <a:srgbClr val="FF0000"/>
                </a:solidFill>
                <a:latin typeface="Calibri" panose="020F0502020204030204"/>
              </a:rPr>
              <a:t>diệt</a:t>
            </a:r>
            <a:endParaRPr lang="en-US" sz="2800" b="1" dirty="0" smtClean="0">
              <a:solidFill>
                <a:srgbClr val="FF0000"/>
              </a:solidFill>
              <a:latin typeface="Calibri" panose="020F0502020204030204"/>
            </a:endParaRPr>
          </a:p>
          <a:p>
            <a:pPr algn="ctr"/>
            <a:r>
              <a:rPr lang="vi-VN" sz="2800" b="1" dirty="0" smtClean="0">
                <a:solidFill>
                  <a:srgbClr val="FF0000"/>
                </a:solidFill>
                <a:latin typeface="Calibri" panose="020F0502020204030204"/>
              </a:rPr>
              <a:t> </a:t>
            </a:r>
            <a:r>
              <a:rPr lang="vi-VN" sz="2800" b="1" dirty="0">
                <a:solidFill>
                  <a:srgbClr val="FF0000"/>
                </a:solidFill>
                <a:latin typeface="Calibri" panose="020F0502020204030204"/>
              </a:rPr>
              <a:t>sâu bọ</a:t>
            </a:r>
          </a:p>
        </p:txBody>
      </p:sp>
    </p:spTree>
    <p:extLst>
      <p:ext uri="{BB962C8B-B14F-4D97-AF65-F5344CB8AC3E}">
        <p14:creationId xmlns:p14="http://schemas.microsoft.com/office/powerpoint/2010/main" xmlns="" val="387423065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arn(inVertical)">
                                      <p:cBhvr>
                                        <p:cTn id="9" dur="500"/>
                                        <p:tgtEl>
                                          <p:spTgt spid="11"/>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 presetClass="entr" presetSubtype="0" fill="hold" grpId="0" nodeType="withEffect">
                                  <p:stCondLst>
                                    <p:cond delay="0"/>
                                  </p:stCondLst>
                                  <p:iterate type="lt">
                                    <p:tmAbs val="0"/>
                                  </p:iterate>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iterate type="lt">
                                    <p:tmAbs val="0"/>
                                  </p:iterate>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0" presetClass="emph" presetSubtype="0" fill="hold" grpId="1" nodeType="clickEffect">
                                  <p:stCondLst>
                                    <p:cond delay="0"/>
                                  </p:stCondLst>
                                  <p:iterate type="lt">
                                    <p:tmPct val="10000"/>
                                  </p:iterate>
                                  <p:childTnLst>
                                    <p:set>
                                      <p:cBhvr override="childStyle">
                                        <p:cTn id="22" dur="250" autoRev="1" fill="hold"/>
                                        <p:tgtEl>
                                          <p:spTgt spid="34"/>
                                        </p:tgtEl>
                                        <p:attrNameLst>
                                          <p:attrName>style.color</p:attrName>
                                        </p:attrNameLst>
                                      </p:cBhvr>
                                      <p:to>
                                        <p:clrVal>
                                          <a:srgbClr val="FC2222"/>
                                        </p:clrVal>
                                      </p:to>
                                    </p:set>
                                    <p:set>
                                      <p:cBhvr>
                                        <p:cTn id="23" dur="250" autoRev="1" fill="hold"/>
                                        <p:tgtEl>
                                          <p:spTgt spid="34"/>
                                        </p:tgtEl>
                                        <p:attrNameLst>
                                          <p:attrName>fillcolor</p:attrName>
                                        </p:attrNameLst>
                                      </p:cBhvr>
                                      <p:to>
                                        <p:clrVal>
                                          <a:srgbClr val="FC2222"/>
                                        </p:clrVal>
                                      </p:to>
                                    </p:set>
                                    <p:set>
                                      <p:cBhvr>
                                        <p:cTn id="24" dur="250" autoRev="1" fill="hold"/>
                                        <p:tgtEl>
                                          <p:spTgt spid="34"/>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20" presetClass="emph" presetSubtype="0" fill="hold" grpId="1" nodeType="clickEffect">
                                  <p:stCondLst>
                                    <p:cond delay="0"/>
                                  </p:stCondLst>
                                  <p:iterate type="lt">
                                    <p:tmPct val="10000"/>
                                  </p:iterate>
                                  <p:childTnLst>
                                    <p:set>
                                      <p:cBhvr override="childStyle">
                                        <p:cTn id="28" dur="250" autoRev="1" fill="hold"/>
                                        <p:tgtEl>
                                          <p:spTgt spid="36"/>
                                        </p:tgtEl>
                                        <p:attrNameLst>
                                          <p:attrName>style.color</p:attrName>
                                        </p:attrNameLst>
                                      </p:cBhvr>
                                      <p:to>
                                        <p:clrVal>
                                          <a:srgbClr val="FC2222"/>
                                        </p:clrVal>
                                      </p:to>
                                    </p:set>
                                    <p:set>
                                      <p:cBhvr>
                                        <p:cTn id="29" dur="250" autoRev="1" fill="hold"/>
                                        <p:tgtEl>
                                          <p:spTgt spid="36"/>
                                        </p:tgtEl>
                                        <p:attrNameLst>
                                          <p:attrName>fillcolor</p:attrName>
                                        </p:attrNameLst>
                                      </p:cBhvr>
                                      <p:to>
                                        <p:clrVal>
                                          <a:srgbClr val="FC2222"/>
                                        </p:clrVal>
                                      </p:to>
                                    </p:set>
                                    <p:set>
                                      <p:cBhvr>
                                        <p:cTn id="30" dur="250" autoRev="1" fill="hold"/>
                                        <p:tgtEl>
                                          <p:spTgt spid="36"/>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par>
                                <p:cTn id="36" presetID="1"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childTnLst>
                                </p:cTn>
                              </p:par>
                              <p:par>
                                <p:cTn id="40" presetID="3" presetClass="exit" presetSubtype="10" fill="hold" grpId="1" nodeType="withEffect">
                                  <p:stCondLst>
                                    <p:cond delay="0"/>
                                  </p:stCondLst>
                                  <p:childTnLst>
                                    <p:animEffect transition="out" filter="blinds(horizontal)">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par>
                                <p:cTn id="43" presetID="3" presetClass="exit" presetSubtype="10" fill="hold" grpId="1" nodeType="withEffect">
                                  <p:stCondLst>
                                    <p:cond delay="0"/>
                                  </p:stCondLst>
                                  <p:childTnLst>
                                    <p:animEffect transition="out" filter="blinds(horizontal)">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9" grpId="0" animBg="1"/>
      <p:bldP spid="34" grpId="0"/>
      <p:bldP spid="34" grpId="1"/>
      <p:bldP spid="36" grpId="0"/>
      <p:bldP spid="36" grpId="1"/>
      <p:bldP spid="11" grpId="0" animBg="1"/>
      <p:bldP spid="11" grpId="1" animBg="1"/>
      <p:bldP spid="13" grpId="0" animBg="1"/>
      <p:bldP spid="1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0" y="0"/>
            <a:ext cx="12192000" cy="523220"/>
          </a:xfrm>
          <a:prstGeom prst="rect">
            <a:avLst/>
          </a:prstGeom>
          <a:noFill/>
          <a:ln w="9525">
            <a:noFill/>
            <a:miter lim="800000"/>
            <a:headEnd/>
            <a:tailEnd/>
          </a:ln>
        </p:spPr>
        <p:txBody>
          <a:bodyPr>
            <a:spAutoFit/>
          </a:bodyPr>
          <a:lstStyle/>
          <a:p>
            <a:pPr marL="514350" indent="-514350" eaLnBrk="1" hangingPunct="1"/>
            <a:r>
              <a:rPr lang="en-US" sz="2700" b="1" dirty="0" err="1">
                <a:solidFill>
                  <a:srgbClr val="FF0000"/>
                </a:solidFill>
              </a:rPr>
              <a:t>Bài</a:t>
            </a:r>
            <a:r>
              <a:rPr lang="en-US" sz="2700" b="1" dirty="0">
                <a:solidFill>
                  <a:srgbClr val="FF0000"/>
                </a:solidFill>
              </a:rPr>
              <a:t> 1: </a:t>
            </a:r>
            <a:endParaRPr lang="en-US" sz="2700" b="1" dirty="0">
              <a:solidFill>
                <a:srgbClr val="0000CC"/>
              </a:solidFill>
            </a:endParaRPr>
          </a:p>
        </p:txBody>
      </p:sp>
      <p:graphicFrame>
        <p:nvGraphicFramePr>
          <p:cNvPr id="9" name="Group 42"/>
          <p:cNvGraphicFramePr>
            <a:graphicFrameLocks noGrp="1"/>
          </p:cNvGraphicFramePr>
          <p:nvPr/>
        </p:nvGraphicFramePr>
        <p:xfrm>
          <a:off x="47812" y="1030940"/>
          <a:ext cx="12090400" cy="5293670"/>
        </p:xfrm>
        <a:graphic>
          <a:graphicData uri="http://schemas.openxmlformats.org/drawingml/2006/table">
            <a:tbl>
              <a:tblPr/>
              <a:tblGrid>
                <a:gridCol w="1404470"/>
                <a:gridCol w="2380130"/>
                <a:gridCol w="2998694"/>
                <a:gridCol w="3455894"/>
                <a:gridCol w="1851212"/>
              </a:tblGrid>
              <a:tr h="1160931">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1" i="0" u="none" strike="noStrike" cap="none" normalizeH="0" baseline="0" dirty="0" err="1" smtClean="0">
                          <a:ln>
                            <a:noFill/>
                          </a:ln>
                          <a:solidFill>
                            <a:srgbClr val="002060"/>
                          </a:solidFill>
                          <a:effectLst/>
                          <a:latin typeface="Times New Roman" pitchFamily="18" charset="0"/>
                        </a:rPr>
                        <a:t>Đoạn</a:t>
                      </a:r>
                      <a:r>
                        <a:rPr kumimoji="0" lang="en-US" sz="2800" b="1" i="0" u="none" strike="noStrike" cap="none" normalizeH="0" baseline="0" dirty="0" smtClean="0">
                          <a:ln>
                            <a:noFill/>
                          </a:ln>
                          <a:solidFill>
                            <a:srgbClr val="002060"/>
                          </a:solidFill>
                          <a:effectLst/>
                          <a:latin typeface="Times New Roman" pitchFamily="18" charset="0"/>
                        </a:rPr>
                        <a:t> </a:t>
                      </a:r>
                      <a:r>
                        <a:rPr kumimoji="0" lang="en-US" sz="2800" b="1" i="0" u="none" strike="noStrike" cap="none" normalizeH="0" baseline="0" dirty="0" err="1" smtClean="0">
                          <a:ln>
                            <a:noFill/>
                          </a:ln>
                          <a:solidFill>
                            <a:srgbClr val="002060"/>
                          </a:solidFill>
                          <a:effectLst/>
                          <a:latin typeface="Times New Roman" pitchFamily="18" charset="0"/>
                        </a:rPr>
                        <a:t>văn</a:t>
                      </a:r>
                      <a:endParaRPr kumimoji="0" lang="en-US" sz="2800" b="1" i="0" u="none" strike="noStrike" cap="none" normalizeH="0" baseline="0" dirty="0" smtClean="0">
                        <a:ln>
                          <a:noFill/>
                        </a:ln>
                        <a:solidFill>
                          <a:srgbClr val="002060"/>
                        </a:solidFill>
                        <a:effectLst/>
                        <a:latin typeface="Times New Roman" pitchFamily="18" charset="0"/>
                      </a:endParaRPr>
                    </a:p>
                  </a:txBody>
                  <a:tcPr marL="121920" marR="121920"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700" b="1" i="0" u="none" strike="noStrike" cap="none" normalizeH="0" baseline="0" dirty="0" err="1" smtClean="0">
                          <a:ln>
                            <a:noFill/>
                          </a:ln>
                          <a:solidFill>
                            <a:schemeClr val="accent1">
                              <a:lumMod val="50000"/>
                            </a:schemeClr>
                          </a:solidFill>
                          <a:effectLst/>
                          <a:latin typeface="Times New Roman" pitchFamily="18" charset="0"/>
                        </a:rPr>
                        <a:t>Hình</a:t>
                      </a:r>
                      <a:r>
                        <a:rPr kumimoji="0" lang="en-US" sz="2700" b="1" i="0" u="none" strike="noStrike" cap="none" normalizeH="0" baseline="0" dirty="0" smtClean="0">
                          <a:ln>
                            <a:noFill/>
                          </a:ln>
                          <a:solidFill>
                            <a:schemeClr val="accent1">
                              <a:lumMod val="50000"/>
                            </a:schemeClr>
                          </a:solidFill>
                          <a:effectLst/>
                          <a:latin typeface="Times New Roman" pitchFamily="18" charset="0"/>
                        </a:rPr>
                        <a:t> </a:t>
                      </a:r>
                      <a:r>
                        <a:rPr kumimoji="0" lang="en-US" sz="2700" b="1" i="0" u="none" strike="noStrike" cap="none" normalizeH="0" baseline="0" dirty="0" err="1" smtClean="0">
                          <a:ln>
                            <a:noFill/>
                          </a:ln>
                          <a:solidFill>
                            <a:schemeClr val="accent1">
                              <a:lumMod val="50000"/>
                            </a:schemeClr>
                          </a:solidFill>
                          <a:effectLst/>
                          <a:latin typeface="Times New Roman" pitchFamily="18" charset="0"/>
                        </a:rPr>
                        <a:t>thức</a:t>
                      </a:r>
                      <a:r>
                        <a:rPr kumimoji="0" lang="en-US" sz="2700" b="1" i="0" u="none" strike="noStrike" cap="none" normalizeH="0" baseline="0" dirty="0" smtClean="0">
                          <a:ln>
                            <a:noFill/>
                          </a:ln>
                          <a:solidFill>
                            <a:schemeClr val="accent1">
                              <a:lumMod val="50000"/>
                            </a:schemeClr>
                          </a:solidFill>
                          <a:effectLst/>
                          <a:latin typeface="Times New Roman" pitchFamily="18" charset="0"/>
                        </a:rPr>
                        <a:t> </a:t>
                      </a:r>
                      <a:r>
                        <a:rPr kumimoji="0" lang="en-US" sz="2700" b="1" i="0" u="none" strike="noStrike" cap="none" normalizeH="0" baseline="0" dirty="0" err="1" smtClean="0">
                          <a:ln>
                            <a:noFill/>
                          </a:ln>
                          <a:solidFill>
                            <a:schemeClr val="accent1">
                              <a:lumMod val="50000"/>
                            </a:schemeClr>
                          </a:solidFill>
                          <a:effectLst/>
                          <a:latin typeface="Times New Roman" pitchFamily="18" charset="0"/>
                        </a:rPr>
                        <a:t>trình</a:t>
                      </a:r>
                      <a:r>
                        <a:rPr kumimoji="0" lang="en-US" sz="2700" b="1" i="0" u="none" strike="noStrike" cap="none" normalizeH="0" baseline="0" dirty="0" smtClean="0">
                          <a:ln>
                            <a:noFill/>
                          </a:ln>
                          <a:solidFill>
                            <a:schemeClr val="accent1">
                              <a:lumMod val="50000"/>
                            </a:schemeClr>
                          </a:solidFill>
                          <a:effectLst/>
                          <a:latin typeface="Times New Roman" pitchFamily="18" charset="0"/>
                        </a:rPr>
                        <a:t> </a:t>
                      </a:r>
                      <a:r>
                        <a:rPr kumimoji="0" lang="en-US" sz="2700" b="1" i="0" u="none" strike="noStrike" cap="none" normalizeH="0" baseline="0" dirty="0" err="1" smtClean="0">
                          <a:ln>
                            <a:noFill/>
                          </a:ln>
                          <a:solidFill>
                            <a:schemeClr val="accent1">
                              <a:lumMod val="50000"/>
                            </a:schemeClr>
                          </a:solidFill>
                          <a:effectLst/>
                          <a:latin typeface="Times New Roman" pitchFamily="18" charset="0"/>
                        </a:rPr>
                        <a:t>bày</a:t>
                      </a:r>
                      <a:r>
                        <a:rPr kumimoji="0" lang="en-US" sz="2700" b="1" i="0" u="none" strike="noStrike" cap="none" normalizeH="0" baseline="0" dirty="0" smtClean="0">
                          <a:ln>
                            <a:noFill/>
                          </a:ln>
                          <a:solidFill>
                            <a:schemeClr val="accent1">
                              <a:lumMod val="50000"/>
                            </a:schemeClr>
                          </a:solidFill>
                          <a:effectLst/>
                          <a:latin typeface="Times New Roman" pitchFamily="18" charset="0"/>
                        </a:rPr>
                        <a:t>  </a:t>
                      </a:r>
                    </a:p>
                  </a:txBody>
                  <a:tcPr marL="121920" marR="121920"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700" b="1" i="0" u="none" strike="noStrike" cap="none" normalizeH="0" baseline="0" dirty="0" smtClean="0">
                          <a:ln>
                            <a:noFill/>
                          </a:ln>
                          <a:solidFill>
                            <a:srgbClr val="002060"/>
                          </a:solidFill>
                          <a:effectLst/>
                          <a:latin typeface="Times New Roman" pitchFamily="18" charset="0"/>
                        </a:rPr>
                        <a:t>Ý </a:t>
                      </a:r>
                      <a:r>
                        <a:rPr kumimoji="0" lang="en-US" sz="2700" b="1" i="0" u="none" strike="noStrike" cap="none" normalizeH="0" baseline="0" dirty="0" err="1" smtClean="0">
                          <a:ln>
                            <a:noFill/>
                          </a:ln>
                          <a:solidFill>
                            <a:srgbClr val="002060"/>
                          </a:solidFill>
                          <a:effectLst/>
                          <a:latin typeface="Times New Roman" pitchFamily="18" charset="0"/>
                        </a:rPr>
                        <a:t>chính</a:t>
                      </a:r>
                      <a:r>
                        <a:rPr kumimoji="0" lang="en-US" sz="2700" b="1" i="0" u="none" strike="noStrike" cap="none" normalizeH="0" baseline="0" dirty="0" smtClean="0">
                          <a:ln>
                            <a:noFill/>
                          </a:ln>
                          <a:solidFill>
                            <a:srgbClr val="002060"/>
                          </a:solidFill>
                          <a:effectLst/>
                          <a:latin typeface="Times New Roman" pitchFamily="18" charset="0"/>
                        </a:rPr>
                        <a:t> </a:t>
                      </a:r>
                      <a:r>
                        <a:rPr kumimoji="0" lang="en-US" sz="2700" b="1" i="0" u="none" strike="noStrike" cap="none" normalizeH="0" baseline="0" dirty="0" err="1" smtClean="0">
                          <a:ln>
                            <a:noFill/>
                          </a:ln>
                          <a:solidFill>
                            <a:srgbClr val="002060"/>
                          </a:solidFill>
                          <a:effectLst/>
                          <a:latin typeface="Times New Roman" pitchFamily="18" charset="0"/>
                        </a:rPr>
                        <a:t>của</a:t>
                      </a:r>
                      <a:r>
                        <a:rPr kumimoji="0" lang="en-US" sz="2700" b="1" i="0" u="none" strike="noStrike" cap="none" normalizeH="0" baseline="0" dirty="0" smtClean="0">
                          <a:ln>
                            <a:noFill/>
                          </a:ln>
                          <a:solidFill>
                            <a:srgbClr val="002060"/>
                          </a:solidFill>
                          <a:effectLst/>
                          <a:latin typeface="Times New Roman" pitchFamily="18" charset="0"/>
                        </a:rPr>
                        <a:t> </a:t>
                      </a:r>
                      <a:r>
                        <a:rPr kumimoji="0" lang="en-US" sz="2700" b="1" i="0" u="none" strike="noStrike" cap="none" normalizeH="0" baseline="0" dirty="0" err="1" smtClean="0">
                          <a:ln>
                            <a:noFill/>
                          </a:ln>
                          <a:solidFill>
                            <a:srgbClr val="002060"/>
                          </a:solidFill>
                          <a:effectLst/>
                          <a:latin typeface="Times New Roman" pitchFamily="18" charset="0"/>
                        </a:rPr>
                        <a:t>đoạn</a:t>
                      </a:r>
                      <a:r>
                        <a:rPr kumimoji="0" lang="en-US" sz="2700" b="1" i="0" u="none" strike="noStrike" cap="none" normalizeH="0" baseline="0" dirty="0" smtClean="0">
                          <a:ln>
                            <a:noFill/>
                          </a:ln>
                          <a:solidFill>
                            <a:srgbClr val="002060"/>
                          </a:solidFill>
                          <a:effectLst/>
                          <a:latin typeface="Times New Roman" pitchFamily="18" charset="0"/>
                        </a:rPr>
                        <a:t> </a:t>
                      </a:r>
                      <a:r>
                        <a:rPr kumimoji="0" lang="en-US" sz="2700" b="1" i="0" u="none" strike="noStrike" cap="none" normalizeH="0" baseline="0" dirty="0" err="1" smtClean="0">
                          <a:ln>
                            <a:noFill/>
                          </a:ln>
                          <a:solidFill>
                            <a:srgbClr val="002060"/>
                          </a:solidFill>
                          <a:effectLst/>
                          <a:latin typeface="Times New Roman" pitchFamily="18" charset="0"/>
                        </a:rPr>
                        <a:t>văn</a:t>
                      </a:r>
                      <a:endParaRPr kumimoji="0" lang="en-US" sz="2700" b="1" i="0" u="none" strike="noStrike" cap="none" normalizeH="0" baseline="0" dirty="0" smtClean="0">
                        <a:ln>
                          <a:noFill/>
                        </a:ln>
                        <a:solidFill>
                          <a:srgbClr val="002060"/>
                        </a:solidFill>
                        <a:effectLst/>
                        <a:latin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700" b="1" i="0" u="none" strike="noStrike" cap="none" normalizeH="0" baseline="0" dirty="0" err="1" smtClean="0">
                          <a:ln>
                            <a:noFill/>
                          </a:ln>
                          <a:solidFill>
                            <a:srgbClr val="002060"/>
                          </a:solidFill>
                          <a:effectLst/>
                          <a:latin typeface="Times New Roman" pitchFamily="18" charset="0"/>
                        </a:rPr>
                        <a:t>Câu</a:t>
                      </a:r>
                      <a:r>
                        <a:rPr kumimoji="0" lang="en-US" sz="2700" b="1" i="0" u="none" strike="noStrike" cap="none" normalizeH="0" baseline="0" dirty="0" smtClean="0">
                          <a:ln>
                            <a:noFill/>
                          </a:ln>
                          <a:solidFill>
                            <a:srgbClr val="002060"/>
                          </a:solidFill>
                          <a:effectLst/>
                          <a:latin typeface="Times New Roman" pitchFamily="18" charset="0"/>
                        </a:rPr>
                        <a:t> </a:t>
                      </a:r>
                      <a:r>
                        <a:rPr kumimoji="0" lang="en-US" sz="2700" b="1" i="0" u="none" strike="noStrike" cap="none" normalizeH="0" baseline="0" dirty="0" err="1" smtClean="0">
                          <a:ln>
                            <a:noFill/>
                          </a:ln>
                          <a:solidFill>
                            <a:srgbClr val="002060"/>
                          </a:solidFill>
                          <a:effectLst/>
                          <a:latin typeface="Times New Roman" pitchFamily="18" charset="0"/>
                        </a:rPr>
                        <a:t>nêu</a:t>
                      </a:r>
                      <a:r>
                        <a:rPr kumimoji="0" lang="en-US" sz="2700" b="1" i="0" u="none" strike="noStrike" cap="none" normalizeH="0" baseline="0" dirty="0" smtClean="0">
                          <a:ln>
                            <a:noFill/>
                          </a:ln>
                          <a:solidFill>
                            <a:srgbClr val="002060"/>
                          </a:solidFill>
                          <a:effectLst/>
                          <a:latin typeface="Times New Roman" pitchFamily="18" charset="0"/>
                        </a:rPr>
                        <a:t> ý </a:t>
                      </a:r>
                      <a:r>
                        <a:rPr kumimoji="0" lang="en-US" sz="2700" b="1" i="0" u="none" strike="noStrike" cap="none" normalizeH="0" baseline="0" dirty="0" err="1" smtClean="0">
                          <a:ln>
                            <a:noFill/>
                          </a:ln>
                          <a:solidFill>
                            <a:srgbClr val="002060"/>
                          </a:solidFill>
                          <a:effectLst/>
                          <a:latin typeface="Times New Roman" pitchFamily="18" charset="0"/>
                        </a:rPr>
                        <a:t>chính</a:t>
                      </a:r>
                      <a:endParaRPr kumimoji="0" lang="en-US" sz="2700" b="1" i="0" u="none" strike="noStrike" cap="none" normalizeH="0" baseline="0" dirty="0" smtClean="0">
                        <a:ln>
                          <a:noFill/>
                        </a:ln>
                        <a:solidFill>
                          <a:srgbClr val="002060"/>
                        </a:solidFill>
                        <a:effectLst/>
                        <a:latin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eaLnBrk="1" hangingPunct="1">
                        <a:spcBef>
                          <a:spcPct val="20000"/>
                        </a:spcBef>
                        <a:buClr>
                          <a:schemeClr val="bg2"/>
                        </a:buClr>
                        <a:buSzPct val="75000"/>
                        <a:buFont typeface="Wingdings" pitchFamily="2" charset="2"/>
                        <a:buNone/>
                      </a:pPr>
                      <a:r>
                        <a:rPr lang="en-US" sz="2800" b="1" dirty="0" err="1" smtClean="0">
                          <a:solidFill>
                            <a:srgbClr val="002060"/>
                          </a:solidFill>
                          <a:latin typeface="Times New Roman" pitchFamily="18" charset="0"/>
                          <a:cs typeface="Times New Roman" pitchFamily="18" charset="0"/>
                        </a:rPr>
                        <a:t>Vị</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trí</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của</a:t>
                      </a:r>
                      <a:endParaRPr lang="en-US" sz="2800" b="1" dirty="0" smtClean="0">
                        <a:solidFill>
                          <a:srgbClr val="002060"/>
                        </a:solidFill>
                        <a:latin typeface="Times New Roman" pitchFamily="18" charset="0"/>
                        <a:cs typeface="Times New Roman" pitchFamily="18" charset="0"/>
                      </a:endParaRPr>
                    </a:p>
                    <a:p>
                      <a:pPr eaLnBrk="1" hangingPunct="1">
                        <a:spcBef>
                          <a:spcPct val="20000"/>
                        </a:spcBef>
                        <a:buClr>
                          <a:schemeClr val="bg2"/>
                        </a:buClr>
                        <a:buSzPct val="75000"/>
                        <a:buFont typeface="Wingdings" pitchFamily="2" charset="2"/>
                        <a:buNone/>
                      </a:pP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câu</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đó</a:t>
                      </a:r>
                      <a:endParaRPr lang="en-US" sz="2800" b="1" dirty="0" smtClean="0">
                        <a:solidFill>
                          <a:srgbClr val="002060"/>
                        </a:solidFill>
                        <a:latin typeface="Times New Roman" pitchFamily="18" charset="0"/>
                        <a:cs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1984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800" b="1" i="0" u="none" strike="noStrike" cap="none" normalizeH="0" baseline="0" dirty="0" err="1" smtClean="0">
                          <a:ln>
                            <a:noFill/>
                          </a:ln>
                          <a:solidFill>
                            <a:srgbClr val="7030A0"/>
                          </a:solidFill>
                          <a:effectLst/>
                          <a:latin typeface="Times New Roman" pitchFamily="18" charset="0"/>
                        </a:rPr>
                        <a:t>Đoạn</a:t>
                      </a:r>
                      <a:r>
                        <a:rPr kumimoji="0" lang="en-US" sz="2800" b="1" i="0" u="none" strike="noStrike" cap="none" normalizeH="0" baseline="0" dirty="0" smtClean="0">
                          <a:ln>
                            <a:noFill/>
                          </a:ln>
                          <a:solidFill>
                            <a:srgbClr val="7030A0"/>
                          </a:solidFill>
                          <a:effectLst/>
                          <a:latin typeface="Times New Roman" pitchFamily="18" charset="0"/>
                        </a:rPr>
                        <a:t> 1</a:t>
                      </a:r>
                    </a:p>
                  </a:txBody>
                  <a:tcPr marL="121920" marR="121920"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defRPr/>
                      </a:pPr>
                      <a:endParaRPr kumimoji="0" lang="vi-VN" sz="2800" b="1" i="0" u="none" strike="noStrike" kern="1200" cap="none" spc="0" normalizeH="0" baseline="0" noProof="0" dirty="0" smtClean="0">
                        <a:ln>
                          <a:noFill/>
                        </a:ln>
                        <a:solidFill>
                          <a:srgbClr val="FF0000"/>
                        </a:solidFill>
                        <a:effectLst/>
                        <a:uLnTx/>
                        <a:uFillTx/>
                        <a:latin typeface="+mj-lt"/>
                        <a:ea typeface="+mn-ea"/>
                        <a:cs typeface="+mn-cs"/>
                      </a:endParaRP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400" b="1" i="0" u="none" strike="noStrike" cap="none" normalizeH="0" baseline="0" dirty="0" smtClean="0">
                        <a:ln>
                          <a:noFill/>
                        </a:ln>
                        <a:solidFill>
                          <a:srgbClr val="0000CC"/>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400" b="1" i="0" u="none" strike="noStrike" cap="none" normalizeH="0" baseline="0" dirty="0" smtClean="0">
                        <a:ln>
                          <a:noFill/>
                        </a:ln>
                        <a:solidFill>
                          <a:srgbClr val="0000CC"/>
                        </a:solidFill>
                        <a:effectLst/>
                        <a:latin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400" b="0" i="0" u="none" strike="noStrike" cap="none" normalizeH="0" baseline="0" dirty="0" smtClean="0">
                        <a:ln>
                          <a:noFill/>
                        </a:ln>
                        <a:solidFill>
                          <a:schemeClr val="tx1"/>
                        </a:solidFill>
                        <a:effectLst/>
                        <a:latin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defRPr/>
                      </a:pPr>
                      <a:endParaRPr kumimoji="0" lang="en-US" sz="2400" b="0"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400" b="0" i="0" u="none" strike="noStrike" cap="none" normalizeH="0" baseline="0" dirty="0" smtClean="0">
                        <a:ln>
                          <a:noFill/>
                        </a:ln>
                        <a:solidFill>
                          <a:schemeClr val="tx1"/>
                        </a:solidFill>
                        <a:effectLst/>
                        <a:latin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400" b="0" i="0" u="none" strike="noStrike" cap="none" normalizeH="0" baseline="0" dirty="0" smtClean="0">
                        <a:ln>
                          <a:noFill/>
                        </a:ln>
                        <a:solidFill>
                          <a:schemeClr val="tx1"/>
                        </a:solidFill>
                        <a:effectLst/>
                        <a:latin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12894">
                <a:tc>
                  <a:txBody>
                    <a:bodyPr/>
                    <a:lstStyle/>
                    <a:p>
                      <a:r>
                        <a:rPr lang="en-US" sz="2800" b="1" dirty="0" err="1" smtClean="0">
                          <a:solidFill>
                            <a:srgbClr val="7030A0"/>
                          </a:solidFill>
                          <a:latin typeface="Times New Roman" pitchFamily="18" charset="0"/>
                          <a:cs typeface="Times New Roman" pitchFamily="18" charset="0"/>
                        </a:rPr>
                        <a:t>Đoạn</a:t>
                      </a:r>
                      <a:r>
                        <a:rPr lang="en-US" sz="2800" b="1" baseline="0" dirty="0" smtClean="0">
                          <a:solidFill>
                            <a:srgbClr val="7030A0"/>
                          </a:solidFill>
                          <a:latin typeface="Times New Roman" pitchFamily="18" charset="0"/>
                          <a:cs typeface="Times New Roman" pitchFamily="18" charset="0"/>
                        </a:rPr>
                        <a:t> 2</a:t>
                      </a:r>
                      <a:endParaRPr lang="en-US" sz="2800" b="1" dirty="0">
                        <a:solidFill>
                          <a:srgbClr val="7030A0"/>
                        </a:solidFill>
                        <a:latin typeface="Times New Roman" pitchFamily="18" charset="0"/>
                        <a:cs typeface="Times New Roman" pitchFamily="18" charset="0"/>
                      </a:endParaRPr>
                    </a:p>
                  </a:txBody>
                  <a:tcPr marL="121920" marR="121920"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400" b="1" i="0" u="none" strike="noStrike" cap="none" normalizeH="0" baseline="0" dirty="0" smtClean="0">
                        <a:ln>
                          <a:noFill/>
                        </a:ln>
                        <a:solidFill>
                          <a:srgbClr val="0000CC"/>
                        </a:solidFill>
                        <a:effectLst/>
                        <a:latin typeface="Times New Roman" pitchFamily="18" charset="0"/>
                      </a:endParaRPr>
                    </a:p>
                  </a:txBody>
                  <a:tcPr marL="121920" marR="121920"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400" b="0" i="0" u="none" strike="noStrike" cap="none" normalizeH="0" baseline="0" dirty="0" smtClean="0">
                        <a:ln>
                          <a:noFill/>
                        </a:ln>
                        <a:solidFill>
                          <a:schemeClr val="tx1"/>
                        </a:solidFill>
                        <a:effectLst/>
                        <a:latin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400" b="0" i="0" u="none" strike="noStrike" cap="none" normalizeH="0" baseline="0" dirty="0" smtClean="0">
                        <a:ln>
                          <a:noFill/>
                        </a:ln>
                        <a:solidFill>
                          <a:schemeClr val="tx1"/>
                        </a:solidFill>
                        <a:effectLst/>
                        <a:latin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400" b="0" i="0" u="none" strike="noStrike" cap="none" normalizeH="0" baseline="0" dirty="0" smtClean="0">
                        <a:ln>
                          <a:noFill/>
                        </a:ln>
                        <a:solidFill>
                          <a:schemeClr val="tx1"/>
                        </a:solidFill>
                        <a:effectLst/>
                        <a:latin typeface="Times New Roman" pitchFamily="18" charset="0"/>
                      </a:endParaRPr>
                    </a:p>
                  </a:txBody>
                  <a:tcPr marL="121920" marR="121920"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179" name="TextBox 12"/>
          <p:cNvSpPr txBox="1">
            <a:spLocks noChangeArrowheads="1"/>
          </p:cNvSpPr>
          <p:nvPr/>
        </p:nvSpPr>
        <p:spPr bwMode="auto">
          <a:xfrm>
            <a:off x="1438835" y="4266521"/>
            <a:ext cx="2435412" cy="2591479"/>
          </a:xfrm>
          <a:prstGeom prst="rect">
            <a:avLst/>
          </a:prstGeom>
          <a:noFill/>
          <a:ln w="9525">
            <a:noFill/>
            <a:miter lim="800000"/>
            <a:headEnd/>
            <a:tailEnd/>
          </a:ln>
        </p:spPr>
        <p:txBody>
          <a:bodyPr wrap="square">
            <a:spAutoFit/>
          </a:bodyPr>
          <a:lstStyle/>
          <a:p>
            <a:pPr lvl="0">
              <a:spcBef>
                <a:spcPct val="20000"/>
              </a:spcBef>
              <a:buClr>
                <a:schemeClr val="bg2"/>
              </a:buClr>
              <a:buSzPct val="75000"/>
            </a:pPr>
            <a:r>
              <a:rPr lang="vi-VN" sz="2800" b="1" dirty="0" smtClean="0">
                <a:solidFill>
                  <a:srgbClr val="FF0000"/>
                </a:solidFill>
                <a:latin typeface="+mj-lt"/>
              </a:rPr>
              <a:t>Các câu tiếp theo được viết liên tục không xuống dòng.</a:t>
            </a:r>
          </a:p>
          <a:p>
            <a:pPr eaLnBrk="1" hangingPunct="1">
              <a:spcBef>
                <a:spcPct val="20000"/>
              </a:spcBef>
              <a:buClr>
                <a:schemeClr val="bg2"/>
              </a:buClr>
              <a:buSzPct val="75000"/>
            </a:pPr>
            <a:endParaRPr lang="en-US" sz="2700" b="1" dirty="0">
              <a:solidFill>
                <a:srgbClr val="FF0000"/>
              </a:solidFill>
            </a:endParaRPr>
          </a:p>
          <a:p>
            <a:pPr algn="r" eaLnBrk="1" hangingPunct="1"/>
            <a:endParaRPr lang="en-US" dirty="0">
              <a:solidFill>
                <a:srgbClr val="FF0000"/>
              </a:solidFill>
            </a:endParaRPr>
          </a:p>
        </p:txBody>
      </p:sp>
      <p:sp>
        <p:nvSpPr>
          <p:cNvPr id="6181" name="Rectangle 46"/>
          <p:cNvSpPr>
            <a:spLocks noChangeArrowheads="1"/>
          </p:cNvSpPr>
          <p:nvPr/>
        </p:nvSpPr>
        <p:spPr bwMode="auto">
          <a:xfrm>
            <a:off x="3886200" y="4383179"/>
            <a:ext cx="2998694" cy="2084854"/>
          </a:xfrm>
          <a:prstGeom prst="rect">
            <a:avLst/>
          </a:prstGeom>
          <a:noFill/>
          <a:ln w="9525">
            <a:noFill/>
            <a:miter lim="800000"/>
            <a:headEnd/>
            <a:tailEnd/>
          </a:ln>
        </p:spPr>
        <p:txBody>
          <a:bodyPr/>
          <a:lstStyle/>
          <a:p>
            <a:pPr eaLnBrk="1" hangingPunct="1">
              <a:spcBef>
                <a:spcPct val="20000"/>
              </a:spcBef>
              <a:buClr>
                <a:schemeClr val="bg2"/>
              </a:buClr>
              <a:buSzPct val="75000"/>
              <a:buFont typeface="Wingdings" pitchFamily="2" charset="2"/>
              <a:buNone/>
            </a:pPr>
            <a:r>
              <a:rPr lang="en-US" sz="2800" b="1" dirty="0" err="1" smtClean="0">
                <a:solidFill>
                  <a:srgbClr val="002060"/>
                </a:solidFill>
                <a:latin typeface="Times New Roman" pitchFamily="18" charset="0"/>
                <a:cs typeface="Times New Roman" pitchFamily="18" charset="0"/>
              </a:rPr>
              <a:t>Các</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loài</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vật</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chăm</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chỉ</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diệt</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trừ</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sâu</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bọ</a:t>
            </a:r>
            <a:endParaRPr lang="en-US" sz="2800" b="1" dirty="0">
              <a:solidFill>
                <a:srgbClr val="002060"/>
              </a:solidFill>
              <a:latin typeface="Times New Roman" pitchFamily="18" charset="0"/>
              <a:cs typeface="Times New Roman" pitchFamily="18" charset="0"/>
            </a:endParaRPr>
          </a:p>
        </p:txBody>
      </p:sp>
      <p:sp>
        <p:nvSpPr>
          <p:cNvPr id="6185" name="Rectangle 47"/>
          <p:cNvSpPr>
            <a:spLocks noChangeArrowheads="1"/>
          </p:cNvSpPr>
          <p:nvPr/>
        </p:nvSpPr>
        <p:spPr bwMode="auto">
          <a:xfrm>
            <a:off x="3792071" y="2312331"/>
            <a:ext cx="2998694" cy="1721784"/>
          </a:xfrm>
          <a:prstGeom prst="rect">
            <a:avLst/>
          </a:prstGeom>
          <a:noFill/>
          <a:ln w="9525">
            <a:noFill/>
            <a:miter lim="800000"/>
            <a:headEnd/>
            <a:tailEnd/>
          </a:ln>
        </p:spPr>
        <p:txBody>
          <a:bodyPr/>
          <a:lstStyle/>
          <a:p>
            <a:pPr eaLnBrk="1" hangingPunct="1">
              <a:spcBef>
                <a:spcPct val="20000"/>
              </a:spcBef>
              <a:buClr>
                <a:schemeClr val="bg2"/>
              </a:buClr>
              <a:buSzPct val="75000"/>
              <a:buFont typeface="Wingdings" pitchFamily="2" charset="2"/>
              <a:buNone/>
            </a:pPr>
            <a:r>
              <a:rPr lang="en-US" sz="2800" b="1" dirty="0" err="1" smtClean="0">
                <a:solidFill>
                  <a:srgbClr val="002060"/>
                </a:solidFill>
                <a:latin typeface="Times New Roman" pitchFamily="18" charset="0"/>
                <a:cs typeface="Times New Roman" pitchFamily="18" charset="0"/>
              </a:rPr>
              <a:t>Mọi</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người</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chuẩn</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bị</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cho</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cuộc</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khiêu</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vũ</a:t>
            </a:r>
            <a:endParaRPr lang="en-US" sz="2800" b="1" dirty="0">
              <a:solidFill>
                <a:srgbClr val="002060"/>
              </a:solidFill>
              <a:latin typeface="Times New Roman" pitchFamily="18" charset="0"/>
              <a:cs typeface="Times New Roman" pitchFamily="18" charset="0"/>
            </a:endParaRPr>
          </a:p>
        </p:txBody>
      </p:sp>
      <p:sp>
        <p:nvSpPr>
          <p:cNvPr id="6190"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headEnd/>
            <a:tailEnd/>
          </a:ln>
        </p:spPr>
        <p:txBody>
          <a:bodyPr wrap="none" anchor="ctr"/>
          <a:lstStyle/>
          <a:p>
            <a:endParaRPr lang="vi-VN"/>
          </a:p>
        </p:txBody>
      </p:sp>
      <p:sp>
        <p:nvSpPr>
          <p:cNvPr id="27" name="TextBox 12"/>
          <p:cNvSpPr txBox="1">
            <a:spLocks noChangeArrowheads="1"/>
          </p:cNvSpPr>
          <p:nvPr/>
        </p:nvSpPr>
        <p:spPr bwMode="auto">
          <a:xfrm>
            <a:off x="1443317" y="2200496"/>
            <a:ext cx="2435412" cy="2591479"/>
          </a:xfrm>
          <a:prstGeom prst="rect">
            <a:avLst/>
          </a:prstGeom>
          <a:noFill/>
          <a:ln w="9525">
            <a:noFill/>
            <a:miter lim="800000"/>
            <a:headEnd/>
            <a:tailEnd/>
          </a:ln>
        </p:spPr>
        <p:txBody>
          <a:bodyPr wrap="square">
            <a:spAutoFit/>
          </a:bodyPr>
          <a:lstStyle/>
          <a:p>
            <a:pPr>
              <a:spcBef>
                <a:spcPct val="20000"/>
              </a:spcBef>
              <a:buClr>
                <a:schemeClr val="bg2"/>
              </a:buClr>
              <a:buSzPct val="75000"/>
            </a:pPr>
            <a:r>
              <a:rPr lang="vi-VN" sz="2800" b="1" dirty="0" smtClean="0">
                <a:solidFill>
                  <a:srgbClr val="FF0000"/>
                </a:solidFill>
                <a:latin typeface="+mj-lt"/>
              </a:rPr>
              <a:t>Câu đầu tiên của đoạn được viết lùi đầu dòng.</a:t>
            </a:r>
          </a:p>
          <a:p>
            <a:pPr eaLnBrk="1" hangingPunct="1">
              <a:spcBef>
                <a:spcPct val="20000"/>
              </a:spcBef>
              <a:buClr>
                <a:schemeClr val="bg2"/>
              </a:buClr>
              <a:buSzPct val="75000"/>
            </a:pPr>
            <a:endParaRPr lang="en-US" sz="2700" b="1" dirty="0">
              <a:solidFill>
                <a:srgbClr val="FF0000"/>
              </a:solidFill>
            </a:endParaRPr>
          </a:p>
          <a:p>
            <a:pPr algn="r" eaLnBrk="1" hangingPunct="1"/>
            <a:endParaRPr lang="en-US" dirty="0">
              <a:solidFill>
                <a:srgbClr val="FF0000"/>
              </a:solidFill>
            </a:endParaRPr>
          </a:p>
        </p:txBody>
      </p:sp>
      <p:sp>
        <p:nvSpPr>
          <p:cNvPr id="11" name="Rectangle 46"/>
          <p:cNvSpPr>
            <a:spLocks noChangeArrowheads="1"/>
          </p:cNvSpPr>
          <p:nvPr/>
        </p:nvSpPr>
        <p:spPr bwMode="auto">
          <a:xfrm>
            <a:off x="6862482" y="2195791"/>
            <a:ext cx="3316942" cy="1636621"/>
          </a:xfrm>
          <a:prstGeom prst="rect">
            <a:avLst/>
          </a:prstGeom>
          <a:noFill/>
          <a:ln w="9525">
            <a:noFill/>
            <a:miter lim="800000"/>
            <a:headEnd/>
            <a:tailEnd/>
          </a:ln>
        </p:spPr>
        <p:txBody>
          <a:bodyPr/>
          <a:lstStyle/>
          <a:p>
            <a:pPr>
              <a:spcBef>
                <a:spcPct val="20000"/>
              </a:spcBef>
              <a:buClr>
                <a:schemeClr val="bg2"/>
              </a:buClr>
              <a:buSzPct val="75000"/>
            </a:pPr>
            <a:r>
              <a:rPr lang="en-US" sz="2800" b="1" dirty="0" err="1" smtClean="0">
                <a:latin typeface="Times New Roman" pitchFamily="18" charset="0"/>
                <a:cs typeface="Times New Roman" pitchFamily="18" charset="0"/>
              </a:rPr>
              <a:t>Mọi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người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bắt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tay</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vào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việc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chuẩn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bị</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cuộc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khiêu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vũ</a:t>
            </a:r>
            <a:r>
              <a:rPr lang="en-US" sz="2800" b="1" dirty="0" smtClean="0">
                <a:latin typeface="Times New Roman" pitchFamily="18" charset="0"/>
                <a:cs typeface="Times New Roman" pitchFamily="18" charset="0"/>
              </a:rPr>
              <a:t>. </a:t>
            </a:r>
            <a:endParaRPr lang="en-US" sz="2800" b="1" dirty="0">
              <a:solidFill>
                <a:srgbClr val="FF0000"/>
              </a:solidFill>
              <a:latin typeface="Times New Roman" pitchFamily="18" charset="0"/>
              <a:cs typeface="Times New Roman" pitchFamily="18" charset="0"/>
            </a:endParaRPr>
          </a:p>
        </p:txBody>
      </p:sp>
      <p:sp>
        <p:nvSpPr>
          <p:cNvPr id="12" name="Rectangle 46"/>
          <p:cNvSpPr>
            <a:spLocks noChangeArrowheads="1"/>
          </p:cNvSpPr>
          <p:nvPr/>
        </p:nvSpPr>
        <p:spPr bwMode="auto">
          <a:xfrm>
            <a:off x="6943164" y="4199403"/>
            <a:ext cx="2998694" cy="1690409"/>
          </a:xfrm>
          <a:prstGeom prst="rect">
            <a:avLst/>
          </a:prstGeom>
          <a:noFill/>
          <a:ln w="9525">
            <a:noFill/>
            <a:miter lim="800000"/>
            <a:headEnd/>
            <a:tailEnd/>
          </a:ln>
        </p:spPr>
        <p:txBody>
          <a:bodyPr/>
          <a:lstStyle/>
          <a:p>
            <a:pPr>
              <a:spcBef>
                <a:spcPct val="20000"/>
              </a:spcBef>
              <a:buClr>
                <a:schemeClr val="bg2"/>
              </a:buClr>
              <a:buSzPct val="75000"/>
            </a:pPr>
            <a:r>
              <a:rPr lang="en-US" sz="2800" b="1" dirty="0" err="1" smtClean="0">
                <a:solidFill>
                  <a:prstClr val="black"/>
                </a:solidFill>
                <a:latin typeface="Times New Roman" pitchFamily="18" charset="0"/>
                <a:cs typeface="Times New Roman" pitchFamily="18" charset="0"/>
              </a:rPr>
              <a:t>Tất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cả</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đều</a:t>
            </a:r>
            <a:r>
              <a:rPr lang="en-US" sz="2800" b="1" dirty="0" smtClean="0">
                <a:solidFill>
                  <a:prstClr val="black"/>
                </a:solidFill>
                <a:latin typeface="Times New Roman" pitchFamily="18" charset="0"/>
                <a:cs typeface="Times New Roman" pitchFamily="18" charset="0"/>
              </a:rPr>
              <a:t> lo </a:t>
            </a:r>
            <a:r>
              <a:rPr lang="en-US" sz="2800" b="1" dirty="0" err="1" smtClean="0">
                <a:solidFill>
                  <a:prstClr val="black"/>
                </a:solidFill>
                <a:latin typeface="Times New Roman" pitchFamily="18" charset="0"/>
                <a:cs typeface="Times New Roman" pitchFamily="18" charset="0"/>
              </a:rPr>
              <a:t>diệt</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trừ</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sâu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bọ</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để</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giữ</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gìn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hoa</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lá</a:t>
            </a:r>
            <a:r>
              <a:rPr lang="en-US" sz="2800" b="1" dirty="0" smtClean="0">
                <a:solidFill>
                  <a:prstClr val="black"/>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
        <p:nvSpPr>
          <p:cNvPr id="13" name="Rectangle 46"/>
          <p:cNvSpPr>
            <a:spLocks noChangeArrowheads="1"/>
          </p:cNvSpPr>
          <p:nvPr/>
        </p:nvSpPr>
        <p:spPr bwMode="auto">
          <a:xfrm>
            <a:off x="10367682" y="2289921"/>
            <a:ext cx="1824318" cy="2084854"/>
          </a:xfrm>
          <a:prstGeom prst="rect">
            <a:avLst/>
          </a:prstGeom>
          <a:noFill/>
          <a:ln w="9525">
            <a:noFill/>
            <a:miter lim="800000"/>
            <a:headEnd/>
            <a:tailEnd/>
          </a:ln>
        </p:spPr>
        <p:txBody>
          <a:bodyPr/>
          <a:lstStyle/>
          <a:p>
            <a:pPr eaLnBrk="1" hangingPunct="1">
              <a:spcBef>
                <a:spcPct val="20000"/>
              </a:spcBef>
              <a:buClr>
                <a:schemeClr val="bg2"/>
              </a:buClr>
              <a:buSzPct val="75000"/>
              <a:buFont typeface="Wingdings" pitchFamily="2" charset="2"/>
              <a:buNone/>
            </a:pPr>
            <a:r>
              <a:rPr lang="en-US" sz="2800" b="1" dirty="0" err="1" smtClean="0">
                <a:solidFill>
                  <a:srgbClr val="002060"/>
                </a:solidFill>
                <a:latin typeface="Times New Roman" pitchFamily="18" charset="0"/>
                <a:cs typeface="Times New Roman" pitchFamily="18" charset="0"/>
              </a:rPr>
              <a:t>Đứng</a:t>
            </a:r>
            <a:r>
              <a:rPr lang="en-US" sz="2800" b="1" dirty="0" smtClean="0">
                <a:solidFill>
                  <a:srgbClr val="002060"/>
                </a:solidFill>
                <a:latin typeface="Times New Roman" pitchFamily="18" charset="0"/>
                <a:cs typeface="Times New Roman" pitchFamily="18" charset="0"/>
              </a:rPr>
              <a:t> ở </a:t>
            </a:r>
            <a:r>
              <a:rPr lang="en-US" sz="2800" b="1" dirty="0" err="1" smtClean="0">
                <a:solidFill>
                  <a:srgbClr val="002060"/>
                </a:solidFill>
                <a:latin typeface="Times New Roman" pitchFamily="18" charset="0"/>
                <a:cs typeface="Times New Roman" pitchFamily="18" charset="0"/>
              </a:rPr>
              <a:t>đầu</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đoạn</a:t>
            </a:r>
            <a:endParaRPr lang="en-US" sz="2800" b="1" dirty="0">
              <a:solidFill>
                <a:srgbClr val="002060"/>
              </a:solidFill>
              <a:latin typeface="Times New Roman" pitchFamily="18" charset="0"/>
              <a:cs typeface="Times New Roman" pitchFamily="18" charset="0"/>
            </a:endParaRPr>
          </a:p>
        </p:txBody>
      </p:sp>
      <p:sp>
        <p:nvSpPr>
          <p:cNvPr id="14" name="Rectangle 46"/>
          <p:cNvSpPr>
            <a:spLocks noChangeArrowheads="1"/>
          </p:cNvSpPr>
          <p:nvPr/>
        </p:nvSpPr>
        <p:spPr bwMode="auto">
          <a:xfrm>
            <a:off x="10291482" y="4091826"/>
            <a:ext cx="1900518" cy="2084854"/>
          </a:xfrm>
          <a:prstGeom prst="rect">
            <a:avLst/>
          </a:prstGeom>
          <a:noFill/>
          <a:ln w="9525">
            <a:noFill/>
            <a:miter lim="800000"/>
            <a:headEnd/>
            <a:tailEnd/>
          </a:ln>
        </p:spPr>
        <p:txBody>
          <a:bodyPr/>
          <a:lstStyle/>
          <a:p>
            <a:pPr eaLnBrk="1" hangingPunct="1">
              <a:spcBef>
                <a:spcPct val="20000"/>
              </a:spcBef>
              <a:buClr>
                <a:schemeClr val="bg2"/>
              </a:buClr>
              <a:buSzPct val="75000"/>
              <a:buFont typeface="Wingdings" pitchFamily="2" charset="2"/>
              <a:buNone/>
            </a:pPr>
            <a:r>
              <a:rPr lang="en-US" sz="2800" b="1" dirty="0" err="1" smtClean="0">
                <a:solidFill>
                  <a:srgbClr val="002060"/>
                </a:solidFill>
                <a:latin typeface="Times New Roman" pitchFamily="18" charset="0"/>
                <a:cs typeface="Times New Roman" pitchFamily="18" charset="0"/>
              </a:rPr>
              <a:t>Đứng</a:t>
            </a:r>
            <a:r>
              <a:rPr lang="en-US" sz="2800" b="1" dirty="0" smtClean="0">
                <a:solidFill>
                  <a:srgbClr val="002060"/>
                </a:solidFill>
                <a:latin typeface="Times New Roman" pitchFamily="18" charset="0"/>
                <a:cs typeface="Times New Roman" pitchFamily="18" charset="0"/>
              </a:rPr>
              <a:t> ở </a:t>
            </a:r>
            <a:r>
              <a:rPr lang="en-US" sz="2800" b="1" dirty="0" err="1" smtClean="0">
                <a:solidFill>
                  <a:srgbClr val="002060"/>
                </a:solidFill>
                <a:latin typeface="Times New Roman" pitchFamily="18" charset="0"/>
                <a:cs typeface="Times New Roman" pitchFamily="18" charset="0"/>
              </a:rPr>
              <a:t>cuối</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đoạn</a:t>
            </a:r>
            <a:endParaRPr lang="en-US" sz="2800" b="1" dirty="0">
              <a:solidFill>
                <a:srgbClr val="002060"/>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xmlns="" name="1.potx" id="{686BFE9D-0620-4036-A638-EF6EF9C97193}" vid="{3A6DB355-AB88-4F00-A581-7F597D416C5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998</TotalTime>
  <Words>2320</Words>
  <Application>Microsoft Office PowerPoint</Application>
  <PresentationFormat>Custom</PresentationFormat>
  <Paragraphs>177</Paragraphs>
  <Slides>25</Slides>
  <Notes>1</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25</vt:i4>
      </vt:variant>
    </vt:vector>
  </HeadingPairs>
  <TitlesOfParts>
    <vt:vector size="29" baseType="lpstr">
      <vt:lpstr>1_Office Theme</vt:lpstr>
      <vt:lpstr>2_Office Theme</vt:lpstr>
      <vt:lpstr>1_PPT定制1801380800</vt:lpstr>
      <vt:lpstr>Packager Shell Object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47</cp:revision>
  <dcterms:created xsi:type="dcterms:W3CDTF">2023-06-07T12:25:13Z</dcterms:created>
  <dcterms:modified xsi:type="dcterms:W3CDTF">2023-08-08T04:33:47Z</dcterms:modified>
</cp:coreProperties>
</file>