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1" r:id="rId3"/>
    <p:sldId id="261" r:id="rId4"/>
    <p:sldId id="262" r:id="rId5"/>
    <p:sldId id="256" r:id="rId6"/>
    <p:sldId id="280" r:id="rId7"/>
    <p:sldId id="270" r:id="rId8"/>
    <p:sldId id="263" r:id="rId9"/>
    <p:sldId id="268" r:id="rId10"/>
    <p:sldId id="282" r:id="rId11"/>
    <p:sldId id="271" r:id="rId12"/>
    <p:sldId id="283" r:id="rId13"/>
    <p:sldId id="257" r:id="rId14"/>
    <p:sldId id="266" r:id="rId15"/>
    <p:sldId id="265" r:id="rId16"/>
    <p:sldId id="267" r:id="rId17"/>
    <p:sldId id="273" r:id="rId18"/>
    <p:sldId id="285" r:id="rId19"/>
    <p:sldId id="286" r:id="rId20"/>
    <p:sldId id="275" r:id="rId21"/>
    <p:sldId id="276" r:id="rId22"/>
    <p:sldId id="277" r:id="rId23"/>
    <p:sldId id="278" r:id="rId24"/>
    <p:sldId id="279" r:id="rId25"/>
    <p:sldId id="272" r:id="rId26"/>
    <p:sldId id="284" r:id="rId27"/>
    <p:sldId id="288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B7A"/>
    <a:srgbClr val="FBD5FB"/>
    <a:srgbClr val="FFABAB"/>
    <a:srgbClr val="FFC1C1"/>
    <a:srgbClr val="FF9999"/>
    <a:srgbClr val="8DD3F3"/>
    <a:srgbClr val="79CDF1"/>
    <a:srgbClr val="FEF3A4"/>
    <a:srgbClr val="FFFF8B"/>
    <a:srgbClr val="FE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3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5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6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10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FA44E-581F-45A4-8987-139EC83C40A1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24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42A2-6E4E-AF1F-00D6-509C498C9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6A517-8C4B-C3BC-4582-491B33BD2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32E6E-DD91-1C4C-AE97-5CE0906C0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178CF-ED3C-4666-B78F-BE8B28B80FFE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8F28F-0AFE-E188-5BCA-AB999D3A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CDFB0-89D5-82A6-AFC8-0C3CCCC8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EFB6C-1F0D-4381-ADB7-1E898CE5947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5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3972-D096-7D1F-E4E6-000D60B6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DF6FD-249B-B7B9-7A6D-579931DD6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3AAD8-3136-A6EB-C3DF-5A9D3BBD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178CF-ED3C-4666-B78F-BE8B28B80FFE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10/04/2023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7799B-BE60-AFEA-76ED-5593137F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2A8-74E7-BC2E-DAF6-CBEFD950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EFB6C-1F0D-4381-ADB7-1E898CE5947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0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5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3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6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9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0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9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F8C65-A2BE-48A0-BB14-5BA4F59EA83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96634-867A-455E-929F-13760A96F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7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audio" Target="NUL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gif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gif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gif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audio" Target="../media/audio5.wav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10.wdp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microsoft.com/office/2007/relationships/hdphoto" Target="../media/hdphoto16.wdp"/><Relationship Id="rId3" Type="http://schemas.openxmlformats.org/officeDocument/2006/relationships/image" Target="../media/image20.png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audio6.wav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audio" Target="../media/audio6.wav"/><Relationship Id="rId4" Type="http://schemas.microsoft.com/office/2007/relationships/hdphoto" Target="../media/hdphoto10.wdp"/><Relationship Id="rId9" Type="http://schemas.microsoft.com/office/2007/relationships/hdphoto" Target="../media/hdphoto13.wdp"/><Relationship Id="rId1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25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3.png"/><Relationship Id="rId18" Type="http://schemas.openxmlformats.org/officeDocument/2006/relationships/audio" Target="../media/audio8.wav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microsoft.com/office/2007/relationships/hdphoto" Target="../media/hdphoto16.wdp"/><Relationship Id="rId17" Type="http://schemas.microsoft.com/office/2007/relationships/hdphoto" Target="../media/hdphoto17.wdp"/><Relationship Id="rId2" Type="http://schemas.openxmlformats.org/officeDocument/2006/relationships/audio" Target="../media/audio8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5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3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microsoft.com/office/2007/relationships/hdphoto" Target="../media/hdphoto12.wdp"/><Relationship Id="rId15" Type="http://schemas.openxmlformats.org/officeDocument/2006/relationships/image" Target="../media/image31.png"/><Relationship Id="rId10" Type="http://schemas.microsoft.com/office/2007/relationships/hdphoto" Target="../media/hdphoto16.wdp"/><Relationship Id="rId4" Type="http://schemas.openxmlformats.org/officeDocument/2006/relationships/image" Target="../media/image17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microsoft.com/office/2007/relationships/hdphoto" Target="../media/hdphoto12.wdp"/><Relationship Id="rId7" Type="http://schemas.microsoft.com/office/2007/relationships/hdphoto" Target="../media/hdphoto17.wdp"/><Relationship Id="rId12" Type="http://schemas.openxmlformats.org/officeDocument/2006/relationships/image" Target="../media/image41.png"/><Relationship Id="rId17" Type="http://schemas.openxmlformats.org/officeDocument/2006/relationships/image" Target="../media/image28.png"/><Relationship Id="rId2" Type="http://schemas.openxmlformats.org/officeDocument/2006/relationships/image" Target="../media/image1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3.wdp"/><Relationship Id="rId15" Type="http://schemas.microsoft.com/office/2007/relationships/hdphoto" Target="../media/hdphoto15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1.png"/><Relationship Id="rId18" Type="http://schemas.microsoft.com/office/2007/relationships/hdphoto" Target="../media/hdphoto16.wdp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12" Type="http://schemas.microsoft.com/office/2007/relationships/hdphoto" Target="../media/hdphoto19.wdp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18.wdp"/><Relationship Id="rId4" Type="http://schemas.microsoft.com/office/2007/relationships/hdphoto" Target="../media/hdphoto12.wdp"/><Relationship Id="rId9" Type="http://schemas.openxmlformats.org/officeDocument/2006/relationships/image" Target="../media/image39.png"/><Relationship Id="rId1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microsoft.com/office/2007/relationships/hdphoto" Target="../media/hdphoto12.wdp"/><Relationship Id="rId7" Type="http://schemas.microsoft.com/office/2007/relationships/hdphoto" Target="../media/hdphoto17.wdp"/><Relationship Id="rId12" Type="http://schemas.openxmlformats.org/officeDocument/2006/relationships/image" Target="../media/image41.png"/><Relationship Id="rId17" Type="http://schemas.openxmlformats.org/officeDocument/2006/relationships/image" Target="../media/image28.png"/><Relationship Id="rId2" Type="http://schemas.openxmlformats.org/officeDocument/2006/relationships/image" Target="../media/image1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9.wdp"/><Relationship Id="rId5" Type="http://schemas.microsoft.com/office/2007/relationships/hdphoto" Target="../media/hdphoto13.wdp"/><Relationship Id="rId15" Type="http://schemas.microsoft.com/office/2007/relationships/hdphoto" Target="../media/hdphoto15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1703" y="1011852"/>
            <a:ext cx="11393504" cy="278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80123"/>
              </a:avLst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CÁC THẦY, CÔ VỀ DỰ GIỜ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0425" y="2172279"/>
            <a:ext cx="3513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</a:rPr>
              <a:t>Môn</a:t>
            </a:r>
            <a:r>
              <a:rPr lang="en-US" sz="5400" b="1" dirty="0" smtClean="0">
                <a:solidFill>
                  <a:srgbClr val="00B050"/>
                </a:solidFill>
              </a:rPr>
              <a:t>: </a:t>
            </a:r>
            <a:r>
              <a:rPr lang="en-US" sz="5400" b="1" dirty="0" err="1" smtClean="0">
                <a:solidFill>
                  <a:srgbClr val="00B050"/>
                </a:solidFill>
              </a:rPr>
              <a:t>Toán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1761" y="5272693"/>
            <a:ext cx="8513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cs typeface="Times New Roman" panose="02020603050405020304" pitchFamily="18" charset="0"/>
              </a:rPr>
              <a:t>GV </a:t>
            </a:r>
            <a:r>
              <a:rPr lang="en-US" sz="4400" b="1" dirty="0" err="1" smtClean="0"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cs typeface="Times New Roman" panose="02020603050405020304" pitchFamily="18" charset="0"/>
              </a:rPr>
              <a:t>Nguyễn</a:t>
            </a:r>
            <a:r>
              <a:rPr lang="en-US" sz="4400" b="1" dirty="0" smtClean="0"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cs typeface="Times New Roman" panose="02020603050405020304" pitchFamily="18" charset="0"/>
              </a:rPr>
              <a:t>Thị</a:t>
            </a:r>
            <a:r>
              <a:rPr lang="en-US" sz="4400" b="1" dirty="0" smtClean="0"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cs typeface="Times New Roman" panose="02020603050405020304" pitchFamily="18" charset="0"/>
              </a:rPr>
              <a:t>Giang</a:t>
            </a:r>
            <a:endParaRPr 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578" y="3378873"/>
            <a:ext cx="11585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</a:rPr>
              <a:t>Bài</a:t>
            </a:r>
            <a:r>
              <a:rPr lang="en-US" sz="5400" b="1" dirty="0" smtClean="0">
                <a:solidFill>
                  <a:srgbClr val="0070C0"/>
                </a:solidFill>
              </a:rPr>
              <a:t>: </a:t>
            </a:r>
            <a:r>
              <a:rPr lang="en-US" sz="5400" b="1" dirty="0" err="1" smtClean="0">
                <a:solidFill>
                  <a:srgbClr val="0070C0"/>
                </a:solidFill>
              </a:rPr>
              <a:t>Ôn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tập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các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số</a:t>
            </a:r>
            <a:r>
              <a:rPr lang="en-US" sz="5400" b="1" dirty="0" smtClean="0">
                <a:solidFill>
                  <a:srgbClr val="0070C0"/>
                </a:solidFill>
              </a:rPr>
              <a:t>, </a:t>
            </a:r>
            <a:r>
              <a:rPr lang="en-US" sz="5400" b="1" dirty="0" err="1" smtClean="0">
                <a:solidFill>
                  <a:srgbClr val="0070C0"/>
                </a:solidFill>
              </a:rPr>
              <a:t>phép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tính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trong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</a:rPr>
              <a:t>phạm</a:t>
            </a:r>
            <a:r>
              <a:rPr lang="en-US" sz="5400" b="1" dirty="0" smtClean="0">
                <a:solidFill>
                  <a:srgbClr val="0070C0"/>
                </a:solidFill>
              </a:rPr>
              <a:t> vi 10 (</a:t>
            </a:r>
            <a:r>
              <a:rPr lang="en-US" sz="5400" b="1" dirty="0" err="1" smtClean="0">
                <a:solidFill>
                  <a:srgbClr val="0070C0"/>
                </a:solidFill>
              </a:rPr>
              <a:t>Tiết</a:t>
            </a:r>
            <a:r>
              <a:rPr lang="en-US" sz="5400" b="1" dirty="0" smtClean="0">
                <a:solidFill>
                  <a:srgbClr val="0070C0"/>
                </a:solidFill>
              </a:rPr>
              <a:t> 2)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9" b="98462" l="120" r="98323">
                        <a14:foregroundMark x1="46228" y1="8923" x2="12814" y2="19692"/>
                        <a14:foregroundMark x1="12814" y1="19692" x2="599" y2="55385"/>
                        <a14:foregroundMark x1="599" y1="55385" x2="479" y2="95692"/>
                        <a14:foregroundMark x1="479" y1="94462" x2="44072" y2="96000"/>
                        <a14:foregroundMark x1="44072" y1="96000" x2="80958" y2="96000"/>
                        <a14:foregroundMark x1="80958" y1="96000" x2="97964" y2="96308"/>
                        <a14:foregroundMark x1="96287" y1="95077" x2="95329" y2="65538"/>
                        <a14:foregroundMark x1="95210" y1="65538" x2="83713" y2="53231"/>
                        <a14:foregroundMark x1="83713" y1="53231" x2="77126" y2="47692"/>
                        <a14:foregroundMark x1="77126" y1="47692" x2="74491" y2="62769"/>
                        <a14:foregroundMark x1="74491" y1="62769" x2="77006" y2="76308"/>
                        <a14:foregroundMark x1="77006" y1="76308" x2="85629" y2="66154"/>
                        <a14:foregroundMark x1="85629" y1="66154" x2="93174" y2="81231"/>
                        <a14:foregroundMark x1="93174" y1="82154" x2="92216" y2="88615"/>
                        <a14:foregroundMark x1="92216" y1="88615" x2="70778" y2="88308"/>
                        <a14:foregroundMark x1="70778" y1="88308" x2="65749" y2="85538"/>
                        <a14:foregroundMark x1="65749" y1="85538" x2="66228" y2="71692"/>
                        <a14:foregroundMark x1="66228" y1="71692" x2="60359" y2="63385"/>
                        <a14:foregroundMark x1="60359" y1="63385" x2="52216" y2="82154"/>
                        <a14:foregroundMark x1="52216" y1="82154" x2="45509" y2="87077"/>
                        <a14:foregroundMark x1="45509" y1="87077" x2="40000" y2="63692"/>
                        <a14:foregroundMark x1="55928" y1="81846" x2="51856" y2="88000"/>
                        <a14:foregroundMark x1="55569" y1="88308" x2="60359" y2="89846"/>
                        <a14:foregroundMark x1="60359" y1="89846" x2="60958" y2="68923"/>
                        <a14:foregroundMark x1="60958" y1="68923" x2="79880" y2="65538"/>
                        <a14:foregroundMark x1="79880" y1="65538" x2="83234" y2="59692"/>
                        <a14:foregroundMark x1="83234" y1="59692" x2="67784" y2="28615"/>
                        <a14:foregroundMark x1="67784" y1="28615" x2="50898" y2="5846"/>
                        <a14:foregroundMark x1="50898" y1="5846" x2="44431" y2="6462"/>
                        <a14:foregroundMark x1="44431" y1="6462" x2="24311" y2="24000"/>
                        <a14:foregroundMark x1="24311" y1="24000" x2="15210" y2="56923"/>
                        <a14:foregroundMark x1="15210" y1="56923" x2="15210" y2="62154"/>
                        <a14:foregroundMark x1="15210" y1="62154" x2="3353" y2="85231"/>
                        <a14:foregroundMark x1="3353" y1="85231" x2="2036" y2="82154"/>
                        <a14:foregroundMark x1="2036" y1="82154" x2="7186" y2="88615"/>
                        <a14:foregroundMark x1="7066" y1="88923" x2="3114" y2="90154"/>
                        <a14:foregroundMark x1="3114" y1="90154" x2="1437" y2="85538"/>
                        <a14:foregroundMark x1="1437" y1="85538" x2="3713" y2="93538"/>
                        <a14:foregroundMark x1="3713" y1="93538" x2="12814" y2="84923"/>
                        <a14:foregroundMark x1="12814" y1="84923" x2="22275" y2="83077"/>
                        <a14:foregroundMark x1="22275" y1="83077" x2="24790" y2="83385"/>
                        <a14:foregroundMark x1="23832" y1="84000" x2="22994" y2="91077"/>
                        <a14:foregroundMark x1="20000" y1="80000" x2="31018" y2="81231"/>
                        <a14:foregroundMark x1="31018" y1="81231" x2="32335" y2="88000"/>
                        <a14:foregroundMark x1="32335" y1="88000" x2="40120" y2="90462"/>
                        <a14:foregroundMark x1="40120" y1="90462" x2="42515" y2="74154"/>
                        <a14:foregroundMark x1="40240" y1="71692" x2="34850" y2="63385"/>
                        <a14:foregroundMark x1="32934" y1="63385" x2="21677" y2="60000"/>
                        <a14:foregroundMark x1="21677" y1="60000" x2="24671" y2="36615"/>
                        <a14:foregroundMark x1="24671" y1="36615" x2="30659" y2="38769"/>
                        <a14:foregroundMark x1="30659" y1="39077" x2="28263" y2="51692"/>
                        <a14:foregroundMark x1="28263" y1="51692" x2="17964" y2="74769"/>
                        <a14:foregroundMark x1="17964" y1="74769" x2="13054" y2="73231"/>
                        <a14:foregroundMark x1="12934" y1="70769" x2="12335" y2="58462"/>
                        <a14:foregroundMark x1="12335" y1="58462" x2="9820" y2="58462"/>
                        <a14:foregroundMark x1="9820" y1="58462" x2="9701" y2="67077"/>
                        <a14:foregroundMark x1="9701" y1="67077" x2="19162" y2="71385"/>
                        <a14:foregroundMark x1="19162" y1="71385" x2="16647" y2="55385"/>
                        <a14:foregroundMark x1="16647" y1="55385" x2="25988" y2="38769"/>
                        <a14:foregroundMark x1="25988" y1="38769" x2="27545" y2="46154"/>
                        <a14:foregroundMark x1="27545" y1="46154" x2="28383" y2="52308"/>
                        <a14:foregroundMark x1="28383" y1="52308" x2="28383" y2="67692"/>
                        <a14:foregroundMark x1="28383" y1="67692" x2="34132" y2="69538"/>
                        <a14:foregroundMark x1="34132" y1="69538" x2="35329" y2="62154"/>
                        <a14:foregroundMark x1="35928" y1="61538" x2="38563" y2="74154"/>
                        <a14:foregroundMark x1="38563" y1="74154" x2="66108" y2="93538"/>
                        <a14:foregroundMark x1="66108" y1="93538" x2="84910" y2="78154"/>
                        <a14:foregroundMark x1="84910" y1="78154" x2="93772" y2="87692"/>
                        <a14:foregroundMark x1="93772" y1="87692" x2="71018" y2="47692"/>
                        <a14:foregroundMark x1="71018" y1="47692" x2="66347" y2="32923"/>
                        <a14:foregroundMark x1="66707" y1="32308" x2="63832" y2="48308"/>
                        <a14:foregroundMark x1="63832" y1="48308" x2="67665" y2="58462"/>
                        <a14:foregroundMark x1="68743" y1="58769" x2="72814" y2="58769"/>
                        <a14:foregroundMark x1="66826" y1="55692" x2="66826" y2="55692"/>
                        <a14:foregroundMark x1="66826" y1="52308" x2="66826" y2="48000"/>
                        <a14:foregroundMark x1="66826" y1="48000" x2="41796" y2="38154"/>
                        <a14:foregroundMark x1="41796" y1="38154" x2="37964" y2="25231"/>
                        <a14:foregroundMark x1="37964" y1="25231" x2="37246" y2="15385"/>
                        <a14:foregroundMark x1="37725" y1="47077" x2="37725" y2="4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7" y="618563"/>
            <a:ext cx="12519213" cy="5244354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47917" y="282388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2317" y="282388"/>
            <a:ext cx="941295" cy="6723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5883" y="3913094"/>
            <a:ext cx="389965" cy="4303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8330" y="2971801"/>
            <a:ext cx="452717" cy="4527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5970494" y="1264024"/>
            <a:ext cx="457200" cy="658905"/>
          </a:xfrm>
          <a:prstGeom prst="flowChartConnector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40213" y="1364876"/>
            <a:ext cx="917762" cy="457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7917" y="3424517"/>
            <a:ext cx="3267636" cy="2828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8F2421-CCDC-DC99-A359-DA21E27A6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984787"/>
            <a:ext cx="4675347" cy="2617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E3F60A-6522-C2E9-6DE6-EEA30C304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1" y="1764980"/>
            <a:ext cx="3333751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rung chuong.wav"/>
          </p:stSnd>
        </p:sndAc>
      </p:transition>
    </mc:Choice>
    <mc:Fallback xmlns="">
      <p:transition spd="slow">
        <p:fade/>
        <p:sndAc>
          <p:stSnd>
            <p:snd r:embed="rId5" name="rung chuo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32" y="-37919"/>
            <a:ext cx="1849507" cy="16962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25" y="-33852"/>
            <a:ext cx="1849507" cy="169626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74401" y="225749"/>
            <a:ext cx="856729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7932" y="216173"/>
            <a:ext cx="856729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1462" y="207505"/>
            <a:ext cx="856729" cy="69928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67931" y="224841"/>
            <a:ext cx="881884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96157" y="194604"/>
            <a:ext cx="907660" cy="749192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7187" y="215867"/>
            <a:ext cx="945549" cy="74099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9E8ED7-0255-9334-4314-E4214E3A5648}"/>
              </a:ext>
            </a:extLst>
          </p:cNvPr>
          <p:cNvSpPr/>
          <p:nvPr/>
        </p:nvSpPr>
        <p:spPr>
          <a:xfrm>
            <a:off x="11077418" y="171762"/>
            <a:ext cx="926399" cy="81221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7095B1-3DAB-0041-F95F-A468BAB9923F}"/>
              </a:ext>
            </a:extLst>
          </p:cNvPr>
          <p:cNvSpPr/>
          <p:nvPr/>
        </p:nvSpPr>
        <p:spPr>
          <a:xfrm>
            <a:off x="11061461" y="182508"/>
            <a:ext cx="951275" cy="79072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6E7582-9011-1A55-2590-872E6D3D3C4A}"/>
              </a:ext>
            </a:extLst>
          </p:cNvPr>
          <p:cNvSpPr/>
          <p:nvPr/>
        </p:nvSpPr>
        <p:spPr>
          <a:xfrm>
            <a:off x="11077417" y="181805"/>
            <a:ext cx="926664" cy="7921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DEA853-0217-2E85-9F7C-110B10B323BB}"/>
              </a:ext>
            </a:extLst>
          </p:cNvPr>
          <p:cNvSpPr/>
          <p:nvPr/>
        </p:nvSpPr>
        <p:spPr>
          <a:xfrm>
            <a:off x="11083387" y="176242"/>
            <a:ext cx="916845" cy="81462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BC37E3-2DA2-BADE-9429-0CACAC5C95C1}"/>
              </a:ext>
            </a:extLst>
          </p:cNvPr>
          <p:cNvSpPr/>
          <p:nvPr/>
        </p:nvSpPr>
        <p:spPr>
          <a:xfrm>
            <a:off x="11070701" y="169672"/>
            <a:ext cx="963553" cy="835272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0B87E5-7280-A53B-F2E2-2E068CF13F34}"/>
              </a:ext>
            </a:extLst>
          </p:cNvPr>
          <p:cNvSpPr/>
          <p:nvPr/>
        </p:nvSpPr>
        <p:spPr>
          <a:xfrm>
            <a:off x="11096157" y="187997"/>
            <a:ext cx="938097" cy="81894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62106" y="195492"/>
            <a:ext cx="950631" cy="83146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A11F3F-F69D-01DC-317C-027756491C67}"/>
              </a:ext>
            </a:extLst>
          </p:cNvPr>
          <p:cNvSpPr/>
          <p:nvPr/>
        </p:nvSpPr>
        <p:spPr>
          <a:xfrm>
            <a:off x="11041880" y="194605"/>
            <a:ext cx="990437" cy="80228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7D39552-4DAA-8CA5-9DDD-5BAC6839DC74}"/>
              </a:ext>
            </a:extLst>
          </p:cNvPr>
          <p:cNvSpPr/>
          <p:nvPr/>
        </p:nvSpPr>
        <p:spPr>
          <a:xfrm>
            <a:off x="11086639" y="183130"/>
            <a:ext cx="935440" cy="82342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Explosion: 14 Points 23">
            <a:extLst>
              <a:ext uri="{FF2B5EF4-FFF2-40B4-BE49-F238E27FC236}">
                <a16:creationId xmlns:a16="http://schemas.microsoft.com/office/drawing/2014/main" id="{C15AD8F5-3363-358F-E9F7-134189DBA654}"/>
              </a:ext>
            </a:extLst>
          </p:cNvPr>
          <p:cNvSpPr/>
          <p:nvPr/>
        </p:nvSpPr>
        <p:spPr>
          <a:xfrm>
            <a:off x="10773341" y="-95507"/>
            <a:ext cx="1583728" cy="1401832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69345" y="4566730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7846" y="4609920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black"/>
                </a:solidFill>
                <a:latin typeface="Calibri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1819" y="4456032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769345" y="5557284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41919" y="5594830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1" name="Oval 40"/>
          <p:cNvSpPr/>
          <p:nvPr/>
        </p:nvSpPr>
        <p:spPr>
          <a:xfrm>
            <a:off x="3755892" y="3475265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05520" y="3540177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21820" y="3439706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21819" y="5484469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758267" y="3484925"/>
            <a:ext cx="677036" cy="6475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11738" y="3540177"/>
            <a:ext cx="53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Calibri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EF5A46-6752-D18B-71B4-E34B9174DE25}"/>
              </a:ext>
            </a:extLst>
          </p:cNvPr>
          <p:cNvSpPr txBox="1"/>
          <p:nvPr/>
        </p:nvSpPr>
        <p:spPr>
          <a:xfrm>
            <a:off x="4170920" y="185614"/>
            <a:ext cx="3913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54038" y="890842"/>
            <a:ext cx="770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&gt;; &lt;;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69345" y="1757424"/>
            <a:ext cx="4642463" cy="1293223"/>
          </a:xfrm>
          <a:prstGeom prst="rect">
            <a:avLst/>
          </a:prstGeom>
          <a:solidFill>
            <a:srgbClr val="FFFF19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420987" y="2028226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+ 3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173014" y="2065086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54756" y="2042452"/>
            <a:ext cx="88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8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33" grpId="0" animBg="1"/>
      <p:bldP spid="36" grpId="0" animBg="1"/>
      <p:bldP spid="25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34" grpId="0" animBg="1"/>
      <p:bldP spid="7" grpId="0" animBg="1"/>
      <p:bldP spid="7" grpId="1" animBg="1"/>
      <p:bldP spid="29" grpId="0"/>
      <p:bldP spid="29" grpId="1"/>
      <p:bldP spid="8" grpId="0" animBg="1"/>
      <p:bldP spid="8" grpId="1" animBg="1"/>
      <p:bldP spid="39" grpId="0" animBg="1"/>
      <p:bldP spid="39" grpId="1" animBg="1"/>
      <p:bldP spid="40" grpId="0"/>
      <p:bldP spid="40" grpId="1"/>
      <p:bldP spid="41" grpId="0" animBg="1"/>
      <p:bldP spid="42" grpId="0"/>
      <p:bldP spid="52" grpId="0" animBg="1"/>
      <p:bldP spid="53" grpId="0" animBg="1"/>
      <p:bldP spid="53" grpId="1" animBg="1"/>
      <p:bldP spid="55" grpId="0" animBg="1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32" y="-37919"/>
            <a:ext cx="1849507" cy="16962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25" y="-33852"/>
            <a:ext cx="1849507" cy="169626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74401" y="225749"/>
            <a:ext cx="856729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7932" y="216173"/>
            <a:ext cx="856729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1462" y="207505"/>
            <a:ext cx="856729" cy="69928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67931" y="224841"/>
            <a:ext cx="881884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96157" y="194604"/>
            <a:ext cx="907660" cy="749192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7187" y="215867"/>
            <a:ext cx="945549" cy="74099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9E8ED7-0255-9334-4314-E4214E3A5648}"/>
              </a:ext>
            </a:extLst>
          </p:cNvPr>
          <p:cNvSpPr/>
          <p:nvPr/>
        </p:nvSpPr>
        <p:spPr>
          <a:xfrm>
            <a:off x="11077418" y="171762"/>
            <a:ext cx="926399" cy="81221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7095B1-3DAB-0041-F95F-A468BAB9923F}"/>
              </a:ext>
            </a:extLst>
          </p:cNvPr>
          <p:cNvSpPr/>
          <p:nvPr/>
        </p:nvSpPr>
        <p:spPr>
          <a:xfrm>
            <a:off x="11061461" y="182508"/>
            <a:ext cx="951275" cy="79072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6E7582-9011-1A55-2590-872E6D3D3C4A}"/>
              </a:ext>
            </a:extLst>
          </p:cNvPr>
          <p:cNvSpPr/>
          <p:nvPr/>
        </p:nvSpPr>
        <p:spPr>
          <a:xfrm>
            <a:off x="11077417" y="181805"/>
            <a:ext cx="926664" cy="7921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DEA853-0217-2E85-9F7C-110B10B323BB}"/>
              </a:ext>
            </a:extLst>
          </p:cNvPr>
          <p:cNvSpPr/>
          <p:nvPr/>
        </p:nvSpPr>
        <p:spPr>
          <a:xfrm>
            <a:off x="11083387" y="176242"/>
            <a:ext cx="916845" cy="81462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BC37E3-2DA2-BADE-9429-0CACAC5C95C1}"/>
              </a:ext>
            </a:extLst>
          </p:cNvPr>
          <p:cNvSpPr/>
          <p:nvPr/>
        </p:nvSpPr>
        <p:spPr>
          <a:xfrm>
            <a:off x="11070701" y="169672"/>
            <a:ext cx="963553" cy="835272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0B87E5-7280-A53B-F2E2-2E068CF13F34}"/>
              </a:ext>
            </a:extLst>
          </p:cNvPr>
          <p:cNvSpPr/>
          <p:nvPr/>
        </p:nvSpPr>
        <p:spPr>
          <a:xfrm>
            <a:off x="11096157" y="187997"/>
            <a:ext cx="938097" cy="81894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62106" y="195492"/>
            <a:ext cx="950631" cy="83146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A11F3F-F69D-01DC-317C-027756491C67}"/>
              </a:ext>
            </a:extLst>
          </p:cNvPr>
          <p:cNvSpPr/>
          <p:nvPr/>
        </p:nvSpPr>
        <p:spPr>
          <a:xfrm>
            <a:off x="11041880" y="194605"/>
            <a:ext cx="990437" cy="80228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7D39552-4DAA-8CA5-9DDD-5BAC6839DC74}"/>
              </a:ext>
            </a:extLst>
          </p:cNvPr>
          <p:cNvSpPr/>
          <p:nvPr/>
        </p:nvSpPr>
        <p:spPr>
          <a:xfrm>
            <a:off x="11086639" y="183130"/>
            <a:ext cx="935440" cy="82342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Explosion: 14 Points 23">
            <a:extLst>
              <a:ext uri="{FF2B5EF4-FFF2-40B4-BE49-F238E27FC236}">
                <a16:creationId xmlns:a16="http://schemas.microsoft.com/office/drawing/2014/main" id="{C15AD8F5-3363-358F-E9F7-134189DBA654}"/>
              </a:ext>
            </a:extLst>
          </p:cNvPr>
          <p:cNvSpPr/>
          <p:nvPr/>
        </p:nvSpPr>
        <p:spPr>
          <a:xfrm>
            <a:off x="10773341" y="-95507"/>
            <a:ext cx="1583728" cy="1401832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10623" y="3687439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7443" y="3767422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1923" y="3513936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689861" y="5544688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30707" y="5611671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1" name="Oval 40"/>
          <p:cNvSpPr/>
          <p:nvPr/>
        </p:nvSpPr>
        <p:spPr>
          <a:xfrm>
            <a:off x="3689861" y="4557748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31962" y="4624732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32443" y="4520937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14396" y="5472359"/>
            <a:ext cx="356987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710624" y="4556067"/>
            <a:ext cx="677036" cy="6475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50510" y="4613390"/>
            <a:ext cx="53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EF5A46-6752-D18B-71B4-E34B9174DE25}"/>
              </a:ext>
            </a:extLst>
          </p:cNvPr>
          <p:cNvSpPr txBox="1"/>
          <p:nvPr/>
        </p:nvSpPr>
        <p:spPr>
          <a:xfrm>
            <a:off x="4170920" y="185614"/>
            <a:ext cx="3913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54038" y="890842"/>
            <a:ext cx="770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&lt;;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43150" y="1933280"/>
            <a:ext cx="4041021" cy="1293223"/>
          </a:xfrm>
          <a:prstGeom prst="rect">
            <a:avLst/>
          </a:prstGeom>
          <a:solidFill>
            <a:srgbClr val="FFFF19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00898" y="2204760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071276" y="2197412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3018" y="2188782"/>
            <a:ext cx="88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29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33" grpId="0" animBg="1"/>
      <p:bldP spid="36" grpId="0" animBg="1"/>
      <p:bldP spid="25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34" grpId="0" animBg="1"/>
      <p:bldP spid="7" grpId="0" animBg="1"/>
      <p:bldP spid="7" grpId="1" animBg="1"/>
      <p:bldP spid="29" grpId="0"/>
      <p:bldP spid="29" grpId="1"/>
      <p:bldP spid="8" grpId="0" animBg="1"/>
      <p:bldP spid="8" grpId="1" animBg="1"/>
      <p:bldP spid="39" grpId="0" animBg="1"/>
      <p:bldP spid="39" grpId="1" animBg="1"/>
      <p:bldP spid="40" grpId="0"/>
      <p:bldP spid="40" grpId="1"/>
      <p:bldP spid="41" grpId="0" animBg="1"/>
      <p:bldP spid="42" grpId="0"/>
      <p:bldP spid="52" grpId="0" animBg="1"/>
      <p:bldP spid="53" grpId="0" animBg="1"/>
      <p:bldP spid="53" grpId="1" animBg="1"/>
      <p:bldP spid="55" grpId="0" animBg="1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32" y="-37919"/>
            <a:ext cx="1849507" cy="16962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4D70D5-BDA8-3198-67BA-22237A30F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25" y="-33852"/>
            <a:ext cx="1849507" cy="169626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74401" y="225749"/>
            <a:ext cx="856729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7932" y="216173"/>
            <a:ext cx="856729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1462" y="207505"/>
            <a:ext cx="856729" cy="69928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67931" y="224841"/>
            <a:ext cx="881884" cy="706057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96157" y="194604"/>
            <a:ext cx="907660" cy="749192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BCBF7-F6FC-6A33-5804-E6DD17514961}"/>
              </a:ext>
            </a:extLst>
          </p:cNvPr>
          <p:cNvSpPr/>
          <p:nvPr/>
        </p:nvSpPr>
        <p:spPr>
          <a:xfrm>
            <a:off x="11067187" y="215867"/>
            <a:ext cx="945549" cy="74099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9E8ED7-0255-9334-4314-E4214E3A5648}"/>
              </a:ext>
            </a:extLst>
          </p:cNvPr>
          <p:cNvSpPr/>
          <p:nvPr/>
        </p:nvSpPr>
        <p:spPr>
          <a:xfrm>
            <a:off x="11077418" y="171762"/>
            <a:ext cx="926399" cy="812213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7095B1-3DAB-0041-F95F-A468BAB9923F}"/>
              </a:ext>
            </a:extLst>
          </p:cNvPr>
          <p:cNvSpPr/>
          <p:nvPr/>
        </p:nvSpPr>
        <p:spPr>
          <a:xfrm>
            <a:off x="11061461" y="182508"/>
            <a:ext cx="951275" cy="790721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6E7582-9011-1A55-2590-872E6D3D3C4A}"/>
              </a:ext>
            </a:extLst>
          </p:cNvPr>
          <p:cNvSpPr/>
          <p:nvPr/>
        </p:nvSpPr>
        <p:spPr>
          <a:xfrm>
            <a:off x="11077417" y="181805"/>
            <a:ext cx="926664" cy="79212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DEA853-0217-2E85-9F7C-110B10B323BB}"/>
              </a:ext>
            </a:extLst>
          </p:cNvPr>
          <p:cNvSpPr/>
          <p:nvPr/>
        </p:nvSpPr>
        <p:spPr>
          <a:xfrm>
            <a:off x="11083387" y="176242"/>
            <a:ext cx="916845" cy="81462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BC37E3-2DA2-BADE-9429-0CACAC5C95C1}"/>
              </a:ext>
            </a:extLst>
          </p:cNvPr>
          <p:cNvSpPr/>
          <p:nvPr/>
        </p:nvSpPr>
        <p:spPr>
          <a:xfrm>
            <a:off x="11070701" y="169672"/>
            <a:ext cx="963553" cy="835272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0B87E5-7280-A53B-F2E2-2E068CF13F34}"/>
              </a:ext>
            </a:extLst>
          </p:cNvPr>
          <p:cNvSpPr/>
          <p:nvPr/>
        </p:nvSpPr>
        <p:spPr>
          <a:xfrm>
            <a:off x="11096157" y="187997"/>
            <a:ext cx="938097" cy="81894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7FAE1D-ABFA-6832-44A9-9D0D5D8A6960}"/>
              </a:ext>
            </a:extLst>
          </p:cNvPr>
          <p:cNvSpPr/>
          <p:nvPr/>
        </p:nvSpPr>
        <p:spPr>
          <a:xfrm>
            <a:off x="11062106" y="195492"/>
            <a:ext cx="950631" cy="83146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A11F3F-F69D-01DC-317C-027756491C67}"/>
              </a:ext>
            </a:extLst>
          </p:cNvPr>
          <p:cNvSpPr/>
          <p:nvPr/>
        </p:nvSpPr>
        <p:spPr>
          <a:xfrm>
            <a:off x="11041880" y="194605"/>
            <a:ext cx="990437" cy="802284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7D39552-4DAA-8CA5-9DDD-5BAC6839DC74}"/>
              </a:ext>
            </a:extLst>
          </p:cNvPr>
          <p:cNvSpPr/>
          <p:nvPr/>
        </p:nvSpPr>
        <p:spPr>
          <a:xfrm>
            <a:off x="11086639" y="183130"/>
            <a:ext cx="935440" cy="82342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Explosion: 14 Points 23">
            <a:extLst>
              <a:ext uri="{FF2B5EF4-FFF2-40B4-BE49-F238E27FC236}">
                <a16:creationId xmlns:a16="http://schemas.microsoft.com/office/drawing/2014/main" id="{C15AD8F5-3363-358F-E9F7-134189DBA654}"/>
              </a:ext>
            </a:extLst>
          </p:cNvPr>
          <p:cNvSpPr/>
          <p:nvPr/>
        </p:nvSpPr>
        <p:spPr>
          <a:xfrm>
            <a:off x="10773341" y="-95507"/>
            <a:ext cx="1583728" cy="1401832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89858" y="3539935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64970" y="3552806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1923" y="3513936"/>
            <a:ext cx="35623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715342" y="4518129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4970" y="4589427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689858" y="5572415"/>
            <a:ext cx="706581" cy="657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39487" y="5559772"/>
            <a:ext cx="55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96439" y="5498261"/>
            <a:ext cx="360641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14396" y="4521802"/>
            <a:ext cx="3569878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704631" y="5589995"/>
            <a:ext cx="677036" cy="6475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59289" y="5609619"/>
            <a:ext cx="53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EF5A46-6752-D18B-71B4-E34B9174DE25}"/>
              </a:ext>
            </a:extLst>
          </p:cNvPr>
          <p:cNvSpPr txBox="1"/>
          <p:nvPr/>
        </p:nvSpPr>
        <p:spPr>
          <a:xfrm>
            <a:off x="4170920" y="185614"/>
            <a:ext cx="3913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54038" y="890842"/>
            <a:ext cx="770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&lt;;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43150" y="1933280"/>
            <a:ext cx="4041021" cy="1293223"/>
          </a:xfrm>
          <a:prstGeom prst="rect">
            <a:avLst/>
          </a:prstGeom>
          <a:solidFill>
            <a:srgbClr val="FFFF19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87451" y="2190755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306757" y="2160066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27545" y="2188782"/>
            <a:ext cx="187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10 - 2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5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33" grpId="0" animBg="1"/>
      <p:bldP spid="36" grpId="0" animBg="1"/>
      <p:bldP spid="25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34" grpId="0" animBg="1"/>
      <p:bldP spid="7" grpId="0" animBg="1"/>
      <p:bldP spid="7" grpId="1" animBg="1"/>
      <p:bldP spid="29" grpId="0"/>
      <p:bldP spid="29" grpId="1"/>
      <p:bldP spid="8" grpId="0" animBg="1"/>
      <p:bldP spid="8" grpId="1" animBg="1"/>
      <p:bldP spid="39" grpId="0" animBg="1"/>
      <p:bldP spid="39" grpId="1" animBg="1"/>
      <p:bldP spid="40" grpId="0"/>
      <p:bldP spid="40" grpId="1"/>
      <p:bldP spid="41" grpId="0" animBg="1"/>
      <p:bldP spid="42" grpId="0"/>
      <p:bldP spid="52" grpId="0" animBg="1"/>
      <p:bldP spid="53" grpId="0" animBg="1"/>
      <p:bldP spid="53" grpId="1" animBg="1"/>
      <p:bldP spid="55" grpId="0" animBg="1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317734" y="347702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06286" y="355770"/>
            <a:ext cx="2756263" cy="672353"/>
          </a:xfrm>
          <a:prstGeom prst="roundRect">
            <a:avLst/>
          </a:prstGeom>
          <a:solidFill>
            <a:srgbClr val="FAE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 &lt;; =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2549" y="1456978"/>
            <a:ext cx="4041021" cy="1293223"/>
          </a:xfrm>
          <a:prstGeom prst="rect">
            <a:avLst/>
          </a:prstGeom>
          <a:solidFill>
            <a:srgbClr val="FFFF19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34050" y="1727780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+ 3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86077" y="1764640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7819" y="1742006"/>
            <a:ext cx="88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2549" y="3162070"/>
            <a:ext cx="4041021" cy="1293223"/>
          </a:xfrm>
          <a:prstGeom prst="rect">
            <a:avLst/>
          </a:prstGeom>
          <a:solidFill>
            <a:srgbClr val="FFFF19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957" y="3442626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0675" y="3497869"/>
            <a:ext cx="756903" cy="75727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2417" y="3442626"/>
            <a:ext cx="88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71656" y="4867162"/>
            <a:ext cx="4041021" cy="1293223"/>
          </a:xfrm>
          <a:prstGeom prst="rect">
            <a:avLst/>
          </a:prstGeom>
          <a:solidFill>
            <a:srgbClr val="FFFF19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5957" y="5124637"/>
            <a:ext cx="176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051" y="5122664"/>
            <a:ext cx="187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10 - 2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84747" y="5122664"/>
            <a:ext cx="756903" cy="75727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3" b="98065" l="5814" r="89535">
                        <a14:foregroundMark x1="71512" y1="93548" x2="71512" y2="93548"/>
                        <a14:foregroundMark x1="54070" y1="93548" x2="54070" y2="93548"/>
                        <a14:foregroundMark x1="52907" y1="93548" x2="48837" y2="94516"/>
                        <a14:foregroundMark x1="66279" y1="91613" x2="65698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7" y="803958"/>
            <a:ext cx="1638529" cy="2953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2" b="94137" l="9645" r="89848">
                        <a14:foregroundMark x1="38579" y1="41042" x2="45685" y2="48534"/>
                        <a14:foregroundMark x1="48223" y1="49186" x2="52792" y2="53420"/>
                        <a14:foregroundMark x1="53299" y1="57980" x2="56345" y2="64821"/>
                        <a14:foregroundMark x1="56345" y1="64821" x2="48223" y2="87622"/>
                        <a14:foregroundMark x1="44162" y1="91857" x2="40102" y2="92834"/>
                        <a14:foregroundMark x1="58883" y1="87622" x2="63959" y2="94137"/>
                        <a14:foregroundMark x1="55330" y1="52117" x2="57360" y2="48208"/>
                        <a14:foregroundMark x1="61929" y1="42345" x2="61929" y2="42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8" y="889023"/>
            <a:ext cx="1876687" cy="2924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22" y="3370217"/>
            <a:ext cx="8981069" cy="301017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554101" y="-13252"/>
            <a:ext cx="5551715" cy="1010396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3" b="98710" l="5814" r="89535">
                        <a14:foregroundMark x1="41279" y1="92903" x2="52326" y2="92903"/>
                        <a14:foregroundMark x1="48837" y1="93548" x2="51744" y2="95161"/>
                        <a14:foregroundMark x1="61628" y1="95806" x2="66279" y2="9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7" y="795470"/>
            <a:ext cx="1638529" cy="2953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15" b="95765" l="9645" r="89848">
                        <a14:foregroundMark x1="56345" y1="6840" x2="60914" y2="8469"/>
                        <a14:foregroundMark x1="54315" y1="34528" x2="48223" y2="51792"/>
                        <a14:foregroundMark x1="48223" y1="52443" x2="55838" y2="63844"/>
                        <a14:foregroundMark x1="57360" y1="93160" x2="55330" y2="92834"/>
                        <a14:foregroundMark x1="58883" y1="95440" x2="63452" y2="95765"/>
                        <a14:foregroundMark x1="59898" y1="67752" x2="59898" y2="67752"/>
                        <a14:foregroundMark x1="57868" y1="42671" x2="60914" y2="49511"/>
                        <a14:foregroundMark x1="42132" y1="62215" x2="58883" y2="72313"/>
                        <a14:foregroundMark x1="51777" y1="90879" x2="42640" y2="9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6" y="889023"/>
            <a:ext cx="1876687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00">
        <p:fade/>
        <p:sndAc>
          <p:stSnd>
            <p:snd r:embed="rId2" name="1.wav"/>
          </p:stSnd>
        </p:sndAc>
      </p:transition>
    </mc:Choice>
    <mc:Fallback xmlns="">
      <p:transition spd="med" advTm="26000">
        <p:fade/>
        <p:sndAc>
          <p:stSnd>
            <p:snd r:embed="rId11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umbers Song Let's Count 1-10 New Vers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6" end="7215"/>
                </p14:media>
              </p:ext>
            </p:extLst>
          </p:nvPr>
        </p:nvPicPr>
        <p:blipFill rotWithShape="1">
          <a:blip r:embed="rId4"/>
          <a:srcRect l="114" t="-1620" r="-114" b="1620"/>
          <a:stretch>
            <a:fillRect/>
          </a:stretch>
        </p:blipFill>
        <p:spPr>
          <a:xfrm>
            <a:off x="0" y="-188258"/>
            <a:ext cx="12192000" cy="7046258"/>
          </a:xfrm>
        </p:spPr>
      </p:pic>
    </p:spTree>
    <p:extLst>
      <p:ext uri="{BB962C8B-B14F-4D97-AF65-F5344CB8AC3E}">
        <p14:creationId xmlns:p14="http://schemas.microsoft.com/office/powerpoint/2010/main" val="222838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488" r="89535">
                        <a14:foregroundMark x1="36628" y1="87742" x2="30233" y2="97419"/>
                        <a14:foregroundMark x1="65698" y1="91613" x2="66860" y2="97097"/>
                        <a14:foregroundMark x1="51163" y1="97097" x2="51163" y2="97097"/>
                        <a14:foregroundMark x1="42442" y1="97097" x2="54070" y2="96129"/>
                        <a14:foregroundMark x1="54070" y1="96129" x2="66279" y2="99677"/>
                        <a14:foregroundMark x1="64535" y1="97419" x2="77326" y2="99355"/>
                        <a14:foregroundMark x1="77326" y1="96129" x2="79651" y2="85161"/>
                        <a14:foregroundMark x1="72093" y1="80645" x2="72093" y2="80645"/>
                        <a14:foregroundMark x1="68605" y1="7097" x2="68605" y2="12903"/>
                        <a14:foregroundMark x1="68605" y1="12903" x2="68605" y2="17097"/>
                        <a14:foregroundMark x1="68605" y1="17097" x2="70930" y2="20645"/>
                        <a14:foregroundMark x1="70930" y1="20645" x2="70930" y2="22258"/>
                        <a14:foregroundMark x1="70930" y1="22258" x2="72674" y2="29032"/>
                        <a14:foregroundMark x1="72674" y1="29032" x2="61628" y2="35161"/>
                        <a14:foregroundMark x1="64535" y1="34516" x2="75000" y2="39032"/>
                        <a14:foregroundMark x1="75000" y1="39032" x2="83721" y2="46129"/>
                        <a14:foregroundMark x1="83721" y1="46129" x2="84884" y2="50968"/>
                        <a14:foregroundMark x1="84884" y1="50968" x2="80814" y2="52903"/>
                        <a14:foregroundMark x1="80814" y1="52903" x2="75581" y2="59032"/>
                        <a14:foregroundMark x1="75581" y1="59032" x2="75000" y2="60645"/>
                        <a14:foregroundMark x1="75000" y1="60645" x2="70349" y2="69032"/>
                        <a14:foregroundMark x1="69767" y1="69032" x2="74419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6" y="1303040"/>
            <a:ext cx="1638529" cy="2953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01" y="1265057"/>
            <a:ext cx="1876687" cy="292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54" l="2367" r="100000">
                        <a14:foregroundMark x1="84615" y1="61194" x2="83432" y2="79851"/>
                        <a14:foregroundMark x1="83432" y1="79851" x2="82249" y2="99254"/>
                        <a14:foregroundMark x1="12426" y1="68657" x2="17160" y2="85821"/>
                        <a14:foregroundMark x1="17160" y1="85821" x2="26627" y2="90299"/>
                        <a14:foregroundMark x1="60355" y1="90299" x2="60355" y2="90299"/>
                        <a14:foregroundMark x1="59172" y1="90299" x2="50888" y2="82836"/>
                        <a14:foregroundMark x1="56805" y1="79851" x2="72781" y2="91791"/>
                        <a14:foregroundMark x1="36095" y1="93284" x2="36095" y2="93284"/>
                        <a14:foregroundMark x1="31361" y1="87313" x2="31361" y2="87313"/>
                        <a14:foregroundMark x1="26627" y1="81343" x2="26627" y2="81343"/>
                        <a14:foregroundMark x1="17160" y1="71642" x2="17160" y2="71642"/>
                        <a14:foregroundMark x1="7101" y1="67164" x2="7101" y2="67164"/>
                        <a14:foregroundMark x1="7101" y1="32090" x2="7101" y2="32090"/>
                        <a14:foregroundMark x1="7101" y1="35075" x2="28994" y2="18657"/>
                        <a14:foregroundMark x1="33728" y1="17164" x2="40237" y2="15672"/>
                        <a14:foregroundMark x1="40237" y1="15672" x2="47337" y2="12687"/>
                        <a14:foregroundMark x1="50888" y1="12687" x2="57988" y2="12687"/>
                        <a14:foregroundMark x1="60355" y1="12687" x2="73964" y2="2985"/>
                        <a14:foregroundMark x1="73964" y1="2985" x2="83432" y2="0"/>
                        <a14:foregroundMark x1="83432" y1="0" x2="93491" y2="9701"/>
                        <a14:foregroundMark x1="93491" y1="9701" x2="93491" y2="35075"/>
                        <a14:foregroundMark x1="93491" y1="35075" x2="87574" y2="55224"/>
                        <a14:foregroundMark x1="87574" y1="56716" x2="84615" y2="62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72" y="2473984"/>
            <a:ext cx="857037" cy="869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5" y="1142414"/>
            <a:ext cx="1076735" cy="1162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0" y="2727349"/>
            <a:ext cx="1291750" cy="1231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66" b="97931" l="0" r="89571">
                        <a14:foregroundMark x1="80368" y1="66897" x2="86503" y2="77241"/>
                        <a14:foregroundMark x1="86503" y1="77241" x2="80368" y2="91034"/>
                        <a14:foregroundMark x1="80368" y1="91034" x2="71779" y2="92414"/>
                        <a14:foregroundMark x1="71779" y1="92414" x2="55215" y2="95172"/>
                        <a14:foregroundMark x1="55215" y1="95172" x2="39877" y2="97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80" y="3107187"/>
            <a:ext cx="1033131" cy="91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299" b="98052" l="1026" r="98974">
                        <a14:foregroundMark x1="73333" y1="73377" x2="75385" y2="84416"/>
                        <a14:foregroundMark x1="75385" y1="84416" x2="69744" y2="91558"/>
                        <a14:foregroundMark x1="69744" y1="91558" x2="57436" y2="91558"/>
                        <a14:foregroundMark x1="57436" y1="91558" x2="35897" y2="91558"/>
                        <a14:foregroundMark x1="35897" y1="91558" x2="24615" y2="81818"/>
                        <a14:foregroundMark x1="24615" y1="81818" x2="1026" y2="67532"/>
                        <a14:foregroundMark x1="7692" y1="46104" x2="22564" y2="34416"/>
                        <a14:foregroundMark x1="22564" y1="34416" x2="27179" y2="24675"/>
                        <a14:foregroundMark x1="27179" y1="24675" x2="47179" y2="16234"/>
                        <a14:foregroundMark x1="48205" y1="18831" x2="69744" y2="1948"/>
                        <a14:foregroundMark x1="69744" y1="1948" x2="83077" y2="4545"/>
                        <a14:foregroundMark x1="83077" y1="4545" x2="93333" y2="20130"/>
                        <a14:foregroundMark x1="85641" y1="22078" x2="82051" y2="27273"/>
                        <a14:foregroundMark x1="82051" y1="27273" x2="95385" y2="33117"/>
                        <a14:foregroundMark x1="95385" y1="33117" x2="97949" y2="36364"/>
                        <a14:foregroundMark x1="98974" y1="36364" x2="92308" y2="55844"/>
                        <a14:foregroundMark x1="92308" y1="55844" x2="74359" y2="61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85" y="2320541"/>
            <a:ext cx="1162607" cy="918161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-463098" y="0"/>
            <a:ext cx="7426897" cy="1171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839" y="3069156"/>
            <a:ext cx="1205547" cy="8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sndAc>
          <p:stSnd>
            <p:snd r:embed="rId2" name="2.wav"/>
          </p:stSnd>
        </p:sndAc>
      </p:transition>
    </mc:Choice>
    <mc:Fallback xmlns="">
      <p:transition spd="slow" advTm="6000">
        <p:sndAc>
          <p:stSnd>
            <p:snd r:embed="rId19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6" y="1236478"/>
            <a:ext cx="1638529" cy="2953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3" y="1265057"/>
            <a:ext cx="1876687" cy="292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24" b="94030" l="2959" r="98225">
                        <a14:foregroundMark x1="79882" y1="62687" x2="81065" y2="90299"/>
                        <a14:foregroundMark x1="77515" y1="78358" x2="72781" y2="93284"/>
                        <a14:foregroundMark x1="15976" y1="68657" x2="15976" y2="82836"/>
                        <a14:foregroundMark x1="15976" y1="82836" x2="20710" y2="85821"/>
                        <a14:foregroundMark x1="21893" y1="85821" x2="31361" y2="90299"/>
                        <a14:foregroundMark x1="32544" y1="90299" x2="41420" y2="96269"/>
                        <a14:foregroundMark x1="42604" y1="96269" x2="46154" y2="97761"/>
                        <a14:foregroundMark x1="84615" y1="20149" x2="93491" y2="23134"/>
                        <a14:foregroundMark x1="93491" y1="23134" x2="98225" y2="30597"/>
                        <a14:foregroundMark x1="98225" y1="30597" x2="98225" y2="46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476" y1="60000" x2="10490" y2="81379"/>
                        <a14:foregroundMark x1="18182" y1="78621" x2="16783" y2="90345"/>
                        <a14:foregroundMark x1="16783" y1="90345" x2="25874" y2="99310"/>
                        <a14:foregroundMark x1="21678" y1="66207" x2="0" y2="62069"/>
                        <a14:foregroundMark x1="9091" y1="81379" x2="7692" y2="91724"/>
                        <a14:foregroundMark x1="42657" y1="87586" x2="56643" y2="93103"/>
                        <a14:foregroundMark x1="56643" y1="93103" x2="64336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44" y="2493978"/>
            <a:ext cx="857037" cy="869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83" y="1336114"/>
            <a:ext cx="1076735" cy="1162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51" y="2533695"/>
            <a:ext cx="1291750" cy="1231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183" y="2928490"/>
            <a:ext cx="1033131" cy="91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85" y="2320541"/>
            <a:ext cx="1162607" cy="918161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-713247" y="81256"/>
            <a:ext cx="6606631" cy="10712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839" y="3069156"/>
            <a:ext cx="1205547" cy="88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2" name="3.wav"/>
          </p:stSnd>
        </p:sndAc>
      </p:transition>
    </mc:Choice>
    <mc:Fallback xmlns="">
      <p:transition spd="slow" advClick="0" advTm="3000">
        <p:sndAc>
          <p:stSnd>
            <p:snd r:embed="rId17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" y="1303040"/>
            <a:ext cx="1638529" cy="2953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3" y="1265057"/>
            <a:ext cx="1876687" cy="292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9" b="99254" l="2959" r="94675">
                        <a14:foregroundMark x1="76331" y1="67164" x2="77515" y2="88806"/>
                        <a14:foregroundMark x1="72781" y1="78358" x2="70414" y2="99254"/>
                        <a14:foregroundMark x1="13609" y1="73881" x2="13609" y2="79851"/>
                        <a14:foregroundMark x1="13609" y1="79851" x2="18343" y2="84328"/>
                        <a14:foregroundMark x1="18343" y1="84328" x2="28994" y2="87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5" y="1142414"/>
            <a:ext cx="1076735" cy="1162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0" y="2727349"/>
            <a:ext cx="1291750" cy="1231318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995595" y="67365"/>
            <a:ext cx="6876091" cy="1379912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839" y="3069156"/>
            <a:ext cx="1205547" cy="889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47" b="97403" l="1026" r="97949">
                        <a14:foregroundMark x1="71795" y1="54545" x2="77436" y2="71429"/>
                        <a14:foregroundMark x1="77436" y1="71429" x2="77436" y2="78571"/>
                        <a14:foregroundMark x1="77436" y1="78571" x2="77436" y2="87013"/>
                        <a14:foregroundMark x1="77436" y1="87013" x2="63077" y2="92857"/>
                        <a14:foregroundMark x1="63077" y1="92857" x2="51795" y2="96104"/>
                        <a14:foregroundMark x1="51795" y1="96104" x2="29231" y2="97403"/>
                        <a14:foregroundMark x1="29231" y1="97403" x2="24615" y2="8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66" y="2258120"/>
            <a:ext cx="1162607" cy="918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92" y="3039624"/>
            <a:ext cx="1033131" cy="919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4476" y1="60000" x2="10490" y2="81379"/>
                        <a14:foregroundMark x1="18182" y1="78621" x2="16783" y2="90345"/>
                        <a14:foregroundMark x1="16783" y1="90345" x2="25874" y2="99310"/>
                        <a14:foregroundMark x1="21678" y1="66207" x2="0" y2="62069"/>
                        <a14:foregroundMark x1="9091" y1="81379" x2="7692" y2="91724"/>
                        <a14:foregroundMark x1="42657" y1="87586" x2="56643" y2="93103"/>
                        <a14:foregroundMark x1="56643" y1="93103" x2="64336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45" y="2529419"/>
            <a:ext cx="857037" cy="8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sndAc>
          <p:stSnd>
            <p:snd r:embed="rId2" name="4.wav"/>
          </p:stSnd>
        </p:sndAc>
      </p:transition>
    </mc:Choice>
    <mc:Fallback xmlns="">
      <p:transition spd="slow" advTm="9000">
        <p:sndAc>
          <p:stSnd>
            <p:snd r:embed="rId18" name="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3" y="1265057"/>
            <a:ext cx="1876687" cy="292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0" y="3370217"/>
            <a:ext cx="8981069" cy="30101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19" y="1670581"/>
            <a:ext cx="1077935" cy="8546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5" y="1142414"/>
            <a:ext cx="1076735" cy="1162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0" y="2727349"/>
            <a:ext cx="1291750" cy="1231318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-618565" y="-161365"/>
            <a:ext cx="6399023" cy="129490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4839" y="3069156"/>
            <a:ext cx="1205547" cy="889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" y="1265057"/>
            <a:ext cx="1638529" cy="2953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47" b="97403" l="1026" r="97949">
                        <a14:foregroundMark x1="71795" y1="54545" x2="77436" y2="71429"/>
                        <a14:foregroundMark x1="77436" y1="71429" x2="77436" y2="78571"/>
                        <a14:foregroundMark x1="77436" y1="78571" x2="77436" y2="87013"/>
                        <a14:foregroundMark x1="77436" y1="87013" x2="63077" y2="92857"/>
                        <a14:foregroundMark x1="63077" y1="92857" x2="51795" y2="96104"/>
                        <a14:foregroundMark x1="51795" y1="96104" x2="29231" y2="97403"/>
                        <a14:foregroundMark x1="29231" y1="97403" x2="24615" y2="83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8" y="2155834"/>
            <a:ext cx="1162607" cy="9181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54" y="2805110"/>
            <a:ext cx="1002370" cy="891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4476" y1="60000" x2="10490" y2="81379"/>
                        <a14:foregroundMark x1="18182" y1="78621" x2="16783" y2="90345"/>
                        <a14:foregroundMark x1="16783" y1="90345" x2="25874" y2="99310"/>
                        <a14:foregroundMark x1="21678" y1="66207" x2="0" y2="62069"/>
                        <a14:foregroundMark x1="9091" y1="81379" x2="7692" y2="91724"/>
                        <a14:foregroundMark x1="42657" y1="87586" x2="56643" y2="93103"/>
                        <a14:foregroundMark x1="56643" y1="93103" x2="64336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005" y="2473984"/>
            <a:ext cx="857037" cy="8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5.wav"/>
          </p:stSnd>
        </p:sndAc>
      </p:transition>
    </mc:Choice>
    <mc:Fallback xmlns="">
      <p:transition spd="slow">
        <p:sndAc>
          <p:stSnd>
            <p:snd r:embed="rId17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37" y="2060009"/>
            <a:ext cx="6877961" cy="2623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9" b="97015" l="2959" r="94675">
                        <a14:foregroundMark x1="84024" y1="26119" x2="95266" y2="26119"/>
                        <a14:foregroundMark x1="63314" y1="83582" x2="76331" y2="87313"/>
                        <a14:foregroundMark x1="76331" y1="87313" x2="76923" y2="92537"/>
                        <a14:foregroundMark x1="76923" y1="92537" x2="60947" y2="96269"/>
                        <a14:foregroundMark x1="36095" y1="88060" x2="27219" y2="82836"/>
                        <a14:foregroundMark x1="27219" y1="82836" x2="13609" y2="70149"/>
                        <a14:foregroundMark x1="21302" y1="75373" x2="4734" y2="66418"/>
                        <a14:foregroundMark x1="4734" y1="66418" x2="2959" y2="46269"/>
                        <a14:foregroundMark x1="2959" y1="46269" x2="13018" y2="29104"/>
                        <a14:foregroundMark x1="16568" y1="27612" x2="43195" y2="46269"/>
                        <a14:foregroundMark x1="40828" y1="92537" x2="26036" y2="9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368">
            <a:off x="5648043" y="428893"/>
            <a:ext cx="929281" cy="661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59" b="100000" l="699" r="97203">
                        <a14:foregroundMark x1="16783" y1="63448" x2="699" y2="59310"/>
                        <a14:foregroundMark x1="699" y1="59310" x2="7692" y2="78621"/>
                        <a14:foregroundMark x1="7692" y1="78621" x2="20280" y2="78621"/>
                        <a14:foregroundMark x1="20280" y1="78621" x2="20280" y2="78621"/>
                        <a14:foregroundMark x1="17483" y1="81379" x2="20280" y2="88966"/>
                        <a14:foregroundMark x1="22378" y1="88966" x2="31469" y2="93793"/>
                        <a14:foregroundMark x1="32168" y1="93793" x2="48951" y2="99310"/>
                        <a14:foregroundMark x1="46853" y1="96552" x2="61538" y2="97931"/>
                        <a14:foregroundMark x1="62238" y1="91724" x2="91608" y2="9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26" y="1099721"/>
            <a:ext cx="786315" cy="745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95092" l="0" r="97351">
                        <a14:foregroundMark x1="18543" y1="42331" x2="662" y2="42331"/>
                        <a14:foregroundMark x1="83444" y1="57669" x2="97351" y2="60123"/>
                        <a14:foregroundMark x1="52980" y1="25153" x2="21192" y2="12270"/>
                        <a14:foregroundMark x1="21192" y1="12270" x2="18543" y2="19018"/>
                        <a14:foregroundMark x1="18543" y1="19018" x2="18543" y2="32515"/>
                        <a14:foregroundMark x1="18543" y1="32515" x2="30464" y2="38650"/>
                        <a14:foregroundMark x1="33775" y1="32515" x2="31788" y2="29448"/>
                        <a14:foregroundMark x1="31788" y1="29448" x2="31126" y2="22699"/>
                        <a14:foregroundMark x1="35762" y1="22699" x2="35762" y2="22699"/>
                        <a14:foregroundMark x1="45695" y1="22699" x2="45695" y2="22699"/>
                        <a14:foregroundMark x1="37748" y1="77914" x2="35762" y2="92638"/>
                        <a14:foregroundMark x1="33775" y1="85890" x2="40397" y2="95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78" y="339293"/>
            <a:ext cx="830305" cy="896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75" b="89571" l="0" r="89474">
                        <a14:foregroundMark x1="38596" y1="22086" x2="40936" y2="11043"/>
                        <a14:foregroundMark x1="40936" y1="11043" x2="53801" y2="7975"/>
                        <a14:foregroundMark x1="51462" y1="11656" x2="67836" y2="18405"/>
                        <a14:foregroundMark x1="67836" y1="19632" x2="59649" y2="30675"/>
                        <a14:foregroundMark x1="59649" y1="30675" x2="57310" y2="34969"/>
                        <a14:foregroundMark x1="57310" y1="34969" x2="44444" y2="2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77" y="1088805"/>
            <a:ext cx="940278" cy="89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" b="99310" l="1227" r="95706">
                        <a14:foregroundMark x1="73006" y1="76552" x2="85890" y2="81379"/>
                        <a14:foregroundMark x1="85890" y1="81379" x2="80368" y2="91034"/>
                        <a14:foregroundMark x1="79755" y1="91034" x2="53374" y2="91034"/>
                        <a14:foregroundMark x1="61963" y1="91034" x2="53988" y2="99310"/>
                        <a14:foregroundMark x1="38650" y1="88966" x2="40491" y2="96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90" y="1498894"/>
            <a:ext cx="896289" cy="695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45" b="94156" l="6667" r="94359">
                        <a14:foregroundMark x1="69744" y1="78571" x2="77949" y2="81169"/>
                        <a14:foregroundMark x1="77949" y1="81169" x2="73846" y2="92208"/>
                        <a14:foregroundMark x1="73846" y1="92208" x2="57436" y2="94805"/>
                        <a14:foregroundMark x1="57436" y1="94805" x2="39487" y2="92857"/>
                        <a14:backgroundMark x1="60000" y1="88961" x2="60000" y2="88961"/>
                        <a14:backgroundMark x1="56410" y1="90909" x2="56410" y2="90909"/>
                        <a14:backgroundMark x1="67179" y1="87662" x2="67179" y2="87662"/>
                        <a14:backgroundMark x1="70769" y1="90909" x2="70769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877">
            <a:off x="3161418" y="546513"/>
            <a:ext cx="1072247" cy="730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11" y="4977816"/>
            <a:ext cx="6772416" cy="1650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6737" y="1576344"/>
            <a:ext cx="960133" cy="7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4" y="2872925"/>
            <a:ext cx="11210525" cy="4121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9" b="97015" l="2959" r="94675">
                        <a14:foregroundMark x1="84024" y1="26119" x2="95266" y2="26119"/>
                        <a14:foregroundMark x1="63314" y1="83582" x2="76331" y2="87313"/>
                        <a14:foregroundMark x1="76331" y1="87313" x2="76923" y2="92537"/>
                        <a14:foregroundMark x1="76923" y1="92537" x2="60947" y2="96269"/>
                        <a14:foregroundMark x1="36095" y1="88060" x2="27219" y2="82836"/>
                        <a14:foregroundMark x1="27219" y1="82836" x2="13609" y2="70149"/>
                        <a14:foregroundMark x1="21302" y1="75373" x2="4734" y2="66418"/>
                        <a14:foregroundMark x1="4734" y1="66418" x2="2959" y2="46269"/>
                        <a14:foregroundMark x1="2959" y1="46269" x2="13018" y2="29104"/>
                        <a14:foregroundMark x1="16568" y1="27612" x2="43195" y2="46269"/>
                        <a14:foregroundMark x1="40828" y1="92537" x2="26036" y2="9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484">
            <a:off x="6683506" y="1225302"/>
            <a:ext cx="1554101" cy="1145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9" b="100000" l="699" r="97203">
                        <a14:foregroundMark x1="16783" y1="63448" x2="699" y2="59310"/>
                        <a14:foregroundMark x1="699" y1="59310" x2="7692" y2="78621"/>
                        <a14:foregroundMark x1="7692" y1="78621" x2="20280" y2="78621"/>
                        <a14:foregroundMark x1="20280" y1="78621" x2="20280" y2="78621"/>
                        <a14:foregroundMark x1="17483" y1="81379" x2="20280" y2="88966"/>
                        <a14:foregroundMark x1="22378" y1="88966" x2="31469" y2="93793"/>
                        <a14:foregroundMark x1="32168" y1="93793" x2="48951" y2="99310"/>
                        <a14:foregroundMark x1="46853" y1="96552" x2="61538" y2="97931"/>
                        <a14:foregroundMark x1="62238" y1="91724" x2="91608" y2="9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19" y="1263513"/>
            <a:ext cx="1362265" cy="1291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5092" l="0" r="97351">
                        <a14:foregroundMark x1="18543" y1="42331" x2="662" y2="42331"/>
                        <a14:foregroundMark x1="83444" y1="57669" x2="97351" y2="60123"/>
                        <a14:foregroundMark x1="52980" y1="25153" x2="21192" y2="12270"/>
                        <a14:foregroundMark x1="21192" y1="12270" x2="18543" y2="19018"/>
                        <a14:foregroundMark x1="18543" y1="19018" x2="18543" y2="32515"/>
                        <a14:foregroundMark x1="18543" y1="32515" x2="30464" y2="38650"/>
                        <a14:foregroundMark x1="33775" y1="32515" x2="31788" y2="29448"/>
                        <a14:foregroundMark x1="31788" y1="29448" x2="31126" y2="22699"/>
                        <a14:foregroundMark x1="35762" y1="22699" x2="35762" y2="22699"/>
                        <a14:foregroundMark x1="45695" y1="22699" x2="45695" y2="22699"/>
                        <a14:foregroundMark x1="37748" y1="77914" x2="35762" y2="92638"/>
                        <a14:foregroundMark x1="33775" y1="85890" x2="40397" y2="95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226" y="1436463"/>
            <a:ext cx="1438476" cy="1552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75" b="89571" l="0" r="89474">
                        <a14:foregroundMark x1="38596" y1="22086" x2="40936" y2="11043"/>
                        <a14:foregroundMark x1="40936" y1="11043" x2="53801" y2="7975"/>
                        <a14:foregroundMark x1="51462" y1="11656" x2="67836" y2="18405"/>
                        <a14:foregroundMark x1="67836" y1="19632" x2="59649" y2="30675"/>
                        <a14:foregroundMark x1="59649" y1="30675" x2="57310" y2="34969"/>
                        <a14:foregroundMark x1="57310" y1="34969" x2="44444" y2="2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42" y="0"/>
            <a:ext cx="1570341" cy="1552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" b="99310" l="1227" r="95706">
                        <a14:foregroundMark x1="73006" y1="76552" x2="85890" y2="81379"/>
                        <a14:foregroundMark x1="85890" y1="81379" x2="80368" y2="91034"/>
                        <a14:foregroundMark x1="79755" y1="91034" x2="53374" y2="91034"/>
                        <a14:foregroundMark x1="61963" y1="91034" x2="53988" y2="99310"/>
                        <a14:foregroundMark x1="38650" y1="88966" x2="40491" y2="96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77" y="68920"/>
            <a:ext cx="1517105" cy="120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45" b="94156" l="6667" r="94359">
                        <a14:foregroundMark x1="69744" y1="78571" x2="77949" y2="81169"/>
                        <a14:foregroundMark x1="77949" y1="81169" x2="73846" y2="92208"/>
                        <a14:foregroundMark x1="73846" y1="92208" x2="57436" y2="94805"/>
                        <a14:foregroundMark x1="57436" y1="94805" x2="39487" y2="92857"/>
                        <a14:backgroundMark x1="60000" y1="88961" x2="60000" y2="88961"/>
                        <a14:backgroundMark x1="56410" y1="90909" x2="56410" y2="90909"/>
                        <a14:backgroundMark x1="67179" y1="87662" x2="67179" y2="87662"/>
                        <a14:backgroundMark x1="70769" y1="90909" x2="70769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877">
            <a:off x="612834" y="-81226"/>
            <a:ext cx="1749850" cy="1266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14" y="1571621"/>
            <a:ext cx="1688476" cy="132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44444E-6 L -0.00013 0.00024 C -0.00325 0.00162 -0.00638 0.00417 -0.00963 0.00533 C -0.01445 0.00672 -0.01927 0.00695 -0.02409 0.00695 C -0.06237 0.00695 -0.10065 0.00579 -0.13893 0.00533 C -0.15104 0.00579 -0.16315 0.00602 -0.17513 0.00695 C -0.18112 0.00741 -0.17877 0.01343 -0.18489 0.01783 C -0.18724 0.01968 -0.18971 0.0213 -0.19205 0.02338 C -0.19336 0.02454 -0.1944 0.02616 -0.1957 0.02709 C -0.19961 0.02963 -0.20377 0.03195 -0.20768 0.03426 C -0.21497 0.03866 -0.21172 0.03681 -0.21744 0.03959 C -0.21875 0.04098 -0.21966 0.0426 -0.22096 0.04329 C -0.22565 0.0463 -0.22916 0.0463 -0.2332 0.05047 C -0.24101 0.05903 -0.23255 0.05394 -0.24036 0.05787 C -0.24114 0.05903 -0.24179 0.06065 -0.24284 0.06135 C -0.24687 0.06459 -0.25169 0.06551 -0.25599 0.0669 C -0.26237 0.07338 -0.2569 0.06875 -0.26575 0.07223 C -0.26823 0.07338 -0.27304 0.07593 -0.27304 0.07616 C -0.27747 0.08612 -0.27278 0.07801 -0.28151 0.08334 C -0.28372 0.08473 -0.28554 0.08704 -0.2875 0.08889 C -0.29856 0.09746 -0.29596 0.09607 -0.30325 0.09977 C -0.30586 0.10209 -0.30807 0.1044 -0.31054 0.10695 C -0.31133 0.10787 -0.31718 0.11482 -0.31901 0.11598 L -0.33932 0.13056 C -0.34505 0.14283 -0.33789 0.12825 -0.34791 0.14306 C -0.3513 0.14838 -0.3513 0.1507 -0.35403 0.15602 C -0.35468 0.15718 -0.3556 0.15811 -0.35625 0.1595 C -0.35846 0.1632 -0.36041 0.16667 -0.3625 0.17037 C -0.36341 0.172 -0.36653 0.1794 -0.36849 0.18125 C -0.37435 0.18704 -0.38034 0.19283 -0.38659 0.19769 C -0.38815 0.19885 -0.38971 0.20024 -0.39127 0.20116 C -0.39765 0.20463 -0.40416 0.20718 -0.41067 0.21042 C -0.41185 0.21158 -0.41302 0.21343 -0.41432 0.21412 C -0.42487 0.21922 -0.42851 0.21945 -0.43854 0.2213 C -0.44648 0.22917 -0.43997 0.22385 -0.45664 0.22662 C -0.45898 0.22709 -0.46146 0.22801 -0.4638 0.22848 C -0.46744 0.22917 -0.47109 0.22963 -0.47474 0.23033 C -0.47877 0.23218 -0.47708 0.23195 -0.47955 0.23195 L -0.66185 0.42639 L -0.66185 0.43565 " pathEditMode="relative" rAng="0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86" y="2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4297 0.394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14987 0.152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20573 0.31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46276 0.390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12057 0.229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04193 0.29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34" b="93493" l="1391" r="96334">
                        <a14:foregroundMark x1="1896" y1="23630" x2="7585" y2="21575"/>
                        <a14:foregroundMark x1="7585" y1="21575" x2="11757" y2="19863"/>
                        <a14:foregroundMark x1="11757" y1="19863" x2="14665" y2="9932"/>
                        <a14:foregroundMark x1="14665" y1="9932" x2="22503" y2="8562"/>
                        <a14:foregroundMark x1="23135" y1="9589" x2="36283" y2="11301"/>
                        <a14:foregroundMark x1="36283" y1="11301" x2="45765" y2="15753"/>
                        <a14:foregroundMark x1="45765" y1="15753" x2="59292" y2="12329"/>
                        <a14:foregroundMark x1="59292" y1="12329" x2="66751" y2="7534"/>
                        <a14:foregroundMark x1="66751" y1="7534" x2="76106" y2="10274"/>
                        <a14:foregroundMark x1="76106" y1="10274" x2="89886" y2="18151"/>
                        <a14:foregroundMark x1="89886" y1="18151" x2="93047" y2="19178"/>
                        <a14:foregroundMark x1="93047" y1="19178" x2="94690" y2="28767"/>
                        <a14:foregroundMark x1="94690" y1="28767" x2="94817" y2="51370"/>
                        <a14:foregroundMark x1="94817" y1="51370" x2="94817" y2="80479"/>
                        <a14:foregroundMark x1="60303" y1="86301" x2="52465" y2="93151"/>
                        <a14:foregroundMark x1="52465" y1="93151" x2="40708" y2="92808"/>
                        <a14:foregroundMark x1="40708" y1="92808" x2="39064" y2="66438"/>
                        <a14:foregroundMark x1="39064" y1="66438" x2="38938" y2="51712"/>
                        <a14:foregroundMark x1="38938" y1="51712" x2="22377" y2="66438"/>
                        <a14:foregroundMark x1="22377" y1="66438" x2="1770" y2="67466"/>
                        <a14:foregroundMark x1="3540" y1="71233" x2="5815" y2="84932"/>
                        <a14:foregroundMark x1="5815" y1="84932" x2="17193" y2="89384"/>
                        <a14:foregroundMark x1="17193" y1="89384" x2="75601" y2="88014"/>
                        <a14:foregroundMark x1="75601" y1="88014" x2="88369" y2="89726"/>
                        <a14:foregroundMark x1="88496" y1="89384" x2="80784" y2="71575"/>
                        <a14:foregroundMark x1="80784" y1="71575" x2="67509" y2="54110"/>
                        <a14:backgroundMark x1="85461" y1="1370" x2="89507" y2="2055"/>
                        <a14:backgroundMark x1="40076" y1="10959" x2="42478" y2="23630"/>
                        <a14:backgroundMark x1="20480" y1="0" x2="34387" y2="5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22515"/>
            <a:ext cx="9614262" cy="3377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9" b="97015" l="2959" r="94675">
                        <a14:foregroundMark x1="84024" y1="26119" x2="95266" y2="26119"/>
                        <a14:foregroundMark x1="63314" y1="83582" x2="76331" y2="87313"/>
                        <a14:foregroundMark x1="76331" y1="87313" x2="76923" y2="92537"/>
                        <a14:foregroundMark x1="76923" y1="92537" x2="60947" y2="96269"/>
                        <a14:foregroundMark x1="36095" y1="88060" x2="27219" y2="82836"/>
                        <a14:foregroundMark x1="27219" y1="82836" x2="13609" y2="70149"/>
                        <a14:foregroundMark x1="21302" y1="75373" x2="4734" y2="66418"/>
                        <a14:foregroundMark x1="4734" y1="66418" x2="2959" y2="46269"/>
                        <a14:foregroundMark x1="2959" y1="46269" x2="13018" y2="29104"/>
                        <a14:foregroundMark x1="16568" y1="27612" x2="43195" y2="46269"/>
                        <a14:foregroundMark x1="40828" y1="92537" x2="26036" y2="95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1538">
            <a:off x="6837999" y="118677"/>
            <a:ext cx="1351071" cy="961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59" b="100000" l="699" r="97203">
                        <a14:foregroundMark x1="16783" y1="63448" x2="699" y2="59310"/>
                        <a14:foregroundMark x1="699" y1="59310" x2="7692" y2="78621"/>
                        <a14:foregroundMark x1="7692" y1="78621" x2="20280" y2="78621"/>
                        <a14:foregroundMark x1="20280" y1="78621" x2="20280" y2="78621"/>
                        <a14:foregroundMark x1="17483" y1="81379" x2="20280" y2="88966"/>
                        <a14:foregroundMark x1="22378" y1="88966" x2="31469" y2="93793"/>
                        <a14:foregroundMark x1="32168" y1="93793" x2="48951" y2="99310"/>
                        <a14:foregroundMark x1="46853" y1="96552" x2="61538" y2="97931"/>
                        <a14:foregroundMark x1="62238" y1="91724" x2="91608" y2="9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27" y="808403"/>
            <a:ext cx="1143214" cy="1083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95092" l="0" r="97351">
                        <a14:foregroundMark x1="18543" y1="42331" x2="662" y2="42331"/>
                        <a14:foregroundMark x1="83444" y1="57669" x2="97351" y2="60123"/>
                        <a14:foregroundMark x1="52980" y1="25153" x2="21192" y2="12270"/>
                        <a14:foregroundMark x1="21192" y1="12270" x2="18543" y2="19018"/>
                        <a14:foregroundMark x1="18543" y1="19018" x2="18543" y2="32515"/>
                        <a14:foregroundMark x1="18543" y1="32515" x2="30464" y2="38650"/>
                        <a14:foregroundMark x1="33775" y1="32515" x2="31788" y2="29448"/>
                        <a14:foregroundMark x1="31788" y1="29448" x2="31126" y2="22699"/>
                        <a14:foregroundMark x1="35762" y1="22699" x2="35762" y2="22699"/>
                        <a14:foregroundMark x1="45695" y1="22699" x2="45695" y2="22699"/>
                        <a14:foregroundMark x1="37748" y1="77914" x2="35762" y2="92638"/>
                        <a14:foregroundMark x1="33775" y1="85890" x2="40397" y2="95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238" y="923919"/>
            <a:ext cx="1207171" cy="1303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75" b="89571" l="0" r="89474">
                        <a14:foregroundMark x1="38596" y1="22086" x2="40936" y2="11043"/>
                        <a14:foregroundMark x1="40936" y1="11043" x2="53801" y2="7975"/>
                        <a14:foregroundMark x1="51462" y1="11656" x2="67836" y2="18405"/>
                        <a14:foregroundMark x1="67836" y1="19632" x2="59649" y2="30675"/>
                        <a14:foregroundMark x1="59649" y1="30675" x2="57310" y2="34969"/>
                        <a14:foregroundMark x1="57310" y1="34969" x2="44444" y2="2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22" y="698564"/>
            <a:ext cx="1367059" cy="1303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" b="99310" l="1227" r="95706">
                        <a14:foregroundMark x1="73006" y1="76552" x2="85890" y2="81379"/>
                        <a14:foregroundMark x1="85890" y1="81379" x2="80368" y2="91034"/>
                        <a14:foregroundMark x1="79755" y1="91034" x2="53374" y2="91034"/>
                        <a14:foregroundMark x1="61963" y1="91034" x2="53988" y2="99310"/>
                        <a14:foregroundMark x1="38650" y1="88966" x2="40491" y2="96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36" y="251296"/>
            <a:ext cx="1303104" cy="1011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45" b="94156" l="6667" r="94359">
                        <a14:foregroundMark x1="69744" y1="78571" x2="77949" y2="81169"/>
                        <a14:foregroundMark x1="77949" y1="81169" x2="73846" y2="92208"/>
                        <a14:foregroundMark x1="73846" y1="92208" x2="57436" y2="94805"/>
                        <a14:foregroundMark x1="57436" y1="94805" x2="39487" y2="92857"/>
                        <a14:backgroundMark x1="60000" y1="88961" x2="60000" y2="88961"/>
                        <a14:backgroundMark x1="56410" y1="90909" x2="56410" y2="90909"/>
                        <a14:backgroundMark x1="67179" y1="87662" x2="67179" y2="87662"/>
                        <a14:backgroundMark x1="70769" y1="90909" x2="70769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08">
            <a:off x="7738212" y="59721"/>
            <a:ext cx="1558927" cy="1062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0" y="3899852"/>
            <a:ext cx="9183188" cy="2579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15" b="97170" l="9664" r="953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000" y="545489"/>
            <a:ext cx="1395926" cy="1029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5058" y="5543282"/>
            <a:ext cx="6131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1097" y="5543283"/>
            <a:ext cx="6131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9961" y="5543283"/>
            <a:ext cx="6131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64669" y="5543281"/>
            <a:ext cx="6131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4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8" y="2157293"/>
            <a:ext cx="12405789" cy="4437528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255494" y="309282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576" y="416859"/>
            <a:ext cx="9950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8?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43154" y="3668034"/>
            <a:ext cx="1031965" cy="496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9 - 1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21082301">
            <a:off x="3386020" y="3842633"/>
            <a:ext cx="1045758" cy="528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665557">
            <a:off x="7943254" y="3853791"/>
            <a:ext cx="1054737" cy="4963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824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0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4" b="89673" l="107" r="94319">
                        <a14:foregroundMark x1="3323" y1="77078" x2="3323" y2="77078"/>
                        <a14:foregroundMark x1="3323" y1="77078" x2="3215" y2="77834"/>
                        <a14:foregroundMark x1="3215" y1="77834" x2="3215" y2="77834"/>
                        <a14:foregroundMark x1="3215" y1="77834" x2="1608" y2="84383"/>
                        <a14:foregroundMark x1="1608" y1="84383" x2="1608" y2="84383"/>
                        <a14:foregroundMark x1="1608" y1="84383" x2="7288" y2="88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" y="1344706"/>
            <a:ext cx="12330953" cy="5683006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21023" y="60684"/>
            <a:ext cx="820271" cy="67235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423" y="67579"/>
            <a:ext cx="11008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9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6" b="89941" l="3738" r="93458">
                        <a14:foregroundMark x1="11682" y1="13018" x2="88318" y2="11834"/>
                        <a14:foregroundMark x1="88318" y1="11834" x2="90654" y2="11834"/>
                        <a14:foregroundMark x1="90654" y1="11834" x2="90654" y2="85799"/>
                        <a14:foregroundMark x1="90654" y1="85799" x2="3738" y2="88757"/>
                        <a14:foregroundMark x1="9346" y1="87574" x2="10280" y2="14793"/>
                        <a14:foregroundMark x1="17757" y1="15976" x2="27103" y2="16568"/>
                        <a14:foregroundMark x1="27103" y1="16568" x2="21963" y2="33728"/>
                        <a14:foregroundMark x1="56075" y1="15385" x2="78972" y2="31953"/>
                        <a14:foregroundMark x1="78972" y1="31953" x2="87850" y2="56805"/>
                        <a14:foregroundMark x1="87850" y1="56805" x2="87383" y2="59172"/>
                        <a14:foregroundMark x1="16355" y1="63905" x2="16355" y2="85799"/>
                        <a14:backgroundMark x1="7009" y1="48521" x2="7009" y2="87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6" y="-168090"/>
            <a:ext cx="3326991" cy="3106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56" b="89840" l="0" r="90395">
                        <a14:foregroundMark x1="5085" y1="25668" x2="5085" y2="25668"/>
                        <a14:foregroundMark x1="5085" y1="26203" x2="44633" y2="20856"/>
                        <a14:foregroundMark x1="44633" y1="20856" x2="87006" y2="22460"/>
                        <a14:foregroundMark x1="87006" y1="22460" x2="88701" y2="53476"/>
                        <a14:foregroundMark x1="88701" y1="53476" x2="90395" y2="86631"/>
                        <a14:foregroundMark x1="90395" y1="85561" x2="58192" y2="89840"/>
                        <a14:foregroundMark x1="56497" y1="87701" x2="7345" y2="89305"/>
                        <a14:foregroundMark x1="7345" y1="89305" x2="4520" y2="64706"/>
                        <a14:foregroundMark x1="3390" y1="51337" x2="14124" y2="33155"/>
                        <a14:foregroundMark x1="7910" y1="36898" x2="3390" y2="23529"/>
                        <a14:foregroundMark x1="3390" y1="23529" x2="17514" y2="22460"/>
                        <a14:foregroundMark x1="18644" y1="22460" x2="33333" y2="22460"/>
                        <a14:foregroundMark x1="64972" y1="25134" x2="85876" y2="43850"/>
                        <a14:foregroundMark x1="81921" y1="50802" x2="81921" y2="50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28" y="-349628"/>
            <a:ext cx="2735122" cy="3455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4118" l="12565" r="95812">
                        <a14:foregroundMark x1="13613" y1="13725" x2="52356" y2="11765"/>
                        <a14:foregroundMark x1="53927" y1="13072" x2="94241" y2="13072"/>
                        <a14:foregroundMark x1="94241" y1="14379" x2="95288" y2="54902"/>
                        <a14:foregroundMark x1="94764" y1="54902" x2="95812" y2="90196"/>
                        <a14:foregroundMark x1="94764" y1="88235" x2="85340" y2="92810"/>
                        <a14:foregroundMark x1="84293" y1="91503" x2="12565" y2="92810"/>
                        <a14:foregroundMark x1="13613" y1="92157" x2="13089" y2="12418"/>
                        <a14:foregroundMark x1="13613" y1="15033" x2="25131" y2="20261"/>
                        <a14:foregroundMark x1="27749" y1="25490" x2="24084" y2="43791"/>
                        <a14:foregroundMark x1="63351" y1="15033" x2="85340" y2="37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41" y="-80685"/>
            <a:ext cx="2949235" cy="2931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382" l="10000" r="94762">
                        <a14:foregroundMark x1="79048" y1="40838" x2="79048" y2="40838"/>
                        <a14:foregroundMark x1="75714" y1="40314" x2="72381" y2="38743"/>
                        <a14:foregroundMark x1="72381" y1="38743" x2="74286" y2="42408"/>
                        <a14:foregroundMark x1="21429" y1="83246" x2="28095" y2="92670"/>
                        <a14:foregroundMark x1="28571" y1="92670" x2="34762" y2="93717"/>
                        <a14:foregroundMark x1="34762" y1="93717" x2="47143" y2="94764"/>
                        <a14:foregroundMark x1="65714" y1="92147" x2="67619" y2="95812"/>
                        <a14:foregroundMark x1="69048" y1="93717" x2="57143" y2="97382"/>
                        <a14:backgroundMark x1="32381" y1="91099" x2="40952" y2="94241"/>
                        <a14:backgroundMark x1="40952" y1="94241" x2="65714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94" y="4450976"/>
            <a:ext cx="2569808" cy="2139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8" b="94472" l="5528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37" y="3906676"/>
            <a:ext cx="2477262" cy="2507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80" b="98315" l="6075" r="95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54" y="3738281"/>
            <a:ext cx="2393575" cy="2124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15" b="96610" l="3766" r="89540">
                        <a14:foregroundMark x1="22594" y1="44068" x2="22594" y2="44068"/>
                        <a14:foregroundMark x1="19247" y1="45763" x2="15481" y2="45763"/>
                        <a14:foregroundMark x1="21339" y1="42373" x2="25941" y2="50847"/>
                        <a14:foregroundMark x1="25941" y1="50847" x2="37657" y2="28249"/>
                        <a14:foregroundMark x1="45188" y1="22034" x2="45188" y2="14689"/>
                        <a14:foregroundMark x1="34728" y1="89266" x2="34728" y2="89266"/>
                        <a14:foregroundMark x1="31799" y1="90960" x2="28452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9" y="4793262"/>
            <a:ext cx="2859741" cy="21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30834 -0.38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1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50351 -0.336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-1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47448 -0.304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0365 -0.426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-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317</Words>
  <Application>Microsoft Office PowerPoint</Application>
  <PresentationFormat>Widescreen</PresentationFormat>
  <Paragraphs>120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2023-04-05T14:01:01Z</dcterms:created>
  <dcterms:modified xsi:type="dcterms:W3CDTF">2023-04-10T13:08:34Z</dcterms:modified>
</cp:coreProperties>
</file>