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27" r:id="rId2"/>
    <p:sldId id="465" r:id="rId3"/>
    <p:sldId id="477" r:id="rId4"/>
    <p:sldId id="478" r:id="rId5"/>
    <p:sldId id="443" r:id="rId6"/>
    <p:sldId id="481" r:id="rId7"/>
    <p:sldId id="482" r:id="rId8"/>
    <p:sldId id="483" r:id="rId9"/>
    <p:sldId id="484" r:id="rId10"/>
    <p:sldId id="488" r:id="rId11"/>
    <p:sldId id="485" r:id="rId12"/>
    <p:sldId id="486" r:id="rId13"/>
    <p:sldId id="487" r:id="rId14"/>
    <p:sldId id="489" r:id="rId15"/>
    <p:sldId id="480" r:id="rId16"/>
    <p:sldId id="494" r:id="rId17"/>
    <p:sldId id="495" r:id="rId18"/>
    <p:sldId id="496" r:id="rId19"/>
    <p:sldId id="497" r:id="rId20"/>
    <p:sldId id="504" r:id="rId21"/>
    <p:sldId id="505" r:id="rId22"/>
    <p:sldId id="493" r:id="rId23"/>
    <p:sldId id="506" r:id="rId24"/>
    <p:sldId id="507" r:id="rId25"/>
    <p:sldId id="500" r:id="rId26"/>
    <p:sldId id="491" r:id="rId27"/>
    <p:sldId id="492" r:id="rId28"/>
    <p:sldId id="340" r:id="rId29"/>
  </p:sldIdLst>
  <p:sldSz cx="16276638" cy="9144000"/>
  <p:notesSz cx="6858000" cy="9144000"/>
  <p:custDataLst>
    <p:tags r:id="rId3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00FF"/>
    <a:srgbClr val="FF0000"/>
    <a:srgbClr val="FF3399"/>
    <a:srgbClr val="0000CC"/>
    <a:srgbClr val="FF0066"/>
    <a:srgbClr val="FF7C80"/>
    <a:srgbClr val="EDF6F7"/>
    <a:srgbClr val="FF66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1776FF-66C6-4F79-9C51-A33A9AE7CD87}" v="318" dt="2022-07-05T01:23:51.5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8" autoAdjust="0"/>
    <p:restoredTop sz="94660"/>
  </p:normalViewPr>
  <p:slideViewPr>
    <p:cSldViewPr>
      <p:cViewPr varScale="1">
        <p:scale>
          <a:sx n="48" d="100"/>
          <a:sy n="48" d="100"/>
        </p:scale>
        <p:origin x="1332" y="3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Ha" userId="270efafb50020bd6" providerId="LiveId" clId="{B71776FF-66C6-4F79-9C51-A33A9AE7CD87}"/>
    <pc:docChg chg="undo custSel addSld delSld modSld">
      <pc:chgData name="Trang Ha" userId="270efafb50020bd6" providerId="LiveId" clId="{B71776FF-66C6-4F79-9C51-A33A9AE7CD87}" dt="2022-07-05T01:23:51.526" v="2458" actId="14100"/>
      <pc:docMkLst>
        <pc:docMk/>
      </pc:docMkLst>
      <pc:sldChg chg="modSp mod">
        <pc:chgData name="Trang Ha" userId="270efafb50020bd6" providerId="LiveId" clId="{B71776FF-66C6-4F79-9C51-A33A9AE7CD87}" dt="2022-07-05T01:23:51.526" v="2458" actId="14100"/>
        <pc:sldMkLst>
          <pc:docMk/>
          <pc:sldMk cId="0" sldId="327"/>
        </pc:sldMkLst>
        <pc:spChg chg="mod">
          <ac:chgData name="Trang Ha" userId="270efafb50020bd6" providerId="LiveId" clId="{B71776FF-66C6-4F79-9C51-A33A9AE7CD87}" dt="2022-07-05T01:23:41.996" v="2456" actId="20577"/>
          <ac:spMkLst>
            <pc:docMk/>
            <pc:sldMk cId="0" sldId="327"/>
            <ac:spMk id="2057" creationId="{00000000-0000-0000-0000-000000000000}"/>
          </ac:spMkLst>
        </pc:spChg>
        <pc:picChg chg="mod">
          <ac:chgData name="Trang Ha" userId="270efafb50020bd6" providerId="LiveId" clId="{B71776FF-66C6-4F79-9C51-A33A9AE7CD87}" dt="2022-07-05T01:23:46.689" v="2457" actId="14100"/>
          <ac:picMkLst>
            <pc:docMk/>
            <pc:sldMk cId="0" sldId="327"/>
            <ac:picMk id="13" creationId="{00000000-0000-0000-0000-000000000000}"/>
          </ac:picMkLst>
        </pc:picChg>
        <pc:picChg chg="mod">
          <ac:chgData name="Trang Ha" userId="270efafb50020bd6" providerId="LiveId" clId="{B71776FF-66C6-4F79-9C51-A33A9AE7CD87}" dt="2022-07-05T01:23:51.526" v="2458" actId="14100"/>
          <ac:picMkLst>
            <pc:docMk/>
            <pc:sldMk cId="0" sldId="327"/>
            <ac:picMk id="2051" creationId="{00000000-0000-0000-0000-000000000000}"/>
          </ac:picMkLst>
        </pc:picChg>
      </pc:sldChg>
      <pc:sldChg chg="delSp modSp mod delAnim">
        <pc:chgData name="Trang Ha" userId="270efafb50020bd6" providerId="LiveId" clId="{B71776FF-66C6-4F79-9C51-A33A9AE7CD87}" dt="2022-07-05T01:22:43.907" v="2416" actId="20577"/>
        <pc:sldMkLst>
          <pc:docMk/>
          <pc:sldMk cId="0" sldId="407"/>
        </pc:sldMkLst>
        <pc:spChg chg="mod">
          <ac:chgData name="Trang Ha" userId="270efafb50020bd6" providerId="LiveId" clId="{B71776FF-66C6-4F79-9C51-A33A9AE7CD87}" dt="2022-07-05T01:22:43.907" v="2416" actId="20577"/>
          <ac:spMkLst>
            <pc:docMk/>
            <pc:sldMk cId="0" sldId="407"/>
            <ac:spMk id="13" creationId="{00000000-0000-0000-0000-000000000000}"/>
          </ac:spMkLst>
        </pc:spChg>
        <pc:spChg chg="del">
          <ac:chgData name="Trang Ha" userId="270efafb50020bd6" providerId="LiveId" clId="{B71776FF-66C6-4F79-9C51-A33A9AE7CD87}" dt="2022-07-05T01:22:36.567" v="2413" actId="478"/>
          <ac:spMkLst>
            <pc:docMk/>
            <pc:sldMk cId="0" sldId="407"/>
            <ac:spMk id="31" creationId="{00000000-0000-0000-0000-000000000000}"/>
          </ac:spMkLst>
        </pc:spChg>
        <pc:spChg chg="del mod">
          <ac:chgData name="Trang Ha" userId="270efafb50020bd6" providerId="LiveId" clId="{B71776FF-66C6-4F79-9C51-A33A9AE7CD87}" dt="2022-07-05T01:22:20.412" v="2409" actId="478"/>
          <ac:spMkLst>
            <pc:docMk/>
            <pc:sldMk cId="0" sldId="407"/>
            <ac:spMk id="35" creationId="{00000000-0000-0000-0000-000000000000}"/>
          </ac:spMkLst>
        </pc:spChg>
        <pc:spChg chg="del">
          <ac:chgData name="Trang Ha" userId="270efafb50020bd6" providerId="LiveId" clId="{B71776FF-66C6-4F79-9C51-A33A9AE7CD87}" dt="2022-07-05T01:22:38.228" v="2414" actId="478"/>
          <ac:spMkLst>
            <pc:docMk/>
            <pc:sldMk cId="0" sldId="407"/>
            <ac:spMk id="38" creationId="{00000000-0000-0000-0000-000000000000}"/>
          </ac:spMkLst>
        </pc:spChg>
        <pc:spChg chg="del">
          <ac:chgData name="Trang Ha" userId="270efafb50020bd6" providerId="LiveId" clId="{B71776FF-66C6-4F79-9C51-A33A9AE7CD87}" dt="2022-07-05T01:22:32.109" v="2410" actId="478"/>
          <ac:spMkLst>
            <pc:docMk/>
            <pc:sldMk cId="0" sldId="407"/>
            <ac:spMk id="39" creationId="{00000000-0000-0000-0000-000000000000}"/>
          </ac:spMkLst>
        </pc:spChg>
        <pc:grpChg chg="del">
          <ac:chgData name="Trang Ha" userId="270efafb50020bd6" providerId="LiveId" clId="{B71776FF-66C6-4F79-9C51-A33A9AE7CD87}" dt="2022-07-05T01:22:14.814" v="2406" actId="478"/>
          <ac:grpSpMkLst>
            <pc:docMk/>
            <pc:sldMk cId="0" sldId="407"/>
            <ac:grpSpMk id="14" creationId="{00000000-0000-0000-0000-000000000000}"/>
          </ac:grpSpMkLst>
        </pc:grpChg>
        <pc:grpChg chg="del">
          <ac:chgData name="Trang Ha" userId="270efafb50020bd6" providerId="LiveId" clId="{B71776FF-66C6-4F79-9C51-A33A9AE7CD87}" dt="2022-07-05T01:22:15.670" v="2407" actId="478"/>
          <ac:grpSpMkLst>
            <pc:docMk/>
            <pc:sldMk cId="0" sldId="407"/>
            <ac:grpSpMk id="17" creationId="{00000000-0000-0000-0000-000000000000}"/>
          </ac:grpSpMkLst>
        </pc:grpChg>
        <pc:grpChg chg="del">
          <ac:chgData name="Trang Ha" userId="270efafb50020bd6" providerId="LiveId" clId="{B71776FF-66C6-4F79-9C51-A33A9AE7CD87}" dt="2022-07-05T01:22:33.392" v="2411" actId="478"/>
          <ac:grpSpMkLst>
            <pc:docMk/>
            <pc:sldMk cId="0" sldId="407"/>
            <ac:grpSpMk id="20" creationId="{00000000-0000-0000-0000-000000000000}"/>
          </ac:grpSpMkLst>
        </pc:grpChg>
        <pc:grpChg chg="del">
          <ac:chgData name="Trang Ha" userId="270efafb50020bd6" providerId="LiveId" clId="{B71776FF-66C6-4F79-9C51-A33A9AE7CD87}" dt="2022-07-05T01:22:34.516" v="2412" actId="478"/>
          <ac:grpSpMkLst>
            <pc:docMk/>
            <pc:sldMk cId="0" sldId="407"/>
            <ac:grpSpMk id="28" creationId="{00000000-0000-0000-0000-000000000000}"/>
          </ac:grpSpMkLst>
        </pc:grpChg>
      </pc:sldChg>
      <pc:sldChg chg="addSp delSp modSp add del mod delAnim modAnim">
        <pc:chgData name="Trang Ha" userId="270efafb50020bd6" providerId="LiveId" clId="{B71776FF-66C6-4F79-9C51-A33A9AE7CD87}" dt="2022-07-05T01:23:20.910" v="2418" actId="1076"/>
        <pc:sldMkLst>
          <pc:docMk/>
          <pc:sldMk cId="0" sldId="408"/>
        </pc:sldMkLst>
        <pc:spChg chg="mod">
          <ac:chgData name="Trang Ha" userId="270efafb50020bd6" providerId="LiveId" clId="{B71776FF-66C6-4F79-9C51-A33A9AE7CD87}" dt="2022-07-04T22:31:53.471" v="301" actId="114"/>
          <ac:spMkLst>
            <pc:docMk/>
            <pc:sldMk cId="0" sldId="408"/>
            <ac:spMk id="12" creationId="{00000000-0000-0000-0000-000000000000}"/>
          </ac:spMkLst>
        </pc:spChg>
        <pc:spChg chg="del mod">
          <ac:chgData name="Trang Ha" userId="270efafb50020bd6" providerId="LiveId" clId="{B71776FF-66C6-4F79-9C51-A33A9AE7CD87}" dt="2022-07-04T22:31:37.974" v="298" actId="478"/>
          <ac:spMkLst>
            <pc:docMk/>
            <pc:sldMk cId="0" sldId="408"/>
            <ac:spMk id="19" creationId="{00000000-0000-0000-0000-000000000000}"/>
          </ac:spMkLst>
        </pc:spChg>
        <pc:spChg chg="del">
          <ac:chgData name="Trang Ha" userId="270efafb50020bd6" providerId="LiveId" clId="{B71776FF-66C6-4F79-9C51-A33A9AE7CD87}" dt="2022-07-04T22:29:24.933" v="59" actId="478"/>
          <ac:spMkLst>
            <pc:docMk/>
            <pc:sldMk cId="0" sldId="408"/>
            <ac:spMk id="21" creationId="{00000000-0000-0000-0000-000000000000}"/>
          </ac:spMkLst>
        </pc:spChg>
        <pc:spChg chg="add mod">
          <ac:chgData name="Trang Ha" userId="270efafb50020bd6" providerId="LiveId" clId="{B71776FF-66C6-4F79-9C51-A33A9AE7CD87}" dt="2022-07-04T22:29:25.800" v="60"/>
          <ac:spMkLst>
            <pc:docMk/>
            <pc:sldMk cId="0" sldId="408"/>
            <ac:spMk id="22" creationId="{9D76DDBE-0420-3932-B459-DDFF8F1CD340}"/>
          </ac:spMkLst>
        </pc:spChg>
        <pc:spChg chg="add mod">
          <ac:chgData name="Trang Ha" userId="270efafb50020bd6" providerId="LiveId" clId="{B71776FF-66C6-4F79-9C51-A33A9AE7CD87}" dt="2022-07-04T23:08:37.370" v="1780" actId="20577"/>
          <ac:spMkLst>
            <pc:docMk/>
            <pc:sldMk cId="0" sldId="408"/>
            <ac:spMk id="28" creationId="{F57D8484-2CF3-FA77-8227-58AFA2BD90BE}"/>
          </ac:spMkLst>
        </pc:spChg>
        <pc:spChg chg="add del mod">
          <ac:chgData name="Trang Ha" userId="270efafb50020bd6" providerId="LiveId" clId="{B71776FF-66C6-4F79-9C51-A33A9AE7CD87}" dt="2022-07-04T22:55:43.969" v="1427"/>
          <ac:spMkLst>
            <pc:docMk/>
            <pc:sldMk cId="0" sldId="408"/>
            <ac:spMk id="29" creationId="{75B352C1-5160-59DF-F524-CE5171D9A821}"/>
          </ac:spMkLst>
        </pc:spChg>
        <pc:spChg chg="add mod">
          <ac:chgData name="Trang Ha" userId="270efafb50020bd6" providerId="LiveId" clId="{B71776FF-66C6-4F79-9C51-A33A9AE7CD87}" dt="2022-07-04T23:09:19.583" v="1784" actId="20577"/>
          <ac:spMkLst>
            <pc:docMk/>
            <pc:sldMk cId="0" sldId="408"/>
            <ac:spMk id="32" creationId="{7E58429E-6B8E-4BC8-D1FF-0A6773104491}"/>
          </ac:spMkLst>
        </pc:spChg>
        <pc:spChg chg="add mod">
          <ac:chgData name="Trang Ha" userId="270efafb50020bd6" providerId="LiveId" clId="{B71776FF-66C6-4F79-9C51-A33A9AE7CD87}" dt="2022-07-04T23:08:26.994" v="1775" actId="1076"/>
          <ac:spMkLst>
            <pc:docMk/>
            <pc:sldMk cId="0" sldId="408"/>
            <ac:spMk id="33" creationId="{7388D40A-16F3-2A1F-58E0-F2D29B19DB28}"/>
          </ac:spMkLst>
        </pc:spChg>
        <pc:spChg chg="add mod">
          <ac:chgData name="Trang Ha" userId="270efafb50020bd6" providerId="LiveId" clId="{B71776FF-66C6-4F79-9C51-A33A9AE7CD87}" dt="2022-07-05T01:23:20.910" v="2418" actId="1076"/>
          <ac:spMkLst>
            <pc:docMk/>
            <pc:sldMk cId="0" sldId="408"/>
            <ac:spMk id="34" creationId="{17FBE120-07E0-B566-6B9A-BC4CE18A48EA}"/>
          </ac:spMkLst>
        </pc:spChg>
        <pc:graphicFrameChg chg="add mod modGraphic">
          <ac:chgData name="Trang Ha" userId="270efafb50020bd6" providerId="LiveId" clId="{B71776FF-66C6-4F79-9C51-A33A9AE7CD87}" dt="2022-07-04T23:10:23.619" v="1847" actId="255"/>
          <ac:graphicFrameMkLst>
            <pc:docMk/>
            <pc:sldMk cId="0" sldId="408"/>
            <ac:graphicFrameMk id="4" creationId="{8005610F-A287-AD19-4519-9261ADE7F4BE}"/>
          </ac:graphicFrameMkLst>
        </pc:graphicFrameChg>
        <pc:graphicFrameChg chg="add del mod">
          <ac:chgData name="Trang Ha" userId="270efafb50020bd6" providerId="LiveId" clId="{B71776FF-66C6-4F79-9C51-A33A9AE7CD87}" dt="2022-07-04T22:36:10.364" v="324"/>
          <ac:graphicFrameMkLst>
            <pc:docMk/>
            <pc:sldMk cId="0" sldId="408"/>
            <ac:graphicFrameMk id="5" creationId="{2D903F71-CB63-1049-EE38-A6FBED2CADEC}"/>
          </ac:graphicFrameMkLst>
        </pc:graphicFrameChg>
        <pc:picChg chg="add del mod">
          <ac:chgData name="Trang Ha" userId="270efafb50020bd6" providerId="LiveId" clId="{B71776FF-66C6-4F79-9C51-A33A9AE7CD87}" dt="2022-07-04T22:52:02.951" v="1131" actId="478"/>
          <ac:picMkLst>
            <pc:docMk/>
            <pc:sldMk cId="0" sldId="408"/>
            <ac:picMk id="3" creationId="{26EB947D-759D-DF32-A039-341A2D0535F6}"/>
          </ac:picMkLst>
        </pc:picChg>
        <pc:picChg chg="add mod ord">
          <ac:chgData name="Trang Ha" userId="270efafb50020bd6" providerId="LiveId" clId="{B71776FF-66C6-4F79-9C51-A33A9AE7CD87}" dt="2022-07-04T22:52:39.783" v="1196" actId="167"/>
          <ac:picMkLst>
            <pc:docMk/>
            <pc:sldMk cId="0" sldId="408"/>
            <ac:picMk id="7" creationId="{8C46E1B1-1C18-0C9D-8D25-FB934EEAB394}"/>
          </ac:picMkLst>
        </pc:picChg>
        <pc:picChg chg="add del mod ord">
          <ac:chgData name="Trang Ha" userId="270efafb50020bd6" providerId="LiveId" clId="{B71776FF-66C6-4F79-9C51-A33A9AE7CD87}" dt="2022-07-04T22:50:46.475" v="1127" actId="478"/>
          <ac:picMkLst>
            <pc:docMk/>
            <pc:sldMk cId="0" sldId="408"/>
            <ac:picMk id="13" creationId="{ACD15879-BB07-CB3F-3B2F-BDA3336B7577}"/>
          </ac:picMkLst>
        </pc:picChg>
        <pc:picChg chg="del">
          <ac:chgData name="Trang Ha" userId="270efafb50020bd6" providerId="LiveId" clId="{B71776FF-66C6-4F79-9C51-A33A9AE7CD87}" dt="2022-07-04T22:28:41.713" v="0" actId="478"/>
          <ac:picMkLst>
            <pc:docMk/>
            <pc:sldMk cId="0" sldId="408"/>
            <ac:picMk id="20" creationId="{00000000-0000-0000-0000-000000000000}"/>
          </ac:picMkLst>
        </pc:picChg>
        <pc:picChg chg="add mod">
          <ac:chgData name="Trang Ha" userId="270efafb50020bd6" providerId="LiveId" clId="{B71776FF-66C6-4F79-9C51-A33A9AE7CD87}" dt="2022-07-04T23:08:21.705" v="1774" actId="1076"/>
          <ac:picMkLst>
            <pc:docMk/>
            <pc:sldMk cId="0" sldId="408"/>
            <ac:picMk id="24" creationId="{F4443187-97D8-C0BE-ABB5-262D3C40557C}"/>
          </ac:picMkLst>
        </pc:picChg>
        <pc:picChg chg="add mod ord">
          <ac:chgData name="Trang Ha" userId="270efafb50020bd6" providerId="LiveId" clId="{B71776FF-66C6-4F79-9C51-A33A9AE7CD87}" dt="2022-07-04T22:59:05.014" v="1711" actId="1076"/>
          <ac:picMkLst>
            <pc:docMk/>
            <pc:sldMk cId="0" sldId="408"/>
            <ac:picMk id="25" creationId="{79FA494F-4417-6838-E843-DA1FCB20DD42}"/>
          </ac:picMkLst>
        </pc:picChg>
        <pc:picChg chg="add mod">
          <ac:chgData name="Trang Ha" userId="270efafb50020bd6" providerId="LiveId" clId="{B71776FF-66C6-4F79-9C51-A33A9AE7CD87}" dt="2022-07-04T22:50:48.742" v="1128" actId="1076"/>
          <ac:picMkLst>
            <pc:docMk/>
            <pc:sldMk cId="0" sldId="408"/>
            <ac:picMk id="26" creationId="{3DED3ADC-36BA-8E2C-833E-5BCB358563D4}"/>
          </ac:picMkLst>
        </pc:picChg>
        <pc:picChg chg="add del mod">
          <ac:chgData name="Trang Ha" userId="270efafb50020bd6" providerId="LiveId" clId="{B71776FF-66C6-4F79-9C51-A33A9AE7CD87}" dt="2022-07-04T22:58:55.215" v="1710" actId="478"/>
          <ac:picMkLst>
            <pc:docMk/>
            <pc:sldMk cId="0" sldId="408"/>
            <ac:picMk id="27" creationId="{3428A7CD-5A43-7CAA-F30A-0FB87A305DAC}"/>
          </ac:picMkLst>
        </pc:picChg>
        <pc:picChg chg="del">
          <ac:chgData name="Trang Ha" userId="270efafb50020bd6" providerId="LiveId" clId="{B71776FF-66C6-4F79-9C51-A33A9AE7CD87}" dt="2022-07-04T22:28:43.352" v="1" actId="478"/>
          <ac:picMkLst>
            <pc:docMk/>
            <pc:sldMk cId="0" sldId="408"/>
            <ac:picMk id="1026" creationId="{00000000-0000-0000-0000-000000000000}"/>
          </ac:picMkLst>
        </pc:picChg>
      </pc:sldChg>
      <pc:sldChg chg="delSp mod delAnim">
        <pc:chgData name="Trang Ha" userId="270efafb50020bd6" providerId="LiveId" clId="{B71776FF-66C6-4F79-9C51-A33A9AE7CD87}" dt="2022-07-05T01:21:24.166" v="2405" actId="478"/>
        <pc:sldMkLst>
          <pc:docMk/>
          <pc:sldMk cId="94275523" sldId="423"/>
        </pc:sldMkLst>
        <pc:picChg chg="del">
          <ac:chgData name="Trang Ha" userId="270efafb50020bd6" providerId="LiveId" clId="{B71776FF-66C6-4F79-9C51-A33A9AE7CD87}" dt="2022-07-05T01:21:24.166" v="2405" actId="478"/>
          <ac:picMkLst>
            <pc:docMk/>
            <pc:sldMk cId="94275523" sldId="423"/>
            <ac:picMk id="2" creationId="{00000000-0000-0000-0000-000000000000}"/>
          </ac:picMkLst>
        </pc:picChg>
      </pc:sldChg>
      <pc:sldChg chg="addSp delSp modSp mod delAnim modAnim">
        <pc:chgData name="Trang Ha" userId="270efafb50020bd6" providerId="LiveId" clId="{B71776FF-66C6-4F79-9C51-A33A9AE7CD87}" dt="2022-07-05T00:59:57.039" v="2183" actId="20577"/>
        <pc:sldMkLst>
          <pc:docMk/>
          <pc:sldMk cId="426134198" sldId="437"/>
        </pc:sldMkLst>
        <pc:spChg chg="mod">
          <ac:chgData name="Trang Ha" userId="270efafb50020bd6" providerId="LiveId" clId="{B71776FF-66C6-4F79-9C51-A33A9AE7CD87}" dt="2022-07-04T23:15:13.739" v="2016" actId="20577"/>
          <ac:spMkLst>
            <pc:docMk/>
            <pc:sldMk cId="426134198" sldId="437"/>
            <ac:spMk id="12" creationId="{00000000-0000-0000-0000-000000000000}"/>
          </ac:spMkLst>
        </pc:spChg>
        <pc:spChg chg="add mod">
          <ac:chgData name="Trang Ha" userId="270efafb50020bd6" providerId="LiveId" clId="{B71776FF-66C6-4F79-9C51-A33A9AE7CD87}" dt="2022-07-04T22:29:35.541" v="62"/>
          <ac:spMkLst>
            <pc:docMk/>
            <pc:sldMk cId="426134198" sldId="437"/>
            <ac:spMk id="19" creationId="{724FD448-E670-C2AD-038A-9846D7BB56D7}"/>
          </ac:spMkLst>
        </pc:spChg>
        <pc:spChg chg="add mod">
          <ac:chgData name="Trang Ha" userId="270efafb50020bd6" providerId="LiveId" clId="{B71776FF-66C6-4F79-9C51-A33A9AE7CD87}" dt="2022-07-05T00:57:30.670" v="2162" actId="20577"/>
          <ac:spMkLst>
            <pc:docMk/>
            <pc:sldMk cId="426134198" sldId="437"/>
            <ac:spMk id="20" creationId="{40930EF1-7686-7A76-2FF1-60608CB0017E}"/>
          </ac:spMkLst>
        </pc:spChg>
        <pc:spChg chg="add mod">
          <ac:chgData name="Trang Ha" userId="270efafb50020bd6" providerId="LiveId" clId="{B71776FF-66C6-4F79-9C51-A33A9AE7CD87}" dt="2022-07-05T00:53:35.484" v="2124" actId="1076"/>
          <ac:spMkLst>
            <pc:docMk/>
            <pc:sldMk cId="426134198" sldId="437"/>
            <ac:spMk id="21" creationId="{EA6EB115-7300-099A-AFFC-C95FD1BE7F3F}"/>
          </ac:spMkLst>
        </pc:spChg>
        <pc:spChg chg="add mod">
          <ac:chgData name="Trang Ha" userId="270efafb50020bd6" providerId="LiveId" clId="{B71776FF-66C6-4F79-9C51-A33A9AE7CD87}" dt="2022-07-05T00:57:38.745" v="2164" actId="20577"/>
          <ac:spMkLst>
            <pc:docMk/>
            <pc:sldMk cId="426134198" sldId="437"/>
            <ac:spMk id="22" creationId="{F8CDBFF8-AB61-B8EB-5761-06627E38C2A4}"/>
          </ac:spMkLst>
        </pc:spChg>
        <pc:spChg chg="add del mod">
          <ac:chgData name="Trang Ha" userId="270efafb50020bd6" providerId="LiveId" clId="{B71776FF-66C6-4F79-9C51-A33A9AE7CD87}" dt="2022-07-05T00:52:13.774" v="2104" actId="478"/>
          <ac:spMkLst>
            <pc:docMk/>
            <pc:sldMk cId="426134198" sldId="437"/>
            <ac:spMk id="23" creationId="{8AB8924F-F638-7390-D6D0-44D77ABAEEB2}"/>
          </ac:spMkLst>
        </pc:spChg>
        <pc:spChg chg="add mod">
          <ac:chgData name="Trang Ha" userId="270efafb50020bd6" providerId="LiveId" clId="{B71776FF-66C6-4F79-9C51-A33A9AE7CD87}" dt="2022-07-05T00:59:57.039" v="2183" actId="20577"/>
          <ac:spMkLst>
            <pc:docMk/>
            <pc:sldMk cId="426134198" sldId="437"/>
            <ac:spMk id="24" creationId="{A6EBA4B5-43E8-0857-7C81-CDF43F05A776}"/>
          </ac:spMkLst>
        </pc:spChg>
        <pc:spChg chg="del">
          <ac:chgData name="Trang Ha" userId="270efafb50020bd6" providerId="LiveId" clId="{B71776FF-66C6-4F79-9C51-A33A9AE7CD87}" dt="2022-07-04T22:29:34.822" v="61" actId="478"/>
          <ac:spMkLst>
            <pc:docMk/>
            <pc:sldMk cId="426134198" sldId="437"/>
            <ac:spMk id="34" creationId="{00000000-0000-0000-0000-000000000000}"/>
          </ac:spMkLst>
        </pc:spChg>
        <pc:spChg chg="del">
          <ac:chgData name="Trang Ha" userId="270efafb50020bd6" providerId="LiveId" clId="{B71776FF-66C6-4F79-9C51-A33A9AE7CD87}" dt="2022-07-04T23:15:10.906" v="2015" actId="478"/>
          <ac:spMkLst>
            <pc:docMk/>
            <pc:sldMk cId="426134198" sldId="437"/>
            <ac:spMk id="35" creationId="{00000000-0000-0000-0000-000000000000}"/>
          </ac:spMkLst>
        </pc:spChg>
        <pc:spChg chg="del mod">
          <ac:chgData name="Trang Ha" userId="270efafb50020bd6" providerId="LiveId" clId="{B71776FF-66C6-4F79-9C51-A33A9AE7CD87}" dt="2022-07-04T23:15:04.820" v="2013" actId="478"/>
          <ac:spMkLst>
            <pc:docMk/>
            <pc:sldMk cId="426134198" sldId="437"/>
            <ac:spMk id="37" creationId="{00000000-0000-0000-0000-000000000000}"/>
          </ac:spMkLst>
        </pc:spChg>
        <pc:spChg chg="del">
          <ac:chgData name="Trang Ha" userId="270efafb50020bd6" providerId="LiveId" clId="{B71776FF-66C6-4F79-9C51-A33A9AE7CD87}" dt="2022-07-04T23:14:58.206" v="2011" actId="478"/>
          <ac:spMkLst>
            <pc:docMk/>
            <pc:sldMk cId="426134198" sldId="437"/>
            <ac:spMk id="38" creationId="{00000000-0000-0000-0000-000000000000}"/>
          </ac:spMkLst>
        </pc:spChg>
        <pc:picChg chg="add del mod">
          <ac:chgData name="Trang Ha" userId="270efafb50020bd6" providerId="LiveId" clId="{B71776FF-66C6-4F79-9C51-A33A9AE7CD87}" dt="2022-07-04T23:18:47.300" v="2031" actId="478"/>
          <ac:picMkLst>
            <pc:docMk/>
            <pc:sldMk cId="426134198" sldId="437"/>
            <ac:picMk id="3" creationId="{ABD1720B-1264-18F4-4C91-D04A0B7A4B2B}"/>
          </ac:picMkLst>
        </pc:picChg>
        <pc:picChg chg="add del">
          <ac:chgData name="Trang Ha" userId="270efafb50020bd6" providerId="LiveId" clId="{B71776FF-66C6-4F79-9C51-A33A9AE7CD87}" dt="2022-07-04T23:16:54.244" v="2022" actId="478"/>
          <ac:picMkLst>
            <pc:docMk/>
            <pc:sldMk cId="426134198" sldId="437"/>
            <ac:picMk id="5" creationId="{68F8B65E-1DA9-EAFC-6B2C-55A97BFD7598}"/>
          </ac:picMkLst>
        </pc:picChg>
        <pc:cxnChg chg="add del mod">
          <ac:chgData name="Trang Ha" userId="270efafb50020bd6" providerId="LiveId" clId="{B71776FF-66C6-4F79-9C51-A33A9AE7CD87}" dt="2022-07-05T00:56:00.741" v="2149" actId="478"/>
          <ac:cxnSpMkLst>
            <pc:docMk/>
            <pc:sldMk cId="426134198" sldId="437"/>
            <ac:cxnSpMk id="7" creationId="{9B15CDBA-D62A-749A-0E4C-347BA748747F}"/>
          </ac:cxnSpMkLst>
        </pc:cxnChg>
        <pc:cxnChg chg="add mod">
          <ac:chgData name="Trang Ha" userId="270efafb50020bd6" providerId="LiveId" clId="{B71776FF-66C6-4F79-9C51-A33A9AE7CD87}" dt="2022-07-05T00:58:28.257" v="2168" actId="14100"/>
          <ac:cxnSpMkLst>
            <pc:docMk/>
            <pc:sldMk cId="426134198" sldId="437"/>
            <ac:cxnSpMk id="25" creationId="{F2D33D3C-3B5F-67C3-BD67-A793CF767464}"/>
          </ac:cxnSpMkLst>
        </pc:cxnChg>
        <pc:cxnChg chg="add mod">
          <ac:chgData name="Trang Ha" userId="270efafb50020bd6" providerId="LiveId" clId="{B71776FF-66C6-4F79-9C51-A33A9AE7CD87}" dt="2022-07-05T00:58:38.317" v="2169" actId="14100"/>
          <ac:cxnSpMkLst>
            <pc:docMk/>
            <pc:sldMk cId="426134198" sldId="437"/>
            <ac:cxnSpMk id="31" creationId="{B687C86F-2266-53F9-DD3B-A02DADD95938}"/>
          </ac:cxnSpMkLst>
        </pc:cxnChg>
        <pc:cxnChg chg="add mod">
          <ac:chgData name="Trang Ha" userId="270efafb50020bd6" providerId="LiveId" clId="{B71776FF-66C6-4F79-9C51-A33A9AE7CD87}" dt="2022-07-05T00:57:14.447" v="2161" actId="1076"/>
          <ac:cxnSpMkLst>
            <pc:docMk/>
            <pc:sldMk cId="426134198" sldId="437"/>
            <ac:cxnSpMk id="33" creationId="{785B394B-399F-0C20-25F8-9F569FDC8748}"/>
          </ac:cxnSpMkLst>
        </pc:cxnChg>
      </pc:sldChg>
      <pc:sldChg chg="addSp delSp modSp add mod delAnim modAnim">
        <pc:chgData name="Trang Ha" userId="270efafb50020bd6" providerId="LiveId" clId="{B71776FF-66C6-4F79-9C51-A33A9AE7CD87}" dt="2022-07-05T01:21:04.272" v="2404"/>
        <pc:sldMkLst>
          <pc:docMk/>
          <pc:sldMk cId="206988765" sldId="438"/>
        </pc:sldMkLst>
        <pc:spChg chg="mod">
          <ac:chgData name="Trang Ha" userId="270efafb50020bd6" providerId="LiveId" clId="{B71776FF-66C6-4F79-9C51-A33A9AE7CD87}" dt="2022-07-05T01:17:38.970" v="2369" actId="20577"/>
          <ac:spMkLst>
            <pc:docMk/>
            <pc:sldMk cId="206988765" sldId="438"/>
            <ac:spMk id="12" creationId="{00000000-0000-0000-0000-000000000000}"/>
          </ac:spMkLst>
        </pc:spChg>
        <pc:spChg chg="del">
          <ac:chgData name="Trang Ha" userId="270efafb50020bd6" providerId="LiveId" clId="{B71776FF-66C6-4F79-9C51-A33A9AE7CD87}" dt="2022-07-05T01:17:42.262" v="2370" actId="478"/>
          <ac:spMkLst>
            <pc:docMk/>
            <pc:sldMk cId="206988765" sldId="438"/>
            <ac:spMk id="20" creationId="{40930EF1-7686-7A76-2FF1-60608CB0017E}"/>
          </ac:spMkLst>
        </pc:spChg>
        <pc:spChg chg="mod">
          <ac:chgData name="Trang Ha" userId="270efafb50020bd6" providerId="LiveId" clId="{B71776FF-66C6-4F79-9C51-A33A9AE7CD87}" dt="2022-07-05T01:19:00.040" v="2387" actId="2085"/>
          <ac:spMkLst>
            <pc:docMk/>
            <pc:sldMk cId="206988765" sldId="438"/>
            <ac:spMk id="21" creationId="{EA6EB115-7300-099A-AFFC-C95FD1BE7F3F}"/>
          </ac:spMkLst>
        </pc:spChg>
        <pc:spChg chg="mod">
          <ac:chgData name="Trang Ha" userId="270efafb50020bd6" providerId="LiveId" clId="{B71776FF-66C6-4F79-9C51-A33A9AE7CD87}" dt="2022-07-05T01:20:11.112" v="2398" actId="1076"/>
          <ac:spMkLst>
            <pc:docMk/>
            <pc:sldMk cId="206988765" sldId="438"/>
            <ac:spMk id="22" creationId="{F8CDBFF8-AB61-B8EB-5761-06627E38C2A4}"/>
          </ac:spMkLst>
        </pc:spChg>
        <pc:spChg chg="mod">
          <ac:chgData name="Trang Ha" userId="270efafb50020bd6" providerId="LiveId" clId="{B71776FF-66C6-4F79-9C51-A33A9AE7CD87}" dt="2022-07-05T01:20:15.053" v="2399" actId="1076"/>
          <ac:spMkLst>
            <pc:docMk/>
            <pc:sldMk cId="206988765" sldId="438"/>
            <ac:spMk id="24" creationId="{A6EBA4B5-43E8-0857-7C81-CDF43F05A776}"/>
          </ac:spMkLst>
        </pc:spChg>
        <pc:picChg chg="add del mod">
          <ac:chgData name="Trang Ha" userId="270efafb50020bd6" providerId="LiveId" clId="{B71776FF-66C6-4F79-9C51-A33A9AE7CD87}" dt="2022-07-05T01:20:43.437" v="2400" actId="478"/>
          <ac:picMkLst>
            <pc:docMk/>
            <pc:sldMk cId="206988765" sldId="438"/>
            <ac:picMk id="3" creationId="{BC65FAB0-CE11-A8F4-C747-3F8EEC37DC2D}"/>
          </ac:picMkLst>
        </pc:picChg>
        <pc:cxnChg chg="del mod">
          <ac:chgData name="Trang Ha" userId="270efafb50020bd6" providerId="LiveId" clId="{B71776FF-66C6-4F79-9C51-A33A9AE7CD87}" dt="2022-07-05T01:17:46.539" v="2371" actId="478"/>
          <ac:cxnSpMkLst>
            <pc:docMk/>
            <pc:sldMk cId="206988765" sldId="438"/>
            <ac:cxnSpMk id="25" creationId="{F2D33D3C-3B5F-67C3-BD67-A793CF767464}"/>
          </ac:cxnSpMkLst>
        </pc:cxnChg>
        <pc:cxnChg chg="del mod">
          <ac:chgData name="Trang Ha" userId="270efafb50020bd6" providerId="LiveId" clId="{B71776FF-66C6-4F79-9C51-A33A9AE7CD87}" dt="2022-07-05T01:17:48.575" v="2373" actId="478"/>
          <ac:cxnSpMkLst>
            <pc:docMk/>
            <pc:sldMk cId="206988765" sldId="438"/>
            <ac:cxnSpMk id="31" creationId="{B687C86F-2266-53F9-DD3B-A02DADD95938}"/>
          </ac:cxnSpMkLst>
        </pc:cxnChg>
        <pc:cxnChg chg="del">
          <ac:chgData name="Trang Ha" userId="270efafb50020bd6" providerId="LiveId" clId="{B71776FF-66C6-4F79-9C51-A33A9AE7CD87}" dt="2022-07-05T01:17:47.545" v="2372" actId="478"/>
          <ac:cxnSpMkLst>
            <pc:docMk/>
            <pc:sldMk cId="206988765" sldId="438"/>
            <ac:cxnSpMk id="33" creationId="{785B394B-399F-0C20-25F8-9F569FDC8748}"/>
          </ac:cxnSpMkLst>
        </pc:cxnChg>
      </pc:sldChg>
      <pc:sldChg chg="modSp del mod">
        <pc:chgData name="Trang Ha" userId="270efafb50020bd6" providerId="LiveId" clId="{B71776FF-66C6-4F79-9C51-A33A9AE7CD87}" dt="2022-07-04T23:13:12.513" v="1853" actId="2696"/>
        <pc:sldMkLst>
          <pc:docMk/>
          <pc:sldMk cId="2252523067" sldId="440"/>
        </pc:sldMkLst>
        <pc:spChg chg="mod">
          <ac:chgData name="Trang Ha" userId="270efafb50020bd6" providerId="LiveId" clId="{B71776FF-66C6-4F79-9C51-A33A9AE7CD87}" dt="2022-07-04T22:29:13.119" v="58" actId="20577"/>
          <ac:spMkLst>
            <pc:docMk/>
            <pc:sldMk cId="2252523067" sldId="440"/>
            <ac:spMk id="2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83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8" name="Google Shape;276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9" name="Google Shape;276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7574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625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411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400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28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31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076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32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7" name="Google Shape;270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8" name="Google Shape;270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8075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17" name="Google Shape;26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4381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7" name="Google Shape;270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8" name="Google Shape;270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6408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442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B1: Nhấn chuột</a:t>
            </a:r>
          </a:p>
          <a:p>
            <a:r>
              <a:rPr lang="vi-VN" altLang="zh-CN"/>
              <a:t>B2: Nhấn vào chữ bắt đầu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293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9" name="Google Shape;274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0" name="Google Shape;275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7834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4E226E-2DF7-4814-9942-29E9C1C23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6F09DB-35EA-4382-B27C-F773D5B0A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2B31A0-92EF-49F4-BEDB-66CDFD81A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fld id="{B89CB327-CB55-41DD-B402-E4E5B4189CE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E58F2E-3605-4EC8-A0CA-F4F13960B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0517F9-59DC-4325-B982-94D228563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fld id="{426E3260-F1BA-4AFC-88B5-B166127685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497544"/>
      </p:ext>
    </p:extLst>
  </p:cSld>
  <p:clrMapOvr>
    <a:masterClrMapping/>
  </p:clrMapOvr>
  <p:transition spd="med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4F6128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410;p16"/>
          <p:cNvGrpSpPr/>
          <p:nvPr/>
        </p:nvGrpSpPr>
        <p:grpSpPr>
          <a:xfrm>
            <a:off x="528529" y="292693"/>
            <a:ext cx="15503970" cy="8320175"/>
            <a:chOff x="395894" y="219519"/>
            <a:chExt cx="8518865" cy="4788281"/>
          </a:xfrm>
        </p:grpSpPr>
        <p:sp>
          <p:nvSpPr>
            <p:cNvPr id="411" name="Google Shape;411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2" name="Google Shape;412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3" name="Google Shape;413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5" name="Google Shape;415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6" name="Google Shape;416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5" name="Google Shape;425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26" name="Google Shape;426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8" name="Google Shape;428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29" name="Google Shape;42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1" name="Google Shape;431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3" name="Google Shape;433;p16"/>
          <p:cNvSpPr/>
          <p:nvPr/>
        </p:nvSpPr>
        <p:spPr>
          <a:xfrm>
            <a:off x="621713" y="117623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6"/>
          <p:cNvSpPr/>
          <p:nvPr/>
        </p:nvSpPr>
        <p:spPr>
          <a:xfrm>
            <a:off x="267542" y="1209103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6"/>
          <p:cNvSpPr/>
          <p:nvPr/>
        </p:nvSpPr>
        <p:spPr>
          <a:xfrm>
            <a:off x="299157" y="1319230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6"/>
          <p:cNvSpPr/>
          <p:nvPr/>
        </p:nvSpPr>
        <p:spPr>
          <a:xfrm>
            <a:off x="700753" y="12633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6"/>
          <p:cNvSpPr/>
          <p:nvPr/>
        </p:nvSpPr>
        <p:spPr>
          <a:xfrm>
            <a:off x="269132" y="1223927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6"/>
          <p:cNvSpPr/>
          <p:nvPr/>
        </p:nvSpPr>
        <p:spPr>
          <a:xfrm>
            <a:off x="620123" y="1994740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6"/>
          <p:cNvSpPr/>
          <p:nvPr/>
        </p:nvSpPr>
        <p:spPr>
          <a:xfrm>
            <a:off x="265952" y="2027608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6"/>
          <p:cNvSpPr/>
          <p:nvPr/>
        </p:nvSpPr>
        <p:spPr>
          <a:xfrm>
            <a:off x="297567" y="213773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6"/>
          <p:cNvSpPr/>
          <p:nvPr/>
        </p:nvSpPr>
        <p:spPr>
          <a:xfrm>
            <a:off x="699163" y="20818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6"/>
          <p:cNvSpPr/>
          <p:nvPr/>
        </p:nvSpPr>
        <p:spPr>
          <a:xfrm>
            <a:off x="267542" y="204243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6"/>
          <p:cNvSpPr/>
          <p:nvPr/>
        </p:nvSpPr>
        <p:spPr>
          <a:xfrm>
            <a:off x="618533" y="281324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6"/>
          <p:cNvSpPr/>
          <p:nvPr/>
        </p:nvSpPr>
        <p:spPr>
          <a:xfrm>
            <a:off x="264362" y="284611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6"/>
          <p:cNvSpPr/>
          <p:nvPr/>
        </p:nvSpPr>
        <p:spPr>
          <a:xfrm>
            <a:off x="295977" y="295624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6"/>
          <p:cNvSpPr/>
          <p:nvPr/>
        </p:nvSpPr>
        <p:spPr>
          <a:xfrm>
            <a:off x="697573" y="29003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6"/>
          <p:cNvSpPr/>
          <p:nvPr/>
        </p:nvSpPr>
        <p:spPr>
          <a:xfrm>
            <a:off x="265952" y="2860938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6"/>
          <p:cNvSpPr/>
          <p:nvPr/>
        </p:nvSpPr>
        <p:spPr>
          <a:xfrm>
            <a:off x="616943" y="363175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16"/>
          <p:cNvSpPr/>
          <p:nvPr/>
        </p:nvSpPr>
        <p:spPr>
          <a:xfrm>
            <a:off x="262772" y="3664619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6"/>
          <p:cNvSpPr/>
          <p:nvPr/>
        </p:nvSpPr>
        <p:spPr>
          <a:xfrm>
            <a:off x="294387" y="3774746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6"/>
          <p:cNvSpPr/>
          <p:nvPr/>
        </p:nvSpPr>
        <p:spPr>
          <a:xfrm>
            <a:off x="695983" y="3718878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16"/>
          <p:cNvSpPr/>
          <p:nvPr/>
        </p:nvSpPr>
        <p:spPr>
          <a:xfrm>
            <a:off x="264362" y="367944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16"/>
          <p:cNvSpPr/>
          <p:nvPr/>
        </p:nvSpPr>
        <p:spPr>
          <a:xfrm>
            <a:off x="615353" y="4450256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16"/>
          <p:cNvSpPr/>
          <p:nvPr/>
        </p:nvSpPr>
        <p:spPr>
          <a:xfrm>
            <a:off x="261182" y="448312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16"/>
          <p:cNvSpPr/>
          <p:nvPr/>
        </p:nvSpPr>
        <p:spPr>
          <a:xfrm>
            <a:off x="292797" y="459325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16"/>
          <p:cNvSpPr/>
          <p:nvPr/>
        </p:nvSpPr>
        <p:spPr>
          <a:xfrm>
            <a:off x="694393" y="453738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16"/>
          <p:cNvSpPr/>
          <p:nvPr/>
        </p:nvSpPr>
        <p:spPr>
          <a:xfrm>
            <a:off x="262772" y="449794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16"/>
          <p:cNvSpPr/>
          <p:nvPr/>
        </p:nvSpPr>
        <p:spPr>
          <a:xfrm>
            <a:off x="613763" y="526876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6"/>
          <p:cNvSpPr/>
          <p:nvPr/>
        </p:nvSpPr>
        <p:spPr>
          <a:xfrm>
            <a:off x="259592" y="530163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6"/>
          <p:cNvSpPr/>
          <p:nvPr/>
        </p:nvSpPr>
        <p:spPr>
          <a:xfrm>
            <a:off x="291207" y="541175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6"/>
          <p:cNvSpPr/>
          <p:nvPr/>
        </p:nvSpPr>
        <p:spPr>
          <a:xfrm>
            <a:off x="692803" y="535588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16"/>
          <p:cNvSpPr/>
          <p:nvPr/>
        </p:nvSpPr>
        <p:spPr>
          <a:xfrm>
            <a:off x="261182" y="5316454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16"/>
          <p:cNvSpPr/>
          <p:nvPr/>
        </p:nvSpPr>
        <p:spPr>
          <a:xfrm>
            <a:off x="612173" y="608726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16"/>
          <p:cNvSpPr/>
          <p:nvPr/>
        </p:nvSpPr>
        <p:spPr>
          <a:xfrm>
            <a:off x="258002" y="6120135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6"/>
          <p:cNvSpPr/>
          <p:nvPr/>
        </p:nvSpPr>
        <p:spPr>
          <a:xfrm>
            <a:off x="289617" y="62302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16"/>
          <p:cNvSpPr/>
          <p:nvPr/>
        </p:nvSpPr>
        <p:spPr>
          <a:xfrm>
            <a:off x="691213" y="6174394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16"/>
          <p:cNvSpPr/>
          <p:nvPr/>
        </p:nvSpPr>
        <p:spPr>
          <a:xfrm>
            <a:off x="259592" y="613495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16"/>
          <p:cNvSpPr/>
          <p:nvPr/>
        </p:nvSpPr>
        <p:spPr>
          <a:xfrm>
            <a:off x="610583" y="6905772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16"/>
          <p:cNvSpPr/>
          <p:nvPr/>
        </p:nvSpPr>
        <p:spPr>
          <a:xfrm>
            <a:off x="256412" y="693864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16"/>
          <p:cNvSpPr/>
          <p:nvPr/>
        </p:nvSpPr>
        <p:spPr>
          <a:xfrm>
            <a:off x="288027" y="70487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16"/>
          <p:cNvSpPr/>
          <p:nvPr/>
        </p:nvSpPr>
        <p:spPr>
          <a:xfrm>
            <a:off x="689623" y="699289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16"/>
          <p:cNvSpPr/>
          <p:nvPr/>
        </p:nvSpPr>
        <p:spPr>
          <a:xfrm>
            <a:off x="258002" y="6953465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16"/>
          <p:cNvSpPr/>
          <p:nvPr/>
        </p:nvSpPr>
        <p:spPr>
          <a:xfrm>
            <a:off x="608993" y="772427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16"/>
          <p:cNvSpPr/>
          <p:nvPr/>
        </p:nvSpPr>
        <p:spPr>
          <a:xfrm>
            <a:off x="254822" y="7757146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16"/>
          <p:cNvSpPr/>
          <p:nvPr/>
        </p:nvSpPr>
        <p:spPr>
          <a:xfrm>
            <a:off x="286437" y="78672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16"/>
          <p:cNvSpPr/>
          <p:nvPr/>
        </p:nvSpPr>
        <p:spPr>
          <a:xfrm>
            <a:off x="688033" y="781140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16"/>
          <p:cNvSpPr/>
          <p:nvPr/>
        </p:nvSpPr>
        <p:spPr>
          <a:xfrm>
            <a:off x="256412" y="7771970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p16" descr="C:\Users\TUAN\Downloads\Luyện tập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8524" y="600573"/>
            <a:ext cx="2987500" cy="1151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4852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4F6128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525;p26"/>
          <p:cNvGrpSpPr/>
          <p:nvPr/>
        </p:nvGrpSpPr>
        <p:grpSpPr>
          <a:xfrm>
            <a:off x="528529" y="292693"/>
            <a:ext cx="15503970" cy="8320175"/>
            <a:chOff x="395894" y="219519"/>
            <a:chExt cx="8518865" cy="4788281"/>
          </a:xfrm>
        </p:grpSpPr>
        <p:sp>
          <p:nvSpPr>
            <p:cNvPr id="526" name="Google Shape;526;p2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7" name="Google Shape;527;p2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28" name="Google Shape;528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0" name="Google Shape;530;p2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1" name="Google Shape;531;p2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32" name="Google Shape;532;p2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2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4" name="Google Shape;534;p2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35" name="Google Shape;535;p2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2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7" name="Google Shape;537;p2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38" name="Google Shape;538;p2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2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0" name="Google Shape;540;p2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41" name="Google Shape;541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3" name="Google Shape;543;p2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44" name="Google Shape;544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6" name="Google Shape;546;p2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8" name="Google Shape;548;p26"/>
          <p:cNvSpPr/>
          <p:nvPr/>
        </p:nvSpPr>
        <p:spPr>
          <a:xfrm>
            <a:off x="621713" y="117623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26"/>
          <p:cNvSpPr/>
          <p:nvPr/>
        </p:nvSpPr>
        <p:spPr>
          <a:xfrm>
            <a:off x="267542" y="1209103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26"/>
          <p:cNvSpPr/>
          <p:nvPr/>
        </p:nvSpPr>
        <p:spPr>
          <a:xfrm>
            <a:off x="299157" y="1319230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26"/>
          <p:cNvSpPr/>
          <p:nvPr/>
        </p:nvSpPr>
        <p:spPr>
          <a:xfrm>
            <a:off x="700753" y="12633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26"/>
          <p:cNvSpPr/>
          <p:nvPr/>
        </p:nvSpPr>
        <p:spPr>
          <a:xfrm>
            <a:off x="269132" y="1223927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26"/>
          <p:cNvSpPr/>
          <p:nvPr/>
        </p:nvSpPr>
        <p:spPr>
          <a:xfrm>
            <a:off x="620123" y="1994740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26"/>
          <p:cNvSpPr/>
          <p:nvPr/>
        </p:nvSpPr>
        <p:spPr>
          <a:xfrm>
            <a:off x="265952" y="2027608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26"/>
          <p:cNvSpPr/>
          <p:nvPr/>
        </p:nvSpPr>
        <p:spPr>
          <a:xfrm>
            <a:off x="297567" y="213773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26"/>
          <p:cNvSpPr/>
          <p:nvPr/>
        </p:nvSpPr>
        <p:spPr>
          <a:xfrm>
            <a:off x="699163" y="20818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26"/>
          <p:cNvSpPr/>
          <p:nvPr/>
        </p:nvSpPr>
        <p:spPr>
          <a:xfrm>
            <a:off x="267542" y="204243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26"/>
          <p:cNvSpPr/>
          <p:nvPr/>
        </p:nvSpPr>
        <p:spPr>
          <a:xfrm>
            <a:off x="618533" y="281324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26"/>
          <p:cNvSpPr/>
          <p:nvPr/>
        </p:nvSpPr>
        <p:spPr>
          <a:xfrm>
            <a:off x="264362" y="284611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26"/>
          <p:cNvSpPr/>
          <p:nvPr/>
        </p:nvSpPr>
        <p:spPr>
          <a:xfrm>
            <a:off x="295977" y="295624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26"/>
          <p:cNvSpPr/>
          <p:nvPr/>
        </p:nvSpPr>
        <p:spPr>
          <a:xfrm>
            <a:off x="697573" y="29003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26"/>
          <p:cNvSpPr/>
          <p:nvPr/>
        </p:nvSpPr>
        <p:spPr>
          <a:xfrm>
            <a:off x="265952" y="2860938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26"/>
          <p:cNvSpPr/>
          <p:nvPr/>
        </p:nvSpPr>
        <p:spPr>
          <a:xfrm>
            <a:off x="616943" y="363175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26"/>
          <p:cNvSpPr/>
          <p:nvPr/>
        </p:nvSpPr>
        <p:spPr>
          <a:xfrm>
            <a:off x="262772" y="3664619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26"/>
          <p:cNvSpPr/>
          <p:nvPr/>
        </p:nvSpPr>
        <p:spPr>
          <a:xfrm>
            <a:off x="294387" y="3774746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26"/>
          <p:cNvSpPr/>
          <p:nvPr/>
        </p:nvSpPr>
        <p:spPr>
          <a:xfrm>
            <a:off x="695983" y="3718878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26"/>
          <p:cNvSpPr/>
          <p:nvPr/>
        </p:nvSpPr>
        <p:spPr>
          <a:xfrm>
            <a:off x="264362" y="367944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26"/>
          <p:cNvSpPr/>
          <p:nvPr/>
        </p:nvSpPr>
        <p:spPr>
          <a:xfrm>
            <a:off x="615353" y="4450256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26"/>
          <p:cNvSpPr/>
          <p:nvPr/>
        </p:nvSpPr>
        <p:spPr>
          <a:xfrm>
            <a:off x="261182" y="448312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26"/>
          <p:cNvSpPr/>
          <p:nvPr/>
        </p:nvSpPr>
        <p:spPr>
          <a:xfrm>
            <a:off x="292797" y="459325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26"/>
          <p:cNvSpPr/>
          <p:nvPr/>
        </p:nvSpPr>
        <p:spPr>
          <a:xfrm>
            <a:off x="694393" y="453738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26"/>
          <p:cNvSpPr/>
          <p:nvPr/>
        </p:nvSpPr>
        <p:spPr>
          <a:xfrm>
            <a:off x="262772" y="449794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26"/>
          <p:cNvSpPr/>
          <p:nvPr/>
        </p:nvSpPr>
        <p:spPr>
          <a:xfrm>
            <a:off x="613763" y="526876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26"/>
          <p:cNvSpPr/>
          <p:nvPr/>
        </p:nvSpPr>
        <p:spPr>
          <a:xfrm>
            <a:off x="259592" y="530163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26"/>
          <p:cNvSpPr/>
          <p:nvPr/>
        </p:nvSpPr>
        <p:spPr>
          <a:xfrm>
            <a:off x="291207" y="541175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26"/>
          <p:cNvSpPr/>
          <p:nvPr/>
        </p:nvSpPr>
        <p:spPr>
          <a:xfrm>
            <a:off x="692803" y="535588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26"/>
          <p:cNvSpPr/>
          <p:nvPr/>
        </p:nvSpPr>
        <p:spPr>
          <a:xfrm>
            <a:off x="261182" y="5316454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26"/>
          <p:cNvSpPr/>
          <p:nvPr/>
        </p:nvSpPr>
        <p:spPr>
          <a:xfrm>
            <a:off x="612173" y="608726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26"/>
          <p:cNvSpPr/>
          <p:nvPr/>
        </p:nvSpPr>
        <p:spPr>
          <a:xfrm>
            <a:off x="258002" y="6120135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26"/>
          <p:cNvSpPr/>
          <p:nvPr/>
        </p:nvSpPr>
        <p:spPr>
          <a:xfrm>
            <a:off x="289617" y="62302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26"/>
          <p:cNvSpPr/>
          <p:nvPr/>
        </p:nvSpPr>
        <p:spPr>
          <a:xfrm>
            <a:off x="691213" y="6174394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26"/>
          <p:cNvSpPr/>
          <p:nvPr/>
        </p:nvSpPr>
        <p:spPr>
          <a:xfrm>
            <a:off x="259592" y="613495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26"/>
          <p:cNvSpPr/>
          <p:nvPr/>
        </p:nvSpPr>
        <p:spPr>
          <a:xfrm>
            <a:off x="610583" y="6905772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26"/>
          <p:cNvSpPr/>
          <p:nvPr/>
        </p:nvSpPr>
        <p:spPr>
          <a:xfrm>
            <a:off x="256412" y="693864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26"/>
          <p:cNvSpPr/>
          <p:nvPr/>
        </p:nvSpPr>
        <p:spPr>
          <a:xfrm>
            <a:off x="288027" y="70487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26"/>
          <p:cNvSpPr/>
          <p:nvPr/>
        </p:nvSpPr>
        <p:spPr>
          <a:xfrm>
            <a:off x="689623" y="699289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26"/>
          <p:cNvSpPr/>
          <p:nvPr/>
        </p:nvSpPr>
        <p:spPr>
          <a:xfrm>
            <a:off x="258002" y="6953465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26"/>
          <p:cNvSpPr/>
          <p:nvPr/>
        </p:nvSpPr>
        <p:spPr>
          <a:xfrm>
            <a:off x="608993" y="772427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26"/>
          <p:cNvSpPr/>
          <p:nvPr/>
        </p:nvSpPr>
        <p:spPr>
          <a:xfrm>
            <a:off x="254822" y="7757146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26"/>
          <p:cNvSpPr/>
          <p:nvPr/>
        </p:nvSpPr>
        <p:spPr>
          <a:xfrm>
            <a:off x="286437" y="78672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26"/>
          <p:cNvSpPr/>
          <p:nvPr/>
        </p:nvSpPr>
        <p:spPr>
          <a:xfrm>
            <a:off x="688033" y="781140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26"/>
          <p:cNvSpPr/>
          <p:nvPr/>
        </p:nvSpPr>
        <p:spPr>
          <a:xfrm>
            <a:off x="256412" y="7771970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1046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18" Type="http://schemas.microsoft.com/office/2007/relationships/hdphoto" Target="../media/hdphoto9.wdp"/><Relationship Id="rId3" Type="http://schemas.openxmlformats.org/officeDocument/2006/relationships/image" Target="../media/image8.png"/><Relationship Id="rId21" Type="http://schemas.microsoft.com/office/2007/relationships/hdphoto" Target="../media/hdphoto10.wdp"/><Relationship Id="rId7" Type="http://schemas.microsoft.com/office/2007/relationships/hdphoto" Target="../media/hdphoto7.wdp"/><Relationship Id="rId12" Type="http://schemas.microsoft.com/office/2007/relationships/hdphoto" Target="../media/hdphoto4.wdp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6" Type="http://schemas.microsoft.com/office/2007/relationships/hdphoto" Target="../media/hdphoto2.wdp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23" Type="http://schemas.openxmlformats.org/officeDocument/2006/relationships/image" Target="../media/image35.png"/><Relationship Id="rId10" Type="http://schemas.openxmlformats.org/officeDocument/2006/relationships/image" Target="../media/image29.png"/><Relationship Id="rId19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microsoft.com/office/2007/relationships/hdphoto" Target="../media/hdphoto6.wdp"/><Relationship Id="rId14" Type="http://schemas.microsoft.com/office/2007/relationships/hdphoto" Target="../media/hdphoto8.wdp"/><Relationship Id="rId2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4.wdp"/><Relationship Id="rId3" Type="http://schemas.openxmlformats.org/officeDocument/2006/relationships/image" Target="../media/image36.png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microsoft.com/office/2007/relationships/hdphoto" Target="../media/hdphoto13.wdp"/><Relationship Id="rId5" Type="http://schemas.microsoft.com/office/2007/relationships/hdphoto" Target="../media/hdphoto11.wdp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fif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2.wdp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6.png"/><Relationship Id="rId5" Type="http://schemas.microsoft.com/office/2007/relationships/hdphoto" Target="../media/hdphoto11.wdp"/><Relationship Id="rId10" Type="http://schemas.openxmlformats.org/officeDocument/2006/relationships/image" Target="../media/image45.png"/><Relationship Id="rId4" Type="http://schemas.openxmlformats.org/officeDocument/2006/relationships/image" Target="../media/image37.png"/><Relationship Id="rId9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50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7.wav"/><Relationship Id="rId7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3.wav"/><Relationship Id="rId11" Type="http://schemas.openxmlformats.org/officeDocument/2006/relationships/image" Target="../media/image50.gif"/><Relationship Id="rId5" Type="http://schemas.openxmlformats.org/officeDocument/2006/relationships/audio" Target="../media/audio5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52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8.png"/><Relationship Id="rId7" Type="http://schemas.microsoft.com/office/2007/relationships/hdphoto" Target="../media/hdphoto17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16.png"/><Relationship Id="rId10" Type="http://schemas.openxmlformats.org/officeDocument/2006/relationships/image" Target="../media/image55.png"/><Relationship Id="rId4" Type="http://schemas.openxmlformats.org/officeDocument/2006/relationships/image" Target="../media/image23.png"/><Relationship Id="rId9" Type="http://schemas.microsoft.com/office/2007/relationships/hdphoto" Target="../media/hdphoto18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6.wdp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microsoft.com/office/2007/relationships/hdphoto" Target="../media/hdphoto5.wdp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00" y="5885035"/>
            <a:ext cx="1766808" cy="229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680904" y="2014368"/>
            <a:ext cx="13437031" cy="531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CHUYÊN ĐỀ CHUYÊN MÔN TỔ 2, 3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54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Anh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54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.”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8/4/2022</a:t>
            </a:r>
          </a:p>
          <a:p>
            <a:pPr algn="ctr" eaLnBrk="1" hangingPunct="1">
              <a:spcBef>
                <a:spcPts val="1800"/>
              </a:spcBef>
              <a:defRPr/>
            </a:pPr>
            <a:endParaRPr lang="en-US" sz="5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3016925" y="617538"/>
            <a:ext cx="10386446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UỶ BAN NHÂN DÂN HUYỆN THUỶ NGUYÊN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 TIỂU HỌC TÂN DƯƠNG</a:t>
            </a: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083268" y="190418"/>
            <a:ext cx="2119650" cy="271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972838" y="5111135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385719" y="1524000"/>
            <a:ext cx="3733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0" name="Google Shape;2710;p8"/>
          <p:cNvSpPr/>
          <p:nvPr/>
        </p:nvSpPr>
        <p:spPr>
          <a:xfrm>
            <a:off x="1652354" y="2145920"/>
            <a:ext cx="2139583" cy="2912533"/>
          </a:xfrm>
          <a:prstGeom prst="rect">
            <a:avLst/>
          </a:prstGeom>
          <a:solidFill>
            <a:srgbClr val="A8DFF7"/>
          </a:solidFill>
          <a:ln w="12700" cap="flat" cmpd="sng">
            <a:solidFill>
              <a:srgbClr val="395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1" name="Google Shape;2711;p8"/>
          <p:cNvSpPr/>
          <p:nvPr/>
        </p:nvSpPr>
        <p:spPr>
          <a:xfrm>
            <a:off x="3635992" y="2145920"/>
            <a:ext cx="2139583" cy="2912533"/>
          </a:xfrm>
          <a:prstGeom prst="rect">
            <a:avLst/>
          </a:prstGeom>
          <a:solidFill>
            <a:srgbClr val="A8DFF7"/>
          </a:solidFill>
          <a:ln w="12700" cap="flat" cmpd="sng">
            <a:solidFill>
              <a:srgbClr val="395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2" name="Google Shape;2712;p8"/>
          <p:cNvSpPr/>
          <p:nvPr/>
        </p:nvSpPr>
        <p:spPr>
          <a:xfrm>
            <a:off x="5751700" y="2145920"/>
            <a:ext cx="2139583" cy="2912533"/>
          </a:xfrm>
          <a:prstGeom prst="rect">
            <a:avLst/>
          </a:prstGeom>
          <a:solidFill>
            <a:srgbClr val="A8DFF7"/>
          </a:solidFill>
          <a:ln w="12700" cap="flat" cmpd="sng">
            <a:solidFill>
              <a:srgbClr val="395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3" name="Google Shape;2713;p8"/>
          <p:cNvSpPr/>
          <p:nvPr/>
        </p:nvSpPr>
        <p:spPr>
          <a:xfrm>
            <a:off x="7679180" y="2145920"/>
            <a:ext cx="2139583" cy="2912533"/>
          </a:xfrm>
          <a:prstGeom prst="rect">
            <a:avLst/>
          </a:prstGeom>
          <a:solidFill>
            <a:srgbClr val="A8DFF7"/>
          </a:solidFill>
          <a:ln w="12700" cap="flat" cmpd="sng">
            <a:solidFill>
              <a:srgbClr val="395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4" name="Google Shape;2714;p8" descr="Screen Clipp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89687" y="1557201"/>
            <a:ext cx="3137337" cy="40899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18" name="Google Shape;2718;p8"/>
          <p:cNvGrpSpPr/>
          <p:nvPr/>
        </p:nvGrpSpPr>
        <p:grpSpPr>
          <a:xfrm>
            <a:off x="1887656" y="2299472"/>
            <a:ext cx="1530387" cy="1846477"/>
            <a:chOff x="1566470" y="2095726"/>
            <a:chExt cx="1147790" cy="1384858"/>
          </a:xfrm>
        </p:grpSpPr>
        <p:grpSp>
          <p:nvGrpSpPr>
            <p:cNvPr id="2719" name="Google Shape;2719;p8"/>
            <p:cNvGrpSpPr/>
            <p:nvPr/>
          </p:nvGrpSpPr>
          <p:grpSpPr>
            <a:xfrm>
              <a:off x="1566470" y="2095726"/>
              <a:ext cx="1147790" cy="1384858"/>
              <a:chOff x="1697011" y="2095726"/>
              <a:chExt cx="1147790" cy="1384858"/>
            </a:xfrm>
          </p:grpSpPr>
          <p:sp>
            <p:nvSpPr>
              <p:cNvPr id="2720" name="Google Shape;2720;p8"/>
              <p:cNvSpPr txBox="1"/>
              <p:nvPr/>
            </p:nvSpPr>
            <p:spPr>
              <a:xfrm>
                <a:off x="1934771" y="2095726"/>
                <a:ext cx="910030" cy="13848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527</a:t>
                </a:r>
                <a:endParaRPr sz="37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 51</a:t>
                </a:r>
                <a:endParaRPr sz="37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8"/>
              <p:cNvSpPr txBox="1"/>
              <p:nvPr/>
            </p:nvSpPr>
            <p:spPr>
              <a:xfrm>
                <a:off x="1697011" y="2418890"/>
                <a:ext cx="237760" cy="7385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sz="37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722" name="Google Shape;2722;p8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723" name="Google Shape;2723;p8"/>
          <p:cNvGrpSpPr/>
          <p:nvPr/>
        </p:nvGrpSpPr>
        <p:grpSpPr>
          <a:xfrm>
            <a:off x="3955443" y="2299472"/>
            <a:ext cx="1530387" cy="1846477"/>
            <a:chOff x="1566470" y="2095726"/>
            <a:chExt cx="1147790" cy="1384858"/>
          </a:xfrm>
        </p:grpSpPr>
        <p:grpSp>
          <p:nvGrpSpPr>
            <p:cNvPr id="2724" name="Google Shape;2724;p8"/>
            <p:cNvGrpSpPr/>
            <p:nvPr/>
          </p:nvGrpSpPr>
          <p:grpSpPr>
            <a:xfrm>
              <a:off x="1566470" y="2095726"/>
              <a:ext cx="1147790" cy="1384858"/>
              <a:chOff x="1697011" y="2095726"/>
              <a:chExt cx="1147790" cy="1384858"/>
            </a:xfrm>
          </p:grpSpPr>
          <p:sp>
            <p:nvSpPr>
              <p:cNvPr id="2725" name="Google Shape;2725;p8"/>
              <p:cNvSpPr txBox="1"/>
              <p:nvPr/>
            </p:nvSpPr>
            <p:spPr>
              <a:xfrm>
                <a:off x="1934771" y="2095726"/>
                <a:ext cx="910030" cy="13848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759</a:t>
                </a:r>
                <a:endParaRPr sz="37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231</a:t>
                </a:r>
                <a:endParaRPr sz="37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8"/>
              <p:cNvSpPr txBox="1"/>
              <p:nvPr/>
            </p:nvSpPr>
            <p:spPr>
              <a:xfrm>
                <a:off x="1697011" y="2418890"/>
                <a:ext cx="363930" cy="7385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+</a:t>
                </a:r>
                <a:endParaRPr sz="37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727" name="Google Shape;2727;p8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728" name="Google Shape;2728;p8"/>
          <p:cNvGrpSpPr/>
          <p:nvPr/>
        </p:nvGrpSpPr>
        <p:grpSpPr>
          <a:xfrm>
            <a:off x="6065318" y="2292855"/>
            <a:ext cx="1530387" cy="1846477"/>
            <a:chOff x="1566470" y="2095726"/>
            <a:chExt cx="1147790" cy="1384858"/>
          </a:xfrm>
        </p:grpSpPr>
        <p:grpSp>
          <p:nvGrpSpPr>
            <p:cNvPr id="2729" name="Google Shape;2729;p8"/>
            <p:cNvGrpSpPr/>
            <p:nvPr/>
          </p:nvGrpSpPr>
          <p:grpSpPr>
            <a:xfrm>
              <a:off x="1566470" y="2095726"/>
              <a:ext cx="1147790" cy="1384858"/>
              <a:chOff x="1697011" y="2095726"/>
              <a:chExt cx="1147790" cy="1384858"/>
            </a:xfrm>
          </p:grpSpPr>
          <p:sp>
            <p:nvSpPr>
              <p:cNvPr id="2730" name="Google Shape;2730;p8"/>
              <p:cNvSpPr txBox="1"/>
              <p:nvPr/>
            </p:nvSpPr>
            <p:spPr>
              <a:xfrm>
                <a:off x="1934771" y="2095726"/>
                <a:ext cx="910030" cy="13848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656</a:t>
                </a:r>
                <a:endParaRPr sz="37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 42</a:t>
                </a:r>
                <a:endParaRPr sz="37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8"/>
              <p:cNvSpPr txBox="1"/>
              <p:nvPr/>
            </p:nvSpPr>
            <p:spPr>
              <a:xfrm>
                <a:off x="1697011" y="2418890"/>
                <a:ext cx="363930" cy="7385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+</a:t>
                </a:r>
                <a:endParaRPr sz="37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732" name="Google Shape;2732;p8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733" name="Google Shape;2733;p8"/>
          <p:cNvGrpSpPr/>
          <p:nvPr/>
        </p:nvGrpSpPr>
        <p:grpSpPr>
          <a:xfrm>
            <a:off x="7987171" y="2292855"/>
            <a:ext cx="1530387" cy="1846477"/>
            <a:chOff x="1566470" y="2095726"/>
            <a:chExt cx="1147790" cy="1384858"/>
          </a:xfrm>
        </p:grpSpPr>
        <p:grpSp>
          <p:nvGrpSpPr>
            <p:cNvPr id="2734" name="Google Shape;2734;p8"/>
            <p:cNvGrpSpPr/>
            <p:nvPr/>
          </p:nvGrpSpPr>
          <p:grpSpPr>
            <a:xfrm>
              <a:off x="1566470" y="2095726"/>
              <a:ext cx="1147790" cy="1384858"/>
              <a:chOff x="1697011" y="2095726"/>
              <a:chExt cx="1147790" cy="1384858"/>
            </a:xfrm>
          </p:grpSpPr>
          <p:sp>
            <p:nvSpPr>
              <p:cNvPr id="2735" name="Google Shape;2735;p8"/>
              <p:cNvSpPr txBox="1"/>
              <p:nvPr/>
            </p:nvSpPr>
            <p:spPr>
              <a:xfrm>
                <a:off x="1934771" y="2095726"/>
                <a:ext cx="910030" cy="13848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421</a:t>
                </a:r>
                <a:endParaRPr sz="37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 70</a:t>
                </a:r>
                <a:endParaRPr sz="37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8"/>
              <p:cNvSpPr txBox="1"/>
              <p:nvPr/>
            </p:nvSpPr>
            <p:spPr>
              <a:xfrm>
                <a:off x="1697011" y="2418890"/>
                <a:ext cx="363930" cy="7385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</p:grpSp>
        <p:cxnSp>
          <p:nvCxnSpPr>
            <p:cNvPr id="2737" name="Google Shape;2737;p8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738" name="Google Shape;2738;p8"/>
          <p:cNvSpPr txBox="1"/>
          <p:nvPr/>
        </p:nvSpPr>
        <p:spPr>
          <a:xfrm>
            <a:off x="2181630" y="3840385"/>
            <a:ext cx="1213373" cy="98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476</a:t>
            </a:r>
            <a:endParaRPr sz="37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9" name="Google Shape;2739;p8"/>
          <p:cNvSpPr txBox="1"/>
          <p:nvPr/>
        </p:nvSpPr>
        <p:spPr>
          <a:xfrm>
            <a:off x="4259139" y="3840385"/>
            <a:ext cx="1100456" cy="98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980</a:t>
            </a:r>
            <a:endParaRPr sz="37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0" name="Google Shape;2740;p8"/>
          <p:cNvSpPr txBox="1"/>
          <p:nvPr/>
        </p:nvSpPr>
        <p:spPr>
          <a:xfrm>
            <a:off x="6373310" y="3833767"/>
            <a:ext cx="1296848" cy="98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698</a:t>
            </a:r>
            <a:endParaRPr sz="37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1" name="Google Shape;2741;p8"/>
          <p:cNvSpPr txBox="1"/>
          <p:nvPr/>
        </p:nvSpPr>
        <p:spPr>
          <a:xfrm>
            <a:off x="8316659" y="3833767"/>
            <a:ext cx="1296848" cy="98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451</a:t>
            </a:r>
            <a:endParaRPr sz="37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2" name="Google Shape;2742;p8"/>
          <p:cNvSpPr txBox="1"/>
          <p:nvPr/>
        </p:nvSpPr>
        <p:spPr>
          <a:xfrm>
            <a:off x="2542333" y="4966319"/>
            <a:ext cx="8016449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873AC0"/>
                </a:solidFill>
                <a:latin typeface="Arial"/>
                <a:ea typeface="Arial"/>
                <a:cs typeface="Arial"/>
                <a:sym typeface="Arial"/>
              </a:rPr>
              <a:t>A.             B.               C.               D.</a:t>
            </a:r>
            <a:endParaRPr sz="3200" dirty="0">
              <a:solidFill>
                <a:srgbClr val="873A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3" name="Google Shape;2743;p8"/>
          <p:cNvSpPr txBox="1"/>
          <p:nvPr/>
        </p:nvSpPr>
        <p:spPr>
          <a:xfrm>
            <a:off x="1568962" y="5780826"/>
            <a:ext cx="13020956" cy="1846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685783" indent="-68578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lphaLcParenR"/>
            </a:pPr>
            <a:r>
              <a:rPr lang="en-US" sz="37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3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7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3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7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phép</a:t>
            </a:r>
            <a:r>
              <a:rPr lang="en-US" sz="3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7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3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7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trên</a:t>
            </a:r>
            <a:r>
              <a:rPr lang="en-US" sz="3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37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phép</a:t>
            </a:r>
            <a:r>
              <a:rPr lang="en-US" sz="3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7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3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7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nào</a:t>
            </a:r>
            <a:r>
              <a:rPr lang="en-US" sz="3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7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sai</a:t>
            </a:r>
            <a:r>
              <a:rPr lang="en-US" sz="3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  <a:p>
            <a:pPr marL="685783" indent="-68578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lphaLcParenR"/>
            </a:pPr>
            <a:r>
              <a:rPr lang="en-US" sz="37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</a:t>
            </a:r>
            <a:r>
              <a:rPr lang="en-US" sz="3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7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hãy</a:t>
            </a:r>
            <a:r>
              <a:rPr lang="en-US" sz="3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7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giúp</a:t>
            </a:r>
            <a:r>
              <a:rPr lang="en-US" sz="3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Mai </a:t>
            </a:r>
            <a:r>
              <a:rPr lang="en-US" sz="37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sửa</a:t>
            </a:r>
            <a:r>
              <a:rPr lang="en-US" sz="3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7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lại</a:t>
            </a:r>
            <a:r>
              <a:rPr lang="en-US" sz="3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7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phép</a:t>
            </a:r>
            <a:r>
              <a:rPr lang="en-US" sz="3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7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3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7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sai</a:t>
            </a:r>
            <a:r>
              <a:rPr lang="en-US" sz="3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7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cho</a:t>
            </a:r>
            <a:r>
              <a:rPr lang="en-US" sz="3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7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đúng</a:t>
            </a:r>
            <a:r>
              <a:rPr lang="en-US" sz="3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3733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04119" y="685800"/>
            <a:ext cx="2587818" cy="10178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Google Shape;2716;p8"/>
          <p:cNvSpPr txBox="1"/>
          <p:nvPr/>
        </p:nvSpPr>
        <p:spPr>
          <a:xfrm>
            <a:off x="2433866" y="674091"/>
            <a:ext cx="10505053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7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Bạn</a:t>
            </a:r>
            <a:r>
              <a:rPr lang="en-US" sz="3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Mai </a:t>
            </a:r>
            <a:r>
              <a:rPr lang="en-US" sz="37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đã</a:t>
            </a:r>
            <a:r>
              <a:rPr lang="en-US" sz="3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7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thực</a:t>
            </a:r>
            <a:r>
              <a:rPr lang="en-US" sz="3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7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hiện</a:t>
            </a:r>
            <a:r>
              <a:rPr lang="en-US" sz="3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7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một</a:t>
            </a:r>
            <a:r>
              <a:rPr lang="en-US" sz="3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7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7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phép</a:t>
            </a:r>
            <a:r>
              <a:rPr lang="en-US" sz="3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7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3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7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như</a:t>
            </a:r>
            <a:r>
              <a:rPr lang="en-US" sz="3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7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sau</a:t>
            </a:r>
            <a:r>
              <a:rPr lang="en-US" sz="3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3733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2717;p8"/>
          <p:cNvSpPr/>
          <p:nvPr/>
        </p:nvSpPr>
        <p:spPr>
          <a:xfrm>
            <a:off x="1433935" y="609600"/>
            <a:ext cx="760784" cy="760784"/>
          </a:xfrm>
          <a:prstGeom prst="ellipse">
            <a:avLst/>
          </a:prstGeom>
          <a:solidFill>
            <a:schemeClr val="accent4"/>
          </a:solidFill>
          <a:ln w="12700" cap="flat" cmpd="sng">
            <a:solidFill>
              <a:srgbClr val="D6E3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4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" name="组合 15">
            <a:extLst>
              <a:ext uri="{FF2B5EF4-FFF2-40B4-BE49-F238E27FC236}">
                <a16:creationId xmlns:a16="http://schemas.microsoft.com/office/drawing/2014/main" id="{F7CC8196-FA22-4282-B63E-312D82033721}"/>
              </a:ext>
            </a:extLst>
          </p:cNvPr>
          <p:cNvGrpSpPr/>
          <p:nvPr/>
        </p:nvGrpSpPr>
        <p:grpSpPr>
          <a:xfrm>
            <a:off x="10321" y="7670860"/>
            <a:ext cx="16255999" cy="1484569"/>
            <a:chOff x="1" y="5605056"/>
            <a:chExt cx="13719705" cy="1252944"/>
          </a:xfrm>
        </p:grpSpPr>
        <p:pic>
          <p:nvPicPr>
            <p:cNvPr id="43" name="图片 16">
              <a:extLst>
                <a:ext uri="{FF2B5EF4-FFF2-40B4-BE49-F238E27FC236}">
                  <a16:creationId xmlns:a16="http://schemas.microsoft.com/office/drawing/2014/main" id="{CBA0912A-3E91-4D26-B99A-5CF972F69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44" name="图片 17">
              <a:extLst>
                <a:ext uri="{FF2B5EF4-FFF2-40B4-BE49-F238E27FC236}">
                  <a16:creationId xmlns:a16="http://schemas.microsoft.com/office/drawing/2014/main" id="{A96D2A71-9B83-4E66-AED7-2424BF47C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grpSp>
        <p:nvGrpSpPr>
          <p:cNvPr id="45" name="组合 15">
            <a:extLst>
              <a:ext uri="{FF2B5EF4-FFF2-40B4-BE49-F238E27FC236}">
                <a16:creationId xmlns:a16="http://schemas.microsoft.com/office/drawing/2014/main" id="{F7CC8196-FA22-4282-B63E-312D82033721}"/>
              </a:ext>
            </a:extLst>
          </p:cNvPr>
          <p:cNvGrpSpPr/>
          <p:nvPr/>
        </p:nvGrpSpPr>
        <p:grpSpPr>
          <a:xfrm>
            <a:off x="162721" y="7823260"/>
            <a:ext cx="16255999" cy="1484569"/>
            <a:chOff x="1" y="5605056"/>
            <a:chExt cx="13719705" cy="1252944"/>
          </a:xfrm>
        </p:grpSpPr>
        <p:pic>
          <p:nvPicPr>
            <p:cNvPr id="46" name="图片 16">
              <a:extLst>
                <a:ext uri="{FF2B5EF4-FFF2-40B4-BE49-F238E27FC236}">
                  <a16:creationId xmlns:a16="http://schemas.microsoft.com/office/drawing/2014/main" id="{CBA0912A-3E91-4D26-B99A-5CF972F69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47" name="图片 17">
              <a:extLst>
                <a:ext uri="{FF2B5EF4-FFF2-40B4-BE49-F238E27FC236}">
                  <a16:creationId xmlns:a16="http://schemas.microsoft.com/office/drawing/2014/main" id="{A96D2A71-9B83-4E66-AED7-2424BF47C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174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320527" y="-162016"/>
            <a:ext cx="1423908" cy="1260567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0321" y="7659430"/>
            <a:ext cx="16255999" cy="1484569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A9F834A-BD4D-4CA4-86EC-4CEE82354D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8442655" y="3745000"/>
            <a:ext cx="2846680" cy="25876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E25B5DE-C216-4D79-9E5E-872DC5BFED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9341" y="4584327"/>
            <a:ext cx="4571997" cy="4571997"/>
          </a:xfrm>
          <a:prstGeom prst="rect">
            <a:avLst/>
          </a:prstGeom>
        </p:spPr>
      </p:pic>
      <p:pic>
        <p:nvPicPr>
          <p:cNvPr id="32" name="图片 2">
            <a:extLst>
              <a:ext uri="{FF2B5EF4-FFF2-40B4-BE49-F238E27FC236}">
                <a16:creationId xmlns:a16="http://schemas.microsoft.com/office/drawing/2014/main" id="{E7BABFA0-4215-4304-98AA-DC9AF40B2E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6331" y="-12323"/>
            <a:ext cx="5477281" cy="3873876"/>
          </a:xfrm>
          <a:prstGeom prst="rect">
            <a:avLst/>
          </a:prstGeom>
        </p:spPr>
      </p:pic>
      <p:pic>
        <p:nvPicPr>
          <p:cNvPr id="36" name="Picture 35" descr="A picture containing shape&#10;&#10;Description automatically generated">
            <a:extLst>
              <a:ext uri="{FF2B5EF4-FFF2-40B4-BE49-F238E27FC236}">
                <a16:creationId xmlns:a16="http://schemas.microsoft.com/office/drawing/2014/main" id="{87B50608-3C18-4777-BE31-B9FB7BBD53D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11" b="46326" l="35144" r="64537">
                        <a14:foregroundMark x1="36102" y1="26837" x2="36102" y2="26837"/>
                        <a14:foregroundMark x1="35144" y1="25879" x2="35144" y2="25879"/>
                        <a14:foregroundMark x1="52716" y1="45687" x2="52716" y2="45687"/>
                        <a14:foregroundMark x1="42812" y1="46326" x2="42812" y2="46326"/>
                        <a14:foregroundMark x1="53035" y1="46326" x2="53035" y2="46326"/>
                        <a14:foregroundMark x1="64537" y1="26518" x2="64537" y2="2651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26" t="1528" r="33149" b="50868"/>
          <a:stretch/>
        </p:blipFill>
        <p:spPr>
          <a:xfrm>
            <a:off x="10015988" y="1924614"/>
            <a:ext cx="5084703" cy="7134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93A9A4-89D1-460A-A9FC-F1E02A9CC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01580" y="6357869"/>
            <a:ext cx="2590800" cy="25908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E60FEC2-BFC3-4232-B407-881298111E1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35" b="37579" l="26643" r="97691">
                        <a14:foregroundMark x1="41385" y1="33291" x2="53286" y2="33039"/>
                        <a14:foregroundMark x1="53286" y1="33039" x2="75311" y2="33544"/>
                        <a14:foregroundMark x1="66607" y1="37579" x2="78863" y2="36822"/>
                        <a14:foregroundMark x1="29130" y1="25221" x2="29130" y2="25221"/>
                        <a14:foregroundMark x1="51332" y1="3405" x2="51332" y2="3405"/>
                        <a14:foregroundMark x1="53819" y1="1261" x2="53819" y2="1261"/>
                        <a14:foregroundMark x1="94494" y1="14754" x2="94494" y2="14754"/>
                        <a14:foregroundMark x1="96270" y1="8827" x2="96270" y2="8827"/>
                        <a14:foregroundMark x1="97691" y1="17528" x2="97691" y2="17528"/>
                        <a14:foregroundMark x1="90764" y1="21438" x2="90764" y2="21438"/>
                        <a14:foregroundMark x1="27709" y1="16267" x2="27709" y2="16267"/>
                        <a14:foregroundMark x1="26643" y1="24464" x2="26643" y2="24464"/>
                        <a14:foregroundMark x1="90764" y1="23707" x2="90764" y2="23707"/>
                        <a14:foregroundMark x1="90409" y1="18789" x2="90409" y2="18789"/>
                        <a14:foregroundMark x1="90409" y1="23960" x2="90409" y2="23960"/>
                      </a14:backgroundRemoval>
                    </a14:imgEffect>
                  </a14:imgLayer>
                </a14:imgProps>
              </a:ext>
            </a:extLst>
          </a:blip>
          <a:srcRect l="25075" t="-766" r="-22985" b="60366"/>
          <a:stretch/>
        </p:blipFill>
        <p:spPr>
          <a:xfrm>
            <a:off x="1302520" y="101426"/>
            <a:ext cx="6105987" cy="354874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E1481B7-09A0-48E8-A22B-9476F595B1F1}"/>
              </a:ext>
            </a:extLst>
          </p:cNvPr>
          <p:cNvSpPr txBox="1"/>
          <p:nvPr/>
        </p:nvSpPr>
        <p:spPr>
          <a:xfrm>
            <a:off x="1965393" y="1875801"/>
            <a:ext cx="3352599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endParaRPr lang="en-US" sz="53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文本框 24">
            <a:extLst>
              <a:ext uri="{FF2B5EF4-FFF2-40B4-BE49-F238E27FC236}">
                <a16:creationId xmlns:a16="http://schemas.microsoft.com/office/drawing/2014/main" id="{A1C4D23D-1684-42A9-9F63-1CC3C0DEFD61}"/>
              </a:ext>
            </a:extLst>
          </p:cNvPr>
          <p:cNvSpPr txBox="1"/>
          <p:nvPr/>
        </p:nvSpPr>
        <p:spPr>
          <a:xfrm>
            <a:off x="3093830" y="1066800"/>
            <a:ext cx="161548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333" b="1" spc="-4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01</a:t>
            </a:r>
            <a:endParaRPr lang="zh-CN" altLang="en-US" sz="5333" b="1" spc="-400" dirty="0">
              <a:solidFill>
                <a:prstClr val="black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6" name="Picture 15" descr="Chart, bubble chart&#10;&#10;Description automatically generated">
            <a:extLst>
              <a:ext uri="{FF2B5EF4-FFF2-40B4-BE49-F238E27FC236}">
                <a16:creationId xmlns:a16="http://schemas.microsoft.com/office/drawing/2014/main" id="{E6399DA2-38F8-4697-A224-F236DBB3629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4444" r="94722">
                        <a14:foregroundMark x1="8611" y1="46944" x2="8611" y2="46944"/>
                        <a14:foregroundMark x1="4722" y1="49167" x2="4722" y2="49167"/>
                        <a14:foregroundMark x1="88056" y1="71667" x2="88056" y2="71667"/>
                        <a14:foregroundMark x1="94722" y1="77778" x2="94722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428" y="-889125"/>
            <a:ext cx="7122697" cy="68342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6182EE4-86D5-4DBC-B353-206FC59CA8A1}"/>
              </a:ext>
            </a:extLst>
          </p:cNvPr>
          <p:cNvSpPr txBox="1"/>
          <p:nvPr/>
        </p:nvSpPr>
        <p:spPr>
          <a:xfrm>
            <a:off x="5865954" y="862451"/>
            <a:ext cx="5167965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Bây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C5921AD-221E-489A-9FF7-4684330E4B4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0800000">
            <a:off x="3031163" y="5089217"/>
            <a:ext cx="2227265" cy="97544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279515F-B2DA-46D7-AB30-CF6E0EEB48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500" b="94375" l="1667" r="97667">
                        <a14:foregroundMark x1="27333" y1="7083" x2="45667" y2="8125"/>
                        <a14:foregroundMark x1="45667" y1="8125" x2="59111" y2="7500"/>
                        <a14:foregroundMark x1="7556" y1="81875" x2="7556" y2="81875"/>
                        <a14:foregroundMark x1="1667" y1="80625" x2="1667" y2="80625"/>
                        <a14:foregroundMark x1="4444" y1="78958" x2="4444" y2="78958"/>
                        <a14:foregroundMark x1="61444" y1="94583" x2="61444" y2="94583"/>
                        <a14:foregroundMark x1="97667" y1="81250" x2="97667" y2="81250"/>
                        <a14:foregroundMark x1="2000" y1="77917" x2="2000" y2="77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3920" y="4863667"/>
            <a:ext cx="7449556" cy="397309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B1123D3-36FA-40D1-B1C9-5A80848F45B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942283">
            <a:off x="3029349" y="5792099"/>
            <a:ext cx="1804572" cy="179644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18ACCEC-6E06-4BEE-8D79-07E51DF53E8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71039" y="7146236"/>
            <a:ext cx="1406265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850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CFEEE5-8728-43A4-9352-E137116D5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75"/>
          <a:stretch/>
        </p:blipFill>
        <p:spPr>
          <a:xfrm>
            <a:off x="10319" y="-142597"/>
            <a:ext cx="16189328" cy="92865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26B09C-1B84-4FE3-8E75-E54D2BF12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1869" y="-142597"/>
            <a:ext cx="2720033" cy="27200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FFE3BB-6EB9-48BF-97FC-8AF494BD1F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5" b="37579" l="26643" r="97691">
                        <a14:foregroundMark x1="41385" y1="33291" x2="53286" y2="33039"/>
                        <a14:foregroundMark x1="53286" y1="33039" x2="75311" y2="33544"/>
                        <a14:foregroundMark x1="66607" y1="37579" x2="78863" y2="36822"/>
                        <a14:foregroundMark x1="29130" y1="25221" x2="29130" y2="25221"/>
                        <a14:foregroundMark x1="51332" y1="3405" x2="51332" y2="3405"/>
                        <a14:foregroundMark x1="53819" y1="1261" x2="53819" y2="1261"/>
                        <a14:foregroundMark x1="94494" y1="14754" x2="94494" y2="14754"/>
                        <a14:foregroundMark x1="96270" y1="8827" x2="96270" y2="8827"/>
                        <a14:foregroundMark x1="97691" y1="17528" x2="97691" y2="17528"/>
                        <a14:foregroundMark x1="90764" y1="21438" x2="90764" y2="21438"/>
                        <a14:foregroundMark x1="27709" y1="16267" x2="27709" y2="16267"/>
                        <a14:foregroundMark x1="26643" y1="24464" x2="26643" y2="24464"/>
                        <a14:foregroundMark x1="90764" y1="23707" x2="90764" y2="23707"/>
                        <a14:foregroundMark x1="90409" y1="18789" x2="90409" y2="18789"/>
                        <a14:foregroundMark x1="90409" y1="23960" x2="90409" y2="23960"/>
                      </a14:backgroundRemoval>
                    </a14:imgEffect>
                  </a14:imgLayer>
                </a14:imgProps>
              </a:ext>
            </a:extLst>
          </a:blip>
          <a:srcRect l="25075" t="-766" r="-22985" b="60366"/>
          <a:stretch/>
        </p:blipFill>
        <p:spPr>
          <a:xfrm>
            <a:off x="11403831" y="-307983"/>
            <a:ext cx="6105987" cy="35487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AA470A-2DEA-4DE1-A5C9-2A33BF3DB554}"/>
              </a:ext>
            </a:extLst>
          </p:cNvPr>
          <p:cNvSpPr txBox="1"/>
          <p:nvPr/>
        </p:nvSpPr>
        <p:spPr>
          <a:xfrm>
            <a:off x="11979844" y="1655977"/>
            <a:ext cx="335259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867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 núi</a:t>
            </a:r>
          </a:p>
        </p:txBody>
      </p:sp>
      <p:sp>
        <p:nvSpPr>
          <p:cNvPr id="8" name="文本框 26">
            <a:extLst>
              <a:ext uri="{FF2B5EF4-FFF2-40B4-BE49-F238E27FC236}">
                <a16:creationId xmlns:a16="http://schemas.microsoft.com/office/drawing/2014/main" id="{95AA1DBB-6843-4B6E-BF37-9D352EACF36F}"/>
              </a:ext>
            </a:extLst>
          </p:cNvPr>
          <p:cNvSpPr txBox="1"/>
          <p:nvPr/>
        </p:nvSpPr>
        <p:spPr>
          <a:xfrm>
            <a:off x="13254513" y="896533"/>
            <a:ext cx="1457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333" b="1" spc="-4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02</a:t>
            </a:r>
            <a:endParaRPr lang="zh-CN" altLang="en-US" sz="5333" b="1" spc="-400" dirty="0">
              <a:solidFill>
                <a:prstClr val="black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8CA8B0-36D3-48CC-B919-364760A68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64604" y="5205524"/>
            <a:ext cx="3738124" cy="3926601"/>
          </a:xfrm>
          <a:prstGeom prst="rect">
            <a:avLst/>
          </a:prstGeom>
        </p:spPr>
      </p:pic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D090C50A-9F4A-4591-A412-19F631BE6C71}"/>
              </a:ext>
            </a:extLst>
          </p:cNvPr>
          <p:cNvSpPr txBox="1"/>
          <p:nvPr/>
        </p:nvSpPr>
        <p:spPr>
          <a:xfrm>
            <a:off x="13970159" y="6319520"/>
            <a:ext cx="284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F3592D-E00C-4BB1-A6A9-D8F5B1F8CF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125033" y="2443939"/>
            <a:ext cx="3747333" cy="6974428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CFC85A2E-CB16-499C-BA67-05E77A741D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1667">
                        <a14:foregroundMark x1="10000" y1="51111" x2="10000" y2="51111"/>
                        <a14:foregroundMark x1="67222" y1="18056" x2="67222" y2="18056"/>
                        <a14:foregroundMark x1="80278" y1="21389" x2="80278" y2="21389"/>
                        <a14:foregroundMark x1="58611" y1="29444" x2="91667" y2="46111"/>
                        <a14:foregroundMark x1="86111" y1="41389" x2="76944" y2="53333"/>
                        <a14:foregroundMark x1="76944" y1="53333" x2="56944" y2="66667"/>
                        <a14:foregroundMark x1="56944" y1="66667" x2="30278" y2="61111"/>
                        <a14:foregroundMark x1="30278" y1="61111" x2="26111" y2="40556"/>
                        <a14:foregroundMark x1="26111" y1="40556" x2="33889" y2="27778"/>
                        <a14:foregroundMark x1="33889" y1="27778" x2="35278" y2="2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19" y="-604062"/>
            <a:ext cx="8001000" cy="63092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7D4E69-B694-401D-9C73-3B0B96A0B4A2}"/>
              </a:ext>
            </a:extLst>
          </p:cNvPr>
          <p:cNvSpPr txBox="1"/>
          <p:nvPr/>
        </p:nvSpPr>
        <p:spPr>
          <a:xfrm>
            <a:off x="2143919" y="1378369"/>
            <a:ext cx="5232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ơi</a:t>
            </a:r>
            <a:r>
              <a:rPr lang="en-US" sz="4000" b="1" dirty="0">
                <a:solidFill>
                  <a:prstClr val="black"/>
                </a:solidFill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Bây</a:t>
            </a:r>
            <a:r>
              <a:rPr lang="en-US" sz="40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prstClr val="black"/>
                </a:solidFill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hoàn</a:t>
            </a:r>
            <a:r>
              <a:rPr lang="en-US" sz="40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prstClr val="black"/>
                </a:solidFill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leo</a:t>
            </a:r>
            <a:r>
              <a:rPr lang="en-US" sz="40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núi</a:t>
            </a:r>
            <a:r>
              <a:rPr lang="en-US" sz="40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nhé</a:t>
            </a:r>
            <a:r>
              <a:rPr lang="en-US" sz="4000" b="1" dirty="0">
                <a:solidFill>
                  <a:prstClr val="black"/>
                </a:solidFill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432629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2" name="Google Shape;2752;p9"/>
          <p:cNvGrpSpPr/>
          <p:nvPr/>
        </p:nvGrpSpPr>
        <p:grpSpPr>
          <a:xfrm>
            <a:off x="1241399" y="814026"/>
            <a:ext cx="4818957" cy="760784"/>
            <a:chOff x="923310" y="610519"/>
            <a:chExt cx="3614218" cy="570588"/>
          </a:xfrm>
        </p:grpSpPr>
        <p:sp>
          <p:nvSpPr>
            <p:cNvPr id="2753" name="Google Shape;2753;p9"/>
            <p:cNvSpPr/>
            <p:nvPr/>
          </p:nvSpPr>
          <p:spPr>
            <a:xfrm>
              <a:off x="1596693" y="665757"/>
              <a:ext cx="615628" cy="478451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54" name="Google Shape;2754;p9"/>
            <p:cNvGrpSpPr/>
            <p:nvPr/>
          </p:nvGrpSpPr>
          <p:grpSpPr>
            <a:xfrm>
              <a:off x="923310" y="610519"/>
              <a:ext cx="3614218" cy="570588"/>
              <a:chOff x="1296327" y="1647588"/>
              <a:chExt cx="3614218" cy="570588"/>
            </a:xfrm>
          </p:grpSpPr>
          <p:sp>
            <p:nvSpPr>
              <p:cNvPr id="2755" name="Google Shape;2755;p9"/>
              <p:cNvSpPr txBox="1"/>
              <p:nvPr/>
            </p:nvSpPr>
            <p:spPr>
              <a:xfrm>
                <a:off x="1866915" y="1694956"/>
                <a:ext cx="3043630" cy="5231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Số  ?</a:t>
                </a:r>
                <a:endParaRPr sz="37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6" name="Google Shape;2756;p9"/>
              <p:cNvSpPr/>
              <p:nvPr/>
            </p:nvSpPr>
            <p:spPr>
              <a:xfrm>
                <a:off x="1296327" y="1647588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12700" cap="flat" cmpd="sng">
                <a:solidFill>
                  <a:srgbClr val="D6E3BC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800" b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 sz="4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57" name="Google Shape;2757;p9"/>
          <p:cNvGrpSpPr/>
          <p:nvPr/>
        </p:nvGrpSpPr>
        <p:grpSpPr>
          <a:xfrm>
            <a:off x="1068405" y="1676400"/>
            <a:ext cx="13483385" cy="6108805"/>
            <a:chOff x="2809269" y="1924049"/>
            <a:chExt cx="7904811" cy="3848395"/>
          </a:xfrm>
        </p:grpSpPr>
        <p:pic>
          <p:nvPicPr>
            <p:cNvPr id="2758" name="Google Shape;2758;p9" descr="Screen Clippi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809269" y="1924049"/>
              <a:ext cx="7904811" cy="3848395"/>
            </a:xfrm>
            <a:prstGeom prst="roundRect">
              <a:avLst>
                <a:gd name="adj" fmla="val 10648"/>
              </a:avLst>
            </a:prstGeom>
            <a:noFill/>
            <a:ln>
              <a:noFill/>
            </a:ln>
          </p:spPr>
        </p:pic>
        <p:sp>
          <p:nvSpPr>
            <p:cNvPr id="2759" name="Google Shape;2759;p9"/>
            <p:cNvSpPr/>
            <p:nvPr/>
          </p:nvSpPr>
          <p:spPr>
            <a:xfrm>
              <a:off x="3171825" y="3905250"/>
              <a:ext cx="2981325" cy="1152525"/>
            </a:xfrm>
            <a:custGeom>
              <a:avLst/>
              <a:gdLst/>
              <a:ahLst/>
              <a:cxnLst/>
              <a:rect l="l" t="t" r="r" b="b"/>
              <a:pathLst>
                <a:path w="2981325" h="1152525" extrusionOk="0">
                  <a:moveTo>
                    <a:pt x="0" y="104775"/>
                  </a:moveTo>
                  <a:lnTo>
                    <a:pt x="1543050" y="0"/>
                  </a:lnTo>
                  <a:lnTo>
                    <a:pt x="2305050" y="28575"/>
                  </a:lnTo>
                  <a:lnTo>
                    <a:pt x="2886075" y="95250"/>
                  </a:lnTo>
                  <a:lnTo>
                    <a:pt x="2971800" y="809625"/>
                  </a:lnTo>
                  <a:lnTo>
                    <a:pt x="2981325" y="1076325"/>
                  </a:lnTo>
                  <a:lnTo>
                    <a:pt x="2247900" y="1152525"/>
                  </a:lnTo>
                  <a:lnTo>
                    <a:pt x="28575" y="1114425"/>
                  </a:lnTo>
                  <a:lnTo>
                    <a:pt x="0" y="104775"/>
                  </a:lnTo>
                  <a:close/>
                </a:path>
              </a:pathLst>
            </a:custGeom>
            <a:solidFill>
              <a:srgbClr val="F1DE5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9"/>
            <p:cNvSpPr/>
            <p:nvPr/>
          </p:nvSpPr>
          <p:spPr>
            <a:xfrm>
              <a:off x="7458075" y="3905250"/>
              <a:ext cx="2962275" cy="1114425"/>
            </a:xfrm>
            <a:custGeom>
              <a:avLst/>
              <a:gdLst/>
              <a:ahLst/>
              <a:cxnLst/>
              <a:rect l="l" t="t" r="r" b="b"/>
              <a:pathLst>
                <a:path w="2962275" h="1114425" extrusionOk="0">
                  <a:moveTo>
                    <a:pt x="47625" y="0"/>
                  </a:moveTo>
                  <a:lnTo>
                    <a:pt x="66675" y="266700"/>
                  </a:lnTo>
                  <a:lnTo>
                    <a:pt x="0" y="638175"/>
                  </a:lnTo>
                  <a:lnTo>
                    <a:pt x="0" y="885825"/>
                  </a:lnTo>
                  <a:lnTo>
                    <a:pt x="57150" y="857250"/>
                  </a:lnTo>
                  <a:lnTo>
                    <a:pt x="161925" y="885825"/>
                  </a:lnTo>
                  <a:lnTo>
                    <a:pt x="133350" y="1038225"/>
                  </a:lnTo>
                  <a:lnTo>
                    <a:pt x="552450" y="1114425"/>
                  </a:lnTo>
                  <a:lnTo>
                    <a:pt x="2962275" y="1057275"/>
                  </a:lnTo>
                  <a:lnTo>
                    <a:pt x="2905125" y="142875"/>
                  </a:lnTo>
                  <a:lnTo>
                    <a:pt x="47625" y="0"/>
                  </a:lnTo>
                  <a:close/>
                </a:path>
              </a:pathLst>
            </a:custGeom>
            <a:solidFill>
              <a:srgbClr val="F1DE5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61" name="Google Shape;2761;p9"/>
          <p:cNvSpPr txBox="1"/>
          <p:nvPr/>
        </p:nvSpPr>
        <p:spPr>
          <a:xfrm>
            <a:off x="1810259" y="5658417"/>
            <a:ext cx="4339277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7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800 – 200 + 135 = </a:t>
            </a:r>
            <a:endParaRPr sz="37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2" name="Google Shape;2762;p9"/>
          <p:cNvSpPr/>
          <p:nvPr/>
        </p:nvSpPr>
        <p:spPr>
          <a:xfrm>
            <a:off x="5868515" y="5605158"/>
            <a:ext cx="1018549" cy="80414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42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2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3" name="Google Shape;2763;p9"/>
          <p:cNvSpPr txBox="1"/>
          <p:nvPr/>
        </p:nvSpPr>
        <p:spPr>
          <a:xfrm>
            <a:off x="9030846" y="5658417"/>
            <a:ext cx="4339277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7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1000 – 500 + 216= </a:t>
            </a:r>
            <a:endParaRPr sz="37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4" name="Google Shape;2764;p9"/>
          <p:cNvSpPr/>
          <p:nvPr/>
        </p:nvSpPr>
        <p:spPr>
          <a:xfrm>
            <a:off x="13205214" y="5605158"/>
            <a:ext cx="1018549" cy="80414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42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2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5" name="Google Shape;2765;p9"/>
          <p:cNvSpPr/>
          <p:nvPr/>
        </p:nvSpPr>
        <p:spPr>
          <a:xfrm>
            <a:off x="5953734" y="5749749"/>
            <a:ext cx="892628" cy="5725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733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735</a:t>
            </a:r>
            <a:endParaRPr sz="3733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6" name="Google Shape;2766;p9"/>
          <p:cNvSpPr/>
          <p:nvPr/>
        </p:nvSpPr>
        <p:spPr>
          <a:xfrm>
            <a:off x="13268174" y="5749749"/>
            <a:ext cx="892628" cy="5725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733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716</a:t>
            </a:r>
            <a:endParaRPr sz="3733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" name="组合 15">
            <a:extLst>
              <a:ext uri="{FF2B5EF4-FFF2-40B4-BE49-F238E27FC236}">
                <a16:creationId xmlns:a16="http://schemas.microsoft.com/office/drawing/2014/main" id="{F7CC8196-FA22-4282-B63E-312D82033721}"/>
              </a:ext>
            </a:extLst>
          </p:cNvPr>
          <p:cNvGrpSpPr/>
          <p:nvPr/>
        </p:nvGrpSpPr>
        <p:grpSpPr>
          <a:xfrm>
            <a:off x="10321" y="7670860"/>
            <a:ext cx="16255999" cy="1484569"/>
            <a:chOff x="1" y="5605056"/>
            <a:chExt cx="13719705" cy="1252944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id="{CBA0912A-3E91-4D26-B99A-5CF972F69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9" name="图片 17">
              <a:extLst>
                <a:ext uri="{FF2B5EF4-FFF2-40B4-BE49-F238E27FC236}">
                  <a16:creationId xmlns:a16="http://schemas.microsoft.com/office/drawing/2014/main" id="{A96D2A71-9B83-4E66-AED7-2424BF47C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292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1" name="Google Shape;2771;p10"/>
          <p:cNvGrpSpPr/>
          <p:nvPr/>
        </p:nvGrpSpPr>
        <p:grpSpPr>
          <a:xfrm>
            <a:off x="1051719" y="794968"/>
            <a:ext cx="13902383" cy="2339047"/>
            <a:chOff x="1296327" y="1607872"/>
            <a:chExt cx="10426787" cy="1754285"/>
          </a:xfrm>
        </p:grpSpPr>
        <p:sp>
          <p:nvSpPr>
            <p:cNvPr id="2772" name="Google Shape;2772;p10"/>
            <p:cNvSpPr txBox="1"/>
            <p:nvPr/>
          </p:nvSpPr>
          <p:spPr>
            <a:xfrm>
              <a:off x="1866914" y="1607872"/>
              <a:ext cx="9856200" cy="1754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Hai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đội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công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nhân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sửa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Đội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sửa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850m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đường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Đội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Hai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sửa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ít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hơn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đội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70m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đường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đội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Hai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sửa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bao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nhiêu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mét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đường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  <a:endParaRPr sz="4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773" name="Google Shape;2773;p10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800" b="1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</a:t>
              </a:r>
              <a:endParaRPr sz="4800" b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774" name="Google Shape;2774;p10"/>
          <p:cNvSpPr txBox="1"/>
          <p:nvPr/>
        </p:nvSpPr>
        <p:spPr>
          <a:xfrm>
            <a:off x="3273977" y="4162185"/>
            <a:ext cx="9638025" cy="307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Tóm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tắt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4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</a:t>
            </a:r>
            <a:r>
              <a:rPr lang="en-US" sz="4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sz="4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lang="en-US" sz="4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                       850 m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4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Hai </a:t>
            </a:r>
            <a:r>
              <a:rPr lang="en-US" sz="4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ít</a:t>
            </a:r>
            <a:r>
              <a:rPr lang="en-US" sz="4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hơn</a:t>
            </a:r>
            <a:r>
              <a:rPr lang="en-US" sz="4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4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70 m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4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Hai:                        ..... </a:t>
            </a:r>
            <a:r>
              <a:rPr lang="en-US" sz="4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lang="en-US" sz="4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?</a:t>
            </a:r>
            <a:endParaRPr sz="48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36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330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506" y="632791"/>
            <a:ext cx="10598591" cy="758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46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25" y="1127093"/>
            <a:ext cx="11216237" cy="700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48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589" y="1134701"/>
            <a:ext cx="11682220" cy="660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6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375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589129" y="-70810"/>
            <a:ext cx="2119650" cy="271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600550" y="54669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537" y="6324600"/>
            <a:ext cx="3777458" cy="269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20" y="6858000"/>
            <a:ext cx="1702004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3847131" y="564045"/>
            <a:ext cx="8710046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UỶ BAN NHÂN DÂN HUYỆN THUỶ NGUYÊN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 TIỂU HỌC TÂN DƯƠNG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385719" y="1524000"/>
            <a:ext cx="3733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118519" y="2348250"/>
            <a:ext cx="13106399" cy="416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8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18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   </a:t>
            </a:r>
            <a:r>
              <a:rPr lang="en-US" sz="5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63: </a:t>
            </a:r>
            <a:r>
              <a:rPr lang="en-US" sz="5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5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5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endParaRPr lang="en-US" sz="5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63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CFEEE5-8728-43A4-9352-E137116D5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75"/>
          <a:stretch/>
        </p:blipFill>
        <p:spPr>
          <a:xfrm>
            <a:off x="10319" y="-142597"/>
            <a:ext cx="16189328" cy="92865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26B09C-1B84-4FE3-8E75-E54D2BF12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1869" y="-142597"/>
            <a:ext cx="2720033" cy="27200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FFE3BB-6EB9-48BF-97FC-8AF494BD1F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5" b="37579" l="26643" r="97691">
                        <a14:foregroundMark x1="41385" y1="33291" x2="53286" y2="33039"/>
                        <a14:foregroundMark x1="53286" y1="33039" x2="75311" y2="33544"/>
                        <a14:foregroundMark x1="66607" y1="37579" x2="78863" y2="36822"/>
                        <a14:foregroundMark x1="29130" y1="25221" x2="29130" y2="25221"/>
                        <a14:foregroundMark x1="51332" y1="3405" x2="51332" y2="3405"/>
                        <a14:foregroundMark x1="53819" y1="1261" x2="53819" y2="1261"/>
                        <a14:foregroundMark x1="94494" y1="14754" x2="94494" y2="14754"/>
                        <a14:foregroundMark x1="96270" y1="8827" x2="96270" y2="8827"/>
                        <a14:foregroundMark x1="97691" y1="17528" x2="97691" y2="17528"/>
                        <a14:foregroundMark x1="90764" y1="21438" x2="90764" y2="21438"/>
                        <a14:foregroundMark x1="27709" y1="16267" x2="27709" y2="16267"/>
                        <a14:foregroundMark x1="26643" y1="24464" x2="26643" y2="24464"/>
                        <a14:foregroundMark x1="90764" y1="23707" x2="90764" y2="23707"/>
                        <a14:foregroundMark x1="90409" y1="18789" x2="90409" y2="18789"/>
                        <a14:foregroundMark x1="90409" y1="23960" x2="90409" y2="23960"/>
                      </a14:backgroundRemoval>
                    </a14:imgEffect>
                  </a14:imgLayer>
                </a14:imgProps>
              </a:ext>
            </a:extLst>
          </a:blip>
          <a:srcRect l="25075" t="-766" r="-22985" b="60366"/>
          <a:stretch/>
        </p:blipFill>
        <p:spPr>
          <a:xfrm>
            <a:off x="11403831" y="-307983"/>
            <a:ext cx="6105987" cy="35487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AA470A-2DEA-4DE1-A5C9-2A33BF3DB554}"/>
              </a:ext>
            </a:extLst>
          </p:cNvPr>
          <p:cNvSpPr txBox="1"/>
          <p:nvPr/>
        </p:nvSpPr>
        <p:spPr>
          <a:xfrm>
            <a:off x="11979844" y="1655977"/>
            <a:ext cx="335259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867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 núi</a:t>
            </a:r>
          </a:p>
        </p:txBody>
      </p:sp>
      <p:sp>
        <p:nvSpPr>
          <p:cNvPr id="8" name="文本框 26">
            <a:extLst>
              <a:ext uri="{FF2B5EF4-FFF2-40B4-BE49-F238E27FC236}">
                <a16:creationId xmlns:a16="http://schemas.microsoft.com/office/drawing/2014/main" id="{95AA1DBB-6843-4B6E-BF37-9D352EACF36F}"/>
              </a:ext>
            </a:extLst>
          </p:cNvPr>
          <p:cNvSpPr txBox="1"/>
          <p:nvPr/>
        </p:nvSpPr>
        <p:spPr>
          <a:xfrm>
            <a:off x="13254513" y="896533"/>
            <a:ext cx="1457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333" b="1" spc="-400" dirty="0">
                <a:solidFill>
                  <a:prstClr val="black"/>
                </a:solidFill>
                <a:latin typeface="UVN La Xanh" panose="03020702040502020203" pitchFamily="66" charset="0"/>
                <a:ea typeface="字魂27号-布丁体" panose="00000500000000000000" pitchFamily="2" charset="-122"/>
              </a:rPr>
              <a:t>02</a:t>
            </a:r>
            <a:endParaRPr lang="zh-CN" altLang="en-US" sz="5333" b="1" spc="-400" dirty="0">
              <a:solidFill>
                <a:prstClr val="black"/>
              </a:solidFill>
              <a:latin typeface="UVN La Xanh" panose="03020702040502020203" pitchFamily="66" charset="0"/>
              <a:ea typeface="字魂27号-布丁体" panose="00000500000000000000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F3592D-E00C-4BB1-A6A9-D8F5B1F8CF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125033" y="2443939"/>
            <a:ext cx="3747333" cy="6974428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CFC85A2E-CB16-499C-BA67-05E77A741D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1667">
                        <a14:foregroundMark x1="10000" y1="51111" x2="10000" y2="51111"/>
                        <a14:foregroundMark x1="67222" y1="18056" x2="67222" y2="18056"/>
                        <a14:foregroundMark x1="80278" y1="21389" x2="80278" y2="21389"/>
                        <a14:foregroundMark x1="58611" y1="29444" x2="91667" y2="46111"/>
                        <a14:foregroundMark x1="86111" y1="41389" x2="76944" y2="53333"/>
                        <a14:foregroundMark x1="76944" y1="53333" x2="56944" y2="66667"/>
                        <a14:foregroundMark x1="56944" y1="66667" x2="30278" y2="61111"/>
                        <a14:foregroundMark x1="30278" y1="61111" x2="26111" y2="40556"/>
                        <a14:foregroundMark x1="26111" y1="40556" x2="33889" y2="27778"/>
                        <a14:foregroundMark x1="33889" y1="27778" x2="35278" y2="2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86" y="-604062"/>
            <a:ext cx="6974428" cy="69744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7D4E69-B694-401D-9C73-3B0B96A0B4A2}"/>
              </a:ext>
            </a:extLst>
          </p:cNvPr>
          <p:cNvSpPr txBox="1"/>
          <p:nvPr/>
        </p:nvSpPr>
        <p:spPr>
          <a:xfrm>
            <a:off x="2570640" y="1941255"/>
            <a:ext cx="50042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613980-C767-413C-96EA-542F074BC6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55161" y="4853386"/>
            <a:ext cx="1950889" cy="43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836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CFEEE5-8728-43A4-9352-E137116D5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75"/>
          <a:stretch/>
        </p:blipFill>
        <p:spPr>
          <a:xfrm>
            <a:off x="10319" y="-142597"/>
            <a:ext cx="16189328" cy="92865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26B09C-1B84-4FE3-8E75-E54D2BF12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1869" y="-142597"/>
            <a:ext cx="2720033" cy="27200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FFE3BB-6EB9-48BF-97FC-8AF494BD1F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5" b="37579" l="26643" r="97691">
                        <a14:foregroundMark x1="41385" y1="33291" x2="53286" y2="33039"/>
                        <a14:foregroundMark x1="53286" y1="33039" x2="75311" y2="33544"/>
                        <a14:foregroundMark x1="66607" y1="37579" x2="78863" y2="36822"/>
                        <a14:foregroundMark x1="29130" y1="25221" x2="29130" y2="25221"/>
                        <a14:foregroundMark x1="51332" y1="3405" x2="51332" y2="3405"/>
                        <a14:foregroundMark x1="53819" y1="1261" x2="53819" y2="1261"/>
                        <a14:foregroundMark x1="94494" y1="14754" x2="94494" y2="14754"/>
                        <a14:foregroundMark x1="96270" y1="8827" x2="96270" y2="8827"/>
                        <a14:foregroundMark x1="97691" y1="17528" x2="97691" y2="17528"/>
                        <a14:foregroundMark x1="90764" y1="21438" x2="90764" y2="21438"/>
                        <a14:foregroundMark x1="27709" y1="16267" x2="27709" y2="16267"/>
                        <a14:foregroundMark x1="26643" y1="24464" x2="26643" y2="24464"/>
                        <a14:foregroundMark x1="90764" y1="23707" x2="90764" y2="23707"/>
                        <a14:foregroundMark x1="90409" y1="18789" x2="90409" y2="18789"/>
                        <a14:foregroundMark x1="90409" y1="23960" x2="90409" y2="23960"/>
                      </a14:backgroundRemoval>
                    </a14:imgEffect>
                  </a14:imgLayer>
                </a14:imgProps>
              </a:ext>
            </a:extLst>
          </a:blip>
          <a:srcRect l="25075" t="-766" r="-22985" b="60366"/>
          <a:stretch/>
        </p:blipFill>
        <p:spPr>
          <a:xfrm>
            <a:off x="11403831" y="-307983"/>
            <a:ext cx="6105987" cy="35487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AA470A-2DEA-4DE1-A5C9-2A33BF3DB554}"/>
              </a:ext>
            </a:extLst>
          </p:cNvPr>
          <p:cNvSpPr txBox="1"/>
          <p:nvPr/>
        </p:nvSpPr>
        <p:spPr>
          <a:xfrm>
            <a:off x="11979844" y="1655977"/>
            <a:ext cx="335259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8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58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endParaRPr lang="en-US" sz="586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26">
            <a:extLst>
              <a:ext uri="{FF2B5EF4-FFF2-40B4-BE49-F238E27FC236}">
                <a16:creationId xmlns:a16="http://schemas.microsoft.com/office/drawing/2014/main" id="{95AA1DBB-6843-4B6E-BF37-9D352EACF36F}"/>
              </a:ext>
            </a:extLst>
          </p:cNvPr>
          <p:cNvSpPr txBox="1"/>
          <p:nvPr/>
        </p:nvSpPr>
        <p:spPr>
          <a:xfrm>
            <a:off x="13254513" y="896533"/>
            <a:ext cx="1457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333" b="1" spc="-400" dirty="0">
                <a:solidFill>
                  <a:prstClr val="black"/>
                </a:solidFill>
                <a:latin typeface="UVN La Xanh" panose="03020702040502020203" pitchFamily="66" charset="0"/>
                <a:ea typeface="字魂27号-布丁体" panose="00000500000000000000" pitchFamily="2" charset="-122"/>
              </a:rPr>
              <a:t>03</a:t>
            </a:r>
            <a:endParaRPr lang="zh-CN" altLang="en-US" sz="5333" b="1" spc="-400" dirty="0">
              <a:solidFill>
                <a:prstClr val="black"/>
              </a:solidFill>
              <a:latin typeface="UVN La Xanh" panose="03020702040502020203" pitchFamily="66" charset="0"/>
              <a:ea typeface="字魂27号-布丁体" panose="00000500000000000000" pitchFamily="2" charset="-122"/>
            </a:endParaRPr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CFC85A2E-CB16-499C-BA67-05E77A741D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1667">
                        <a14:foregroundMark x1="10000" y1="51111" x2="10000" y2="51111"/>
                        <a14:foregroundMark x1="67222" y1="18056" x2="67222" y2="18056"/>
                        <a14:foregroundMark x1="80278" y1="21389" x2="80278" y2="21389"/>
                        <a14:foregroundMark x1="58611" y1="29444" x2="91667" y2="46111"/>
                        <a14:foregroundMark x1="86111" y1="41389" x2="76944" y2="53333"/>
                        <a14:foregroundMark x1="76944" y1="53333" x2="56944" y2="66667"/>
                        <a14:foregroundMark x1="56944" y1="66667" x2="30278" y2="61111"/>
                        <a14:foregroundMark x1="30278" y1="61111" x2="26111" y2="40556"/>
                        <a14:foregroundMark x1="26111" y1="40556" x2="33889" y2="27778"/>
                        <a14:foregroundMark x1="33889" y1="27778" x2="35278" y2="2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86" y="-604062"/>
            <a:ext cx="6974428" cy="69744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7D4E69-B694-401D-9C73-3B0B96A0B4A2}"/>
              </a:ext>
            </a:extLst>
          </p:cNvPr>
          <p:cNvSpPr txBox="1"/>
          <p:nvPr/>
        </p:nvSpPr>
        <p:spPr>
          <a:xfrm>
            <a:off x="2779285" y="1586648"/>
            <a:ext cx="450087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chơinhé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613980-C767-413C-96EA-542F074BC6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5161" y="4853386"/>
            <a:ext cx="1950889" cy="43244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E35246-E443-4D6A-90F1-031E9E9B5C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7540773" y="3429000"/>
            <a:ext cx="3521717" cy="1059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361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432B5FA9-DA09-CCD8-3257-CB2C8A26D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064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769519" y="1320802"/>
            <a:ext cx="9956800" cy="1623484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73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3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73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73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73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sz="3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73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900 – 700 = ?</a:t>
            </a:r>
            <a:endParaRPr lang="en-US" alt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339" name="Group 51"/>
          <p:cNvGrpSpPr>
            <a:grpSpLocks/>
          </p:cNvGrpSpPr>
          <p:nvPr/>
        </p:nvGrpSpPr>
        <p:grpSpPr bwMode="auto">
          <a:xfrm>
            <a:off x="2025388" y="-114300"/>
            <a:ext cx="427567" cy="95504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sz="2667">
                <a:latin typeface=".VnTime" pitchFamily="34" charset="0"/>
              </a:endParaRPr>
            </a:p>
          </p:txBody>
        </p:sp>
        <p:sp>
          <p:nvSpPr>
            <p:cNvPr id="1437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400">
                  <a:solidFill>
                    <a:schemeClr val="tx2"/>
                  </a:solidFill>
                  <a:latin typeface="Candara" panose="020E0502030303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200">
                  <a:solidFill>
                    <a:schemeClr val="tx2"/>
                  </a:solidFill>
                  <a:latin typeface="Candara" panose="020E0502030303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000">
                  <a:solidFill>
                    <a:schemeClr val="tx2"/>
                  </a:solidFill>
                  <a:latin typeface="Candara" panose="020E0502030303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>
                  <a:solidFill>
                    <a:schemeClr val="tx2"/>
                  </a:solidFill>
                  <a:latin typeface="Candara" panose="020E0502030303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667">
                <a:solidFill>
                  <a:schemeClr val="tx1"/>
                </a:solidFill>
                <a:latin typeface=".VnTime" pitchFamily="34" charset="0"/>
              </a:endParaRPr>
            </a:p>
          </p:txBody>
        </p:sp>
        <p:sp>
          <p:nvSpPr>
            <p:cNvPr id="14380" name="Rectangle 13"/>
            <p:cNvSpPr>
              <a:spLocks noChangeArrowheads="1"/>
            </p:cNvSpPr>
            <p:nvPr/>
          </p:nvSpPr>
          <p:spPr bwMode="auto">
            <a:xfrm>
              <a:off x="324014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400">
                  <a:solidFill>
                    <a:schemeClr val="tx2"/>
                  </a:solidFill>
                  <a:latin typeface="Candara" panose="020E0502030303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200">
                  <a:solidFill>
                    <a:schemeClr val="tx2"/>
                  </a:solidFill>
                  <a:latin typeface="Candara" panose="020E0502030303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000">
                  <a:solidFill>
                    <a:schemeClr val="tx2"/>
                  </a:solidFill>
                  <a:latin typeface="Candara" panose="020E0502030303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>
                  <a:solidFill>
                    <a:schemeClr val="tx2"/>
                  </a:solidFill>
                  <a:latin typeface="Candara" panose="020E0502030303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667">
                <a:solidFill>
                  <a:schemeClr val="tx1"/>
                </a:solidFill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148405" y="3611035"/>
            <a:ext cx="7181849" cy="101388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221" y="3898900"/>
            <a:ext cx="791633" cy="46778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219" y="3602567"/>
            <a:ext cx="2000251" cy="10689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13821" y="3699936"/>
            <a:ext cx="1090084" cy="8170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667">
              <a:solidFill>
                <a:schemeClr val="tx1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888988" y="3850217"/>
            <a:ext cx="613833" cy="51646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087021" y="5386917"/>
            <a:ext cx="7200900" cy="101388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821" y="5628219"/>
            <a:ext cx="791633" cy="46778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819" y="5331886"/>
            <a:ext cx="2000251" cy="10689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588421" y="5482169"/>
            <a:ext cx="1090084" cy="8170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667">
              <a:solidFill>
                <a:schemeClr val="tx1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63588" y="5579533"/>
            <a:ext cx="613833" cy="51646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188621" y="7114117"/>
            <a:ext cx="7200900" cy="101388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821" y="7355419"/>
            <a:ext cx="791633" cy="46778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19" y="7059086"/>
            <a:ext cx="2000251" cy="10689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588421" y="7209369"/>
            <a:ext cx="1090084" cy="8170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667">
              <a:solidFill>
                <a:schemeClr val="tx1"/>
              </a:solidFill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63588" y="7306733"/>
            <a:ext cx="613833" cy="51646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0268" name="WordArt 28"/>
          <p:cNvSpPr>
            <a:spLocks noChangeArrowheads="1" noChangeShapeType="1" noTextEdit="1"/>
          </p:cNvSpPr>
          <p:nvPr/>
        </p:nvSpPr>
        <p:spPr bwMode="auto">
          <a:xfrm>
            <a:off x="2550319" y="1320802"/>
            <a:ext cx="1035051" cy="7768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1</a:t>
            </a:r>
          </a:p>
        </p:txBody>
      </p:sp>
      <p:pic>
        <p:nvPicPr>
          <p:cNvPr id="14356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971" y="1064684"/>
            <a:ext cx="12192001" cy="12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3" name="WordArt 33"/>
          <p:cNvSpPr>
            <a:spLocks noChangeArrowheads="1" noChangeShapeType="1" noTextEdit="1"/>
          </p:cNvSpPr>
          <p:nvPr/>
        </p:nvSpPr>
        <p:spPr bwMode="auto">
          <a:xfrm>
            <a:off x="13334299" y="5132629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0274" name="WordArt 34"/>
          <p:cNvSpPr>
            <a:spLocks noChangeArrowheads="1" noChangeShapeType="1" noTextEdit="1"/>
          </p:cNvSpPr>
          <p:nvPr/>
        </p:nvSpPr>
        <p:spPr bwMode="auto">
          <a:xfrm>
            <a:off x="13338833" y="519213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0275" name="WordArt 35"/>
          <p:cNvSpPr>
            <a:spLocks noChangeArrowheads="1" noChangeShapeType="1" noTextEdit="1"/>
          </p:cNvSpPr>
          <p:nvPr/>
        </p:nvSpPr>
        <p:spPr bwMode="auto">
          <a:xfrm>
            <a:off x="13414139" y="5094038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0276" name="WordArt 36"/>
          <p:cNvSpPr>
            <a:spLocks noChangeArrowheads="1" noChangeShapeType="1" noTextEdit="1"/>
          </p:cNvSpPr>
          <p:nvPr/>
        </p:nvSpPr>
        <p:spPr bwMode="auto">
          <a:xfrm>
            <a:off x="13372256" y="5116268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0277" name="WordArt 37"/>
          <p:cNvSpPr>
            <a:spLocks noChangeArrowheads="1" noChangeShapeType="1" noTextEdit="1"/>
          </p:cNvSpPr>
          <p:nvPr/>
        </p:nvSpPr>
        <p:spPr bwMode="auto">
          <a:xfrm>
            <a:off x="13355614" y="519776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0278" name="WordArt 38"/>
          <p:cNvSpPr>
            <a:spLocks noChangeArrowheads="1" noChangeShapeType="1" noTextEdit="1"/>
          </p:cNvSpPr>
          <p:nvPr/>
        </p:nvSpPr>
        <p:spPr bwMode="auto">
          <a:xfrm>
            <a:off x="13422460" y="515952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0279" name="WordArt 39"/>
          <p:cNvSpPr>
            <a:spLocks noChangeArrowheads="1" noChangeShapeType="1" noTextEdit="1"/>
          </p:cNvSpPr>
          <p:nvPr/>
        </p:nvSpPr>
        <p:spPr bwMode="auto">
          <a:xfrm>
            <a:off x="13430781" y="515952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10280" name="WordArt 40"/>
          <p:cNvSpPr>
            <a:spLocks noChangeArrowheads="1" noChangeShapeType="1" noTextEdit="1"/>
          </p:cNvSpPr>
          <p:nvPr/>
        </p:nvSpPr>
        <p:spPr bwMode="auto">
          <a:xfrm>
            <a:off x="13380716" y="515042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10281" name="WordArt 41"/>
          <p:cNvSpPr>
            <a:spLocks noChangeArrowheads="1" noChangeShapeType="1" noTextEdit="1"/>
          </p:cNvSpPr>
          <p:nvPr/>
        </p:nvSpPr>
        <p:spPr bwMode="auto">
          <a:xfrm>
            <a:off x="13389037" y="515042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10282" name="WordArt 42"/>
          <p:cNvSpPr>
            <a:spLocks noChangeArrowheads="1" noChangeShapeType="1" noTextEdit="1"/>
          </p:cNvSpPr>
          <p:nvPr/>
        </p:nvSpPr>
        <p:spPr bwMode="auto">
          <a:xfrm>
            <a:off x="13422460" y="5128799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10283" name="WordArt 43"/>
          <p:cNvSpPr>
            <a:spLocks noChangeArrowheads="1" noChangeShapeType="1" noTextEdit="1"/>
          </p:cNvSpPr>
          <p:nvPr/>
        </p:nvSpPr>
        <p:spPr bwMode="auto">
          <a:xfrm>
            <a:off x="13338972" y="5137894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21" name="Group 49"/>
          <p:cNvGrpSpPr>
            <a:grpSpLocks/>
          </p:cNvGrpSpPr>
          <p:nvPr/>
        </p:nvGrpSpPr>
        <p:grpSpPr bwMode="auto">
          <a:xfrm>
            <a:off x="12706881" y="4629725"/>
            <a:ext cx="2336800" cy="2032000"/>
            <a:chOff x="5109" y="2070"/>
            <a:chExt cx="1104" cy="1104"/>
          </a:xfrm>
        </p:grpSpPr>
        <p:sp>
          <p:nvSpPr>
            <p:cNvPr id="14376" name="AutoShape 50"/>
            <p:cNvSpPr>
              <a:spLocks noChangeArrowheads="1"/>
            </p:cNvSpPr>
            <p:nvPr/>
          </p:nvSpPr>
          <p:spPr bwMode="auto">
            <a:xfrm>
              <a:off x="5109" y="2070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400">
                  <a:solidFill>
                    <a:schemeClr val="tx2"/>
                  </a:solidFill>
                  <a:latin typeface="Candara" panose="020E0502030303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200">
                  <a:solidFill>
                    <a:schemeClr val="tx2"/>
                  </a:solidFill>
                  <a:latin typeface="Candara" panose="020E0502030303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000">
                  <a:solidFill>
                    <a:schemeClr val="tx2"/>
                  </a:solidFill>
                  <a:latin typeface="Candara" panose="020E0502030303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>
                  <a:solidFill>
                    <a:schemeClr val="tx2"/>
                  </a:solidFill>
                  <a:latin typeface="Candara" panose="020E0502030303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8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4377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352" y="2339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4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4135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1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9" grpId="0" animBg="1"/>
      <p:bldP spid="9" grpId="1" animBg="1"/>
      <p:bldP spid="13" grpId="0" animBg="1"/>
      <p:bldP spid="15" grpId="0" animBg="1"/>
      <p:bldP spid="10268" grpId="0" animBg="1"/>
      <p:bldP spid="10273" grpId="0" animBg="1"/>
      <p:bldP spid="10273" grpId="1" animBg="1"/>
      <p:bldP spid="10274" grpId="0" animBg="1"/>
      <p:bldP spid="10274" grpId="1" animBg="1"/>
      <p:bldP spid="10275" grpId="0" animBg="1"/>
      <p:bldP spid="10275" grpId="1" animBg="1"/>
      <p:bldP spid="10276" grpId="0" animBg="1"/>
      <p:bldP spid="10276" grpId="1" animBg="1"/>
      <p:bldP spid="10277" grpId="0" animBg="1"/>
      <p:bldP spid="10277" grpId="1" animBg="1"/>
      <p:bldP spid="10278" grpId="0" animBg="1"/>
      <p:bldP spid="10278" grpId="1" animBg="1"/>
      <p:bldP spid="10279" grpId="0" animBg="1"/>
      <p:bldP spid="10279" grpId="1" animBg="1"/>
      <p:bldP spid="10280" grpId="0" animBg="1"/>
      <p:bldP spid="10280" grpId="1" animBg="1"/>
      <p:bldP spid="10281" grpId="0" animBg="1"/>
      <p:bldP spid="10281" grpId="1" animBg="1"/>
      <p:bldP spid="10282" grpId="0" animBg="1"/>
      <p:bldP spid="10282" grpId="1" animBg="1"/>
      <p:bldP spid="10283" grpId="0" animBg="1"/>
      <p:bldP spid="1028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4277518" y="1524000"/>
            <a:ext cx="10326807" cy="18288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373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73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3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73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73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73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sz="3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73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73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3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300 + 400 = ? </a:t>
            </a:r>
            <a:endParaRPr lang="en-US" alt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243" name="Group 51"/>
          <p:cNvGrpSpPr>
            <a:grpSpLocks/>
          </p:cNvGrpSpPr>
          <p:nvPr/>
        </p:nvGrpSpPr>
        <p:grpSpPr bwMode="auto">
          <a:xfrm>
            <a:off x="2385221" y="19051"/>
            <a:ext cx="427567" cy="9144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sz="2667">
                <a:latin typeface=".VnTime" pitchFamily="34" charset="0"/>
              </a:endParaRPr>
            </a:p>
          </p:txBody>
        </p:sp>
        <p:sp>
          <p:nvSpPr>
            <p:cNvPr id="1028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400">
                  <a:solidFill>
                    <a:schemeClr val="tx2"/>
                  </a:solidFill>
                  <a:latin typeface="Candara" panose="020E0502030303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200">
                  <a:solidFill>
                    <a:schemeClr val="tx2"/>
                  </a:solidFill>
                  <a:latin typeface="Candara" panose="020E0502030303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000">
                  <a:solidFill>
                    <a:schemeClr val="tx2"/>
                  </a:solidFill>
                  <a:latin typeface="Candara" panose="020E0502030303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>
                  <a:solidFill>
                    <a:schemeClr val="tx2"/>
                  </a:solidFill>
                  <a:latin typeface="Candara" panose="020E0502030303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667">
                <a:solidFill>
                  <a:schemeClr val="tx1"/>
                </a:solidFill>
                <a:latin typeface=".VnTime" pitchFamily="34" charset="0"/>
              </a:endParaRPr>
            </a:p>
          </p:txBody>
        </p:sp>
        <p:sp>
          <p:nvSpPr>
            <p:cNvPr id="10289" name="Rectangle 13"/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400">
                  <a:solidFill>
                    <a:schemeClr val="tx2"/>
                  </a:solidFill>
                  <a:latin typeface="Candara" panose="020E0502030303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200">
                  <a:solidFill>
                    <a:schemeClr val="tx2"/>
                  </a:solidFill>
                  <a:latin typeface="Candara" panose="020E0502030303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000">
                  <a:solidFill>
                    <a:schemeClr val="tx2"/>
                  </a:solidFill>
                  <a:latin typeface="Candara" panose="020E0502030303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>
                  <a:solidFill>
                    <a:schemeClr val="tx2"/>
                  </a:solidFill>
                  <a:latin typeface="Candara" panose="020E0502030303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667">
                <a:solidFill>
                  <a:schemeClr val="tx1"/>
                </a:solidFill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480719" y="3674533"/>
            <a:ext cx="7266517" cy="9990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005" y="3917953"/>
            <a:ext cx="791633" cy="46778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005" y="3621619"/>
            <a:ext cx="2000249" cy="10689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954603" y="3718986"/>
            <a:ext cx="1090083" cy="8170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667">
              <a:solidFill>
                <a:schemeClr val="tx1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3229772" y="3869267"/>
            <a:ext cx="613833" cy="51646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605" y="5238753"/>
            <a:ext cx="791633" cy="46778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480719" y="4995333"/>
            <a:ext cx="7266517" cy="9990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</a:t>
            </a:r>
          </a:p>
        </p:txBody>
      </p:sp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605" y="4942419"/>
            <a:ext cx="2000249" cy="10689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929203" y="5039786"/>
            <a:ext cx="1090083" cy="8170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667">
              <a:solidFill>
                <a:schemeClr val="tx1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3204372" y="5190067"/>
            <a:ext cx="613833" cy="51646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564667" y="6313692"/>
            <a:ext cx="7217833" cy="9990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605" y="6559553"/>
            <a:ext cx="791633" cy="46778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605" y="6263219"/>
            <a:ext cx="2000249" cy="10689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929203" y="6360586"/>
            <a:ext cx="1090083" cy="8170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667">
              <a:solidFill>
                <a:schemeClr val="tx1"/>
              </a:solidFill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3204372" y="6510867"/>
            <a:ext cx="613833" cy="51646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3204372" y="7831667"/>
            <a:ext cx="613833" cy="51646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48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3071466" y="1981201"/>
            <a:ext cx="899583" cy="78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2</a:t>
            </a:r>
          </a:p>
        </p:txBody>
      </p:sp>
      <p:pic>
        <p:nvPicPr>
          <p:cNvPr id="10265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204" y="1026584"/>
            <a:ext cx="12192001" cy="12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32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990575" indent="-38099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933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523962" indent="-304792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667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2133547" indent="-304792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743131" indent="-304792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133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3352716" indent="-30479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133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3962301" indent="-30479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133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4571886" indent="-30479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133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5181470" indent="-30479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133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6F87520-DD46-477B-96D9-F64E0D8BAF04}" type="datetime2">
              <a:rPr lang="vi-VN" altLang="en-US" sz="1333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Thứ Sáu, 14 Tháng Tư 2023</a:t>
            </a:fld>
            <a:endParaRPr lang="en-US" altLang="en-US" sz="1333">
              <a:latin typeface="Arial" panose="020B0604020202020204" pitchFamily="34" charset="0"/>
            </a:endParaRPr>
          </a:p>
        </p:txBody>
      </p:sp>
      <p:sp>
        <p:nvSpPr>
          <p:cNvPr id="101" name="WordArt 43"/>
          <p:cNvSpPr>
            <a:spLocks noChangeArrowheads="1" noChangeShapeType="1" noTextEdit="1"/>
          </p:cNvSpPr>
          <p:nvPr/>
        </p:nvSpPr>
        <p:spPr bwMode="auto">
          <a:xfrm>
            <a:off x="13236627" y="4841108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02" name="WordArt 42"/>
          <p:cNvSpPr>
            <a:spLocks noChangeArrowheads="1" noChangeShapeType="1" noTextEdit="1"/>
          </p:cNvSpPr>
          <p:nvPr/>
        </p:nvSpPr>
        <p:spPr bwMode="auto">
          <a:xfrm>
            <a:off x="13251151" y="4847777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103" name="WordArt 41"/>
          <p:cNvSpPr>
            <a:spLocks noChangeArrowheads="1" noChangeShapeType="1" noTextEdit="1"/>
          </p:cNvSpPr>
          <p:nvPr/>
        </p:nvSpPr>
        <p:spPr bwMode="auto">
          <a:xfrm>
            <a:off x="13282309" y="4855814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104" name="WordArt 40"/>
          <p:cNvSpPr>
            <a:spLocks noChangeArrowheads="1" noChangeShapeType="1" noTextEdit="1"/>
          </p:cNvSpPr>
          <p:nvPr/>
        </p:nvSpPr>
        <p:spPr bwMode="auto">
          <a:xfrm>
            <a:off x="13282309" y="4882406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105" name="WordArt 39"/>
          <p:cNvSpPr>
            <a:spLocks noChangeArrowheads="1" noChangeShapeType="1" noTextEdit="1"/>
          </p:cNvSpPr>
          <p:nvPr/>
        </p:nvSpPr>
        <p:spPr bwMode="auto">
          <a:xfrm>
            <a:off x="13313510" y="491135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106" name="WordArt 38"/>
          <p:cNvSpPr>
            <a:spLocks noChangeArrowheads="1" noChangeShapeType="1" noTextEdit="1"/>
          </p:cNvSpPr>
          <p:nvPr/>
        </p:nvSpPr>
        <p:spPr bwMode="auto">
          <a:xfrm>
            <a:off x="13297910" y="4936242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07" name="WordArt 37"/>
          <p:cNvSpPr>
            <a:spLocks noChangeArrowheads="1" noChangeShapeType="1" noTextEdit="1"/>
          </p:cNvSpPr>
          <p:nvPr/>
        </p:nvSpPr>
        <p:spPr bwMode="auto">
          <a:xfrm>
            <a:off x="13253005" y="4936242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08" name="WordArt 36"/>
          <p:cNvSpPr>
            <a:spLocks noChangeArrowheads="1" noChangeShapeType="1" noTextEdit="1"/>
          </p:cNvSpPr>
          <p:nvPr/>
        </p:nvSpPr>
        <p:spPr bwMode="auto">
          <a:xfrm>
            <a:off x="13373595" y="490651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09" name="WordArt 35"/>
          <p:cNvSpPr>
            <a:spLocks noChangeArrowheads="1" noChangeShapeType="1" noTextEdit="1"/>
          </p:cNvSpPr>
          <p:nvPr/>
        </p:nvSpPr>
        <p:spPr bwMode="auto">
          <a:xfrm>
            <a:off x="13373595" y="4870052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10" name="WordArt 34"/>
          <p:cNvSpPr>
            <a:spLocks noChangeArrowheads="1" noChangeShapeType="1" noTextEdit="1"/>
          </p:cNvSpPr>
          <p:nvPr/>
        </p:nvSpPr>
        <p:spPr bwMode="auto">
          <a:xfrm>
            <a:off x="13236627" y="4879368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11" name="WordArt 33"/>
          <p:cNvSpPr>
            <a:spLocks noChangeArrowheads="1" noChangeShapeType="1" noTextEdit="1"/>
          </p:cNvSpPr>
          <p:nvPr/>
        </p:nvSpPr>
        <p:spPr bwMode="auto">
          <a:xfrm>
            <a:off x="13358036" y="4897547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grpSp>
        <p:nvGrpSpPr>
          <p:cNvPr id="112" name="Group 49"/>
          <p:cNvGrpSpPr>
            <a:grpSpLocks/>
          </p:cNvGrpSpPr>
          <p:nvPr/>
        </p:nvGrpSpPr>
        <p:grpSpPr bwMode="auto">
          <a:xfrm>
            <a:off x="12649695" y="4349130"/>
            <a:ext cx="2336800" cy="2032000"/>
            <a:chOff x="5109" y="2070"/>
            <a:chExt cx="1104" cy="1104"/>
          </a:xfrm>
        </p:grpSpPr>
        <p:sp>
          <p:nvSpPr>
            <p:cNvPr id="113" name="AutoShape 50"/>
            <p:cNvSpPr>
              <a:spLocks noChangeArrowheads="1"/>
            </p:cNvSpPr>
            <p:nvPr/>
          </p:nvSpPr>
          <p:spPr bwMode="auto">
            <a:xfrm>
              <a:off x="5109" y="2070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400">
                  <a:solidFill>
                    <a:schemeClr val="tx2"/>
                  </a:solidFill>
                  <a:latin typeface="Candara" panose="020E0502030303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200">
                  <a:solidFill>
                    <a:schemeClr val="tx2"/>
                  </a:solidFill>
                  <a:latin typeface="Candara" panose="020E0502030303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000">
                  <a:solidFill>
                    <a:schemeClr val="tx2"/>
                  </a:solidFill>
                  <a:latin typeface="Candara" panose="020E0502030303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>
                  <a:solidFill>
                    <a:schemeClr val="tx2"/>
                  </a:solidFill>
                  <a:latin typeface="Candara" panose="020E0502030303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8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1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352" y="2339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4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3219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7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500"/>
                            </p:stCondLst>
                            <p:childTnLst>
                              <p:par>
                                <p:cTn id="12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0"/>
                            </p:stCondLst>
                            <p:childTnLst>
                              <p:par>
                                <p:cTn id="1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500"/>
                            </p:stCondLst>
                            <p:childTnLst>
                              <p:par>
                                <p:cTn id="13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6000"/>
                            </p:stCondLst>
                            <p:childTnLst>
                              <p:par>
                                <p:cTn id="1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500"/>
                            </p:stCondLst>
                            <p:childTnLst>
                              <p:par>
                                <p:cTn id="14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7000"/>
                            </p:stCondLst>
                            <p:childTnLst>
                              <p:par>
                                <p:cTn id="1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7500"/>
                            </p:stCondLst>
                            <p:childTnLst>
                              <p:par>
                                <p:cTn id="15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8000"/>
                            </p:stCondLst>
                            <p:childTnLst>
                              <p:par>
                                <p:cTn id="1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8500"/>
                            </p:stCondLst>
                            <p:childTnLst>
                              <p:par>
                                <p:cTn id="16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9000"/>
                            </p:stCondLst>
                            <p:childTnLst>
                              <p:par>
                                <p:cTn id="1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9500"/>
                            </p:stCondLst>
                            <p:childTnLst>
                              <p:par>
                                <p:cTn id="17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15" grpId="0" animBg="1"/>
      <p:bldP spid="20" grpId="0" animBg="1"/>
      <p:bldP spid="6172" grpId="0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769518" y="582305"/>
            <a:ext cx="10780216" cy="286105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339" name="Group 51"/>
          <p:cNvGrpSpPr>
            <a:grpSpLocks/>
          </p:cNvGrpSpPr>
          <p:nvPr/>
        </p:nvGrpSpPr>
        <p:grpSpPr bwMode="auto">
          <a:xfrm>
            <a:off x="2025388" y="-114300"/>
            <a:ext cx="427567" cy="95504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sz="2667">
                <a:latin typeface=".VnTime" pitchFamily="34" charset="0"/>
              </a:endParaRPr>
            </a:p>
          </p:txBody>
        </p:sp>
        <p:sp>
          <p:nvSpPr>
            <p:cNvPr id="1437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400">
                  <a:solidFill>
                    <a:schemeClr val="tx2"/>
                  </a:solidFill>
                  <a:latin typeface="Candara" panose="020E0502030303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200">
                  <a:solidFill>
                    <a:schemeClr val="tx2"/>
                  </a:solidFill>
                  <a:latin typeface="Candara" panose="020E0502030303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000">
                  <a:solidFill>
                    <a:schemeClr val="tx2"/>
                  </a:solidFill>
                  <a:latin typeface="Candara" panose="020E0502030303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>
                  <a:solidFill>
                    <a:schemeClr val="tx2"/>
                  </a:solidFill>
                  <a:latin typeface="Candara" panose="020E0502030303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667">
                <a:solidFill>
                  <a:schemeClr val="tx1"/>
                </a:solidFill>
                <a:latin typeface=".VnTime" pitchFamily="34" charset="0"/>
              </a:endParaRPr>
            </a:p>
          </p:txBody>
        </p:sp>
        <p:sp>
          <p:nvSpPr>
            <p:cNvPr id="14380" name="Rectangle 13"/>
            <p:cNvSpPr>
              <a:spLocks noChangeArrowheads="1"/>
            </p:cNvSpPr>
            <p:nvPr/>
          </p:nvSpPr>
          <p:spPr bwMode="auto">
            <a:xfrm>
              <a:off x="324014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400">
                  <a:solidFill>
                    <a:schemeClr val="tx2"/>
                  </a:solidFill>
                  <a:latin typeface="Candara" panose="020E0502030303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200">
                  <a:solidFill>
                    <a:schemeClr val="tx2"/>
                  </a:solidFill>
                  <a:latin typeface="Candara" panose="020E0502030303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000">
                  <a:solidFill>
                    <a:schemeClr val="tx2"/>
                  </a:solidFill>
                  <a:latin typeface="Candara" panose="020E0502030303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>
                  <a:solidFill>
                    <a:schemeClr val="tx2"/>
                  </a:solidFill>
                  <a:latin typeface="Candara" panose="020E0502030303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667">
                <a:solidFill>
                  <a:schemeClr val="tx1"/>
                </a:solidFill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148405" y="3611035"/>
            <a:ext cx="7181849" cy="101388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221" y="3898900"/>
            <a:ext cx="791633" cy="46778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219" y="3602567"/>
            <a:ext cx="2000251" cy="10689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13821" y="3699936"/>
            <a:ext cx="1090084" cy="8170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667">
              <a:solidFill>
                <a:schemeClr val="tx1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888988" y="3850217"/>
            <a:ext cx="613833" cy="51646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087021" y="5386917"/>
            <a:ext cx="7200900" cy="101388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821" y="5628219"/>
            <a:ext cx="791633" cy="46778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819" y="5331886"/>
            <a:ext cx="2000251" cy="10689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588421" y="5482169"/>
            <a:ext cx="1090084" cy="8170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667">
              <a:solidFill>
                <a:schemeClr val="tx1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63588" y="5579533"/>
            <a:ext cx="613833" cy="51646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188621" y="7114117"/>
            <a:ext cx="7200900" cy="101388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821" y="7355419"/>
            <a:ext cx="791633" cy="46778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19" y="7059086"/>
            <a:ext cx="2000251" cy="10689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588421" y="7209369"/>
            <a:ext cx="1090084" cy="8170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667">
              <a:solidFill>
                <a:schemeClr val="tx1"/>
              </a:solidFill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63588" y="7306733"/>
            <a:ext cx="613833" cy="51646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0268" name="WordArt 28"/>
          <p:cNvSpPr>
            <a:spLocks noChangeArrowheads="1" noChangeShapeType="1" noTextEdit="1"/>
          </p:cNvSpPr>
          <p:nvPr/>
        </p:nvSpPr>
        <p:spPr bwMode="auto">
          <a:xfrm>
            <a:off x="2459304" y="1672168"/>
            <a:ext cx="1219200" cy="7768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3</a:t>
            </a:r>
          </a:p>
        </p:txBody>
      </p:sp>
      <p:sp>
        <p:nvSpPr>
          <p:cNvPr id="10273" name="WordArt 33"/>
          <p:cNvSpPr>
            <a:spLocks noChangeArrowheads="1" noChangeShapeType="1" noTextEdit="1"/>
          </p:cNvSpPr>
          <p:nvPr/>
        </p:nvSpPr>
        <p:spPr bwMode="auto">
          <a:xfrm>
            <a:off x="12011819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0274" name="WordArt 34"/>
          <p:cNvSpPr>
            <a:spLocks noChangeArrowheads="1" noChangeShapeType="1" noTextEdit="1"/>
          </p:cNvSpPr>
          <p:nvPr/>
        </p:nvSpPr>
        <p:spPr bwMode="auto">
          <a:xfrm>
            <a:off x="12011819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0275" name="WordArt 35"/>
          <p:cNvSpPr>
            <a:spLocks noChangeArrowheads="1" noChangeShapeType="1" noTextEdit="1"/>
          </p:cNvSpPr>
          <p:nvPr/>
        </p:nvSpPr>
        <p:spPr bwMode="auto">
          <a:xfrm>
            <a:off x="12018170" y="50800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0276" name="WordArt 36"/>
          <p:cNvSpPr>
            <a:spLocks noChangeArrowheads="1" noChangeShapeType="1" noTextEdit="1"/>
          </p:cNvSpPr>
          <p:nvPr/>
        </p:nvSpPr>
        <p:spPr bwMode="auto">
          <a:xfrm>
            <a:off x="12011819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0277" name="WordArt 37"/>
          <p:cNvSpPr>
            <a:spLocks noChangeArrowheads="1" noChangeShapeType="1" noTextEdit="1"/>
          </p:cNvSpPr>
          <p:nvPr/>
        </p:nvSpPr>
        <p:spPr bwMode="auto">
          <a:xfrm>
            <a:off x="12075319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0278" name="WordArt 38"/>
          <p:cNvSpPr>
            <a:spLocks noChangeArrowheads="1" noChangeShapeType="1" noTextEdit="1"/>
          </p:cNvSpPr>
          <p:nvPr/>
        </p:nvSpPr>
        <p:spPr bwMode="auto">
          <a:xfrm>
            <a:off x="1203087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0279" name="WordArt 39"/>
          <p:cNvSpPr>
            <a:spLocks noChangeArrowheads="1" noChangeShapeType="1" noTextEdit="1"/>
          </p:cNvSpPr>
          <p:nvPr/>
        </p:nvSpPr>
        <p:spPr bwMode="auto">
          <a:xfrm>
            <a:off x="12011819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10280" name="WordArt 40"/>
          <p:cNvSpPr>
            <a:spLocks noChangeArrowheads="1" noChangeShapeType="1" noTextEdit="1"/>
          </p:cNvSpPr>
          <p:nvPr/>
        </p:nvSpPr>
        <p:spPr bwMode="auto">
          <a:xfrm>
            <a:off x="12011819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10281" name="WordArt 41"/>
          <p:cNvSpPr>
            <a:spLocks noChangeArrowheads="1" noChangeShapeType="1" noTextEdit="1"/>
          </p:cNvSpPr>
          <p:nvPr/>
        </p:nvSpPr>
        <p:spPr bwMode="auto">
          <a:xfrm>
            <a:off x="12018170" y="5099051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10282" name="WordArt 42"/>
          <p:cNvSpPr>
            <a:spLocks noChangeArrowheads="1" noChangeShapeType="1" noTextEdit="1"/>
          </p:cNvSpPr>
          <p:nvPr/>
        </p:nvSpPr>
        <p:spPr bwMode="auto">
          <a:xfrm>
            <a:off x="12011819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10283" name="WordArt 43"/>
          <p:cNvSpPr>
            <a:spLocks noChangeArrowheads="1" noChangeShapeType="1" noTextEdit="1"/>
          </p:cNvSpPr>
          <p:nvPr/>
        </p:nvSpPr>
        <p:spPr bwMode="auto">
          <a:xfrm>
            <a:off x="12011819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21" name="Group 49"/>
          <p:cNvGrpSpPr>
            <a:grpSpLocks/>
          </p:cNvGrpSpPr>
          <p:nvPr/>
        </p:nvGrpSpPr>
        <p:grpSpPr bwMode="auto">
          <a:xfrm>
            <a:off x="11389516" y="4712621"/>
            <a:ext cx="2336800" cy="2032000"/>
            <a:chOff x="5109" y="2070"/>
            <a:chExt cx="1104" cy="1104"/>
          </a:xfrm>
        </p:grpSpPr>
        <p:sp>
          <p:nvSpPr>
            <p:cNvPr id="14376" name="AutoShape 50"/>
            <p:cNvSpPr>
              <a:spLocks noChangeArrowheads="1"/>
            </p:cNvSpPr>
            <p:nvPr/>
          </p:nvSpPr>
          <p:spPr bwMode="auto">
            <a:xfrm>
              <a:off x="5109" y="2070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400">
                  <a:solidFill>
                    <a:schemeClr val="tx2"/>
                  </a:solidFill>
                  <a:latin typeface="Candara" panose="020E0502030303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200">
                  <a:solidFill>
                    <a:schemeClr val="tx2"/>
                  </a:solidFill>
                  <a:latin typeface="Candara" panose="020E0502030303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000">
                  <a:solidFill>
                    <a:schemeClr val="tx2"/>
                  </a:solidFill>
                  <a:latin typeface="Candara" panose="020E0502030303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>
                  <a:solidFill>
                    <a:schemeClr val="tx2"/>
                  </a:solidFill>
                  <a:latin typeface="Candara" panose="020E0502030303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8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4377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352" y="2339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4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oogle Shape;2723;p8"/>
          <p:cNvGrpSpPr/>
          <p:nvPr/>
        </p:nvGrpSpPr>
        <p:grpSpPr>
          <a:xfrm>
            <a:off x="8022585" y="443407"/>
            <a:ext cx="3605273" cy="1846477"/>
            <a:chOff x="1526720" y="1958849"/>
            <a:chExt cx="2703955" cy="1565472"/>
          </a:xfrm>
        </p:grpSpPr>
        <p:grpSp>
          <p:nvGrpSpPr>
            <p:cNvPr id="42" name="Google Shape;2724;p8"/>
            <p:cNvGrpSpPr/>
            <p:nvPr/>
          </p:nvGrpSpPr>
          <p:grpSpPr>
            <a:xfrm>
              <a:off x="1526720" y="1958849"/>
              <a:ext cx="2703955" cy="1565472"/>
              <a:chOff x="1657261" y="1958849"/>
              <a:chExt cx="2703955" cy="1565472"/>
            </a:xfrm>
          </p:grpSpPr>
          <p:sp>
            <p:nvSpPr>
              <p:cNvPr id="44" name="Google Shape;2725;p8"/>
              <p:cNvSpPr txBox="1"/>
              <p:nvPr/>
            </p:nvSpPr>
            <p:spPr>
              <a:xfrm>
                <a:off x="1819641" y="1958849"/>
                <a:ext cx="910030" cy="15654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 b="1" dirty="0">
                    <a:solidFill>
                      <a:schemeClr val="dk1"/>
                    </a:solidFill>
                  </a:rPr>
                  <a:t>219</a:t>
                </a:r>
                <a:endParaRPr sz="3733" b="1" dirty="0">
                  <a:solidFill>
                    <a:schemeClr val="dk1"/>
                  </a:solidFill>
                  <a:sym typeface="Arial"/>
                </a:endParaRP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 b="1" dirty="0">
                    <a:solidFill>
                      <a:schemeClr val="dk1"/>
                    </a:solidFill>
                  </a:rPr>
                  <a:t>122</a:t>
                </a:r>
                <a:endParaRPr sz="3733" b="1" dirty="0">
                  <a:solidFill>
                    <a:schemeClr val="dk1"/>
                  </a:solidFill>
                  <a:sym typeface="Arial"/>
                </a:endParaRPr>
              </a:p>
            </p:txBody>
          </p:sp>
          <p:sp>
            <p:nvSpPr>
              <p:cNvPr id="45" name="Google Shape;2726;p8"/>
              <p:cNvSpPr txBox="1"/>
              <p:nvPr/>
            </p:nvSpPr>
            <p:spPr>
              <a:xfrm>
                <a:off x="1657261" y="2321928"/>
                <a:ext cx="363930" cy="8349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+</a:t>
                </a:r>
                <a:endParaRPr sz="3733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725;p8"/>
              <p:cNvSpPr txBox="1"/>
              <p:nvPr/>
            </p:nvSpPr>
            <p:spPr>
              <a:xfrm>
                <a:off x="3581246" y="2051319"/>
                <a:ext cx="779970" cy="8349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3733" dirty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43" name="Google Shape;2727;p8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" name="TextBox 1"/>
          <p:cNvSpPr txBox="1"/>
          <p:nvPr/>
        </p:nvSpPr>
        <p:spPr>
          <a:xfrm>
            <a:off x="8236986" y="2333568"/>
            <a:ext cx="159761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53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" grpId="0" animBg="1"/>
      <p:bldP spid="1044" grpId="0" animBg="1"/>
      <p:bldP spid="7" grpId="0" animBg="1"/>
      <p:bldP spid="8" grpId="0" animBg="1"/>
      <p:bldP spid="9" grpId="0" animBg="1"/>
      <p:bldP spid="9" grpId="1" animBg="1"/>
      <p:bldP spid="13" grpId="0" animBg="1"/>
      <p:bldP spid="15" grpId="0" animBg="1"/>
      <p:bldP spid="10273" grpId="0" animBg="1"/>
      <p:bldP spid="10273" grpId="1" animBg="1"/>
      <p:bldP spid="10274" grpId="0" animBg="1"/>
      <p:bldP spid="10274" grpId="1" animBg="1"/>
      <p:bldP spid="10275" grpId="0" animBg="1"/>
      <p:bldP spid="10275" grpId="1" animBg="1"/>
      <p:bldP spid="10276" grpId="0" animBg="1"/>
      <p:bldP spid="10276" grpId="1" animBg="1"/>
      <p:bldP spid="10277" grpId="0" animBg="1"/>
      <p:bldP spid="10277" grpId="1" animBg="1"/>
      <p:bldP spid="10278" grpId="0" animBg="1"/>
      <p:bldP spid="10278" grpId="1" animBg="1"/>
      <p:bldP spid="10279" grpId="0" animBg="1"/>
      <p:bldP spid="10279" grpId="1" animBg="1"/>
      <p:bldP spid="10280" grpId="0" animBg="1"/>
      <p:bldP spid="10280" grpId="1" animBg="1"/>
      <p:bldP spid="10281" grpId="0" animBg="1"/>
      <p:bldP spid="10281" grpId="1" animBg="1"/>
      <p:bldP spid="10282" grpId="0" animBg="1"/>
      <p:bldP spid="10282" grpId="1" animBg="1"/>
      <p:bldP spid="10283" grpId="0" animBg="1"/>
      <p:bldP spid="1028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D706C4-18C5-4C36-B449-07BDFD1AD3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476" t="-1342" b="-1"/>
          <a:stretch/>
        </p:blipFill>
        <p:spPr>
          <a:xfrm>
            <a:off x="-160369" y="1"/>
            <a:ext cx="17012693" cy="9024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E35246-E443-4D6A-90F1-031E9E9B5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472129" y="4334313"/>
            <a:ext cx="3521717" cy="10016231"/>
          </a:xfrm>
          <a:prstGeom prst="rect">
            <a:avLst/>
          </a:prstGeom>
        </p:spPr>
      </p:pic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29F675D1-13C9-4FB5-9A79-04BDAEE6D2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53" b="94083" l="769" r="99077">
                        <a14:foregroundMark x1="8308" y1="24458" x2="7385" y2="53649"/>
                        <a14:foregroundMark x1="7385" y1="53649" x2="8923" y2="60750"/>
                        <a14:foregroundMark x1="9385" y1="60947" x2="2154" y2="46351"/>
                        <a14:foregroundMark x1="2154" y1="46351" x2="1846" y2="36884"/>
                        <a14:foregroundMark x1="1846" y1="36884" x2="32154" y2="10848"/>
                        <a14:foregroundMark x1="32154" y1="10848" x2="48923" y2="5917"/>
                        <a14:foregroundMark x1="48923" y1="5917" x2="70462" y2="11834"/>
                        <a14:foregroundMark x1="70462" y1="11834" x2="88462" y2="30375"/>
                        <a14:foregroundMark x1="88462" y1="30375" x2="91385" y2="42801"/>
                        <a14:foregroundMark x1="91385" y1="42801" x2="90769" y2="54043"/>
                        <a14:foregroundMark x1="90769" y1="54043" x2="78462" y2="79684"/>
                        <a14:foregroundMark x1="78462" y1="79684" x2="65077" y2="94477"/>
                        <a14:foregroundMark x1="65077" y1="94477" x2="64769" y2="94477"/>
                        <a14:foregroundMark x1="99077" y1="48126" x2="97692" y2="47140"/>
                        <a14:foregroundMark x1="97231" y1="53649" x2="96308" y2="53254"/>
                        <a14:foregroundMark x1="79385" y1="12229" x2="56769" y2="2367"/>
                        <a14:foregroundMark x1="56769" y1="2367" x2="36615" y2="4931"/>
                        <a14:foregroundMark x1="36615" y1="4931" x2="11692" y2="18738"/>
                        <a14:foregroundMark x1="11692" y1="18738" x2="4154" y2="28205"/>
                        <a14:foregroundMark x1="4154" y1="28205" x2="3385" y2="35897"/>
                        <a14:foregroundMark x1="3385" y1="35897" x2="923" y2="42998"/>
                        <a14:foregroundMark x1="923" y1="42998" x2="2769" y2="49112"/>
                        <a14:foregroundMark x1="31077" y1="6509" x2="58769" y2="3353"/>
                        <a14:foregroundMark x1="58769" y1="3353" x2="65077" y2="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952" flipH="1">
            <a:off x="6783026" y="105347"/>
            <a:ext cx="6523823" cy="50885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5C4B8C-C794-4B75-BB45-B9291ECB54D7}"/>
              </a:ext>
            </a:extLst>
          </p:cNvPr>
          <p:cNvSpPr txBox="1"/>
          <p:nvPr/>
        </p:nvSpPr>
        <p:spPr>
          <a:xfrm>
            <a:off x="7740353" y="1010559"/>
            <a:ext cx="5151935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xong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dựng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04183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320527" y="-162016"/>
            <a:ext cx="1423908" cy="1260567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0321" y="7659430"/>
            <a:ext cx="16255999" cy="1484569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9C51709-DD46-464A-8E28-D52EF081B7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345" y1="23163" x2="34345" y2="23163"/>
                        <a14:foregroundMark x1="66613" y1="22843" x2="66613" y2="22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966" y="1517831"/>
            <a:ext cx="7950200" cy="795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51DD0B-9273-4A46-8EFC-FA5473A6A0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9167" y1="73889" x2="39167" y2="73889"/>
                        <a14:foregroundMark x1="28056" y1="85833" x2="28056" y2="85833"/>
                        <a14:foregroundMark x1="30278" y1="68889" x2="30278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88380" y="-324031"/>
            <a:ext cx="7163184" cy="71631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453F18-88FA-4CB0-A81B-99B7AB81CCC3}"/>
              </a:ext>
            </a:extLst>
          </p:cNvPr>
          <p:cNvSpPr txBox="1"/>
          <p:nvPr/>
        </p:nvSpPr>
        <p:spPr>
          <a:xfrm>
            <a:off x="6817519" y="996531"/>
            <a:ext cx="4521200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7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Hẹn</a:t>
            </a:r>
            <a:r>
              <a:rPr lang="en-US" sz="4267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gặp</a:t>
            </a:r>
            <a:r>
              <a:rPr lang="en-US" sz="4267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lại</a:t>
            </a:r>
            <a:r>
              <a:rPr lang="en-US" sz="4267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các</a:t>
            </a:r>
            <a:r>
              <a:rPr lang="en-US" sz="4267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bạn</a:t>
            </a:r>
            <a:r>
              <a:rPr lang="en-US" sz="4267" b="1" dirty="0">
                <a:solidFill>
                  <a:prstClr val="black"/>
                </a:solidFill>
                <a:cs typeface="Times New Roman" panose="02020603050405020304" pitchFamily="18" charset="0"/>
              </a:rPr>
              <a:t> ở </a:t>
            </a:r>
            <a:r>
              <a:rPr lang="en-US" sz="4267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buổi</a:t>
            </a:r>
            <a:r>
              <a:rPr lang="en-US" sz="4267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thám</a:t>
            </a:r>
            <a:r>
              <a:rPr lang="en-US" sz="4267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hiểm</a:t>
            </a:r>
            <a:r>
              <a:rPr lang="en-US" sz="4267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lần</a:t>
            </a:r>
            <a:r>
              <a:rPr lang="en-US" sz="4267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tới</a:t>
            </a:r>
            <a:r>
              <a:rPr lang="en-US" sz="4267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nhé</a:t>
            </a:r>
            <a:r>
              <a:rPr lang="en-US" sz="4267" b="1" dirty="0">
                <a:solidFill>
                  <a:prstClr val="black"/>
                </a:solidFill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8395ED2-F465-4D50-B64D-52668AE305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51219" y="931351"/>
            <a:ext cx="8060249" cy="806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03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8A4FD0-8BC0-40E6-8B27-47E8A6E13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6" y="0"/>
            <a:ext cx="16256000" cy="9144000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7E740FF-8FEF-4A4F-9AC3-535168C4EE62}"/>
              </a:ext>
            </a:extLst>
          </p:cNvPr>
          <p:cNvGrpSpPr/>
          <p:nvPr/>
        </p:nvGrpSpPr>
        <p:grpSpPr>
          <a:xfrm>
            <a:off x="10320" y="5508899"/>
            <a:ext cx="16255999" cy="4301061"/>
            <a:chOff x="0" y="4119048"/>
            <a:chExt cx="10174922" cy="371684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3503717-EF73-4D20-9582-CF6D68684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19048"/>
              <a:ext cx="5562600" cy="3236478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D5646330-F132-41A2-B26C-2FA0804A9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5152316"/>
              <a:ext cx="4612322" cy="268358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E5E2DAAC-1163-4AE8-9DB2-274B0D597962}"/>
              </a:ext>
            </a:extLst>
          </p:cNvPr>
          <p:cNvGrpSpPr/>
          <p:nvPr/>
        </p:nvGrpSpPr>
        <p:grpSpPr>
          <a:xfrm>
            <a:off x="10319" y="1"/>
            <a:ext cx="16256000" cy="3368625"/>
            <a:chOff x="0" y="0"/>
            <a:chExt cx="12192000" cy="252646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E8BC59F-F0E2-48BC-BE6E-9D9359E02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9204" y="0"/>
              <a:ext cx="5332796" cy="190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9195ACB-4AA4-4E5E-820B-78D139295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7072516" cy="2526469"/>
            </a:xfrm>
            <a:prstGeom prst="rect">
              <a:avLst/>
            </a:prstGeom>
          </p:spPr>
        </p:pic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A3C9C915-8785-45EC-AB17-DA6383F172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6313713"/>
            <a:ext cx="3036512" cy="297059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297D4E88-3958-4A9C-9959-963A323F9E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834" y="6604002"/>
            <a:ext cx="1903485" cy="297059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F12923B-3525-46BB-9BA9-6E10C50B9A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3111" y="2122961"/>
            <a:ext cx="2035232" cy="1807145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D0F910DF-2743-4F46-886F-98DC8BFC5E14}"/>
              </a:ext>
            </a:extLst>
          </p:cNvPr>
          <p:cNvGrpSpPr/>
          <p:nvPr/>
        </p:nvGrpSpPr>
        <p:grpSpPr>
          <a:xfrm>
            <a:off x="10321" y="7659430"/>
            <a:ext cx="16255999" cy="1484569"/>
            <a:chOff x="1" y="5605056"/>
            <a:chExt cx="13719705" cy="1252944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5D40A39-2A6B-4B44-A708-A113D2300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345AEB6-F897-4971-8A28-731BF634F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2639D602-6EF4-446C-8128-2DDBEAA241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67" b="93333" l="9585" r="89617">
                        <a14:foregroundMark x1="35144" y1="34933" x2="35144" y2="34933"/>
                        <a14:foregroundMark x1="34026" y1="31733" x2="34026" y2="31733"/>
                        <a14:foregroundMark x1="47125" y1="6133" x2="47125" y2="6133"/>
                        <a14:foregroundMark x1="40895" y1="89867" x2="40895" y2="89867"/>
                        <a14:foregroundMark x1="41214" y1="91733" x2="41214" y2="91733"/>
                        <a14:foregroundMark x1="49681" y1="48267" x2="49681" y2="48267"/>
                        <a14:foregroundMark x1="55591" y1="48267" x2="55591" y2="48267"/>
                        <a14:foregroundMark x1="51278" y1="93333" x2="51278" y2="93333"/>
                        <a14:foregroundMark x1="57348" y1="89867" x2="57348" y2="89867"/>
                        <a14:foregroundMark x1="58946" y1="20267" x2="58946" y2="20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0276" y="4491586"/>
            <a:ext cx="7950200" cy="4762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A5438A-23C2-BE6E-5C23-260AC7520A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07650" y="2556108"/>
            <a:ext cx="11241999" cy="342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3527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0.79362 -0.0138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674" y="-6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8" presetClass="path" presetSubtype="0" accel="5000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294 L 0.05625 0.09907 L 0.10872 -0.0294 L 0.16484 0.09907 L 0.22096 -0.0294 L 0.27343 0.09907 L 0.32968 -0.0294 L 0.38216 0.09907 L 0.43841 -0.0294 L 0.49453 0.09907 L 0.547 -0.0294 L 0.60325 0.09907 L 0.65572 -0.0294 L 0.71184 0.09907 L 0.76809 -0.0294 L 0.82057 0.09907 L 0.87682 -0.0294 " pathEditMode="relative" rAng="0" ptsTypes="AAAAAAAAAAAAAAAAA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41" y="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by Shark Dance - #babyshark Most Viewed Video - Animal Songs - PINKFONG Songs for Children_Tri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51382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765" y="2431409"/>
            <a:ext cx="15671554" cy="408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63: LUYỆN TẬP CHUNG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2)</a:t>
            </a:r>
          </a:p>
          <a:p>
            <a:pPr algn="ctr">
              <a:lnSpc>
                <a:spcPct val="150000"/>
              </a:lnSpc>
            </a:pP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117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7EB6A8-BAB0-475B-8786-8A33CA9BF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F7CC8196-FA22-4282-B63E-312D82033721}"/>
              </a:ext>
            </a:extLst>
          </p:cNvPr>
          <p:cNvGrpSpPr/>
          <p:nvPr/>
        </p:nvGrpSpPr>
        <p:grpSpPr>
          <a:xfrm>
            <a:off x="10321" y="7670860"/>
            <a:ext cx="16255999" cy="1484569"/>
            <a:chOff x="1" y="5605056"/>
            <a:chExt cx="13719705" cy="1252944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CBA0912A-3E91-4D26-B99A-5CF972F69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96D2A71-9B83-4E66-AED7-2424BF47C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62C64DEE-91E6-4241-88F2-5819C81A9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-77582"/>
            <a:ext cx="5076877" cy="2970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209805-E100-422F-84AB-D97FA1B4730A}"/>
              </a:ext>
            </a:extLst>
          </p:cNvPr>
          <p:cNvSpPr txBox="1"/>
          <p:nvPr/>
        </p:nvSpPr>
        <p:spPr>
          <a:xfrm>
            <a:off x="5988832" y="197172"/>
            <a:ext cx="9716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>
                <a:solidFill>
                  <a:srgbClr val="FF0000"/>
                </a:solidFill>
                <a:cs typeface="Times New Roman" panose="02020603050405020304" pitchFamily="18" charset="0"/>
              </a:rPr>
              <a:t>Hành trình thám hiểm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795949-B31D-4917-AE3C-CA92AB8479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5" b="37579" l="26643" r="97691">
                        <a14:foregroundMark x1="41385" y1="33291" x2="53286" y2="33039"/>
                        <a14:foregroundMark x1="53286" y1="33039" x2="75311" y2="33544"/>
                        <a14:foregroundMark x1="66607" y1="37579" x2="78863" y2="36822"/>
                        <a14:foregroundMark x1="29130" y1="25221" x2="29130" y2="25221"/>
                        <a14:foregroundMark x1="51332" y1="3405" x2="51332" y2="3405"/>
                        <a14:foregroundMark x1="53819" y1="1261" x2="53819" y2="1261"/>
                        <a14:foregroundMark x1="94494" y1="14754" x2="94494" y2="14754"/>
                        <a14:foregroundMark x1="96270" y1="8827" x2="96270" y2="8827"/>
                        <a14:foregroundMark x1="97691" y1="17528" x2="97691" y2="17528"/>
                        <a14:foregroundMark x1="90764" y1="21438" x2="90764" y2="21438"/>
                        <a14:foregroundMark x1="27709" y1="16267" x2="27709" y2="16267"/>
                        <a14:foregroundMark x1="26643" y1="24464" x2="26643" y2="24464"/>
                        <a14:foregroundMark x1="90764" y1="23707" x2="90764" y2="23707"/>
                        <a14:foregroundMark x1="90409" y1="18789" x2="90409" y2="18789"/>
                        <a14:foregroundMark x1="90409" y1="23960" x2="90409" y2="23960"/>
                      </a14:backgroundRemoval>
                    </a14:imgEffect>
                  </a14:imgLayer>
                </a14:imgProps>
              </a:ext>
            </a:extLst>
          </a:blip>
          <a:srcRect l="25075" t="-766" r="-22985" b="60366"/>
          <a:stretch/>
        </p:blipFill>
        <p:spPr>
          <a:xfrm>
            <a:off x="209586" y="3301283"/>
            <a:ext cx="6105987" cy="35487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554024-3BA1-4DFC-92A1-E860948624AB}"/>
              </a:ext>
            </a:extLst>
          </p:cNvPr>
          <p:cNvSpPr txBox="1"/>
          <p:nvPr/>
        </p:nvSpPr>
        <p:spPr>
          <a:xfrm>
            <a:off x="872458" y="5029200"/>
            <a:ext cx="3352599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33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Chuẩn</a:t>
            </a:r>
            <a:r>
              <a:rPr lang="en-US" sz="5333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bị</a:t>
            </a:r>
            <a:r>
              <a:rPr lang="en-US" sz="5333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đồ</a:t>
            </a:r>
            <a:r>
              <a:rPr lang="en-US" sz="5333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dùng</a:t>
            </a:r>
            <a:endParaRPr lang="en-US" sz="5333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888A427-A6F0-4682-94FB-0E4A83086368}"/>
              </a:ext>
            </a:extLst>
          </p:cNvPr>
          <p:cNvSpPr txBox="1"/>
          <p:nvPr/>
        </p:nvSpPr>
        <p:spPr>
          <a:xfrm>
            <a:off x="2118519" y="4344793"/>
            <a:ext cx="161548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333" b="1" spc="-400" dirty="0">
                <a:solidFill>
                  <a:prstClr val="black"/>
                </a:solidFill>
                <a:ea typeface="字魂27号-布丁体" panose="00000500000000000000" pitchFamily="2" charset="-122"/>
              </a:rPr>
              <a:t>01</a:t>
            </a:r>
            <a:endParaRPr lang="zh-CN" altLang="en-US" sz="5333" b="1" spc="-400" dirty="0">
              <a:solidFill>
                <a:prstClr val="black"/>
              </a:solidFill>
              <a:ea typeface="字魂27号-布丁体" panose="00000500000000000000" pitchFamily="2" charset="-122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1A854D1-F7F5-4EB6-9D5B-1CA03273C8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5" b="37579" l="26643" r="97691">
                        <a14:foregroundMark x1="41385" y1="33291" x2="53286" y2="33039"/>
                        <a14:foregroundMark x1="53286" y1="33039" x2="75311" y2="33544"/>
                        <a14:foregroundMark x1="66607" y1="37579" x2="78863" y2="36822"/>
                        <a14:foregroundMark x1="29130" y1="25221" x2="29130" y2="25221"/>
                        <a14:foregroundMark x1="51332" y1="3405" x2="51332" y2="3405"/>
                        <a14:foregroundMark x1="53819" y1="1261" x2="53819" y2="1261"/>
                        <a14:foregroundMark x1="94494" y1="14754" x2="94494" y2="14754"/>
                        <a14:foregroundMark x1="96270" y1="8827" x2="96270" y2="8827"/>
                        <a14:foregroundMark x1="97691" y1="17528" x2="97691" y2="17528"/>
                        <a14:foregroundMark x1="90764" y1="21438" x2="90764" y2="21438"/>
                        <a14:foregroundMark x1="27709" y1="16267" x2="27709" y2="16267"/>
                        <a14:foregroundMark x1="26643" y1="24464" x2="26643" y2="24464"/>
                        <a14:foregroundMark x1="90764" y1="23707" x2="90764" y2="23707"/>
                        <a14:foregroundMark x1="90409" y1="18789" x2="90409" y2="18789"/>
                        <a14:foregroundMark x1="90409" y1="23960" x2="90409" y2="23960"/>
                      </a14:backgroundRemoval>
                    </a14:imgEffect>
                  </a14:imgLayer>
                </a14:imgProps>
              </a:ext>
            </a:extLst>
          </a:blip>
          <a:srcRect l="25075" t="-766" r="-22985" b="60366"/>
          <a:stretch/>
        </p:blipFill>
        <p:spPr>
          <a:xfrm>
            <a:off x="4998023" y="3367774"/>
            <a:ext cx="6105987" cy="354874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B98ECA4-9590-4B45-AA12-CD453B54C615}"/>
              </a:ext>
            </a:extLst>
          </p:cNvPr>
          <p:cNvSpPr txBox="1"/>
          <p:nvPr/>
        </p:nvSpPr>
        <p:spPr>
          <a:xfrm>
            <a:off x="5623920" y="5329391"/>
            <a:ext cx="335259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867" b="1" dirty="0">
                <a:solidFill>
                  <a:prstClr val="black"/>
                </a:solidFill>
                <a:cs typeface="Times New Roman" panose="02020603050405020304" pitchFamily="18" charset="0"/>
              </a:rPr>
              <a:t>Leo </a:t>
            </a:r>
            <a:r>
              <a:rPr lang="en-US" sz="5867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núi</a:t>
            </a:r>
            <a:endParaRPr lang="en-US" sz="5867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A5C99F4-32C0-4C70-B401-E4AE39350852}"/>
              </a:ext>
            </a:extLst>
          </p:cNvPr>
          <p:cNvSpPr txBox="1"/>
          <p:nvPr/>
        </p:nvSpPr>
        <p:spPr>
          <a:xfrm>
            <a:off x="6857412" y="4500615"/>
            <a:ext cx="1457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333" b="1" spc="-400" dirty="0">
                <a:solidFill>
                  <a:prstClr val="black"/>
                </a:solidFill>
                <a:ea typeface="字魂27号-布丁体" panose="00000500000000000000" pitchFamily="2" charset="-122"/>
              </a:rPr>
              <a:t>02</a:t>
            </a:r>
            <a:endParaRPr lang="zh-CN" altLang="en-US" sz="5333" b="1" spc="-400" dirty="0">
              <a:solidFill>
                <a:prstClr val="black"/>
              </a:solidFill>
              <a:ea typeface="字魂27号-布丁体" panose="00000500000000000000" pitchFamily="2" charset="-122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8EC2504-BFC4-4A0A-9CB2-9A08969342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5" b="37579" l="26643" r="97691">
                        <a14:foregroundMark x1="41385" y1="33291" x2="53286" y2="33039"/>
                        <a14:foregroundMark x1="53286" y1="33039" x2="75311" y2="33544"/>
                        <a14:foregroundMark x1="66607" y1="37579" x2="78863" y2="36822"/>
                        <a14:foregroundMark x1="29130" y1="25221" x2="29130" y2="25221"/>
                        <a14:foregroundMark x1="51332" y1="3405" x2="51332" y2="3405"/>
                        <a14:foregroundMark x1="53819" y1="1261" x2="53819" y2="1261"/>
                        <a14:foregroundMark x1="94494" y1="14754" x2="94494" y2="14754"/>
                        <a14:foregroundMark x1="96270" y1="8827" x2="96270" y2="8827"/>
                        <a14:foregroundMark x1="97691" y1="17528" x2="97691" y2="17528"/>
                        <a14:foregroundMark x1="90764" y1="21438" x2="90764" y2="21438"/>
                        <a14:foregroundMark x1="27709" y1="16267" x2="27709" y2="16267"/>
                        <a14:foregroundMark x1="26643" y1="24464" x2="26643" y2="24464"/>
                        <a14:foregroundMark x1="90764" y1="23707" x2="90764" y2="23707"/>
                        <a14:foregroundMark x1="90409" y1="18789" x2="90409" y2="18789"/>
                        <a14:foregroundMark x1="90409" y1="23960" x2="90409" y2="23960"/>
                      </a14:backgroundRemoval>
                    </a14:imgEffect>
                  </a14:imgLayer>
                </a14:imgProps>
              </a:ext>
            </a:extLst>
          </a:blip>
          <a:srcRect l="25075" t="-766" r="-22985" b="60366"/>
          <a:stretch/>
        </p:blipFill>
        <p:spPr>
          <a:xfrm>
            <a:off x="10076516" y="3393420"/>
            <a:ext cx="6105987" cy="354874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5D72E8A-D075-4D11-B7F6-8E8B5B1A5FB2}"/>
              </a:ext>
            </a:extLst>
          </p:cNvPr>
          <p:cNvSpPr txBox="1"/>
          <p:nvPr/>
        </p:nvSpPr>
        <p:spPr>
          <a:xfrm>
            <a:off x="10784086" y="5200471"/>
            <a:ext cx="3352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867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Cắm</a:t>
            </a:r>
            <a:r>
              <a:rPr lang="en-US" sz="5867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trại</a:t>
            </a:r>
            <a:r>
              <a:rPr lang="en-US" sz="5867" b="1" dirty="0">
                <a:solidFill>
                  <a:prstClr val="black"/>
                </a:solidFill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</a:t>
            </a:r>
            <a:r>
              <a:rPr lang="en-US" sz="72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endParaRPr lang="en-US" sz="5867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41" name="文本框 26">
            <a:extLst>
              <a:ext uri="{FF2B5EF4-FFF2-40B4-BE49-F238E27FC236}">
                <a16:creationId xmlns:a16="http://schemas.microsoft.com/office/drawing/2014/main" id="{85B1E32E-5008-4F3F-B87B-98D1E437D310}"/>
              </a:ext>
            </a:extLst>
          </p:cNvPr>
          <p:cNvSpPr txBox="1"/>
          <p:nvPr/>
        </p:nvSpPr>
        <p:spPr>
          <a:xfrm>
            <a:off x="12062934" y="4546678"/>
            <a:ext cx="1457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333" b="1" spc="-400">
                <a:solidFill>
                  <a:prstClr val="black"/>
                </a:solidFill>
                <a:ea typeface="字魂27号-布丁体" panose="00000500000000000000" pitchFamily="2" charset="-122"/>
              </a:rPr>
              <a:t>03</a:t>
            </a:r>
            <a:endParaRPr lang="zh-CN" altLang="en-US" sz="5333" b="1" spc="-400" dirty="0">
              <a:solidFill>
                <a:prstClr val="black"/>
              </a:solidFill>
              <a:ea typeface="字魂27号-布丁体" panose="00000500000000000000" pitchFamily="2" charset="-122"/>
            </a:endParaRPr>
          </a:p>
        </p:txBody>
      </p:sp>
      <p:pic>
        <p:nvPicPr>
          <p:cNvPr id="20" name="Picture 19" descr="A picture containing chain, accessory&#10;&#10;Description automatically generated">
            <a:extLst>
              <a:ext uri="{FF2B5EF4-FFF2-40B4-BE49-F238E27FC236}">
                <a16:creationId xmlns:a16="http://schemas.microsoft.com/office/drawing/2014/main" id="{45F294C3-BC15-4579-892E-84209E961C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8462" r="90000">
                        <a14:foregroundMark x1="9615" y1="58077" x2="9615" y2="58077"/>
                        <a14:foregroundMark x1="8462" y1="56923" x2="8462" y2="56923"/>
                        <a14:foregroundMark x1="26923" y1="28077" x2="26923" y2="28077"/>
                        <a14:foregroundMark x1="58077" y1="24615" x2="58077" y2="24615"/>
                        <a14:foregroundMark x1="63846" y1="27308" x2="63846" y2="27308"/>
                        <a14:foregroundMark x1="68462" y1="31923" x2="68462" y2="31923"/>
                        <a14:foregroundMark x1="70385" y1="33462" x2="70385" y2="33462"/>
                        <a14:foregroundMark x1="39615" y1="73462" x2="39615" y2="73462"/>
                        <a14:foregroundMark x1="39615" y1="74231" x2="39615" y2="74231"/>
                        <a14:foregroundMark x1="38846" y1="73846" x2="38846" y2="7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735" y="229833"/>
            <a:ext cx="4402667" cy="44026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32E5AE7-5CC6-47C0-91C3-8E1A5E328C9F}"/>
              </a:ext>
            </a:extLst>
          </p:cNvPr>
          <p:cNvSpPr txBox="1"/>
          <p:nvPr/>
        </p:nvSpPr>
        <p:spPr>
          <a:xfrm>
            <a:off x="8651077" y="1805179"/>
            <a:ext cx="264813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867" b="1">
                <a:solidFill>
                  <a:srgbClr val="0070C0"/>
                </a:solidFill>
              </a:rPr>
              <a:t>Ngày 1 </a:t>
            </a:r>
          </a:p>
        </p:txBody>
      </p:sp>
    </p:spTree>
    <p:extLst>
      <p:ext uri="{BB962C8B-B14F-4D97-AF65-F5344CB8AC3E}">
        <p14:creationId xmlns:p14="http://schemas.microsoft.com/office/powerpoint/2010/main" val="3585227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320527" y="-162016"/>
            <a:ext cx="1423908" cy="1260567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0321" y="7659430"/>
            <a:ext cx="16255999" cy="1484569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F8CF126-C957-43B3-BB74-65ED739DFF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5" b="37579" l="26643" r="97691">
                        <a14:foregroundMark x1="41385" y1="33291" x2="53286" y2="33039"/>
                        <a14:foregroundMark x1="53286" y1="33039" x2="75311" y2="33544"/>
                        <a14:foregroundMark x1="66607" y1="37579" x2="78863" y2="36822"/>
                        <a14:foregroundMark x1="29130" y1="25221" x2="29130" y2="25221"/>
                        <a14:foregroundMark x1="51332" y1="3405" x2="51332" y2="3405"/>
                        <a14:foregroundMark x1="53819" y1="1261" x2="53819" y2="1261"/>
                        <a14:foregroundMark x1="94494" y1="14754" x2="94494" y2="14754"/>
                        <a14:foregroundMark x1="96270" y1="8827" x2="96270" y2="8827"/>
                        <a14:foregroundMark x1="97691" y1="17528" x2="97691" y2="17528"/>
                        <a14:foregroundMark x1="90764" y1="21438" x2="90764" y2="21438"/>
                        <a14:foregroundMark x1="27709" y1="16267" x2="27709" y2="16267"/>
                        <a14:foregroundMark x1="26643" y1="24464" x2="26643" y2="24464"/>
                        <a14:foregroundMark x1="90764" y1="23707" x2="90764" y2="23707"/>
                        <a14:foregroundMark x1="90409" y1="18789" x2="90409" y2="18789"/>
                        <a14:foregroundMark x1="90409" y1="23960" x2="90409" y2="23960"/>
                      </a14:backgroundRemoval>
                    </a14:imgEffect>
                  </a14:imgLayer>
                </a14:imgProps>
              </a:ext>
            </a:extLst>
          </a:blip>
          <a:srcRect l="25075" t="-766" r="-22985" b="60366"/>
          <a:stretch/>
        </p:blipFill>
        <p:spPr>
          <a:xfrm>
            <a:off x="209586" y="3301283"/>
            <a:ext cx="6105987" cy="35487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B3D4E5-B077-4EAA-9E01-ECB10F535E22}"/>
              </a:ext>
            </a:extLst>
          </p:cNvPr>
          <p:cNvSpPr txBox="1"/>
          <p:nvPr/>
        </p:nvSpPr>
        <p:spPr>
          <a:xfrm>
            <a:off x="872458" y="5075658"/>
            <a:ext cx="3352599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33" b="1">
                <a:solidFill>
                  <a:prstClr val="black"/>
                </a:solidFill>
                <a:cs typeface="Times New Roman" panose="02020603050405020304" pitchFamily="18" charset="0"/>
              </a:rPr>
              <a:t>Chuẩn bị đồ </a:t>
            </a:r>
            <a:r>
              <a:rPr lang="en-US" sz="4800" b="1">
                <a:solidFill>
                  <a:prstClr val="black"/>
                </a:solidFill>
                <a:cs typeface="Times New Roman" panose="02020603050405020304" pitchFamily="18" charset="0"/>
              </a:rPr>
              <a:t>dùng</a:t>
            </a:r>
            <a:endParaRPr lang="en-US" sz="5333" b="1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文本框 24">
            <a:extLst>
              <a:ext uri="{FF2B5EF4-FFF2-40B4-BE49-F238E27FC236}">
                <a16:creationId xmlns:a16="http://schemas.microsoft.com/office/drawing/2014/main" id="{B442DB84-BFCB-4C75-8517-9A1680416CB0}"/>
              </a:ext>
            </a:extLst>
          </p:cNvPr>
          <p:cNvSpPr txBox="1"/>
          <p:nvPr/>
        </p:nvSpPr>
        <p:spPr>
          <a:xfrm>
            <a:off x="2103230" y="4343400"/>
            <a:ext cx="161548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333" b="1" spc="-400" dirty="0">
                <a:solidFill>
                  <a:prstClr val="black"/>
                </a:solidFill>
                <a:ea typeface="字魂27号-布丁体" panose="00000500000000000000" pitchFamily="2" charset="-122"/>
              </a:rPr>
              <a:t>01</a:t>
            </a:r>
            <a:endParaRPr lang="zh-CN" altLang="en-US" sz="5333" b="1" spc="-400" dirty="0">
              <a:solidFill>
                <a:prstClr val="black"/>
              </a:solidFill>
              <a:ea typeface="字魂27号-布丁体" panose="00000500000000000000" pitchFamily="2" charset="-122"/>
            </a:endParaRPr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A8CC0F00-548D-49F9-8820-45DFFA34EB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11" b="46326" l="35144" r="64537">
                        <a14:foregroundMark x1="36102" y1="26837" x2="36102" y2="26837"/>
                        <a14:foregroundMark x1="35144" y1="25879" x2="35144" y2="25879"/>
                        <a14:foregroundMark x1="52716" y1="45687" x2="52716" y2="45687"/>
                        <a14:foregroundMark x1="42812" y1="46326" x2="42812" y2="46326"/>
                        <a14:foregroundMark x1="53035" y1="46326" x2="53035" y2="46326"/>
                        <a14:foregroundMark x1="64537" y1="26518" x2="64537" y2="2651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26" t="1528" r="33149" b="50868"/>
          <a:stretch/>
        </p:blipFill>
        <p:spPr>
          <a:xfrm>
            <a:off x="4225057" y="1835583"/>
            <a:ext cx="5084703" cy="7134903"/>
          </a:xfrm>
          <a:prstGeom prst="rect">
            <a:avLst/>
          </a:prstGeom>
        </p:spPr>
      </p:pic>
      <p:pic>
        <p:nvPicPr>
          <p:cNvPr id="17" name="Picture 16" descr="Diagram, shape&#10;&#10;Description automatically generated">
            <a:extLst>
              <a:ext uri="{FF2B5EF4-FFF2-40B4-BE49-F238E27FC236}">
                <a16:creationId xmlns:a16="http://schemas.microsoft.com/office/drawing/2014/main" id="{E7D1B960-93DF-43E4-A76F-5D3CE11C53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444" y="-1359618"/>
            <a:ext cx="8668035" cy="866803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6D4758-7C57-462B-B29A-AFC2DB644C1A}"/>
              </a:ext>
            </a:extLst>
          </p:cNvPr>
          <p:cNvSpPr txBox="1"/>
          <p:nvPr/>
        </p:nvSpPr>
        <p:spPr>
          <a:xfrm>
            <a:off x="9315470" y="1843661"/>
            <a:ext cx="5084703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7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Để</a:t>
            </a:r>
            <a:r>
              <a:rPr lang="en-US" sz="4267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có</a:t>
            </a:r>
            <a:r>
              <a:rPr lang="en-US" sz="4267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một</a:t>
            </a:r>
            <a:r>
              <a:rPr lang="en-US" sz="4267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chuyến</a:t>
            </a:r>
            <a:r>
              <a:rPr lang="en-US" sz="4267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đi</a:t>
            </a:r>
            <a:r>
              <a:rPr lang="en-US" sz="4267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vui</a:t>
            </a:r>
            <a:r>
              <a:rPr lang="en-US" sz="4267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vẻ</a:t>
            </a:r>
            <a:r>
              <a:rPr lang="en-US" sz="4267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chúng</a:t>
            </a:r>
            <a:r>
              <a:rPr lang="en-US" sz="4267" b="1" dirty="0">
                <a:solidFill>
                  <a:prstClr val="black"/>
                </a:solidFill>
                <a:cs typeface="Times New Roman" panose="02020603050405020304" pitchFamily="18" charset="0"/>
              </a:rPr>
              <a:t> ta </a:t>
            </a:r>
            <a:r>
              <a:rPr lang="en-US" sz="4267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phải</a:t>
            </a:r>
            <a:r>
              <a:rPr lang="en-US" sz="4267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chuẩn</a:t>
            </a:r>
            <a:r>
              <a:rPr lang="en-US" sz="4267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bị</a:t>
            </a:r>
            <a:r>
              <a:rPr lang="en-US" sz="4267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đầy</a:t>
            </a:r>
            <a:r>
              <a:rPr lang="en-US" sz="4267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đủ</a:t>
            </a:r>
            <a:r>
              <a:rPr lang="en-US" sz="4267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đồ</a:t>
            </a:r>
            <a:r>
              <a:rPr lang="en-US" sz="4267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dùng</a:t>
            </a:r>
            <a:r>
              <a:rPr lang="en-US" sz="4267" b="1" dirty="0">
                <a:solidFill>
                  <a:prstClr val="black"/>
                </a:solidFill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9F3565-6E13-4B38-9697-43B3509DDA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95630" y="4459187"/>
            <a:ext cx="4641156" cy="464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599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0" name="Google Shape;2710;p8"/>
          <p:cNvSpPr/>
          <p:nvPr/>
        </p:nvSpPr>
        <p:spPr>
          <a:xfrm>
            <a:off x="1652354" y="2145920"/>
            <a:ext cx="2139583" cy="2912533"/>
          </a:xfrm>
          <a:prstGeom prst="rect">
            <a:avLst/>
          </a:prstGeom>
          <a:solidFill>
            <a:srgbClr val="A8DFF7"/>
          </a:solidFill>
          <a:ln w="12700" cap="flat" cmpd="sng">
            <a:solidFill>
              <a:srgbClr val="395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1" name="Google Shape;2711;p8"/>
          <p:cNvSpPr/>
          <p:nvPr/>
        </p:nvSpPr>
        <p:spPr>
          <a:xfrm>
            <a:off x="3635992" y="2145920"/>
            <a:ext cx="2139583" cy="2912533"/>
          </a:xfrm>
          <a:prstGeom prst="rect">
            <a:avLst/>
          </a:prstGeom>
          <a:solidFill>
            <a:srgbClr val="A8DFF7"/>
          </a:solidFill>
          <a:ln w="12700" cap="flat" cmpd="sng">
            <a:solidFill>
              <a:srgbClr val="395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2" name="Google Shape;2712;p8"/>
          <p:cNvSpPr/>
          <p:nvPr/>
        </p:nvSpPr>
        <p:spPr>
          <a:xfrm>
            <a:off x="5751700" y="2145920"/>
            <a:ext cx="2139583" cy="2912533"/>
          </a:xfrm>
          <a:prstGeom prst="rect">
            <a:avLst/>
          </a:prstGeom>
          <a:solidFill>
            <a:srgbClr val="A8DFF7"/>
          </a:solidFill>
          <a:ln w="12700" cap="flat" cmpd="sng">
            <a:solidFill>
              <a:srgbClr val="395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3" name="Google Shape;2713;p8"/>
          <p:cNvSpPr/>
          <p:nvPr/>
        </p:nvSpPr>
        <p:spPr>
          <a:xfrm>
            <a:off x="7679180" y="2145920"/>
            <a:ext cx="2139583" cy="2912533"/>
          </a:xfrm>
          <a:prstGeom prst="rect">
            <a:avLst/>
          </a:prstGeom>
          <a:solidFill>
            <a:srgbClr val="A8DFF7"/>
          </a:solidFill>
          <a:ln w="12700" cap="flat" cmpd="sng">
            <a:solidFill>
              <a:srgbClr val="395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4" name="Google Shape;2714;p8" descr="Screen Clipp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89687" y="1557201"/>
            <a:ext cx="3137337" cy="40899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18" name="Google Shape;2718;p8"/>
          <p:cNvGrpSpPr/>
          <p:nvPr/>
        </p:nvGrpSpPr>
        <p:grpSpPr>
          <a:xfrm>
            <a:off x="1887656" y="2299472"/>
            <a:ext cx="1530387" cy="1846477"/>
            <a:chOff x="1566470" y="2095726"/>
            <a:chExt cx="1147790" cy="1384858"/>
          </a:xfrm>
        </p:grpSpPr>
        <p:grpSp>
          <p:nvGrpSpPr>
            <p:cNvPr id="2719" name="Google Shape;2719;p8"/>
            <p:cNvGrpSpPr/>
            <p:nvPr/>
          </p:nvGrpSpPr>
          <p:grpSpPr>
            <a:xfrm>
              <a:off x="1566470" y="2095726"/>
              <a:ext cx="1147790" cy="1384858"/>
              <a:chOff x="1697011" y="2095726"/>
              <a:chExt cx="1147790" cy="1384858"/>
            </a:xfrm>
          </p:grpSpPr>
          <p:sp>
            <p:nvSpPr>
              <p:cNvPr id="2720" name="Google Shape;2720;p8"/>
              <p:cNvSpPr txBox="1"/>
              <p:nvPr/>
            </p:nvSpPr>
            <p:spPr>
              <a:xfrm>
                <a:off x="1934771" y="2095726"/>
                <a:ext cx="910030" cy="13848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527</a:t>
                </a:r>
                <a:endParaRPr sz="37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 51</a:t>
                </a:r>
                <a:endParaRPr sz="37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8"/>
              <p:cNvSpPr txBox="1"/>
              <p:nvPr/>
            </p:nvSpPr>
            <p:spPr>
              <a:xfrm>
                <a:off x="1697011" y="2418890"/>
                <a:ext cx="237760" cy="7385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sz="37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722" name="Google Shape;2722;p8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723" name="Google Shape;2723;p8"/>
          <p:cNvGrpSpPr/>
          <p:nvPr/>
        </p:nvGrpSpPr>
        <p:grpSpPr>
          <a:xfrm>
            <a:off x="3955443" y="2299472"/>
            <a:ext cx="1530387" cy="1846477"/>
            <a:chOff x="1566470" y="2095726"/>
            <a:chExt cx="1147790" cy="1384858"/>
          </a:xfrm>
        </p:grpSpPr>
        <p:grpSp>
          <p:nvGrpSpPr>
            <p:cNvPr id="2724" name="Google Shape;2724;p8"/>
            <p:cNvGrpSpPr/>
            <p:nvPr/>
          </p:nvGrpSpPr>
          <p:grpSpPr>
            <a:xfrm>
              <a:off x="1566470" y="2095726"/>
              <a:ext cx="1147790" cy="1384858"/>
              <a:chOff x="1697011" y="2095726"/>
              <a:chExt cx="1147790" cy="1384858"/>
            </a:xfrm>
          </p:grpSpPr>
          <p:sp>
            <p:nvSpPr>
              <p:cNvPr id="2725" name="Google Shape;2725;p8"/>
              <p:cNvSpPr txBox="1"/>
              <p:nvPr/>
            </p:nvSpPr>
            <p:spPr>
              <a:xfrm>
                <a:off x="1934771" y="2095726"/>
                <a:ext cx="910030" cy="13848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759</a:t>
                </a:r>
                <a:endParaRPr sz="37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231</a:t>
                </a:r>
                <a:endParaRPr sz="37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8"/>
              <p:cNvSpPr txBox="1"/>
              <p:nvPr/>
            </p:nvSpPr>
            <p:spPr>
              <a:xfrm>
                <a:off x="1697011" y="2418890"/>
                <a:ext cx="363930" cy="7385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+</a:t>
                </a:r>
                <a:endParaRPr sz="37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727" name="Google Shape;2727;p8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728" name="Google Shape;2728;p8"/>
          <p:cNvGrpSpPr/>
          <p:nvPr/>
        </p:nvGrpSpPr>
        <p:grpSpPr>
          <a:xfrm>
            <a:off x="6065318" y="2292855"/>
            <a:ext cx="1530387" cy="1846477"/>
            <a:chOff x="1566470" y="2095726"/>
            <a:chExt cx="1147790" cy="1384858"/>
          </a:xfrm>
        </p:grpSpPr>
        <p:grpSp>
          <p:nvGrpSpPr>
            <p:cNvPr id="2729" name="Google Shape;2729;p8"/>
            <p:cNvGrpSpPr/>
            <p:nvPr/>
          </p:nvGrpSpPr>
          <p:grpSpPr>
            <a:xfrm>
              <a:off x="1566470" y="2095726"/>
              <a:ext cx="1147790" cy="1384858"/>
              <a:chOff x="1697011" y="2095726"/>
              <a:chExt cx="1147790" cy="1384858"/>
            </a:xfrm>
          </p:grpSpPr>
          <p:sp>
            <p:nvSpPr>
              <p:cNvPr id="2730" name="Google Shape;2730;p8"/>
              <p:cNvSpPr txBox="1"/>
              <p:nvPr/>
            </p:nvSpPr>
            <p:spPr>
              <a:xfrm>
                <a:off x="1934771" y="2095726"/>
                <a:ext cx="910030" cy="13848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656</a:t>
                </a:r>
                <a:endParaRPr sz="37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 42</a:t>
                </a:r>
                <a:endParaRPr sz="37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8"/>
              <p:cNvSpPr txBox="1"/>
              <p:nvPr/>
            </p:nvSpPr>
            <p:spPr>
              <a:xfrm>
                <a:off x="1697011" y="2418890"/>
                <a:ext cx="363930" cy="7385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+</a:t>
                </a:r>
                <a:endParaRPr sz="37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732" name="Google Shape;2732;p8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733" name="Google Shape;2733;p8"/>
          <p:cNvGrpSpPr/>
          <p:nvPr/>
        </p:nvGrpSpPr>
        <p:grpSpPr>
          <a:xfrm>
            <a:off x="7987171" y="2292855"/>
            <a:ext cx="1530387" cy="1846477"/>
            <a:chOff x="1566470" y="2095726"/>
            <a:chExt cx="1147790" cy="1384858"/>
          </a:xfrm>
        </p:grpSpPr>
        <p:grpSp>
          <p:nvGrpSpPr>
            <p:cNvPr id="2734" name="Google Shape;2734;p8"/>
            <p:cNvGrpSpPr/>
            <p:nvPr/>
          </p:nvGrpSpPr>
          <p:grpSpPr>
            <a:xfrm>
              <a:off x="1566470" y="2095726"/>
              <a:ext cx="1147790" cy="1384858"/>
              <a:chOff x="1697011" y="2095726"/>
              <a:chExt cx="1147790" cy="1384858"/>
            </a:xfrm>
          </p:grpSpPr>
          <p:sp>
            <p:nvSpPr>
              <p:cNvPr id="2735" name="Google Shape;2735;p8"/>
              <p:cNvSpPr txBox="1"/>
              <p:nvPr/>
            </p:nvSpPr>
            <p:spPr>
              <a:xfrm>
                <a:off x="1934771" y="2095726"/>
                <a:ext cx="910030" cy="13848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421</a:t>
                </a:r>
                <a:endParaRPr sz="37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 70</a:t>
                </a:r>
                <a:endParaRPr sz="37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8"/>
              <p:cNvSpPr txBox="1"/>
              <p:nvPr/>
            </p:nvSpPr>
            <p:spPr>
              <a:xfrm>
                <a:off x="1697011" y="2418890"/>
                <a:ext cx="363930" cy="7385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</p:grpSp>
        <p:cxnSp>
          <p:nvCxnSpPr>
            <p:cNvPr id="2737" name="Google Shape;2737;p8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738" name="Google Shape;2738;p8"/>
          <p:cNvSpPr txBox="1"/>
          <p:nvPr/>
        </p:nvSpPr>
        <p:spPr>
          <a:xfrm>
            <a:off x="2181630" y="3840385"/>
            <a:ext cx="1213373" cy="98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476</a:t>
            </a:r>
            <a:endParaRPr sz="37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9" name="Google Shape;2739;p8"/>
          <p:cNvSpPr txBox="1"/>
          <p:nvPr/>
        </p:nvSpPr>
        <p:spPr>
          <a:xfrm>
            <a:off x="4259139" y="3840385"/>
            <a:ext cx="1100456" cy="98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980</a:t>
            </a:r>
            <a:endParaRPr sz="3733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0" name="Google Shape;2740;p8"/>
          <p:cNvSpPr txBox="1"/>
          <p:nvPr/>
        </p:nvSpPr>
        <p:spPr>
          <a:xfrm>
            <a:off x="6373310" y="3833767"/>
            <a:ext cx="1296848" cy="98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698</a:t>
            </a:r>
            <a:endParaRPr sz="37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1" name="Google Shape;2741;p8"/>
          <p:cNvSpPr txBox="1"/>
          <p:nvPr/>
        </p:nvSpPr>
        <p:spPr>
          <a:xfrm>
            <a:off x="8316659" y="3833767"/>
            <a:ext cx="1296848" cy="98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451</a:t>
            </a:r>
            <a:endParaRPr sz="37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2" name="Google Shape;2742;p8"/>
          <p:cNvSpPr txBox="1"/>
          <p:nvPr/>
        </p:nvSpPr>
        <p:spPr>
          <a:xfrm>
            <a:off x="2542333" y="4966319"/>
            <a:ext cx="8016449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srgbClr val="873AC0"/>
                </a:solidFill>
                <a:latin typeface="Arial"/>
                <a:ea typeface="Arial"/>
                <a:cs typeface="Arial"/>
                <a:sym typeface="Arial"/>
              </a:rPr>
              <a:t>A.             B.               C.               D.</a:t>
            </a:r>
            <a:endParaRPr sz="3200">
              <a:solidFill>
                <a:srgbClr val="873A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3" name="Google Shape;2743;p8"/>
          <p:cNvSpPr txBox="1"/>
          <p:nvPr/>
        </p:nvSpPr>
        <p:spPr>
          <a:xfrm>
            <a:off x="1568962" y="5780826"/>
            <a:ext cx="13020956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lang="en-US" sz="4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phép</a:t>
            </a: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trên</a:t>
            </a: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4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phép</a:t>
            </a: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nào</a:t>
            </a: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sai</a:t>
            </a: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000" dirty="0"/>
          </a:p>
        </p:txBody>
      </p:sp>
      <p:sp>
        <p:nvSpPr>
          <p:cNvPr id="2744" name="Google Shape;2744;p8"/>
          <p:cNvSpPr/>
          <p:nvPr/>
        </p:nvSpPr>
        <p:spPr>
          <a:xfrm>
            <a:off x="4272457" y="4887884"/>
            <a:ext cx="778933" cy="778933"/>
          </a:xfrm>
          <a:prstGeom prst="ellipse">
            <a:avLst/>
          </a:prstGeom>
          <a:noFill/>
          <a:ln w="38100" cap="flat" cmpd="sng">
            <a:solidFill>
              <a:srgbClr val="F147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5" name="Google Shape;2745;p8"/>
          <p:cNvSpPr/>
          <p:nvPr/>
        </p:nvSpPr>
        <p:spPr>
          <a:xfrm>
            <a:off x="8416582" y="4887884"/>
            <a:ext cx="778933" cy="778933"/>
          </a:xfrm>
          <a:prstGeom prst="ellipse">
            <a:avLst/>
          </a:prstGeom>
          <a:noFill/>
          <a:ln w="38100" cap="flat" cmpd="sng">
            <a:solidFill>
              <a:srgbClr val="F147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83301" y="685800"/>
            <a:ext cx="2587818" cy="10178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Google Shape;2716;p8"/>
          <p:cNvSpPr txBox="1"/>
          <p:nvPr/>
        </p:nvSpPr>
        <p:spPr>
          <a:xfrm>
            <a:off x="1508919" y="750291"/>
            <a:ext cx="11734800" cy="7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Bạn</a:t>
            </a: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Mai </a:t>
            </a:r>
            <a:r>
              <a:rPr lang="en-US" sz="4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đã</a:t>
            </a: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thực</a:t>
            </a: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hiện</a:t>
            </a: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một</a:t>
            </a: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phép</a:t>
            </a: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như</a:t>
            </a: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sau</a:t>
            </a: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4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7957" y="6827187"/>
            <a:ext cx="12962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-US" sz="4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</a:t>
            </a: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hãy</a:t>
            </a: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giúp</a:t>
            </a: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Mai </a:t>
            </a:r>
            <a:r>
              <a:rPr lang="en-US" sz="4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sửa</a:t>
            </a: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lại</a:t>
            </a: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phép</a:t>
            </a: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sai</a:t>
            </a: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cho</a:t>
            </a: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đúng</a:t>
            </a:r>
            <a:endParaRPr lang="en-US" sz="4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661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" grpId="0" animBg="1"/>
      <p:bldP spid="27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8" name="Google Shape;3228;p4"/>
          <p:cNvSpPr txBox="1"/>
          <p:nvPr/>
        </p:nvSpPr>
        <p:spPr>
          <a:xfrm>
            <a:off x="7619694" y="915257"/>
            <a:ext cx="1765291" cy="2339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31859B"/>
                </a:solidFill>
              </a:rPr>
              <a:t>759</a:t>
            </a:r>
            <a:endParaRPr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31859B"/>
                </a:solidFill>
              </a:rPr>
              <a:t>231</a:t>
            </a:r>
            <a:endParaRPr sz="4800" b="1" dirty="0">
              <a:solidFill>
                <a:srgbClr val="3185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9" name="Google Shape;3229;p4"/>
          <p:cNvSpPr txBox="1"/>
          <p:nvPr/>
        </p:nvSpPr>
        <p:spPr>
          <a:xfrm>
            <a:off x="7378266" y="1685674"/>
            <a:ext cx="596280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4800" b="1" dirty="0">
              <a:solidFill>
                <a:srgbClr val="3185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30" name="Google Shape;3230;p4"/>
          <p:cNvCxnSpPr/>
          <p:nvPr/>
        </p:nvCxnSpPr>
        <p:spPr>
          <a:xfrm>
            <a:off x="7427119" y="3180755"/>
            <a:ext cx="1700731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31" name="Google Shape;3231;p4"/>
          <p:cNvSpPr txBox="1"/>
          <p:nvPr/>
        </p:nvSpPr>
        <p:spPr>
          <a:xfrm>
            <a:off x="8416523" y="3180755"/>
            <a:ext cx="146024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E36C09"/>
                </a:solidFill>
              </a:rPr>
              <a:t>0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8" name="Google Shape;3238;p4"/>
          <p:cNvSpPr txBox="1"/>
          <p:nvPr/>
        </p:nvSpPr>
        <p:spPr>
          <a:xfrm>
            <a:off x="7974546" y="3164976"/>
            <a:ext cx="596280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E36C09"/>
                </a:solidFill>
              </a:rPr>
              <a:t>9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1" name="Google Shape;3241;p4"/>
          <p:cNvSpPr txBox="1"/>
          <p:nvPr/>
        </p:nvSpPr>
        <p:spPr>
          <a:xfrm>
            <a:off x="7579119" y="3180755"/>
            <a:ext cx="790853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E36C09"/>
                </a:solidFill>
              </a:rPr>
              <a:t>9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2711;p8"/>
          <p:cNvSpPr/>
          <p:nvPr/>
        </p:nvSpPr>
        <p:spPr>
          <a:xfrm>
            <a:off x="1770028" y="1091182"/>
            <a:ext cx="2139583" cy="2912533"/>
          </a:xfrm>
          <a:prstGeom prst="rect">
            <a:avLst/>
          </a:prstGeom>
          <a:solidFill>
            <a:srgbClr val="A8DFF7"/>
          </a:solidFill>
          <a:ln w="12700" cap="flat" cmpd="sng">
            <a:solidFill>
              <a:srgbClr val="395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9" name="Google Shape;2723;p8"/>
          <p:cNvGrpSpPr/>
          <p:nvPr/>
        </p:nvGrpSpPr>
        <p:grpSpPr>
          <a:xfrm>
            <a:off x="2124878" y="1091182"/>
            <a:ext cx="1429880" cy="1892615"/>
            <a:chOff x="1526720" y="1958739"/>
            <a:chExt cx="1072410" cy="1419461"/>
          </a:xfrm>
        </p:grpSpPr>
        <p:grpSp>
          <p:nvGrpSpPr>
            <p:cNvPr id="630" name="Google Shape;2724;p8"/>
            <p:cNvGrpSpPr/>
            <p:nvPr/>
          </p:nvGrpSpPr>
          <p:grpSpPr>
            <a:xfrm>
              <a:off x="1526720" y="1958739"/>
              <a:ext cx="1072410" cy="1384968"/>
              <a:chOff x="1657261" y="1958739"/>
              <a:chExt cx="1072410" cy="1384968"/>
            </a:xfrm>
          </p:grpSpPr>
          <p:sp>
            <p:nvSpPr>
              <p:cNvPr id="632" name="Google Shape;2725;p8"/>
              <p:cNvSpPr txBox="1"/>
              <p:nvPr/>
            </p:nvSpPr>
            <p:spPr>
              <a:xfrm>
                <a:off x="1819641" y="1958849"/>
                <a:ext cx="910030" cy="13848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759</a:t>
                </a:r>
                <a:endParaRPr sz="3733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231</a:t>
                </a:r>
                <a:endParaRPr sz="3733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2726;p8"/>
              <p:cNvSpPr txBox="1"/>
              <p:nvPr/>
            </p:nvSpPr>
            <p:spPr>
              <a:xfrm>
                <a:off x="1657261" y="2321928"/>
                <a:ext cx="363930" cy="7385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+</a:t>
                </a:r>
                <a:endParaRPr sz="3733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2725;p8"/>
              <p:cNvSpPr txBox="1"/>
              <p:nvPr/>
            </p:nvSpPr>
            <p:spPr>
              <a:xfrm>
                <a:off x="1819641" y="1958739"/>
                <a:ext cx="910030" cy="13848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759</a:t>
                </a:r>
                <a:endParaRPr sz="3733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231</a:t>
                </a:r>
                <a:endParaRPr sz="3733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631" name="Google Shape;2727;p8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35" name="Google Shape;2739;p8"/>
          <p:cNvSpPr txBox="1"/>
          <p:nvPr/>
        </p:nvSpPr>
        <p:spPr>
          <a:xfrm>
            <a:off x="2289590" y="2928026"/>
            <a:ext cx="1100456" cy="98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980</a:t>
            </a:r>
            <a:endParaRPr sz="3733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2713;p8"/>
          <p:cNvSpPr/>
          <p:nvPr/>
        </p:nvSpPr>
        <p:spPr>
          <a:xfrm>
            <a:off x="1864260" y="4864215"/>
            <a:ext cx="2139583" cy="2912533"/>
          </a:xfrm>
          <a:prstGeom prst="rect">
            <a:avLst/>
          </a:prstGeom>
          <a:solidFill>
            <a:srgbClr val="A8DFF7"/>
          </a:solidFill>
          <a:ln w="12700" cap="flat" cmpd="sng">
            <a:solidFill>
              <a:srgbClr val="395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7" name="Google Shape;2733;p8"/>
          <p:cNvGrpSpPr/>
          <p:nvPr/>
        </p:nvGrpSpPr>
        <p:grpSpPr>
          <a:xfrm>
            <a:off x="2074624" y="4864215"/>
            <a:ext cx="1530387" cy="1846477"/>
            <a:chOff x="1566470" y="2095726"/>
            <a:chExt cx="1147790" cy="1384858"/>
          </a:xfrm>
        </p:grpSpPr>
        <p:grpSp>
          <p:nvGrpSpPr>
            <p:cNvPr id="638" name="Google Shape;2734;p8"/>
            <p:cNvGrpSpPr/>
            <p:nvPr/>
          </p:nvGrpSpPr>
          <p:grpSpPr>
            <a:xfrm>
              <a:off x="1566470" y="2095726"/>
              <a:ext cx="1147790" cy="1384858"/>
              <a:chOff x="1697011" y="2095726"/>
              <a:chExt cx="1147790" cy="1384858"/>
            </a:xfrm>
          </p:grpSpPr>
          <p:sp>
            <p:nvSpPr>
              <p:cNvPr id="640" name="Google Shape;2735;p8"/>
              <p:cNvSpPr txBox="1"/>
              <p:nvPr/>
            </p:nvSpPr>
            <p:spPr>
              <a:xfrm>
                <a:off x="1934771" y="2095726"/>
                <a:ext cx="910030" cy="13848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421</a:t>
                </a:r>
                <a:endParaRPr sz="3733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 70</a:t>
                </a:r>
                <a:endParaRPr sz="3733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2736;p8"/>
              <p:cNvSpPr txBox="1"/>
              <p:nvPr/>
            </p:nvSpPr>
            <p:spPr>
              <a:xfrm>
                <a:off x="1697011" y="2418890"/>
                <a:ext cx="363930" cy="7385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733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</p:grpSp>
        <p:cxnSp>
          <p:nvCxnSpPr>
            <p:cNvPr id="639" name="Google Shape;2737;p8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42" name="Google Shape;2741;p8"/>
          <p:cNvSpPr txBox="1"/>
          <p:nvPr/>
        </p:nvSpPr>
        <p:spPr>
          <a:xfrm>
            <a:off x="2391638" y="6634546"/>
            <a:ext cx="1296848" cy="98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451</a:t>
            </a:r>
            <a:endParaRPr sz="3733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2742;p8"/>
          <p:cNvSpPr txBox="1"/>
          <p:nvPr/>
        </p:nvSpPr>
        <p:spPr>
          <a:xfrm>
            <a:off x="1200138" y="1820084"/>
            <a:ext cx="639061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873AC0"/>
                </a:solidFill>
                <a:latin typeface="Arial"/>
                <a:ea typeface="Arial"/>
                <a:cs typeface="Arial"/>
                <a:sym typeface="Arial"/>
              </a:rPr>
              <a:t>                  B                              </a:t>
            </a:r>
            <a:endParaRPr sz="3200" dirty="0">
              <a:solidFill>
                <a:srgbClr val="873A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2742;p8"/>
          <p:cNvSpPr txBox="1"/>
          <p:nvPr/>
        </p:nvSpPr>
        <p:spPr>
          <a:xfrm>
            <a:off x="1120015" y="5527835"/>
            <a:ext cx="639061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873AC0"/>
                </a:solidFill>
                <a:latin typeface="Arial"/>
                <a:ea typeface="Arial"/>
                <a:cs typeface="Arial"/>
                <a:sym typeface="Arial"/>
              </a:rPr>
              <a:t>                  D                              </a:t>
            </a:r>
            <a:endParaRPr sz="3200" dirty="0">
              <a:solidFill>
                <a:srgbClr val="873A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3228;p4"/>
          <p:cNvSpPr txBox="1"/>
          <p:nvPr/>
        </p:nvSpPr>
        <p:spPr>
          <a:xfrm>
            <a:off x="7579119" y="4425779"/>
            <a:ext cx="1765291" cy="2339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31859B"/>
                </a:solidFill>
              </a:rPr>
              <a:t>421</a:t>
            </a:r>
            <a:endParaRPr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31859B"/>
                </a:solidFill>
              </a:rPr>
              <a:t>  70</a:t>
            </a:r>
            <a:endParaRPr sz="4800" b="1" dirty="0">
              <a:solidFill>
                <a:srgbClr val="3185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3229;p4"/>
          <p:cNvSpPr txBox="1"/>
          <p:nvPr/>
        </p:nvSpPr>
        <p:spPr>
          <a:xfrm>
            <a:off x="7321554" y="5220031"/>
            <a:ext cx="596280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31859B"/>
                </a:solidFill>
              </a:rPr>
              <a:t>-</a:t>
            </a:r>
            <a:endParaRPr sz="4800" b="1" dirty="0">
              <a:solidFill>
                <a:srgbClr val="3185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3228;p4"/>
          <p:cNvSpPr txBox="1"/>
          <p:nvPr/>
        </p:nvSpPr>
        <p:spPr>
          <a:xfrm>
            <a:off x="7579119" y="4371827"/>
            <a:ext cx="1765291" cy="16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31859B"/>
                </a:solidFill>
              </a:rPr>
              <a:t>  </a:t>
            </a:r>
            <a:endParaRPr sz="4800" b="1" dirty="0">
              <a:solidFill>
                <a:srgbClr val="3185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8" name="Google Shape;3230;p4"/>
          <p:cNvCxnSpPr/>
          <p:nvPr/>
        </p:nvCxnSpPr>
        <p:spPr>
          <a:xfrm>
            <a:off x="7378266" y="6634545"/>
            <a:ext cx="1700731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49" name="Google Shape;3241;p4"/>
          <p:cNvSpPr txBox="1"/>
          <p:nvPr/>
        </p:nvSpPr>
        <p:spPr>
          <a:xfrm>
            <a:off x="7599286" y="6643352"/>
            <a:ext cx="790853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3241;p4"/>
          <p:cNvSpPr txBox="1"/>
          <p:nvPr/>
        </p:nvSpPr>
        <p:spPr>
          <a:xfrm>
            <a:off x="7994712" y="6634546"/>
            <a:ext cx="887899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3238;p4"/>
          <p:cNvSpPr txBox="1"/>
          <p:nvPr/>
        </p:nvSpPr>
        <p:spPr>
          <a:xfrm>
            <a:off x="8310611" y="6660894"/>
            <a:ext cx="596280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E36C09"/>
                </a:solidFill>
              </a:rPr>
              <a:t>1</a:t>
            </a:r>
            <a:endParaRPr sz="4800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224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8" grpId="0"/>
      <p:bldP spid="3229" grpId="0"/>
      <p:bldP spid="3231" grpId="0"/>
      <p:bldP spid="3238" grpId="0"/>
      <p:bldP spid="3241" grpId="0"/>
      <p:bldP spid="636" grpId="0" animBg="1"/>
      <p:bldP spid="643" grpId="0"/>
      <p:bldP spid="645" grpId="0"/>
      <p:bldP spid="646" grpId="0"/>
      <p:bldP spid="647" grpId="0"/>
      <p:bldP spid="649" grpId="0"/>
      <p:bldP spid="650" grpId="0"/>
      <p:bldP spid="6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11024</TotalTime>
  <Words>617</Words>
  <Application>Microsoft Office PowerPoint</Application>
  <PresentationFormat>Tùy chỉnh</PresentationFormat>
  <Paragraphs>198</Paragraphs>
  <Slides>28</Slides>
  <Notes>14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28</vt:i4>
      </vt:variant>
    </vt:vector>
  </HeadingPairs>
  <TitlesOfParts>
    <vt:vector size="40" baseType="lpstr">
      <vt:lpstr>等线</vt:lpstr>
      <vt:lpstr>.VnHelvetInsH</vt:lpstr>
      <vt:lpstr>.VnTime</vt:lpstr>
      <vt:lpstr>.VnTimeH</vt:lpstr>
      <vt:lpstr>Arial</vt:lpstr>
      <vt:lpstr>Calibri</vt:lpstr>
      <vt:lpstr>Impact</vt:lpstr>
      <vt:lpstr>Symbol</vt:lpstr>
      <vt:lpstr>Times New Roman</vt:lpstr>
      <vt:lpstr>UVN La Xanh</vt:lpstr>
      <vt:lpstr>VNI-Times</vt:lpstr>
      <vt:lpstr>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Administrator</cp:lastModifiedBy>
  <cp:revision>1141</cp:revision>
  <dcterms:created xsi:type="dcterms:W3CDTF">2008-09-09T22:52:10Z</dcterms:created>
  <dcterms:modified xsi:type="dcterms:W3CDTF">2023-04-14T13:58:32Z</dcterms:modified>
</cp:coreProperties>
</file>