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305" r:id="rId3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C5FDEE"/>
    <a:srgbClr val="FD6C88"/>
    <a:srgbClr val="FD849B"/>
    <a:srgbClr val="0AE028"/>
    <a:srgbClr val="FFFFFF"/>
    <a:srgbClr val="72B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8693-8A14-427D-824A-BD2B9D09040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E8172-AC78-4B81-A03C-D2B98B052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E8172-AC78-4B81-A03C-D2B98B0525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E8172-AC78-4B81-A03C-D2B98B0525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5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F34FE-76BF-44B8-F4F1-4ECB520EF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2AED0-A868-1CB0-83BA-007F8DE33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1DAF6-4C1A-7EBA-0A0C-65247848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0ABB9-B007-7263-8A02-75FB1955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F6412-D02C-82CF-73AA-4B5E8F48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B090-9C97-4B5D-CA12-6295F24FF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C83F0-339C-DF16-3DD9-F587A5E8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3559C-F57A-1942-D7E3-F833E6A5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13AC9-69BF-6705-B9A8-E1203EF8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8F1FA-738F-17D9-E78D-A4249792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9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6E966-970F-4434-8952-C62CED3A2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90A4B-19D6-C4C3-D823-3A882D0DC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8064-E3B4-23CA-5250-C1C617EE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2A45D-1669-E115-EFAD-3C4FFB7F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7EAC-E00B-91DB-6D18-6BED3848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7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070F-047F-ECE1-4F62-E4389436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4947-50A8-6544-E80A-A64340855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7CCCB-8237-0975-0A45-1E3B7287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2E53-EE5C-2967-16C2-A68A71A2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E2E8C-99E1-23FC-1F0C-48953E70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6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E513-3196-5FF2-CDE2-E6A4AEEA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9EC7A-F0B6-0E74-0ACD-BFD0408F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B7E8-F6D0-0482-0950-D3742937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F9708-2F3B-C6CB-1F7D-D60370DE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31336-BEC7-9533-84A0-351F1515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8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B7EB-6EB3-AD7B-D8B4-D399C0F5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74C57-8DF8-353F-E557-F9ECEEC7E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CEEA8-2F43-033D-50F3-2E1306AF9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3C9A9-0965-09AA-3234-B10F278E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12778-D158-49F9-5DAC-2790421E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4C14-F9D3-E5B1-2F51-FEBF30A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2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10FD-217C-1A9C-7F05-BD5862B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0783F-769B-2522-8AF8-37B91D7B9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8C1E9-1323-9199-B1DF-24285CC05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7A18-FD9C-DE97-E2CB-CE058FB42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2CBEC-6E91-14F3-7E82-BE67BFB8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74AB3-377C-E043-988C-57BEB4F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44261-8F33-240C-204A-251B424DB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7EBF-8CC1-63A4-59A6-7F2545B5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03C6-F531-70B8-7E8F-49ABD667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41B64-BFD7-6818-C5DF-7B5ED7E4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33204-D3D9-239B-8275-C4D53F88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29D8-9F53-BA5F-77D9-92C45CF3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A4355-2317-98F7-1E1E-EC6337A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15A2D-00F8-CCB5-DD23-073F5324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8B44C-6339-5B6B-EBE1-8181A2E7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8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6C44-70AD-5209-52E1-2C42FF5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B41C0-783F-FD71-90EE-9DAD401F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D04B6-8361-004B-021A-D386B9C9C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55E25-159D-6B36-3B62-3EAAC6E0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50742-9470-67BA-238C-BC54F0E8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F78CC-6ECF-65D3-6A4A-6909A08B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5F2C-38B6-DB07-F106-5C3FF67B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AFFDB3-286B-22B5-292C-02A4D2AA7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F56A9-9EC5-A827-8E3B-D146E548C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6D7A3-C4D5-29BD-C5DC-FE4690C6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3DDB0-C35C-9EAF-D15B-C7E84D54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1C8F-ECE5-5022-A8A0-6927C999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7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9277F-ED81-278A-CA1E-C9D01117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6530C-9813-A180-C4F4-981E5330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32BD4-8574-771D-ACF8-EA0B32A5B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8911-9F15-4929-B69B-FE61A1ACDA6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A4690-1F4A-B607-FD40-6C45CA5FD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328C1-B196-339D-1758-9FDE8C92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431EC-70C1-43F1-A7BC-B8339FC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0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gambling house, scene&#10;&#10;Description automatically generated">
            <a:extLst>
              <a:ext uri="{FF2B5EF4-FFF2-40B4-BE49-F238E27FC236}">
                <a16:creationId xmlns:a16="http://schemas.microsoft.com/office/drawing/2014/main" id="{EC9F5A6E-99D9-DB96-E883-AB6533B42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AE3C3C-CDD2-D93B-CDD8-75FF6E976D2B}"/>
              </a:ext>
            </a:extLst>
          </p:cNvPr>
          <p:cNvSpPr txBox="1"/>
          <p:nvPr/>
        </p:nvSpPr>
        <p:spPr>
          <a:xfrm>
            <a:off x="2290802" y="25766"/>
            <a:ext cx="714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Khuccamta" panose="02040603050506020204" pitchFamily="18" charset="0"/>
              </a:rPr>
              <a:t>UBND HUYỆN AN LÃO</a:t>
            </a:r>
          </a:p>
          <a:p>
            <a:pPr algn="ctr"/>
            <a:r>
              <a:rPr lang="en-US" sz="2400" b="1">
                <a:latin typeface="UTM Khuccamta" panose="02040603050506020204" pitchFamily="18" charset="0"/>
              </a:rPr>
              <a:t>TRƯỜNG TIỂU HỌC TÂN VIÊN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DE050-6D06-8D8E-B3AF-82A3BA25DE03}"/>
              </a:ext>
            </a:extLst>
          </p:cNvPr>
          <p:cNvSpPr txBox="1"/>
          <p:nvPr/>
        </p:nvSpPr>
        <p:spPr>
          <a:xfrm>
            <a:off x="1063618" y="3553295"/>
            <a:ext cx="10326915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Flavour" panose="02040603050506020204" pitchFamily="18" charset="0"/>
              </a:rPr>
              <a:t>BÀI: Em giữ trang phục gọn gang, sạch sẽ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1277C-8BD8-BC46-6B9E-2E578C9FF4F4}"/>
              </a:ext>
            </a:extLst>
          </p:cNvPr>
          <p:cNvSpPr txBox="1"/>
          <p:nvPr/>
        </p:nvSpPr>
        <p:spPr>
          <a:xfrm>
            <a:off x="2525486" y="2384517"/>
            <a:ext cx="714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Khuccamta" panose="02040603050506020204" pitchFamily="18" charset="0"/>
              </a:rPr>
              <a:t>MÔN: ĐẠO ĐỨC LỚP </a:t>
            </a:r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9EEE8-86E6-7B8A-EE91-9E73C9FFF8BB}"/>
              </a:ext>
            </a:extLst>
          </p:cNvPr>
          <p:cNvSpPr txBox="1"/>
          <p:nvPr/>
        </p:nvSpPr>
        <p:spPr>
          <a:xfrm>
            <a:off x="2525486" y="1601175"/>
            <a:ext cx="714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Khuccamta" panose="02040603050506020204" pitchFamily="18" charset="0"/>
              </a:rPr>
              <a:t>CHUYÊN ĐỀ KHỐI 1</a:t>
            </a:r>
            <a:endParaRPr lang="en-US" sz="2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8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1"/>
    </mc:Choice>
    <mc:Fallback xmlns="">
      <p:transition spd="slow" advTm="214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810"/>
                                </p:stCondLst>
                                <p:childTnLst>
                                  <p:par>
                                    <p:cTn id="17" presetID="2" presetClass="entr" presetSubtype="8" accel="6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810"/>
                                </p:stCondLst>
                                <p:childTnLst>
                                  <p:par>
                                    <p:cTn id="17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10" grpId="0"/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 cách gấp quần áo gọn gàng">
            <a:hlinkClick r:id="" action="ppaction://media"/>
            <a:extLst>
              <a:ext uri="{FF2B5EF4-FFF2-40B4-BE49-F238E27FC236}">
                <a16:creationId xmlns:a16="http://schemas.microsoft.com/office/drawing/2014/main" id="{66FA0F7E-1687-D251-901F-623573BF6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154" end="24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7"/>
    </mc:Choice>
    <mc:Fallback xmlns="">
      <p:transition spd="slow" advTm="3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UUID" val="{418BE2C8-4BE6-4E6F-9B2A-2BC0B28C87A5}"/>
  <p:tag name="ISPRING_RESOURCE_FOLDER" val="D:\nhung bai giang Learning\bai 2\bai ngan nap gon gang\"/>
  <p:tag name="ISPRING_PRESENTATION_PATH" val="D:\nhung bai giang Learning\bai 2\bai ngan nap gon gang.pptx"/>
  <p:tag name="ISPRING_PROJECT_VERSION" val="9.3"/>
  <p:tag name="ISPRING_PROJECT_FOLDER_UPDATED" val="1"/>
  <p:tag name="ISPRING_SCREEN_RECS_UPDATED" val="D:\nhung bai giang Learning\bai 2\bai ngan nap gon gang\"/>
  <p:tag name="ISPRING_DEFAULT_PRESENTE_ID" val="{C4D7311C-31E7-4234-BF46-C6D834817DC1}"/>
  <p:tag name="ISPRING_PRESENTER_PHOTO_0" val="png|iVBORw0KGgoAAAANSUhEUgAAAUAAAAFACAYAAADNkKWqAAAAAXNSR0IArs4c6QAAAARnQU1BAACx&#10;jwv8YQUAAAAJcEhZcwAADsMAAA7DAcdvqGQAAP+lSURBVHhejP11eNVc23eN4u5Uqbu7u7sb0BZK&#10;S4Hi7u7u7m4tFFqqUNzd3d2t+GX32GcW1/28z/fubx/H/uM8kiVdXSvJHHP8kpmkxqHHnzj8+CPH&#10;nn7i9Itqzr/+yiWpK2+U+sy1Vx949OE7VwsvcLjXZt7ufMinO194/vEHV198ZNqizZQfucqt91+5&#10;XF3NherPXP30hdvvPkt95M6HT9x+/4G77z9xT95z7/0X7svz99994sH76n/rq9Q3qS88fP9R/t9n&#10;Hr6T+XffuP/+Ow/efpPnf3Lv3Vfuf/zG7Y/yue/f8hEouXQZnYgQ9FN9MPGx4/ChEzz58ien5fPP&#10;y2dfe/2FB5++cu3la+wCw3GNC0TDoxX1HGtS17UZzTw0aOXaAn1/Lawi9LCOaiPzLdFwa4madyta&#10;eTfD2EsXG1dTmms2orFmfax9zHGNcMY53A1zNzNqNKqBpmkL3KNssIkywjxGF9NoHRxjjPGJN8Y1&#10;0oxtx6o4//k/VD3+wuGnHzn65B3Xqv/g+OMXbD54hJVFezj7+CmPf/3NpXeyHN994OLbL1x8+ZPL&#10;L7/z6PvfHL5xh57TZtJx/Fj80pNJyknDJdgGy1AD7GJMMfc1ZNScsWT2yMTIURstu2bouLZGz0WH&#10;8jPHOHT9Bh0H9MXQ1RBrfz2sgvSw8zelacs6JGcmMmHhePnONljH6GGfYoJlrD6GgS1o6VQHDff6&#10;GAW1xjCgNUaBapgEa2IcrI19rBFmwa0wCmiCZYg6bnH2dB7WjfUVZXQePJRZK5YTEh+KpbsFAyaP&#10;Yc7GzTiHBjN27kz6T5zI/Q8f6TSgN77xgWT1ySQ02R+vCHc2Fu/k1fe/uP7sA7dffubKwxfceVvN&#10;ddkmb8v2clPm/1u3P3zjzV//offAwfi4+RIcGIKVrQ3jJk6Vv/3EhqpjLNpeTOGRs0xevoHpqzez&#10;YGsB45csl+8bhrm/FfpupgybNR73sCA8ggPJzM3F3MYGBxsrHG0scbS1wsLUEEszQ2wsjaVM8LCz&#10;xd3eBi83e3w8nfD3dsXJ2kz1vKeLNfbWBvK6GX7O8hmWhhgY6ZHTbyCTls4kIiOU9J7t8Yr0Jjg1&#10;Cs/4YIy9HailXpd6LWuhrSXLV0cHcxPZPmWba6rXFLcUVwKzPPBKdKeBRl1MvWR7DTZFz1EXYxtj&#10;pi2cRErvCNoENcI8Xh2DsFbox2qhHdsa/eiWmMTIeotVk9fUsErUwixGHbsUHRzaaeGf44RHsjv7&#10;Lhym+p8/efHxM88/fOWptOWnnz/z4vMXXn/+ymtpS6+rv/JS5h9/+sHrH3/x4sNrdhWup2zXWo7s&#10;28G2rctx8jTE1FVdtr1WmHjK/3TVo4V+E4x9W9PGpz5aPs3Q8m2Jtm8r1L2bo+nXFA3/hqj510E7&#10;uLHMN0c3WAOzcE1a2NYgONOSTQfG0WtmMFnjbWk/zoBO08xJGWWGY0pzUgf7MmFlDgNnhtOuvz2d&#10;hiQQmOEk7/Gk7SQnHLP1aDvDn4TxViSNNSNnig8eiYbU2HfvPVX333Po0SeBYDWnnn3mjALCl185&#10;/0ppgJ9lI/2Da4XXON+/mJfLr/Os5B7Vz37K8z/ln26n6PAlgdUPbijQe/uZe8pGKo34lkBIgaAK&#10;hDJ/R6B2T+q+vE+p3/ATQKkAqJQCQIGflPLaQwWWAsZ7UgoI70ndFpDe+vieBwLbl7/+ouOoEWiF&#10;e2MQ50Jo+xgev3wnDeI75+TvL779JABU6iMv/vyH5TuK0HO1xSrcWha6GvWdm9LAqTEtXJui5dVa&#10;njfEJEATA5/W6HqpS8MwxsBOh5a6zWguK8/MzwCneCtsBWg2IRZo22pTTzZYfXsdnMOsBSgGmIe2&#10;wSxKBwsFIjEG0sAMsA0VMC1bwIVPUPHgM3ul9j34QNWD9xx/Xs056XAuCuTPPP/IyScfVdMzL99z&#10;+rmsi2ffufDiGzc/fmfhtkJyx0wka9x4vNumkNW/B45BTlgEmcv3ciJrSCdGz5tC+7wsLDzMSeuR&#10;gkuMB65Rfpy4dYcjNx4wedVqhs0Zibp1fUy8WmHu0QZdk1YY2mgRnh5Izqh0LCN0sY41wCK6DU7J&#10;htjFSQMTyBkGtkTLs6HMa2AfZ4yp/FbbGCOBX0uM/ZtiGtAKxygLAtL8SezakTHz5hHVvh1xHVIE&#10;tE5kD+rN5r17GTF7OhaeruQMHsS5Bw8Yu2A2SZ3bkdw5iZj0CFblr2HempW8/P4nt2T7u/tGOrIn&#10;b7gr284t2SZuyVSB3h2pu0rJsvnwDwweMQpbcztCAkOxdbBnwqRpPPvyi1lbCllbfpD1ZQeZtGw9&#10;RcfPM39zPnM2bMJUoGXsbUVIRizDZ0+hjZUFkSmpZPfoiZG5ObYCPwd7a+ysLbAyM1KBz9HWEjcn&#10;WxwszXAVMPq4O+JoZ46bsw0udpbYmhrjYG0qZUywlyvhXm44W5qioaHBim0FHLxymsTOCdIROGLo&#10;ZEBIu0jaOBpSS7ce9Q3qomelRfNWzWjasD56Oi3xDrFH06Y1rR1aYBdtgl2oOR7xjsTnhRDS0YuE&#10;rjE00WhKbFoc3cbkYCsN2yxGE5PI1hjHqWGQJNMEdUwFiuYJalgK/OzTDHBIM8Q2SRfntvrSkRmT&#10;2juF59/eCtS+8kw6pucfZSoAfPapmhf/rY+/p8+lHn/6xuvvv3jx7hWFOzZQVbqZc6dLyeocg6Of&#10;Ln4J1hh6tMRM2pqOVUtcQxzxSrGmubMIg38TtPxbCARboeHTQmSjqVRDWnvXQ92vPtpBjdENaY1p&#10;hA4R3TzpOTWSMasS6T7bm8yJdnSY7EjHqc50mupJ5+mBjFqdxcglOQxdkEzXsb6EZ9kTnutI+4ke&#10;eOTpkTrZi5yFIeTMC2TAylRWVU3CJVrkpfzORyrvfZTGWM3BR2Injz5z/OlXVR198oUTUtff/c2V&#10;nbe5O/Agr8ad5fnsMzzdfplPL34we0MR2/ae4vm7P7gj4Lv34jOPBKI3Zf7Gm0/cEPjclOlteXxH&#10;NuQ7b76IDVZLyYYtkPxthf+n/gvD+/++547UbZlX9fRvvnHj7QeuygJ/8fc/FJ44h16gD6YpngIw&#10;feauWcj7P+GivO+CYrBiqJdfi0kJBK/I/3r1z3/IHTEULQdzXBJ9xATVae7eiGauDdHx0cRSelNz&#10;fyMsBHy6rpq0NmyOmkZzDO3EACNMsRErsk02FeAY0NSgAfXb1MFI7NAx2hrzEAOV/VnKCjOP0MI8&#10;SlvAYYBPphVmoXoMXjibs2//ofTOJ0rvfqXi/g/K7n6h8v5XWf5f2He/mv0PvnL44WeOiZEfffKB&#10;k8++Sof0ncvyo4rOXCNv1ET6zZhL1ujxROV2JS47m7icTNySwnCKDSQ0M5mw9mkEJMXjlxTNyz+/&#10;sahgO5GZWew+co7z8nmLdpWSM7KnwE8LY48WaFs3x8pdrFWWhYWvBtG5gWKB1rJ8LLCM1MA2VhuL&#10;SGk4EWINUYr1iQUGivEFqmMYrI6ObwvVvGmQGqZihtYhOkRlB9FrXH+mr1zKyDmzadurm3yfCLIG&#10;9pJOSAxhXzmWvh50GTaENUW7mLNuBe7hfkSkRdJ9aG8uP77HmsKd3Hj1SrYR2abE/B9KJ3hbth8V&#10;/GT7UIHvvyVJ4eN/YO7CJVgaWuLs4IK2ThsGDhnO61//IW/iTNZVHGLSyo1ifWvZf+kWU1esZcSs&#10;udgH+aPjaMagaeNJ6pJDjYYNiGnbnpGTJooBisU5ihHbmGMvIHRxsMVWQOZgbY6Xs4MKdPbmJrjY&#10;W8nrJrg6WuMmRmiq2wY7c1N53Ygof19C3dyx1jfEwtySwqr97L1wCl/Z/ky8tTFy10LNWo0mJk1o&#10;7diIppa1iOkQhqkYXd26NTEy1RYrtcEpzoIm1nXRdmqGd7Id7slipUkGeGfa0H5gIoa20jl7uJHR&#10;N5POYztgH2+Kabg6lgI+8+SWmKdoYpEslaiOVZIAMEWgl6SPW1sLvFKt8Uly5tj1E3zjT55/FmGo&#10;VsD3RabfeSmgU+rVv9PnYoHKa08Fhm++fRcAvqZo9zYqyzczbFSWfF893OP1ZBt1lU5RSSANsfRs&#10;Q5500O37hGEvAFYPqItWUBMxv2a09hT4eYgBejWjlXtjmrnVpaV3TfTDmhLa04cp24cys7ArYzZF&#10;MHxjEN3nC/Rm+kkF02NeOAOXRTBuUxpj1uQyY+Mguo9KxCXMjNxxSYT2s8ahsx6RQ2zotTiemUVD&#10;SBsSjl87R4KkalTcq5ZGqDREKWX+7mepT1QKGPfK/AFpmKdf/OJ84V3uDjrCt3FX+D7tEveGF3N3&#10;5VHWLy5ka9lx7ryWHvm19NSvBH5iNDcleioQvCVGeEvgo8SXOxLpVPUv2O4I2O5JL3NXVPu/dV9M&#10;UjG9O7LR35be/qb87Q2pqwpQX33j2pt3XH77gpcSfzOHj0U/2BOrVCfMfUw4dfk8D7/8xanXYk2v&#10;JLY//SAx/iO3vv3FE2kgb+VvXv35J+HtO+IUFoidYnGi4tqBEhH8dKgvPXCjNk1obtCC1qYSGQRu&#10;ZgFt8ExzksYvG3uSJUY+ujRsLQpv1ArLQImREUYYBGthGK6FqcRnkxDpYcNkI4vWwlrMyS5ZX3ox&#10;fRUAzwsAK+9WUybAU0HwwXcqH/6g8oHUv9MDD76IjVdzWDqeo0+/cUKgpQBw1pYiuowcR+6oMUR2&#10;7UZbiVK5YjwJ3fIYunC+mEAH4nO74BkXS1hGe/pPnsyVV+9Ztmsv7XoPYcGW3ZwTk9x69IxAdAy2&#10;wRa4R0hjddHDxtdMlp9EFT+BmZc2oR1CpHyxDtMSiGthGSURJqI1FgJBszCZl1hiHKyGUZgstyB1&#10;AaCWKhJbhmhgJx2AR5IVo+aPYGP5LmZv3MAEicG2of5kD+7H+AULxMSK5bcMJbFLZ3qOGcnS7ZvJ&#10;HdSHboP7sGDDeq6/fMWhK1c59/ChbD/vVanizlvZpgSAv2OvsotF2Y5+pwNle/n4N2zathNrExuJ&#10;jZZYWFvRMTtXoPmRufm7WVO6n7ECv40Vh6k4d5Wpy9bQa8RoLD3csfRyZt2eQtyjwqin1pr2XXPp&#10;1KMLjh5OWIr5WVqJYTvbieVZY2akrwKfj4sjTlZigo52AkSJYVL2AkdbC1PM9HUw09PB3swEL3tb&#10;vG1t0WnRij79+lB8tEKWbTS24aYCNX1swrXRc9OS5WOJtSw7s0AN4jtHoWfRhjqNaqFh0AqXCEus&#10;YtrgkGgg5l5XOucm2MVo45imjVNbPaLz/DBw0kXdUAvvGD9yh3em74weYummGAQ1l05bB9s0XWxT&#10;dXBsp49rOyMVPB3k/7slWmIXaMr8tXP5xT+8+vJJ4q7E3y8CuOpvMv+Dlx9/8EopibwvpJ6KcT/9&#10;/F1lge++CRTfvaFqXwnz5o3G0UdDomUbXNO0COvmqNom9FzqE9PRRzq3LLoOTSa6pxPBfcSg2+uj&#10;4dtQjLAu6m5NRELEVgN1pE3r4tTOjJBeDvjnSefTTtbJBE/mlOUwfWcS03a0E+C1I2mwHQn9LRmw&#10;IITRq+LEEAWAa8YSkeSDg6c5QakuBHSxJW1CtEwFeJ0dCclxwyHaUJKZEZ4JehKBH35Twa9CGmWZ&#10;AK/k9mf23PqkqjKZr7z7kSPPf3Bi120ejD5J9dhLfBhznJ8zT3Jn5C72TN3BjrITXHotsVagd+1l&#10;NZfefVdB8Nb/bKgK+P41QNVzEmPffhTgKRCUaCzTux/kNam77wWAsrDvCAxvKPCU3v6G1HXF/l7J&#10;9PU7nvwSWFy/Jg0yHJt4X+k51Ok+pAuffv7iTvUf3PgDblf/xcsf//D41x/sv3ObOTs2MXLxVGZJ&#10;tNpeeZjYjA44BgoAAttI4zaihVVj1E3VGSiROiQ+GisPa1yTZKNvb45nqiM2AWY01ZfeyaAx5m5G&#10;OAhAzEPaYByqhVGkADBSE6MIDYwVAIZrqGzJKl7MMUVPemJdgdQsLr7/D3sfyrKW+Ftx/8PvKPyw&#10;WqbVMv1C1cOvHJCpqh595ZBA8ML7P9hx+qps0IuI75onltdeNrA4Ook9dRk9mpTefVhUWERi916k&#10;9exFaIZsGHldGDl/ESfuP2fxzr2MXLCSmZu3i01+YPOhI/IZCfQZ15szN8/gFxuMkYcBZv7q0vgk&#10;Kvm2IbCdP+EdAqShumIuwFN+i3W02EOk/DaxQo92AgUxXAWAyu83k99nGdlGSgsred05wVjgnM2m&#10;yl3MWL+BnadOE9yhvRjsMObJ44EzprHrxFGJnDOZsXYVo+bNYW3xLqYsW8Kk5as4cfcxV1++4cDV&#10;62Lxr7n07K1AUDo/2b6uKnFYOtobUrfE8u+pOswfvBXzL648iJmhFeZmYt0WFqSktZNO+R3ll26o&#10;9v9tEvgtyd/D4Wv3mLBwGendeknclMjq68zuw5U4hPjjnxxLr1GDaW0g69LaCHeJr66uzjg7OeAk&#10;dmcscLMyNsTF1hp3R3tsLMQAJQY7Shw202+DrmZrTAR+uppqeLvaYWeqh6u8ZmtiREikL76SVuxi&#10;JDqnmYgJaWAe2YqAjh74tvfAUpJCcJa32LI3OuaaNGhRj2ZtGktDtZdtSROHJB0s/TTRdmyAnldD&#10;bCXOumUYEdFVbFISkK69dMCuJjiHu5IxKJO5O+aQNTITsyB96ZjVMQlVl/+tI3YvUT5MBxOBVc7Q&#10;dhw5d1BA95aXAr5Xn8X6PlfzrLr6/wBQoKcCoNQLgd/zTwoAv4kFfuLjTwHiy5ccPFBBv/4dJE00&#10;l/WvjmNbDQJybFXbUGhbZ8LbeZPWNUFAO1G2WX8SBnmTMjiQ8G4eOMSb4JfhKknGFptI6WwSnPHr&#10;4EVYDxfcOrbEPacZLh3U6Dwlmt6T4xgwM5GJq3OYvDaXbuPCpcM3IaO/D/0mZ5HZPY3oBB+i47xI&#10;7xxLnCQat2RH7GOM8UgxxbedKW7x2gJAbYLTLamx69or9kljqxTTq5AIViqGUnzrM8W3v1ByRzGV&#10;D1RJHD5Zeo97Y0WRJ1/lg0w/TjvOl0XnODKthMLCo2JmEm2fi21JBL4ikeS29Nh3VFFFNtKPSuxV&#10;9gGK8X1QIowCPeXgyHuxw3equqfsaP31i3diae/4j5T0Rn/9xQNR8JvyWdcFqDckyt6Tz3vx6y8G&#10;z5uNXYI03iArrAJMuPLoGl/l7049eEj+hTMcenCb4lNH6T5xJE7xAZj4W0k8s5P3OmEhvX5mjzw6&#10;983GJ9Edu1ALDB00mDxrAjPnLCCzczcqTxwkqlMUFtI7tjRsSmO1hlhIVPRMdsBUNh5j6bkNw6SR&#10;RAj4pNGbRIkBSvQ1CdUWaGhjGS0lMcBOooZ5sA5DZ08Vk/uHvQK1qsefBHgf/6eqHnwS86sW8Ckg&#10;/CwgFAA+/s6hx9WclBi/rGQvWWK7CXl5sqJ7E9w+lbTeeXQVe8ocNISxi1aS3mcQgWlt6TFuFP2n&#10;ThXoLWfBNlk3Jy4xcslqdp69xP5bDxg4cwoBCf5Mnj+W8qOHaGliIDHFBIsQXSzkezvEGov1SgN2&#10;bU1qnwiCsgWCYrc2YhzmEa1kvrXEKz0cEw1VUd9MLNE8QuCnMl4tnFIN8enoQFROjHyXYczauJlD&#10;t+8yd8tGOgzox9Z9B+g8aiTH7t1l0MwZLN+9i94TJ7JhXxVT1mxgZUklu09d4KZ0mqfuPeXso5ec&#10;lOl12b4uSwq4JHVZOttrUjcEiAoElXr+8z9UHD6FubGtRE1rjE1NiImN496rt9yVBnvm7gtWFVYw&#10;b/NO9l28yYBJM4jL6ES3AQOIbZ/M4s1raW6sz/A5Mxk2fRJNtVqSnpOBl5eHqmytlQgs24+ZMc5i&#10;gm4yb21mKvXbBl0kIjuLLTqKLdqYC/AszPERg3S1N8PD1hJjXU3cpcP1aWuLS3tDrAR+SjnJvLPY&#10;jmOSOf4dPYnvFicROAZnP1uaqTegoVpdnCIssEvUkc5eAxtZT/rOzSQ6N8c0qAXeGRbE9AjGO82L&#10;mK5xBLUNxdLXBv/0ELLGdKHiyiEx8XwWbZ3H9FUT6dA3ificEDJ6JTNr5TSxuaeIPPPw7RtuPXku&#10;RifAEwA+FwA+VyxPQPdCIu9LpSStvZC2/Fyi7/PP8lji76O3b7l1747E3yJWr55BVs9wvFIMcO9g&#10;hLGkA117DVyDBWyeZrRs0xLPYBd0bdTQcRDbE/M18tRG27kl6g7NaW7dkPrGtaljUIu6+nXRdG5O&#10;4gBn0kbYEdHXirZDwujQW75/pwCiOnhKooglrXugiIyeJIh4eo1Opmu/dNy8zDE01sTOwZqoFF/8&#10;EmS9SCfumayHp8Tv0A4mpPcPIK1PKDVKbou+PvoiZiK2J/Fr76PvlIoNFksV3fsm9Zn9L39wqPAG&#10;t0cd4/vk61SPP8vrcYf5vuwal+cfpWj9fq49+8jV1x/EBD9K7JQNU2V61QI5ZR+eAi6xvXcfeVT9&#10;lfeywD9JvRdgPfkmC1KM7t2ff3D89jXGL5/NqIWTmb9tFZXnT3Dv0wd5/R9uvvrEddmYX4nVVZ2/&#10;Tky3HCyiHLGLtGXOqulsryoiZ0BPvGNDMZEe0DJBok2YgzRsZ5xipQePFdvzM5Se0ozYrGT6jB5E&#10;YmYKXQbmEhAvMdpRF3dPezLSs9HQNsY9OEBAaUedFg1QM2iNo78FfhK13VKsMAmSlSaR0VggZ6hY&#10;nxifmQKD8DYCBD1MBJDm8pq1QMIxxRDLAG2mL1vItY//UPbkswqCSqezV0plftLxHPi3qh59Yr88&#10;d1DWw4mX3yi8eJXB8xeQ2nsgqb360W/KFNwiw0nt3pVxixcxZNY8Urv2ZfaazbJBDJHnuzFi7kLW&#10;lR1hwtItHLz5kCkbC1h3+DxLiyvIHtiDhPRA+g7tRJ+Rw2hmoiMWLJAO1ccouLXELIlu8RJ7xewC&#10;0t0I7+KLY4KpRN6WEk8aYR0jJii/WTkwYi3WZxcj9qcYYrzS6+vi18WeoG7ejFo6iYisTAZOnU3J&#10;qXNs3ltBZFYWk1etZ8bGrew4eYKlu3czff166aQmM2ntZnpPn0/+ybOUXb7G+efvxP6qufz8M0du&#10;PuHSq49ckkRw8V8IXpEofFUs8Lpig6+qeVj9i8MSbe1t3bA0t8FeABUWGsbNh894INby+OMfEj/P&#10;s7n8ELuPnqVg/xGy+wxg3spVjJk2lVwBoUtYJFv27Sc+K5uEDh2YJmbq7iZm4uwk9mdHSIA/nooN&#10;KgdFBHQmBvpinHp4Ozvi5WCLu50NTkpkFvhamVtKNLaSMpHX7THSl8gaYIFvphUWSS0xT9ISq7HB&#10;rZMVNqmasuwkjrazZ8zCCUxdOBMTW4m0Ok2o17Im9iEm0tnrCAS1cY4zx8xd1oG7FhZicMpIg+i8&#10;MHwyxaa6JtGubyeMPSxJ6tuWiO4Jss43cOrmdV59+MjH7wKvD8+58/Q2H358RoISn3/9KW3vF2fv&#10;3uPUtZt8+PkHr5QDjGKCLwWAz2SqHARR4q5yZPiFtGPVUWCpa09k2QoAn79+SVHhVs6cKmPCjJ64&#10;ROnhn+OAoa8u9VrVlbZlTgvt5tSoU5MatWtQo65UnVrUbFCLGo1rUE+zLs3MmtHcsimNTOvSwKgG&#10;jYzrU1enrgqOiX18SBriSFSeNZk9Y+g8MI0O/eLJ7BeDf4oNnQZH0mV4BPM3DJD15oOzrzbegXaY&#10;W1oQFObMoLFJdB4RTnRnJxK6uNKutx+Z/UOkI06gxp7b78X0Pkr8/US5wK5c4nCZ1B6JwzvvfmHH&#10;nU9UPZPGWHyP+5POwtJn/DX/Hh8nneLlqAM8XXqRQzvPceHeazG/T5x7+0l6aokq0kMr5qbsu1F2&#10;Yt8V+L38+ZPn37+yQXqLsYvnsGjHRu5+ecP2oxXSwLMIzY7HNtoFB1Fg+wQH3JPdJfalUnHuJK//&#10;kjgrEfe5rLBBk6biGiXkj7AntmMwOT07YBfkgoX0fDZBNpgEm0hj1ZMGao51mAVWQYaY+Yq1+egT&#10;nBEsWpyIibslzfVbEZoSQbu8VNyCrcnrny0LLBx1bUM0JMY0025Bo9bNcPR2xshJ4oVPSzFCdemF&#10;0kgUvdbyaY5hqJoATw1jZd+YAME8Ulcirw4W0brYxRvgmqiHS6Qxe8+f4fSrP6l4+p19T75RJaUA&#10;UInECgz/p8QG9z/+ytHnP6mSZTpz6w7mbsun/zTlYMIA+k6aIhE1jdCO7VkpsXFz5T4mzF9B39GT&#10;mbt2A1OWL2fa2o0Sf/Yxaf0edp+5wdqqs8wsqGTo3HkMnjSMPkM6M3xCf1yDvKjbpiGabgLzIF1Z&#10;ZhJ3xeSsYtSxiVWGBWlLJDHAr50bbfslk9Y3XjoTU2zEdn9HYm35jXpifxrYCgDdOxhjn2zGwMXD&#10;2SMW3nPiFNr37seygp0UHj3BrE3bGLNiDWNWr2XjwSMcvfuIkfMWszB/N6NXrGfs+i1sO3GWcy/e&#10;c/DGQ7G+71x89pkLUhdffeGCbFPKrpZLYn7KNnbljRKLpV595f6nPzktsLd39cPUwgZrsbSgkGCu&#10;3n3IE4lwD6t/yDq4zpGr91Sdxf5zl+g+aAQLZX7I5Ok4B4RIPNsoMXwlcZ1k+UyZTY9+QwWA7jg5&#10;OmBjbY2pye8juepqaqi1UqNVCzWaN2mOhbE5rg4uWJlaoqulQxspC4nhphKVjQ11JBrro9WyFdZu&#10;RrKttMI0uilu7c0k3jnhmCV2lykmmK5DUJYPBy+f4fDZC1i7WNLGvDmtdephIx2UTZIeZlG6eCQ5&#10;4hppKttjc2z8DDDx1iOxV5TAL5zQnEQS8zLwFsOPl/UV2juOzpMHcvrhPXZVVPFaDO7pSzG2hw+5&#10;+eShQEyJudV8+I9IRcVBjh2QhPfPPyoDfC1JTTG/Z58EeioA/h4K8+bLd568fc/1+4948PITb379&#10;wePXjykt3EzRznUESdsNzLQktIsTST0Taa7dkho1BHj1alCrYSPqNKpPnYZieQ3qUrtxXWo0Eig2&#10;rUF97fo0VnYxmTaioVhgSwvZLi1b0sywCZp2zUjs60zqIHuyhgaQPSKCzMFRJEqUzhzpR88Z0eRJ&#10;NI6X/+kRq0NAW0ORgRj8olxQb9OAtPQgkjpHSILyo11/f9oNCKDdQD+S+nlKBL7zmd1K7P3X+lQl&#10;j3ff+sj2W58ouC2R7MkPju66xfnh+/k45xa/lj7i+8Jb/Jh1kTvjD3A+/yIXb73k8odqzr0UE3z5&#10;RbWhXpdocv/tD+7L9MOff/Pgwxs6D+2FTagALtIdK6FzaOcYPNv5YxPniFOKKx4ZntIb2uLc3hLf&#10;Di74pHnjmxzKvqsX2HfjFp2HD8UjNAgXHw/8oj3wjnbASz4rIDmA0IwgnKKsVQcuLCV2mgaIYksv&#10;aRmgLxA0IbhjAK7JHtQ2aEAjk6YYuhlj7mMpGi7KHmNLcm4MrQ01pLfSpKVaC3oM7Erf4f3RMtDF&#10;xl2ijb9YnncLQhJ8xB46oeXSEjXnJhgGSgQO05RorCFgaCMlUTJeH4coQ4w8mtN3ci9uSW96WJbj&#10;3qdf2C/wO/BYICjmrewDVKb/UxKFFQAeePqV3RfuMF/gsGDbTrqPmyzGt5LErt3xTEqQ5RfChBVL&#10;OHzjJpMWrSa7/whW7yxmx5HjzC8sYe6eI/RfvJX1B86zrOwoI1duYM7WtZQeL6fX4J64BnjgGe6N&#10;sZcxGq5q6EuvqevTWuKsjkCwjQBcHfMoNYGdPjG5UeQO78WQ6WMI7xiGeaCO6vdZiZHYp+rj0s4A&#10;z3RD3GTDs442od3gzpRduc0c+d4hHTLpOmoMeySCryytYs7O3YwQyOw6c4H91+6yae8RickFzN9V&#10;wpRtO1i7/xhX337j6O3nXBUAKvC7/OqbAPCrCoKXXykRWKavv8r899/1+ie3P/zF2XuvsHD2QcfQ&#10;FAdnB9x8vDh05iJPqv/k1kf5zFtPOHL9ATNXbaBKINNRjHrBuu2MXrAK19AoVmzdTp+xE5iwZA1r&#10;d1YwdPRU3L19MBeTa9xMDKZWHWrVqUeNmtJwa9SRUubr06hJK1qptaFBo+bUq99UVU0aNaOhNHZ1&#10;zVZYmZjQuklTXLwtcW1rikemgXQc0lnG6+KcbU5AbztMIloTnRPF5WcPOXj6Ika2sm26aWNmq6ZK&#10;EDbtDDEI1mXq2ilkDkzGzFMTS4GfdYCRRE4xySQ7SUXJhGdKe4r3Ibx7FGF94vDrHMfS0p2cf/yI&#10;TcVlAr2fXHn8lDP376CMpX387Rsf/vmbReNnsXvlViRgqcD37v3X/znaqzx+9fUHL7584/azF9yQ&#10;v3/x4ROv3/7kjXze41eP2SMys3DJJDxSrPHpbISfmG3moI6oi/kq1lezXk1q1m8g1ifLsKHAsLGA&#10;r5GAsYlUMykxwVoCwjpqdWhs2IgWJrLszBuhbycdjqUyfrC5wM6LnAm+dJ0cRnRPB+L7OzN4WSo5&#10;E0MIyrYW2dAkrpc9Xhm6DF7QkYXbx2Fk3xoLJ9lOA02lA/cnb0oYXacEkjvVn04Tfamx/U41+QK8&#10;fGUqsCuQ6Y7bv2vb7S/y+AuVj35ypOgOd6ecpXrhA74uecS3pff4sfweb+Zf4t7qs1w6cZfjEjcu&#10;ygZ6STbaK9I7KINW70pP/fbXX1x+fJ+kbhk4RbrKCpPGlyzRItFFLM0K5yR73NtKz5Zqi0uaPE4z&#10;wTlVVmy6A45xTrgnBjF2+Txyx41B19EW75AwDopRdOqZiX2QGe6xbvgn+xDVIRjvRCfMA6TX9RVY&#10;+bdR7T+xCTHH2F964wBj6ls0pr5lY9Sc1DDyNUTPQwcddzUMvFpj4KFBE4PGtDBoiZGDLhk901ix&#10;bQ12EnEc3GzwjpDvFqaPtZ8+Fl5G+CR5ECLRo4lZQ/Q8BbRhuthGtJH/1UQ+sxEOEXYMmDmKU7Lx&#10;nXr6k0OPxeqefOCQAPDgQykxvoOPvnHof9Vh5bWnP6h6+Jlz0rhX7tnLiDmLROHHMWnlOiavWE18&#10;bi6BacmEZaSz99IV5m/bJaYsjXnbHiou32VWQTnLqs7QZcZCZu8olM+9y7AV8+g0qi+5w3qxaN1y&#10;0nM7CgTdMHIxoLVdS1rYNkHLoxUG/spBD8Vk1bCIUpfIa4BDrMTa9BiJDT3oNqK/NLJYOgxtj2W8&#10;sp9TgBmrJw3aRNaXG+PXTKHv7IligavZ/+ApgVmdSBs4mKLzV1ksEXzwomVMkN+x4+hpKi5d5/Dd&#10;x2w/JpH0xAU2HTol8xcFaN84I8tJgd+lF1+4qBqXWs0F6VhV8/LcuRdfOfOsWparMnb1G+df/eTc&#10;00/Ye4aiq2eCm5sbQZGRFB87zU2xwzMvBIAPJG0cOcuakkqKT5wmSr7b+rIqCo5fIiY7h9whg+kx&#10;egoTl26n8MA5Mrv2RF1LwNa4mRhLY+rUb0Ttuo0EcE2oVbuBwLChNOrGYjcyledrqeYbScRrIGAU&#10;ONaqTa16tWgq5tO8SWOCYz0kqkpDzZLOopMxLp2McMo0kk7ElM7jc5iwfAZPvr9n3c58TB1NcQ+z&#10;w8xGSyKwdKbtDWjl3pTFRStZXbqetJ6pGLmrqxKJkV8L/GTZZw7PxkPgZ+ZnRVzvFMK6xxErUThj&#10;RE82H66i4uIVik+e54nE3CO3bnDzzRve/vGXQO8fpvYbTtGyjRKK4cfPv/jj6198/fYHn77+4svP&#10;v6mWeiz2+Pz1e77J/Bfl+U/f+fnrP7x89VY1DEaJn67t9PHvYYJPJ3v8UoNootGCmnV+A7CGWF+N&#10;hnWoKdanVA2BYE1VSRxWnhMw1mxam/o6DWhqVA81swbo2rZG27aFiEQrIjpbSxS2o6NA0CdHk7RR&#10;TpIaupExLBTXJE3Cu9gS3s2a2D62xPVxJF1scfiSLLpOiCG2qx2JPZzpIQDsPMmd5GHGdJxsT40N&#10;1z+x8cYnNt/4zCaZbrn+ma03qtl+8wvb7/xg+91vlD/9g4O77nJjwin+WPGS7yuf82PZI76seMjH&#10;dQ+5O/cYd/be5PTVBxy+/5JzYnxXXipDYL7w9OtPXv/5gw4Duor5OUgP4SYxyhznOAvVoGLHBEuJ&#10;u2Y4JUuMSLPAMckYpyQjgaGZxC8zIvOSWVG6g9GL5mPn702SRL9HT55z7dFj3CI9cQi1xDHYCns/&#10;C+wDzCUKm2Huq4+pjy6WfkaYeuihaa9OIzPZcI3r0dKpFbp+EvekdL000fXWkgjYEh3PFqojwsq4&#10;PnVZ6HqumtiH28jC15eNuQaaYoXhYn7uERJdYsxwDJco6G9CzzHdGLNgHGY+Vmg6aEsk0SewvZdY&#10;Tx4l585w7eMPTj4Xo7v/B/sf/RK4fRYgfeHQw68cFuAdefz9/1GHnnwVUAoIxQIvv/uTFbsqGTJj&#10;gcTXpWQMHEbb3v2lkY5hwKRJhLbLYMPe/ey//YCJa7cxT8B36PZLlpcdYePxM+ROHktAh1jpNXuI&#10;Ybuj5WZG9rD+qqEmIXHRqmiibqTsgFajiRI5XFqoLNAsVGw2XKYCQVOJu/pi1NF5KYxbtpBeYkgx&#10;HTuS1iubtgPT0HJtQ58ZQxmyaBobjxzkwMOnTCsoJaznMI6/+sT49ZtIle+9aHclpWKF41ZvYNZ6&#10;MdOy/ZRevEHl9bucfvGBcommR8T6is7c4qwsrwsvBWoCuAsq2FVzVrYnZXrm2RdOPlbGSn6S5feJ&#10;/fc/UHX/o3Qcsjxl3sk3BlMjazxdZCPPyGSnLIez7/6Q17+rBp0Xnr/JLonCS4v30XvqHCqu32T2&#10;7q3E5LUVsMfTU0x70fb9xHXoRX2JuDUU4xO41a7X+H+qrgJAgV9tAV7D5q2pK7ZXp0ET1eMadRUY&#10;ymvyvloCwlp1JerVrk3dOrUkAhsTlu2JW7YFbl1NCOxtIQ3ZAo+2rgLhMo7eu8TBWyeYsWK2NHxd&#10;3KS96BqpyfYtbaK9pIlQDbLHdqHT8J74pYVgF26IXzszvJItCUj3kWiXTnBmBL7tQgnpFItfhzDi&#10;e6eS2j+TLhOH8OD7FyrOnufq8xe8/CrpTEzuzfM3HCzYzdZRUzm+YgtnZT2dkWVzYVcVZ4v2cW7f&#10;YVVVbN3JRbHzu6dEeE5d5tmFmzy7dZUn9+/x8M5TJk8bjVOIBtE9LPHO1JN2K4ksM5J6LRqqOoGa&#10;9WtTQ6pmY+kUmsj0XwDWaFTrdzWoKWZYm8ZazaipJlODurQ0rSsxuDH6DupSrTH0ak7cYCdSR7uQ&#10;MdmV7KlBTNs2FC/hhn+6GaHZjsR2l1SZYyLbvY7Ydmt6L4ola7q3cKcF/klip/F2dJ8gkXmKH50m&#10;2VFj861vbLr5lc03vwkEZXrtC1uvf2X7jW9svf2TrXe+UvL0F/t33uHK8MN8nCbRd/kzvix+yOeV&#10;j6ne/JxzY0u5X3WHm48/su/mE86/+yXR5As3xAA/S48yf9MqLPyt8E7zxDbaHNtIQxxjTVXjlOxi&#10;jVX24JQiUEwzwyHZFDdlkKe8L6FnCkv3bBeLmo6hozOjxo7m2esn3Hz0gL5TJ2ESJLqb4IRPhCNe&#10;Ec4CSEvaOGigYSe9hqMGhu56OIbYSMw1Q82mFcYSGcwlChv4tEHfWwNd6VU0XQUArq0Fgq1pIxZn&#10;Gmgk0VYdHTfpXYPNqKNZD3t3Z8wtzHHzcyQo2V0s1hTnaOnBI40wE2DOWj+HK0/use/SWelZL3Hz&#10;/UvuSe945fVfHH8qRvfks4DvD4m9fwrgJAqL+f1/w++H6rmDj6o5IIBUTFBp7NsPnGbWhgIWFZbT&#10;vv8wVQNN696beRs2S3RbQt9ps6TD+UiP6fOYunGnbOT/EQt/R/qQ3jjEuOIUbSHL2xTDIHP6zx7H&#10;6pJi0vLySMxsj6auOhrGLVCTHraVbTM0nZrLshHohWiqxvqZhYsFxmphKI/9OgSx69QRxi1ZxSIx&#10;TreoaNaXFBCX046Og/px4slL+i1Yy7KDF1l18ha95q1j1KrtXBOTmFNQwoA5KyQW32OdRN6ZAus1&#10;e6rECq9RIjFYOS3wwN0XHL//loN33nD8yRcB3g8B4e9lcEoxPYHfKQHjCQHdscdfOCLvUZZTpcCv&#10;/N5HSSm/x036RadjaWqHh4sLcamprN93iBNvf7FP/m7vo/cU33jCrsuPWVJ2jBXlhxmwaAa2be1x&#10;kRjpmeBGal4XiUsx0iBbSyNtprK6mmJ1tZRSoCcwrCn2V6NWfVq3lpRhYkWrlprUb9CU2vK6YoY1&#10;FTMUK1RMsGbd+vI39QSIdagjcc8lwgb/HDe8u1jj3tFAoqorE9ZOpJ8khbCcBHwz/HGOcCAhN5YZ&#10;KyehZ6RJQLw73uk2kjC0VJ12cwstsoZ0pdvYDDxEGOK6hOKbFEBIepiAMRCbcBdM/O0kZQUS1CGU&#10;DsOzSB/QUSLwdt5++khBQT4HS0vZNGce5YtWcXbhWh4s3869lQXcWJ3P2cXrOTd/PSfmrqZQjLhs&#10;ymz2z1rEqaXr2CepYs+EWVRMm8+euVNZN34cZbI+O3SKk/+nTWieMdaSDOL7xRHYLpgmmk1lefwG&#10;YE2JvDWbSARuWldMT55TSrE/AWFteb62PF+rWR3qSptrbtyQZqZ1aGVeHx27VlhIW27j0EIkyZCc&#10;aYGkT/Bjzp5xZI6Owz3FWOQgjEGzOxPS0ZqobHOiu5gS1lWfnJneDNkUTVo/O3TMddE3l5Tp70h8&#10;lg/dxwVSY93Natbf/sqGW1/ZqIBQILhFatut72y5/YMNEoULpYEe3fOQh+NO833KTb7Ovs2PtS/4&#10;tu4lz+de5dG6a9y9+IpDd55RfPGBNMA/uSgx5v63Pzly4zpe8UG4xDjjEm8tkff3aTcK/GxjTX6X&#10;ANC5rSV2KaY4pIkJJluQ0jOSIXNHENGpndjOZFx8/Zk0cTwLFs3C1MUWu4ggic6+Em/NsHY3Rt+x&#10;DQZuyoEKA4nAplgFm6uGsDhF2kps1hITNMBZjM7ESwc9gZuOWyvauLREQzkE79xapmpiSJqYBBpi&#10;GqAvEJTnHNXkc/XRMNTCyMwEdT11nIPtCGrnhXOUWKtA0CFKgC5RN31QZ9ZU7uT4wxvSaO9z6e0H&#10;rnz4jzTKag4+kwauarBigI++c1AMTxV9Zbkq8weU8X9KHFbmpaEq+wAVCzwtDX5FURVztu4mX3rd&#10;9v2GMXz2ApbuLJLarTqi2mvyDA5JjJxVUMS6/cd58Q9sqirDRjoF91Rb3BIlZskyDs4KYW15AdNX&#10;rxCLDWbc/PF4xjhh6aOv2uGsJRuXoZeGdAzSUQQKAKWxWURoqsb22cbpYxCoz+SNy8XkStl58hKz&#10;Nm8jo08PBkwdQ+eRgyi6cEFg9IIBq7cyq/IoW8/dpeO42Rx7/omSqw8Zs6KAmVtKOXzvJevk9Y37&#10;T7L12HmKLt8TI37PMQHdUTG748+lI5BlcFQ6gGPKVDl3WjFmmR5SlovMK8tOtQ9VShm6pQwoL5Nl&#10;ePLVH4Sl5aqgpJy14R8eyqqSvRx//YPKp9KpX3nE1gv3Kb/7nm1nr9N2xEAsEuxwz7EisKMLruEO&#10;1GmlWJyYW6MW1KknUKsntqfAT8BXRzFAgVsdMTw1NWnsgRGE+IdjYWpDs6atqa/YYV3lPRKDlf1d&#10;9RtSV/6+rvJ39eurjnrWFgOy9JNk08VfNcQooZ9yBNcLE9mOTUKMsIwxxiLMCOcYO7IGp+Pp64a1&#10;qxka0kEpAEjuHi+JYIzE9Z7SkUwS8DmyaOsCeo3oz5TF0zH1tcQmyoXIzkmEidF6pwZKBOxG+sC2&#10;ZPfIoGj7JhYLtNaMGsmN7dt5saMIpDP4z+5D/LPnML/2HIR9x/lZXMXDZRt4K9veX5XyfOkBfpYc&#10;5GfpQb6XHeKLTN/vKeWDdGR3paLinfHvZkRQPwus2pmSMDiFwHR/DKx1fx8EqV/n3/19EoGbilU3&#10;Feg1r00dqZpNalKnpXQQrSUiN6uhOsOqhXljmprVpYVVfdStG2LiIm3YVRsjn1ZkjY1m2Mo+9JjT&#10;Dbf25oRKZxKe44C/MCQ820o6EhPCcg3pOs2PQasimLgjifnb+mHj6Im9XSAujh4Y6eoTFeMgAHzw&#10;g5UCuZUCwjW3vrBWpmslAq+7LlN5vO72Jwqf/qRk0yXuDjrI3xNv8HbUKT4vvk/1ksc8mXuZExvP&#10;c/zsA4kxD1SR5KQY4ynZoO//+Ie1pcXYBDvjHu+Ck0RHu2gBYLyhWJ+RgE/sL9kM5/bWOLYVkKQZ&#10;49zRHJ8MSyI6uhOZFYplgCOeob7Y21uj1kaTDp0zcfd1x8LNHj0nfdUpa8YeJmKYAtJwMyxCjTEN&#10;NsAoQAcTiW5W4QY0s2gg0VhWTIDYn4fEXlc1tJUS4KmmLq2kxAjlsXmQHqZBbcQOW2MbaoGWhabE&#10;oBo01ZAG0aIBdVvXE4DIyk6W+B1lI7bqjFuqC+YS163jbHBt50FY9wjih2ayrKqSS9XSCTz/IID7&#10;RNVD5cBHteogyH9LacR7H1ZTqRwMkQavHPzYr0wFiCeVRnv4HDM2F7L5xAUGTJtHeu8BLBYAzt5W&#10;wMqyvfSfMY/8Q6c4IZBdsfcYD//4m/6zxmEVKUadaiLfzQSvtjYEZwTQZXgvRkyfgI2PtQBcopd0&#10;NH7tHdAXCzaQDsEisA1mgdoY+6urLNAiVEeWqT4eqdaYyHLNHDWA/NNXGLJ4HQVnLjF84XJi83LJ&#10;HjMQn/apAq/3YmMvGLhiI4urTrHy8FnmlhzgxJtfbD55m+n5+9h75wWFF2+Tf+Yauy/do+zGMwH/&#10;Z/bLcql6LPVQQPdU6RhkOShDhO5Xs/feZ9U4VdWZSveVc6klyt3/SrlU6T1JKPe+UyoQPPn2b+Ky&#10;emFibomzky1OXu4s3FrI6dd/sPfpD1YcuUKB2N9JMcJR69diJJ2XSydjfHPtpKO0p1HLpgI+gV/j&#10;BgK7BjSoI7FWgZcSZ/8FX+06DWjStAVGxmYEBwi8PAMwNDCjQYNmKtj9F5I1G4j5CQTr1W0iJSBV&#10;9h82VEAq9ijbk5GDHgFpsl3HihTESxKS9WSRoI1jhqkYoieOIgvG3rro6otl2pjQqW8Wyzev4Nnn&#10;t5QfPcL4OTPpM7o/bbumcejiMXoPHczZK5ewD3XBUADbtn8HUrp3xMzXnpSB6XSelEtkajAzRw/n&#10;2dFjVM6YwcfSEt7IdvRz9z5+7N7L190V/Cjdxwvp3K4uXMiH/AL+LtvPt51l/NhVyTd5z7eS/XwV&#10;AH4SAH4oP8rnitPcr6giUdqrfy99fPLa4Ca/IXNMhgDQG29pK8ouJAWANVUAlCjcREyvRW2atWlC&#10;Q7V61BTo1VVX9v3Vp26b2jQ1rS/wa0hz68a0tG2Ahn0D9Bxb4BRkiI59Q9r2SWXIgmFYRJsQ1M1R&#10;LNoGX4nd7sla+HfQJSCnDbEDLOgy25/c2W6M2RJF30mJ6OibY2lmhZOFKX42PjgamFBjxc0vrBHI&#10;rbvzgdW337PqxmfWSPxdc+0ra69+YdXNz+Q/+UnR8lM8GCC9wKhzfBpxkk/Tr/Nu5g3ur7jBijm7&#10;qTp4g4OXnnJYotwR2SiPygYtEsns/O1iSO44y4q2jzKUFS4VpwykFTNRxV4Lib0mWMVo45puhFsn&#10;Q2m0ZhIVrPGIchVDMcdOIqx/pAsuIQ6qEfJpmUnSMzrjG+WEQ6Sl9JyWmIWYYBasj7GAzyhAeoog&#10;bUyCtTAP1qSpcX3sg62kdzTA2EeHNmKA2m4aAj8ttFw1pCQyu6mJFbbG2E+BoPytnwZ2oaaYuhlK&#10;j1WDeuqycWuIHUhPVbtVXVqatMJUInfbgZ1wSHLHNEYf8yRtLBJ1sUk1xbKtMbbJboxctZBLn34K&#10;0KQhK2d9KIOgxWaUYTC/AaiM/VOs77vYn/KcvCavK5ajRL3Sy/dZUlTJhv3HmLtxB0NmLWTJrj2s&#10;qtjHIpmurjjAkh2V3PkFS8Ssjj99RftheVgqp/ukG+PdQTnXU2AXZ0/PMX3wjZcVH2oijau5mIc5&#10;EV3dsA2WaODRXGKTGmYBmvK7xISlTAO1sFEZu4k0SHtGrZjBlE0bGbF0JUMXL2HN/gOMWb2B4UtW&#10;C0g70m7gMEqu3KXs5kvGbytn/elrTNheQukdZbB9NcsOXFQZ2L4nn9gt4Nt99QlVDyS+Pvj0G3AC&#10;sXIxunIBXLk8LleA90A5U0mp7/9CT3n+y7+nE1ZTcvebQPB3HX/zN2m9hmBkaoWrixOOro4s3lrA&#10;6bd/UiE2vfDACfkub2V9/EOnSf0xTWiDVzcLXCX+NtRoLlG1BXUlyir7ouqJvTWu15qG9ZsLwBpT&#10;T6Jt3Zp1aSh217K5pAUNPTTVdTE2NEdXz5iGDQWADRQANvkdf/81wP+aY00BXx2J08rrdeqI6dSq&#10;gZpha4ndzriKuXh1tCI41xWHRHOxb0NcEsVgk73Qlwhsa29Obq9cJgi0bj1/zrm796g4fZpBU8bS&#10;aUBnNlduoF33FFYXLFOJhqVs68HtIsgZkIdTqDNhIhKpA9uRPTCLDmmxnN9ZQNn0adxat06At5cf&#10;RXv5XrqfajG5O2s2c2PNJj5W7KVawPZBEsj7ogO8KtzHs11VPJC6sq2M81tLOFFQxb3DF1g1bzI+&#10;qUYE9DLEP1eXQLGw9GFtJY574x/rqfqttRpJuxHbqyHgU+BXt7UAULcJrQya00hLOeDRXHUwsaVN&#10;Y9TtmqgGRTe1bURzAZ66QwPUrRoQEG+Hvb8u4e3DSOmXgF+2LeE9xPyyjPDvqI2PcgCmgwHRvU0k&#10;ItvTboINuTNcmb2jI72HJ6Gjo4WztRm+NlZE2PkRbOpCjTVXX1L57hd7nr2l9NUXtskGt1oAuO7m&#10;TzZd/coaAeBOibRHdt/k+bwzfFt8mb9X3uLniju8mXWBk7OPMG96PvsP3OO4bJQlDz4L/L5y/s0f&#10;3JJGOWf3LswjnCSSGUlj0sUu1gDXBAFdksBPyjbaQIxNHU+BYEiWDY5xbYjsFMz2vbsZOGEwpu7y&#10;N2Em2IQbi0Ga4pvggnuICz5BDrgFGmPu3wZDsROjYCNpsAYCLl1pvLoYiv0Zi81YKuepCuxsA4ww&#10;92uDnofYnruUwE5Lib6u6mjI61ruarRxb4lFkC4W8rcmvmoCBn2sfIyp0VxWoFpD6uk2p4ZGXepo&#10;ysYtK7ChcUt82yUQ2T0dszgzzJI0MYpWwySmDZapurhmWGETY8+8XQWc/fg35Y8+U6EMhBbT+R8I&#10;KuCTTuPgo59SP6hShsko+wAlLh95ImZz4zFLiitZJz3xsl1l7Dh2jpmbCim/fINJazZw/NErFhbu&#10;58jD9+y5ep8qicMLizeLwelJR2KEn3LUMdaYGasnsiR/GVaBsuzjpIHF6mMR2RrnRAOxBA0MlYsa&#10;BLQU+Glg5qOBuXQiVuE6WEdrYadc2UZ629Bsf9wSXLELdyQiN55Bi8azorxSTHADoxauJqB9OnkS&#10;yfMv3KPg2hNmlR5mdulRVhy6KOBSoPeGtafviY1JZBUglj74oKqyh58kxipWJyATAJbcF7gJ6JTx&#10;qAr0lAtG7FWmqvf8BmDFv6+poKhcVEIs8MT7v0kfOgoTM3u8PH1U5++u2JbPSdkWKySKrxZoKAZ+&#10;rRo6T+6FeaIOfrkeaNmqq+ysgQCvfqPmNGjagIYNGtOoZnMa12xEM4GfVsOm6DVriZqYXEsxuhb1&#10;W9KkgbxXoNZI/qZJs1bUlffUa9RMVTXE/GoKOBUY1m2kmKRy1FisUgGlYpdKJK5dA0t3Y3xSnOgw&#10;PIWorDDMvSxk3ThKZyLxVQRAS6cZDg4Si22lg3e2UcXaCavn0XXSUGK6pRHcMZjALDeJfK6E5DiT&#10;NCCIwEx3gpL86NSjAwExHsRkBNGhbwZ5Y3sQmxzC6inj2T13FkeWL+fbgWN8rTjM/c27ObF4I5e2&#10;lHG3/CRXig5yXdbdhfLjnCo5wkHZxo7J88eqzrF/7xlKS4+z/9BVThw/R5yYbECWKZH9BbxdTQnt&#10;7iQxNQu/FB/aWGvJshCBaFaXui2kDak1op60ndrNa9K4TX00TVtTr1VtGmvXpY1zC3Q8WtLKpj4t&#10;BXotXRrSzKk+LezroWHXEFt/AzzC7bD2NyKqmxMRvUzk/5nJNi4dfXtt3NvpEJRrTLsxjnSb70Wn&#10;2c4MWx3Povx+uDkZ4GBqSLDE4HB7P0LM3IiQqjGnqpzMaWMJ7ZUj1BzP1htP2Sy9qRKHN8vGtld6&#10;y+0PXjBk3FxGZPRnftdRbB0xjx3DFnJn/j7KJhczZ9YuSo89oVJp2J9/SY8rPfOlq9z+9o2RK+ZL&#10;lLIRgBlhHamHg8RejwQzPOItcI40FcgY4BJlRlS2l+ryNIHS6xVU7mSY9G6u4R5YBZtIjyixVEzE&#10;MlwPyyBj4rvE4SYLwilEonSYNGABoFmgvM9PNpQAYwGgPoZB+ugJ8OwjxCYjBaACQxNp6HqeahJv&#10;lQisxN5WaEn00xD703ZXXtPCNkysz09LDKmVCoCm7oYCwJoCvHo0NlajoYlswLoNqK/biJraTVB3&#10;spAeLw3PrAhMBBLWyQboh7fAOEYMMkW+X6LE/gRPtp0/y+E339kjICiS2vNAAYCYjFKqxq1E4e8C&#10;B8UKf6gOmFSJBe6+9ogNR8+x89RVNh44zamnH5i3o0LM8A5zd+zh8IPXVFx7yb5bLym7/oi1+05x&#10;5+s3eojhWAWbYh9uIfHOgaKTFXQZ2Ut+Wxsco3VwT1IOQOlhEigdgEMTDJWjv0FaYskamHprYKXE&#10;30h5r8DcWYzdO81M5nVlXl86KT3MQzTEsqW37xCuGqI0eskSpm/Yyqz8YrrPXsKOO4/ZKBF3y6Un&#10;7LjyiqKbHyh/+FV+/0cBnAK9z9IhCMyUqVhghQD8d4kNKrsEpCOtvCe2LJF3vzI2UqbK6YL75bX9&#10;ssz+u89Utd9ULPqwdCSXv8CAmfMwMrQmJCCU4JAApi1azsX3cPDJV4pvP+DUuz+59PkPkgZ1xDXN&#10;DocoO2q3qEeDZmJ6EmPrC6Dq12tEwxp10BJzc9YxINHDmw5BwWT4BxDr4oarnhEWajq0bNKKxo3F&#10;GuuL1Sn217g5dZu0VFVt+SwlOivDZ+o2VPYBKkNj6qoOotSX9zYQE1SA2EJbDd/EIJJ7ZLCtvIiy&#10;U4dVw8ScY80ITfVG10ANDa1GtJJ4aOsnbSbGGT1/kYE0N2L7xhDXN5zQrp4EdpFElGtDaB+B58hg&#10;kroHkDcog64SnWPahtK2WyqZA7KITAqhZ6d0jhQVslaM8kZ5FeXLN7Jj8XqOlhzn2P7LVFZeYP/B&#10;6xw6cZfyEzcpOykl0/JT96g8/ZDiI7fIr7rKwSvPWLejEG9JF+E9bAgRA4zMMyOpvxexvcLwSHTE&#10;J9b1dwSuJyUg1DDQwMnL9vd+QXmsa6JOWno8/mHuNNOXZW7fBE3HxiImTdDwaIKaRyO0PJoKGJti&#10;JOJi6NCKwHaORPe0xr+rGj6dNAV++ni01cI9W4Og7gYMXJ7IuM0dmLg5m7ErO+Ei26mDjjYhFs4E&#10;mXvhb+SBj76zlBM1LOKdMQ6xwDLECk0XC4av3UTJ8+/kP/9J8ftv9F+zFt2IENQ9bLD2s8fZzRw3&#10;R0OsLbUZ1LEzDy6+ZNK83WImjzhb/bdEkft0GDJAbC2AyK5t8RVddY51UJmae7IV1hH62MgXshFI&#10;WfsIqBw0sPAywD3ahogOgcxePZfg5EiMnMylIQrUgpVTy8TqIvSwijQQmIpqZ/oKLK1xDjPCUSBo&#10;I1BUDoBY+iqnnQm0lCtKBGpiHWuKe6o91mJDVgG6mProYeipj46rjtifFrryN3qemrRRWaFiQXoC&#10;anMMvdQlKreSv5HPcWoj2i4AbFmPOjqNaGLVSvS8JQ2NZKPWlTJsJqB1kt4nEbe2EVjIhmsQ1hLd&#10;YLHJOE0cUvWwkDjaY85Ijr/7ws67nyi4+1lVO+/8rl13qim+I/as7M96KPFPFft+sP/pTyoef6Dg&#10;0l0Kz99lz6X7Arx37Dxzm93nblN8RTG+V5x5/RcnJOJV3X/DpsPXOP2smqvvPrD98F7mb13DnnPH&#10;uP35A3G57bCRDsNBLNspUTqfaCOaWtVFzbY5utIxWIXIOpHlZ+Er9hcinUGElgC0Da7xhrLujOXv&#10;FCPUwCZWHdtYDXksETlCU4zQgszBvRm2cBVbT1xizPotTCjcQ/H91+wS6yu5JR3jgx8ceiax/rUA&#10;66lytosYsEBMdd6zGG/Vo/ccePKWQ8o4yccfOfL4E0fFlo8//cyJp9WckPlTyuXBZNtU6vSLH5x6&#10;+U1K5l/94OyLP7j5HSYtWyWx1BpfNx883dwYN2MeV97CiYc/OP7sA6ffi1m/fE9cv04EpweiZ6kv&#10;sGoiliamVl/WcU2BYY16WLbSpFNQILPyerF62EhWDh7GqiHDmN+7H72i4khy8cZU24CmYntNm7cW&#10;a2wljbyxRL1mEqGbS9xVInHTf6NvI9U+wBq161GjTn3qNVT2C/4+YFKzVm2C4hM5evUmfwGFh/Zj&#10;HWpKULotPtG2NG7ZAE39lmJKjWmiX1u1XzCyRzBtAtVUw2KU/eneGXZE9vQlZqAPfhLpQ3tYktLX&#10;jf4TOxDfMZx2XdJIzIonOa8t6d0ycHd1EMiVs3jJMrZt3kF5+QmB3S32CvCKT9xn54mH7D7zlKJz&#10;T9lz+hElpx6y5+RDSk48Yo+087LjTyg+/IgDt14zcv5cvAV00X3tCelhQHC2AW2HBOKUYKna5583&#10;MhOfEFcsbAxUV9UZNXoow0f0w8Helu49slm7dhFnBPqHD5XTPisWbfOmNDeupYq8Wk4CQKeGaDo1&#10;kk66AdpSLuFahHeyIaizEUF5+mJ8eoTk6hOdZyK8sSKjfwDdBsfTIS+SyDhXvNxNMVJrgpOmNi4a&#10;xjiqmeOqbY23iQO+ZgJAh0Qb6dXN8Yy1lg3fSnrwbVz6E1ZduoVH3x60cLNG398Oi0QnsRsbPOMt&#10;CYgWCMabq+Awe/UmJq0uFQt5Rem1W3inxImZueGV5C2f66LqzexCJO6GWeLfzpWu4zOJzgnCS6Ks&#10;pnUrdOy1cAy1lYZnil+SO8ZeJrRx0hETMZI4q6PaH2ceootlmIAu3AAracCGPto4itnZ+xmhb9sa&#10;HRt1+XxbnMMt5XkxwAB1gaYGbu2tcE21EnMxlSgsDVtisKmPIQYeuui4aaPrro2elxb6Ajxdb02J&#10;4oby/wxVj838lDNIdFGzakGtVrWo1boutbSkDOtR16Q+9Y3rU0e/lgCxGa3djFFzcxS7jcY5xRvL&#10;WCOMBRwmkfK92uniJFYY0yuJykdP2XHvM9slsm2/W/170LlUocz/PhtHSuywVF4vv/tdjFpKAHDg&#10;mTJ28DOl159Refs1xyQaH1CNffvwLyiUgwafOfziG4efCmgELMcFGpfe/+D655/c/v4n+2/ewz02&#10;SOzPWGK5lmq/l1mgAfUNatDcqrEsD02MPXVwC7PBJdRcfrumwE3WjRigU5Iu9gna2CZKJQsYJerb&#10;STknqeGZIrAMbsOoJTNZvOcA84oOiKk9Y3ZRBeuOXpbv94WT8p2ufvwPZ19/pOzaVW58+8nNL39z&#10;5f0fXH3/D+eVy629+K4a6HzuxWdOS1w9+/yzavDzRWXw8yulvnLp1Tep71I/uPzmBxfFqJWL9qpK&#10;QHjnByzcmo+poQ1eTp642jkwdPQkrrz6h1MC4BNPPnFMPv/I6w90mTwav9gQGjZuJjYm8bWewK9W&#10;DTG/WrjrWjM6M4eNo0ewRwBaMmMBJdPnUTBhOltGT2ZO176MbteJBK8ANAR4zcX4mgowa4sN1hKD&#10;rCMAVPb9NRQjbNCkuQqCtRsIAJV9f7XrUKdefRo2EgDWVmJwA3RNbag6fYmzNx+Q2T9XtvE2xHV2&#10;xkAZ/uFshZ6VLuqmYkRmAgLrprgliSz08MY+VhcDnyYiBVo4xBgTku1BVG93Yvs5EdfLjvSBShwW&#10;40kJJDUnhba9Mukkn5/cPpmBY0ezZvduNpfs5fDl5yrAFZ16ws6TjykU6O0S0ys685DSs48pOfNI&#10;XntAsTKVx7vl9Z0CxdKrT9m6r4oxc4aQ0MudwE6GAicL4nv6Sdu3xiveSmDUlu2Fq9m/v5ADe8s4&#10;friKw1V7OHawghPHKjlYVUxJ4Tb27tnJ8aPlbNm+lH5DsgmMdMbByxCvcBGdIOFHkAWxHf3oMiyU&#10;FLHccInaYQK95IG2pA20EelyJ6N3CHl92+Jib4qLhSn+9vZkRUXTOyWN0T27MKpHHlMHDWXF1Oms&#10;njmVtbOnUcM+zlJ1TTAvAZtNoClZI/owZPlCTGJCUQt2kEbtgVuym8Q5W+yVnelJZvjGmQgATYTK&#10;rZkghjhvZxWbDpwgKDNJdQEC53g33MUsPZNFM5NcCRIY+kW7E5LmS97YzsT2iMcj1RejAEt8MoLE&#10;Cm3RddHAQLmEtpcm+r6a8ppEMWmEFkHKaW16YnECPwGhCoJiKsYCMNdAe2YsnM7m4gIuP79FTOdY&#10;AaceTgJ09/Y2uLWzxiPFDvMAxfzUBYL/3b8n8c1XS0Aqjd63DYbeUn7aWEYYoecjPaufJibeWvJe&#10;fdHxVtTWFABqyIarV59aRnWpY1KXBqZiCjI1DzNTRZIm9npouluLrkscDzXBIsIQQ+mhbRL1cE40&#10;JqBDMLtvirlJvM2/p9Q38m8LBG9/YpfAr0TZ56Xs41IOlMi0SuKwso9w39OP7Bf7UYaFHH5SrRoO&#10;osQ91cBfgd+Rx9WqcYUqo5L3KcNolEh4UB4rV5NRbnlw+rU8d+cJHnEhEvkMxf4McEm2kx61NU2N&#10;a9PUoqHqIrBmbgao6TVHz1xiikDQK1W5Qokx/jkmEq9M8e5siods5J5ZsmF2VE5/08clTpvQdG/m&#10;FWxi/ZFzrJAIfvj+C7HQj1TdeCrm9YZHP/7m6N1bdBzRg6CscDqN6snm/SVcfvlUwPSIx9/+5tbb&#10;H9x6/ZMbArVr8n1VV/95802eV64G9EM1rzx3/fUXKZl/+40rMr307yly557Le7/+h7V7yrAwsVcB&#10;0MfZhUGDRsr/+cmpJ7+kvnHooVjgh++sPXgEI1t7GjdoQZMGrakvcKotsczbxILZ3QeyY+I0dk+b&#10;yu6pc6icu5zy2UvZOWEWu6fMY2W/USzpNZQxAklvYzOaijE2btSChs3UqC+xuEGTFirLU474Nm4u&#10;cFUGSYv51Zb/Uat2bYFeLRo0qEc9ma9fX4nHTcjo2o3c/j2xC7UkPMcFN9l+2piq06FHR9QsWqBh&#10;1QRti2a0kQ63nl4NXBLNSejtqzJzI/8WkrKMcVNEpq0lIV3sSernRsbQIDJHJuOd6kNArB/dx/Ym&#10;tWs7OnTNIjqjLeWXLrJg2y72XXhG6Zkn7Dn7jKLTTyg5+5RyAeBeAWD5WQWCDyRFPKBEas95AeOF&#10;BxSeuyed2WOOXrvD4VMHWFUwnT5jUxk7qyuj5/bFzF2X6YuGUnUkX+C3i73l29lXvIvyXTuo2L2N&#10;iqJ89uzeTIlUxe4CKgrzKdu1lQOVOzl5pFQguYvSPRspLd/CoOHd6NKnA517Z9K+WwTp/byI62FF&#10;Ql9bssd402dyDLnD4kjNCyY9J4otG2RdbVhFwZrFHCnZzrHSfI5X5XOoUr6LPD4odaBoA0WbFgoA&#10;48WcRFddlcHIMeZiW5YYB1qppsrYJNdEZ4l2jri0FTNIs5RIaakaPmERqEXGgAzOfvzAJNFo38RY&#10;7H0tcIy1xVLirDIOz0xirr1ylWVnaVg6LQlPDMA1ykmAIfYoxmYU74KdxFk1AZDKunwETN4KgCSC&#10;+qthLABUrqZsLhHYQtkhL43XVko5F9Xcw4ANOzfxU2LDS8kOz/78hz2njhGdnSSvm6Hvp6u6GoWR&#10;2F7bnu0l/iXR2ro5Os6t5H9oiF4rg3+bo6H0sgHG8rmm2EQbYBTYGgPv1mKkJrgnOAsYdanbpo6U&#10;GJ8AsJ6YX0MzpRrS2LwJ6q4aOKe5oCVW2simMdpeAthAMc1gidwRBjiJaTlGW5LUI02s7hG7Jdbu&#10;ePAHux78pPD+N4HfF/YoO/IfKgN1lXGAvwdBH3v+i6Mvf3BYGvfRF9WqAdXHJAIee/6DI0+knn7n&#10;2FN5/PSLygiPyucqf6fcb+TQo48qI1T2jynjCY+++Cr29Ym47LZigaYSXQ3EHmzFvlvT0rQOanbN&#10;xcIlNkZ54ORmh5efC9beJvi1dcY9TRmn2QbHVH28pHcP6mIjkcOayDx7onp60r5frEStIZx6+owN&#10;Jy5Qcee5akDzzXd/ceF5NXc+f2PzvmLiusWrLvcUnOshnZ9EmA6epPRLJLVPe47fucqDz9+5JVZ3&#10;5/V37gnc7r37zn2puzKv1J03yoU1fl9h6PfVxpULbnwVu/vGZeUCuBKLbwoAN1ZUYW0hna+DB4Hu&#10;7mR36MKFZ9UcE0M8LsvilCzXk29+sunYefQsHGnZRI0WjVtSU+DnZGzMwgGD2T5qPDvHTaZg4hSB&#10;oALApeyePJddk2azZ8p81vQdyaaBY1nXdwgD4pIwaSYRWCDYSD6niczXkyhcv3FTaonp1WvUlKYt&#10;1STq1qO2Yn916qhib506tQW89WlQVxKF2KGagRZekUpisiM4y52Wuk2ITokhONkfdft60oG3Qtu6&#10;BZqW8nmWdaSzbSLrwY2YHp54tleuL6gnUVg5fdQc3w42BHeyJbabG3kTMkgR4Wif156soV0IbxvB&#10;qAkjCIyPYmXRbpbv3MP2qtPsvSRR99xjAZzA8MILys8rJfMSg0vOChzF/orF+opP3hcjFBCevs/a&#10;A+fZceAUBw8fobh8G/sP5nP2xB6KitaQ0jaSg4d2UlmxhfLirQK8LezdJY8LBYACurKibZQUCwCL&#10;FABup3zHNsoFjGWFG6nYuZ69uzdysCKf0uJN9OjVkey8dDp1yySlYwxxWR4kdPMmobvE/lwnkrt4&#10;kTsglbZ5oXTrlcxe+V+HivPl/6xnT8EK+cy1lBaspKxgtUxlfsdaynaskP+zkhom4WYYS4SxkGzt&#10;lCCNI8ZaBQ7rUCOBmSXebV0J7uwrJmiGW4qFxJ7f1y6zizRlwPSB7Dwv0MnrjLmnmKSoqrIPzjjY&#10;GGMfPYmbOoS19cbIRod6zSS/SzSO6ByPQ7sgLFL8MEvxRSvEAg1fbRX0TAU8ZgISM7ExE3/lrAwF&#10;gBKHlftsSKQ0j9BTHQjRd2/Fqh1L+C7wuyoN+9wr5SIMX7j75S+uvHvHJtHr2flrmVuwnqWF27n0&#10;+p0YyUtGLJhFSEYcdsGuDJ43kf7zpjJ0/nTa9ksX49TCPFK5zJM+DgKJ9v0T8E5zooWt9OImDWmg&#10;30gAWJeG5vLYqhFNpSduYikbvEQS4zAdjKM0VOd0Wgj07ASm7fonYS8xwDzUWJanIYMXTJHo9ZWC&#10;+98puPdTAPiDIrG8YmUgr4Cv6t9hMIcFasoZDcefCeCeS5SV36WcwnVSHh+XRn70hcBPpsekTkjk&#10;PS5wOyHzp56I5QgElX1lJyQ2qwYRCxiPK88JSK9+/kH6gK6q06fcUkxwiDbH0FmdVub1UHdsirp5&#10;c0aMG0JoWDCttSRumbcS661FU9MGYsw6tLST32zTQHXFGGX4jFOyDslDwim5UMKYRXMYs3SVCrJ7&#10;Lt3hvHIvk4cfkX8tjeok/u39CclRtiM7fDpa4JttTUhXJ0JznaWxuzJq8Wie//rF7fc/BXIK9AR2&#10;7xTg/b7c/V3lakICv1tSytlFylXHr0rHcFmWjXKu8CVZDgoAr376m817D2Fj5YKnvRvBrh7ERiZw&#10;+OZjTggkj4pBnxQbPC5xu/fkpbTSsqBVE3Ua1W9Aq4aNGZzViY1jxpA/cgyF4ydTLPZXMmsBe2Yu&#10;EPjNEvjNo0gscMvAMewaNZltg4azMK8X7Tz9aVGjLvUl0jaW2FuvgVidAr/Gvw+CtFTTEjg2EwDW&#10;pa5igQK9mmJ/jcUCG8hzteTv6jWvj2eMHUndI9Bz0sAl2JqottHoOmhLUmmGsV9LtByao2nfDHWH&#10;JqrL49vG6BPbx4OwnnZi6Eb4SQV2sZTlbEtiTy+8Ek2xkg48Ij2YxJxE0nq1k/YYwoAx/WjfPZtu&#10;I4ZTdPQ08zcWsP/6E3adlw5a4Fd8UUqmu88/l+eesVsAuPPEfQqP36VCIFkm8Fu96yibjlzi1P3n&#10;nDxznl35W9krUfbgru0CIIHZHrGt8gLKizapgFe5e4tY3naZSimvF22lVOCnVMVueX2XPPfv+yp3&#10;baS8cJ0Y40bKdq+nfXoM7TslkZaVQmxqOEmdQuX3RBAr04TOAaTkBNKhWywZXcJJzwhl16ZlHCiU&#10;zxUGVO5cJ7CTaf4q9m5fTXn+GioK1lC+U2C4YzU1HONssYoUqxLItHYUzXbUJnNAByz9TPFNccEn&#10;1VkU2hkvgYF7mrWUFR5pdrgl2OISIQs+3lfikisO4bYqaFqHyEIPNVPtX9J1VqOZXgMatWmAjosJ&#10;9vH+mMR6Yd42AMMYL1zaRdDG00S1381CgXCQlgp+VhJ5LUMkkoZKDFVKAGMWoiNGqo19uD7mbuqM&#10;nD6C12J9V5Qrhqj2BYnlKCfMS1S6+e0/XBcbuFz9Hy59+g/7JR7te/6F8x+k93/+lgN3H3Pm/XeO&#10;vPvBZXnvwPlT0ZPIbRzWDJsY5UonZjgkGOPRzhwN50Y0NhXbM2lKI5MGAr6GAoLGNLdpSktr5Tza&#10;1rIh6qqu1WYUooWOhwa2IcYEp/lg4WtMeHY4o1fN5tDLV5Q8+kLhXTG/u1/ZLdZX/OD3sA/lqO9B&#10;1XAY5UoxEl/FAg8JyA4++Si2p9ysSjlLQoGjGN0zMcRnn8UAxWoUs1FgpzpIoJRyDxdlALWYjgBT&#10;uUiAMj0j1njry990mzRCNUjcU6zOKUY6GS81mkuU13Jshn+iF9t27yIuMZnWeg1pbSGmYSbx0KAx&#10;tmL2/kk+hHUKxKW9DZ45Znh2NsAr25zInmFsO1bG8Pnz2XXiDBdfvOPsszecf/qa8nPnSeqZLrHX&#10;lVBpmKG5ynmvJgR0tcMvRyww20rinhXZw9tJrH2Bcon7GwK7a1LXVbBTYrASeX9f8++qciUYmSrg&#10;u6zsE3z5VcD3hYtSl+Q3Xv3wJ9sOHMPJ3hV/J3fC3f0I9A2h9PQlLkiMPvbiA8elEzr17CcZeeNo&#10;0liPpvUkrtasRaeYONaMHsvm0WPYOXEqe6bNpWLWYqklFE0R+xs/izKxv6Kx09k+ZCzF46aweehI&#10;VvcdzNjUDDx1DGgkFlmvnphegwYqwNWVaS2Baws1TVq0UKNxw2bUqlmXmgLAGrVqUbduLRU069RS&#10;zj6pRXCqp2roi4lAL7FbgES9DMy8pC35t5T1poaaQ2NJLo1p4yjbnW0TbMN1ie8roO9uQlBPE/y7&#10;GKuGgcQJENP6ehPeQZZDsgfte7YjKTeZ+Ow4saUE4nPi6Ty0B2175HHg4jXVfvz9155TKFF4twCv&#10;7NITKi8rU4nCF56w9/xj9gkc90ns3XP4AttKDlFx7ILq8mJ7z5yjcm+FgEUMcEcBVRJxK0t2sK+s&#10;QEAoUCze9htqCgD/W7uU2iyQE0ip5v93iS0qINy1SQXAkh2ryOmUQEpGLL2G5NE+J5mkrGjado0h&#10;uXMYqbnhZHaNpUvvVDrkRdExN4od25dQJea4b6cCwFXyf1ZSsWMl5duXU14gjwV8pYoNKgA08tQS&#10;vdaijbMmcV3SGDp9Ml3696Fxq3oY2Wlh4NoGPTcxsCADAZG+ym7sws1xi7EnqXMkQckBOIY4oNxj&#10;wjrEEKsQAyyDjNCWaFhLpwa19GqjJp+hG2yJjgBTU0CpFWyLRbwnyYMz0fYQ4IUpfycxN1gb0yAN&#10;rCJ0VXcms4pQBjVrYKYAUABtHqouEVpg7arNmoINvPpDIPdaen/ZqJUbISk7w8+8/MSJZx/Foj6o&#10;ouABZYyZmFWZ2FCpWEnpwzdUSkwsefCRnXc/cliMauiyBZhFmWERq4FFjBY28UZS+nh3FKhHGtHM&#10;qonAQIAgIFQX8Gnat0TfVU1655YYuOipxnG5Jhqq7tA1e90cXEMd8Yl2ILZDHKefPBLrUI7s/j7I&#10;USTTPcogXmUsm8BPuSWB6urPyoEM+Z6KBapKoHdAwHZAwKaUAkXlgIJyutjRxwLFR58k0kk0ljop&#10;zx8TKB59Ic8/V36/ch+Xb5yT33ZW6pzY0Z3Pf7GiuFC1e0DZj+uSoI+Rfys0bRpi623ApDUz2Lhv&#10;L/3HTiAqJQQtMdsWls1pbtISQ0cDXMOUS5hZE5DrKrZhiX+eCd5ddAnoZkvyoAR2n6lg6LxpXHz5&#10;msc//iH/0D6cpZPzTnMVADrg38EC7/YSqzMtVTE6IFuitFR0F3tSekZx+v5Nbn9SrvGnXFj3k1je&#10;v6XMK1d/FvhdkelFVVVLyTqXuiAR+LxY8EXp5G58+oPCg8fxdvUm1M2bOJ8QgrwC2VhSxbXPf8sy&#10;es9ZidkHrr/G1jOeho3bUEvMzUui8JoxU8X6Zgrk5lI1T9nnt4x9C1ZzYO4KygV8xeNmUzFZADhm&#10;Bhv6DGX36ClsGTqGTYNHMiurMzm+/ugJ8JT9iIrh1a6rHPCoJWCri7q2Hq3FAps2aUHtOvWoVae+&#10;WF8d6tarTcOGjSR+K0CsjUegMzoWagQm+LBw60r2XbyAU7ijSEFdkYPWIhHq6Dg1ERNshrZzcyxC&#10;NAjvYUtQDxNCehsR1ls63i4GJPV1JKqTE33GZZPZM4O8wb3pN6o/se2j6NQ3k9DUILoN60HXIf0p&#10;OnCITUUlqovFHr39mgOXHnPw/F32n7lB+cmr7Dl0luKqk+yuPMLyddtYuXYLhUXl7CgsZlvhbvIL&#10;8yku3MI+Mbh9YoD7duerDLBSYu9eVQn8JJL+71IgqMDvv/X/DsDNAsBNlIipdc1NIaldJOm5qaRm&#10;xZHSKZqknHCi0v1IFgvM7BpH175p5PSKJ7trPLsl2lZJvK7csU4AqMTdlZTKc6XyWWU71/xbyvNr&#10;qRHQMY62A3MYu3g6B86fY31hKQkZuXTs3h0DWxNcwh1wT3TEOdFKIrKFRCcLMRwTItP9iW4fgL2f&#10;Gda+JtgGKXdUE0gFamMXYUZz6+bU0K1Jc09NNCJNaBFqSOtoM9QEnp4Z4RKj3fBs7ySfaYZtpAH2&#10;Ucaqa/ipjE9ir7U8ZxlmgL6PGuZiflYRbeRzlWugtSZZeoDHH9+p7h1yVXr2yxKVLostXJLodE4a&#10;yukXEgMlhh2VOKkMsVAiZplYVrGAYtejz1ICIgFPkUTRA89+kTZiKOax1pjFaGAZr9zLQwe7FAOc&#10;2pvi1s5GzFgiol0LNOU3qYsZaVg1x9ClBTr29XGPcRcbdsExVp/4PH+GzhgsyyUaK09T+kwawylp&#10;mEW3vlJ4W2KvmF/Rg0+q8X8V8v/3Kvv9VBdEFdgJBA8+/SUx7afEV2XIhkTX5xLXlCgsQDyh2JxE&#10;4pNigCdlXjlN7v9YnrwuJnhSwH9G4rJy86OLAr4rr36JPf0tNvU3tz7+ycu//8OMdfPFsJWYrisd&#10;U13p3JoQGOfI5Rc32FC+lxEzFjBrxQKxemtaWkrMV24HoN8QYw8D1f5dPX8NvLNsCM6zJbCHGF1H&#10;U9WNpTzbOpLQO4GeU4Zz89NbFu9cL+tLYJdlp4KfX6YVLkmGKusLzjEmsIM5ETn2BKZbMmBGX+5+&#10;+sD1d9VcU91JUOqtlMwrdxRUPX6lgPGjrOtPXHkrEVgM8dr7r1x9p1x0Qtb/i2rVLpBiAWCQmF+s&#10;dyCJPqEEOnuzaM1mbn39RxKCmOUH2F51CU1jVwGgBo3qNmRg+85MSO/GiNA0ZqZ0YfvQaZRPX8nh&#10;hRs5rBwAmTiXPaNnUjp2NsWjZ5A/eCxlAss9UjtGTWDToMFMy8wgzs6GZgoAa9YUAP4+2FGjTh20&#10;dA1o1UpTYNeEBsqg6FoCylr1qFNHDLChROBayhVj6qOvp4eNqw3zN6+m6MRlDl59imu0DwZedUUu&#10;tDAWUdF3aSrJqgVtXJphHa5NbD8XAZ8F4b3NiOplQUiOKf7tzeg7oSNDJ/XHKzSAKXPm0ql7Ll36&#10;dSE6PYKwtBBSctPIHdiT7D492Vm2h4WrJB4eOM7OogoKC/ewY0chO3ftpqioiA3r17J88UJ2bttM&#10;VWmRgKmQqj072KsczCjcKNMNArWNAq0tqueqxPz2Cfx+A09A9H8BUKn/2mC5gK5CdSDkf5V8jgLA&#10;KvmM4vyVdMiIISMniYR0gWCXZFJzYkntHCUVKTYYSrucSLr0TRUQxqgAuGe3xGf57Mod61X7ExXg&#10;lRZK7ZLoWyhWKPFaeV6pGqd//sWVXz9ZsnMjfhHB+EbEsWHvMa78BRkjh+IYITE43Q23tlZ4Cgx8&#10;2zngHCHKneiCc6AFNj762CsR1rcNtqH6+LaVeJxoQ1PrJrSWFaYRZkRTia1KqceYoB1mTpdxvUkd&#10;kCANw5aAjja4p5jjIK8pR3hVR32DdMQeBLYRyj5F5f4UTTH1a42JZ0s8wm24cPcyL3/+IY2lWnVV&#10;4KvSAJQGcVkeX5TIdF5geEasS7mj2rGnv+1KAU3Jw88CQTGxx18ljn6n7K7Eojf/MGHrFsxjHLBP&#10;McYqTl013MM+TQendEOJfGaqCwMoPW4zo/q0sdUU82tD3TY1iO0cw5H7txm7dhH+nfxVN3RxjfNm&#10;S9Ue0np2p+jCNSrFQHfc+cbOe3+w6/4P+Q7f2SNVKeA9+OIPjrz6g4MCskMyf/D5L5QT/o9KjFXA&#10;d0Ji3cmXUi+UcW/f5DcJ4OW3nnvzk4vv/+b86z8k8v/BpXd/cOP9X9x8+xe33v8jwPuTK8qRz/sf&#10;OCjRZu+FexQdu8yxW/cYNH0cdmHWmIpZ63k1xT3NDFeJ/AlJwaTFprFw6SbW7SnFI8GfgPaeqvuD&#10;tLapT0PjGqpLl3lluqIfoKm6NYCbrOuGFnVpYl0Hdef6eKh2kTiROqg96yq34JXqLOvXkoAsc3nN&#10;CPdUAwI7Cfw66hCQITE6yZyOg5M48+gK98Xerr76LuBTYq8Yn0Dupurm+tUodxa8LbFYuUugcq/p&#10;3/VZdeMs5Z7Adz58l9d/8ly22cojp/B38CLGM4BU/wiC7b0YPnqSxPJ3VFx+QsW5p8xauRs9ExeB&#10;TgM8bO1ZPHwcS3qPYHX3UYyLyKSnSzjjojqwoeco9oyZzu4RUygeOZ3iUdMFgrMoHD6RfZPnUTlZ&#10;wDhhGqVTJA4PGcyQ2FjsWykHRCQKC/xqCeCUYS9aegaoqWvRoIEyNKYp9ZTT41RHhSUGN6wj0zoC&#10;zXoY65kwfOwUjt95wq5Ttzh85wPDBF7NLRqj59EaU2V8qntz1XUAjTzUZPlZENfLnage9oR1tiay&#10;kzNDZubQrmc089fNoFPPLPL69SI5PYPhk8bSe0Q/YjrGkDWwI8FpQUR3iMc9wpd1W9czY8YUSnfv&#10;EEvKF3js5HDpbkrz17Fx+Wy2r57HXuXAhLLvbOsyClfNYdOCiRSvmUXB8kkUbpgjprdBtQ9vb/F2&#10;9gn09v1rfv8bbP83BP/v1/+nVAAUq5TXi/NX0yOvPamZ0Sr7S+4o05w40nJj6TooU+aj6D00i+4D&#10;2pPZJYpuPVIoLVovv2GrRN4NAmMBcslWVdwt37FGfsdaKvLXcKR0Gyf376JGu9mL8cjNxirIGS1D&#10;dYFaMCV3X7JRTGnrnaeEdc8SONjg2lZKFnhQe2fC011wCjbB1F1MKUgfjzhzAhUDyAskvJNy2zkj&#10;NJQT7MOM0RSLaxVqgG6MFfbpXphHOmLpb0tYJ298M8QG2xnjmmwijcNCZX+G3q2wDtbFVQBoE2CI&#10;vqMazsHWhLcNxD/Bl+NXz/FOou91MYPL0gguS+NQrjyt3JRJuU+Ecr8I5b4RF15LHH6hXEpJMaXf&#10;VxZRouQ+AeBeMUHloINyZZZjApeqh4/wkJ7RLla5PqERTsl62Ccrtx3Uwy3dFD8BtY5rC/ScDdh+&#10;qFR1Cf+knrmUX7rDYWl1BwRKZQ/vsOHoAZaWV7Dt5FkOyjI8KsZW9vADu8T6dt0XAN//KVH4D4nk&#10;39kvQDv9/g8uf/qHm19RRbSr1XDq3Q+OvqzmhHymch27ix+lg/ryD9e+/C1m9ZfEQTE7+c6XlYMg&#10;t15z8LIyOPWy6gKeW8tOsGJ7BQs37GL5tlLyy4+ypeQQ8xdvkB58A1NmzsUl2EOWrT1WITpi8m3w&#10;TDcTE3MkLdCVaBN72kW2pUggMmzBVNWBEt+OFmJ3kgTE3pTL/BuH60qDC8Il3pb6+o1oJIao5aCJ&#10;un1TjAPVcFfd4MeEEYtHMnBOb9UdyPwy5bl4LbzaGeGdboBzvDoucab0F/O7/OoGD7984fpLsVXp&#10;DH4Pf1EOeFSj3E3w3sdvKtN/8PEPHn/+gydffkn9wcPPP+W5n9yS9XzlyQfO3X/LRYHcmg07CXL0&#10;JdoziETvUGJd/UlNasea4ipW7DrK2uJzTJizCUcnP+rXqMXkAQPZs3AZFfOXUzV3FduHTWFKcjYD&#10;vSLoLe9ZntuDHcPGUjRysljfLMrGifUNGkv5uGlUTppF5Yx5VMyaI9F5Ouv7D6JLQCC69erKZ9cQ&#10;y6spcbgOeobGqKtpCvjqU19icr36DcT6lKPBtagj761Vp7bAuB7BARHMXrCecw/es+fsDQH2Q47c&#10;fMoksa9kMRvbIF2VBBi7aUgCUadDv1jGL+xN//EZzFw2jGXrZ7IufwmhcX7k9s4mrUMq4ySF9BAI&#10;Lli5BP+YQFK7pRCRESyfl0Bmn0xCksMYOmYwq5fPIX/VfPZtX0PJhqVsWTyVdXNGsW3ZBArXTCNf&#10;QLdjxSR2Lp/IjiXj2bF4HMWrJrJ71QRKt84VWCkWqFjfNoGgWKHE10rlAIiY4X9Lefz7OaX+X8D3&#10;3/ofAG6lrHA9XbukEpXor0p+MRkhpHWOIz4zgjQxwfZdEujar53qIEinvBjyeiRTITDeK9F67w4B&#10;sWKCyv/cuU4F8UqB+LHybWxdO4eBfTMlpQZ5Yhruohp8XLt5XYbMWciht7Do6gc2P/pTzOUFft3a&#10;YR5ugbdEvegOwThI3DVTLsctU2VAdEC6HTFdvAnt6IafmGJYtgse7ezQD9JGK0Ab40iBW6Q9Rj6W&#10;aDsY0sKsJcFZbgR0ssQvS6J1kjFBnewFgoY4xOrgkaIMQTGj/9Q85q2bx4EzJ3jw6gO3X77jpXKA&#10;4/lv2F1490EgqMSkb9JovnFNuVGOEpEEjsqNmS4p+4nEmpR9RGekTkocVcbTKUaoDCNRjrYql6u6&#10;+uVPVlcq1uOnOnVMuW+oa4pUWyMxHkvspOH7t/Nmx5F93JQGqJzqd/6DgOrRD3YL1HY8+UL5M2WQ&#10;7S+Oi5HtffJWdTRXuayV6jp08j/3K//z2Z9idmJs1f/hhkSy3BETSO/Rl3UFu+g/cjxzlq/jyO2H&#10;Eu0k0t5/yb4LDyg+epWdVWdZKWBbuamUFeuKWbFKakURM2esY/HCTSxbvInVq/LZtH4XW9YVsmPN&#10;TjZIY146dgaTewxhYGwGeUFxxHl7ERTiiLOYukVQSwGgusCwDVl5AfSNDyPD2oEkAUdWt97sPFqC&#10;V1sxukw9sWAdPDsa4dFJTF1gqFz+3ypMrN5AolvLWjTTb0lL81ZoSadnEqomnYY5ydI4V1UswS3J&#10;UmxROQ2yhXR0+thG69FjUg4FR/Zw8/1r7lV/4qoA//pLMUBlKkC7+fq7CoB3P3xR3VVQ2f93TZbv&#10;xUdvBfj3qLpwlz3Hr1Kw/zxbKk6xvvg4a/cI7CtPMWnaUtWVPsJdAoiT3xLr4kNKXAq795+iYN9l&#10;1pdcYv7aUqysnInw8KJy+UqKps2kYPxU1sv62CQGtnrwcBZk54oNxrA4tys7RwoAxSKLR0+mZPQU&#10;CgaMpHzMFPZPnUWJ/G2RdCyl0+dSLFBc2bsfkZbmKgtU9gc2bNQQXYnAzZu0oGHdBtRV9v0pV0YR&#10;+1OGwyjxVzktrFGjxvQdMISMrB5UHL4gv/MmpacvUnHyCpfuPGKbGJWhk3JlZClXTfTs1AlL9mFb&#10;4QrKK8R2xGgKxJamTR9DVnY7+g/uw8Ch/ejVtxvLVy2ia14uSenxZPZIJU2iYvdh2SR3iqNjnmwb&#10;fXKZOXkYq2eOYNvCCayZOZqti8dTsm4Ke9ZPpmjdJEo3TqV843QqN85g3+ZZVG2Zzb6tM8QI5bkd&#10;i1TDVip251NRtJ3KPQI6gdD/BmBl0f8B4f8GYPmu/xcY/gtAxd6UYTEdMmKJSfInsWM4iZ3CJba3&#10;IzMvjU69Mug5RIy3i8CvVyIdukTQRTqKimIxQInQlTs2UlYgEVggWla4QTUE5lhVAWuWTcbWXgMD&#10;y8bU8E3xErXWwcS9DZEdk1Cuzbb97ndW3vzGshs/KXj6F4V37tFj6ig6DeiKd5QfkRlRBKeHS0QK&#10;UF3hNra7J5G5HvinOxGSYUdEtgPhuW64ShQ2DzJjU1U+W/btQt/eFEMpLVtt/No7ShyyFsBYqK4A&#10;7S9ROKSzDaFd7YnIcyKiiyM5I9N4XP0akSWuP/spMecvrir2I6W6Oc67jwI9iUvKvh0FgBKXros1&#10;KPcRVm6reEd1g/VfXFXOGpBGdV7i5DmB1Bmpky+/c0oi12mpMy+/cf/735x5cI9eEwaIDSvnvSpD&#10;giS2pdiQNyFbwHSah7/+5MRT5XJNAj+xO+XAwz75+3JprPtefeH4q784KTH08OtPYm9/c/EDXHgP&#10;51/9w1GxwCO3X3PqwVvmbSpk/LxlOPsG4OTqho+XF7FRkcRGRuDvF8zgIWNZJUCbN2cDi2dvZs28&#10;7WxdWsiudRXs3lBJxbZD7N18gLLVpexetI2VI+cwp9coBsV1oItPNGnGLqTp2dFBKs/UhcG2Pgxz&#10;9qFvsB8RwRbYBbfCJrS5VCucwjXJSPMiztqCbDcPesYnkRqTQFb3dMJzXHFP18U2sTXuWWL62Yb4&#10;5oqZJ+jS2qEubWwboG3Rkoaajamv1UiiWjN0vdWk87NWrd+88Tn4S4w2CVDDJLAZZoEtiMwO5u7n&#10;lzz8+lM6KcXYpbOSjkqJv9dffZT1WK0CoHJj/fuffnDq7lNWFJSzseQI6/ccE4s7JjZ3knUlp9lY&#10;fk7qIpsrL7N9/1XKTt9j/OTFuEm8DXfyIdrFm2R3P2Jkma7fvoddh26IAV5k+OQVuNh7sGriZJb3&#10;7Ud/sbYUS2s6B4WQ7h9A9+hIxmekMadje5bndadg5Ch2jh7DtkHDKBg4gs09B7A4I4f5mdksyO3O&#10;2mFjBICLqJgyn62DRjIsNg69RsrBjRo0b9kCbS0dGtdpRGPltDiJu7Xr1pTYK3ZYU+Yl+tasUZPG&#10;jRvTMacz0XFJLFq8khXrN5JfXMK2ncWUle8TsI1H36Y55oGa2AQZoWvTivSceA4e3KU6wloqcW9P&#10;/ipGDe1Jzx5ZjBg1gP6DejBsZF/mz59K27QE8npl0aFzAsMmdGfCzIHEpQSQmZ1Mx9x01q+czfIp&#10;A9i9TOL91oXs3T6fyq2zZFubyd782fJYqTnsz5/H/u0iJfnzqdoxh/KC2VTuXKraF1j5LwDLxf4q&#10;BHiVArr/QlCZlivDW6T+Hwb4/3Mf4G8DLJe/zRZQB0e5EhTnQVT7IDr1aUuX/pn0GJxNbr90ukj8&#10;ze2XIgAMp3tPxQAVAMr/VPYBCvyU/ZAlOzaoYvlOifBDhnUmJM4Z+yADapgpV0nx1cHFz4jkDu1U&#10;96ldc+87y29+YNntL6y6rcS7asqu3uXy6zecvHeX6+/eyIb7lstvntNtYi6+6cr1uOwJ6eROVLYz&#10;kZ1s8U2zFMVOYfTsKaqbnr/8G+Zv2yLwM0PfxUCs0QXfDpb4Z1uJaZng0d5E4pZE6c62BObYEtHN&#10;Bp9UcxZsWqW64c1JMYDTylAXqfMqu/t9dPD32QHKmQHSgMScbgr87nyQ2CTzyt3olMG0twWEN6Vu&#10;yHNX336V2PxV4PlNSsCoDIWRuiavP/7xN4+/SzS+epodBwvFKLZw6NpR3vKDZwK/m2J9Nz/+w62P&#10;cOfTf2T6Q3Wj7rNP33FcTHnfhXvsOniRDcWHWbyljNGzVjNiyhLZ4OYxetJ8uvYcQtceg4lNSKd3&#10;3yHExSdja2uLfhstHKzMSYmJxN7SFBNdfdbOW82lsouc236Ko8sqObKomKJRy1mVO55Zaf0YH9mJ&#10;4T5JDHaOJM/Ik1wdG7rqWdNN35buBvbk6drSz8yZIfaejLRzY7ydgNBHOqpoO8zC1HEMVccmWA3b&#10;WD2iYp1Jc/Eg08uftj5edIuIpk9OOm17h2MV0wKvdEO8O4qVZ+nhJiD0zLShiVU9Wts2REM5Km7d&#10;kiZ6DWms21DWrxr+KWL3Kc50HtwFr1gveU9ziW5KbGvG6JmjuPbiHbcEbjc+f5dOopqLykENAd6t&#10;V98k0sp6UlmgEn9/ceLOc9YVH2HbPrG9yots2XuN/H3Xpa6xY/91tlddZ9sBebxfIuOpR7KcF+Nk&#10;bE+UjaQVe2eSnD1IdPdnS0EZ2w5dZVXhKWZNX8PUgSMpmDyZFV1yGRUeRp+QECbldsG6ZUs0BFwd&#10;vd2Z0i6NZV3zKBg1mg0D+7Oqe1fWdevGMgHfAM8AOpjbkmXlRC/PUMbFZbKu9wjyB49jdvtsws0t&#10;VRaopt6alvKZjWo3oKHEXGW/YC0FgBKPa9asSZ3aigHWxMzMjO498gjw96Zwxxb27BT72ZlPiTK8&#10;pGQXa5fNxEq5KKifJqae6pjYNxdQjqRo20LyV0hEXSa1ciYj+gkUspPoP7AzWZ3iWb9uNqOG96Cn&#10;ROLOuWkMGprLyNF5zJ03gm55qfTpn01CWiSL5o6lZP0sjuYv4JBAbq9MKwqWsH/nYgHdIqnF/84v&#10;5aBY54Gdy9m/eyn7i5ZRtXuN6kCIMuxFicDKGR3KwOf/ex+fYnsq41Ps7F/I/d+lwK9cNa8cBJG/&#10;27OeDllRBEY4EpHiT0RaMJFt/SQGh5PeLZqMvDgyu0WR0zuWjNxIevRsy949G+S7Cfx2rJLvsJF9&#10;e7ZTIR2EMjh628Zl8nuDsfTQxcRLkxrGXoaYe+kRHO1EQFggm45eZsfzv1hz65NY4FdW3fqOcq7q&#10;qkMXqHrwnDOysZ588VlA9IM73/9i/Kq5eCc7E57lSngnF7wSzFWXizf3V/aX7eLuV2X/23uJg6+4&#10;8+c/YpITMA60ICjbnQCBn2+WGW7tTHFtb4xPtjnenSQOd7EitLMdwRmuZA3O5fjTpxItv3JUOajx&#10;7IvqXNHzyrCItxKF333hqjJ+TAB2S6aqHeMSne69r+aBTB8KEB98VGxCKeUm7QJIqbtSD6p/8vDb&#10;HwK9v3gm9ernP6r9iyKcfPrjDz78+K66B+rlO485fvE2Jy4/4MCp66zPL2XJyi3Mm7uSJUs2MH78&#10;bCZNnMv40TMYNXgScyWGTRgrG+OwCUyfMo9xIyezbX0+W9dsZcX8FcybtZBJ46cwd+YcOmVkEOLn&#10;h42ZObqaWgT6eeJv58iMTgMpHbyIzemjWZ7Qh0Vx3ZjuEM8siyimW4Qx0dSfCRZ+TLD2Z7iJO4MM&#10;HelvaEMffWt66goIdSzobWJLfytHBgvcxvqHMCA0iNAoe9Wl1Z0kxioR2Chcnbh0X/IXLWLH4sXE&#10;ebiS6CiwzMwgIcMb10yBX7oRXu30ccvUxTnLQNaVFU0s6tHERuKvTW1aWjVQHSFvadiYuq3r0D4v&#10;hfELR9NvwnDC20Zhptx9z82IDj3bcfXRQ1lHnym/KPHu0iVuy/K9K+vhhmJ9L5V9ej8FfhJ7Xyv7&#10;AL9z8u5zNpQdlwRxWeB3VUB4lfyqa+wU8O0U6BUIBAtU01tUnH7K6MnLcNK3I9JCOmI7Z4Ggi8Rg&#10;+X07K9l+5BKrtu1j1vBZbJG4Wjp1KlVTpnJg6jSKxk5kWe8BdPYNIkhHn2x3N+Z2yiJ/+GjKp05n&#10;Xf++zM1ox4KMdOZ1yGJq+3QWdurCkuyeLMruzdS2OQwKiWda204syMmji9i9ocRa9VYtVOcZ169T&#10;nzo1av++Q5rYX+3aYoD/QrCuWKGdnQ0Zme3F0P0YP6IPhRsXsXPtPIHbTNbNG88Kiadjh+fQvmMA&#10;yUnSoY3sSIkY2q61EyldO4ny9dMoXDud6WN7MGVib3K7JDBNjG7HtkWMGdGNEcN7Mnp0H2bOGsbY&#10;cT1YsngcQwd3YtSo7mR0jJVtcTjHyzexX6B3cPdyqZVSqzlUtEqmUrtWqeaP7JEYWbqR42WbOFa+&#10;geOVmzggwFGOtB4oEWCLaRVJ7FSN//t/OcjxPxBUhr9IqaCnTP87/78AqBwEUeJ0RkY0IdGexLWP&#10;ICEzhg7dk0nLiaJ9lziyeqaS3TOFrv3aihFHSyfSXgAo8XnXBqk18nnr5PPk/25fz8E9BQLU7dg7&#10;mdJUsw72vubUSOmWgJfAz8bFEA8/L9YdPMWu5z9Zr1wq/9ZP1t7+wfb7X1h57Dq77rxk94N3lCmD&#10;dx9KfHz9i9tffpHZt7OQ2RWfOHMmrxwrPfV2uoh+H7l+nSvvf6Hc6Kf8/jvOffiTqZu34NLeG99s&#10;J/w6mYr1meCVYY5jmhGeOeZ45Soxy4T4Xv50HNwOz2Qv9j64wmExuQPPfnBYGQKi3DBHDOGS2Ne1&#10;d2KBys3XBYb3P37n0afvPPn8hRdfv/NOrO2zmGf13//hiwK1v//hwx9/8frrD55+/Myd5y+5fPcB&#10;R85f5Oi5S+zZe4gdRZUsWb6RGTOXMGXqAoYNn8TkKQuYKIAbM3oaA/oNY+GcBdIjr2Hruu0UbN7F&#10;tg35sqL2Si9Yyd5dZbIx7KEwfwfrVq1h2cLFzJIGNH7kGAb07EP/Hr3p2imHBTNns2v7dpbMW8iS&#10;+YsYPWIsnbO7Mrp7fzaPnsOKzGEsCOjMmsBcNoRksyGsI/kxuYzX92CWmR9zzXyZZuzKZDN3xlu4&#10;M9jUkT5GtmKAlmTpmJKmqUeGgTGjQ0KZmpnOjC5dmNQjF3dfE6yDtXCPUo60a2MQ3IKUzmEUbdnA&#10;9lXLWT1vOu18AugaGStR2EOg5U9UN2fcMgzF/PRwT20jEdcYw2BNapvUp7nYXQvrJrQwa4S2tRot&#10;9Jti6mzCuKXTGbNgFg5+jngEO9OhWyYT501i94HDDJs9m7gunbAL8mPEjOmcv/+Ix1/+kI7rl0BQ&#10;OjLFBGXd3pP1eUwxwPLTbKm6weZ9NyTqKtZ3jQIB4A55Ll+ey6+6Sf6Bu5SdeyHRbh2uslwircV2&#10;nTwJEQj627iyfuse8o+cZ+FS6YSGTKFywkwOTJvFfqnycRPZOWQ0m/uPZF2foczv1JX52Z1V0Xff&#10;7AXsl3VUMHwks9q2ZUpiItM7ZDCqbRoL+/RXnSq3Y9JMto2dwrJeAxgSEcfImAQGh0cRYGCIdvOm&#10;ArtaAsH6Mq1NLQGfcoHQGsoBklq1BIA1aNK4EanJ8eRkpxMV7MOogV3ZITDbMH8IK6f0YcOcoRSt&#10;mcp+MbF9yv42sbMju5ewd9MM9m2ZQdXmqRwqmMP2FePZsGQMi+T9me1DVPDbuHoGsyYPZPYM+f4z&#10;hrNpw2xWr5gsFjxIOuLhLJg7ij79MgSSXTl7uJgj5Vs4XL6Zo6WbOFq8gSMCu6MVWwR0Wzmxdysn&#10;9+Vzcq9S2zkp7fzUvh0cLtuq2r+mnIKmAt3/Gvv3fwNQVQqQdgoIpf4Lwv+B4f8CoDIMpkzicnJS&#10;GFEJQbTLSaVzn04kdYyh28AOZHVvS2J6FMMnDGDgqJ7EpQVJWx1GVUmBtMNN7C1cqwJgmcThfQLk&#10;kwdLSY4Po1HDOrIeahAY6keNqMwAItJDyBuch5WrG5uPXaDwxXfW3/nOptt/su7ud7Y8qGa5ALDg&#10;1is23XvPNonFuyQelz36zI3vsK3qAK5BdnTu257Xf/3g7T9w+eFzDooxnRGY7nv4RXUR0JOv/2DY&#10;slUCO0+xPUd8O5ngLQ3LK1O5LL4pnp0tcc/Rxy/XjMCOHgycPoCE7glsPb2PYwLPAy9/cEIZAvJB&#10;Gkv1Pzz99jcvxeDe//qbdz/+4Y3MK3esf/LuPfdfvuLCjZvsPXKUsv2HWL1xM2s2bWXWvEUsWrqK&#10;eQuXSk84mekz5jF16hwWLlzJvHlLmCN2NnPafHYVlLJrZwlFxaVUVOyntGQvq1euZbHAb8e6DeSv&#10;38TiRcuYM2c+45V7yY4dz7DBgxk7aiRDBw1g6JBB9OrZgyFDhzBhwgRGjhzJzJmzWLBgASuWLmbj&#10;mjUUbN3C1ElTWCTfZc68paxcvZWd28op2FAive4xjmzcx0DvVBb5Z7LeI42i9P5sTO7KdMcQptn4&#10;McPen2kuwYx28KG/i49EsQDyPPzpHx7DxGyB7IB+HN6wlqOFEqk2LFPtF+k7OBNT92a4hWsRnG6O&#10;dYga3fu2ozh/CxtWLGHdyvmsmDaD9KBw8uIi6BjqREa2D/6ZFrglaeMW3QqPZC0xd0usws1pYt6Y&#10;RsZ1aGZWnxbmTdB31sc+zA2HSF8cQn1oY6VGG/OWhCeGkNAxjumr5lF58RzTVi+l27C+xKTH4x7m&#10;zYhZk7j94Q1Pv/7D7TfKQRDpoASAR24/Y03ZaTZJ7N0koNt28DZb99+k4MBtdhy8K9H3Dtv232aL&#10;GGDR6cdMWbgZV0sBn60HUd6BBLp5EOwVRP6eg2wsP8pqAeDWYdM4NH4WVZPmsG/6QqpmzKZy8ky2&#10;9h/Biq59Wd1rINuHjRJDnM7e2YsoFchtGjCY+RkdWCYxeUB4ON2jwokVS0z09mZIenvm9+3H8v4D&#10;WNm7r8ThJAYHhRJtakYb5TJbyv6+unVUZ4cowFMuiKAc+a2ljBOUmKzXRpOZU8YyedwQ4sL96Z6d&#10;ynKB2KZFwySWTuGAAG/v1vlUbp4rU/nO2+ZLLZCS754vMXWHcurXcsq3CqyLVjJ7Sj+xyG4UFyxn&#10;qUTbzavmSGc8k8VzR8t2N4Mp43qzZpl0RvlLWb5oAiuWTaRzxyhOH9nD4apCjkgdF7CdqSwQ4BVw&#10;okqm+3dwQuq4zB//73PynnOHigU06yjaukIEQCCmgO/fMYD/B3r/a5+fUv9/AVAsTqBVIu/Jy+tA&#10;l56daN+5PW0FgvEZUXTs0ZaMzinEpUaSnBFPWsd4UjIj6N0nS2REhET5POXAx861HKyU7324hO5d&#10;0lFr1QgLCxOaNGmMh5s7NdxjlXFgzhIxSghMbM/aY5dZe/8DS279YOWNnyy9+YX1D7+y+MgNtt18&#10;w5qHn1h/7ydblPsGy/sqnv2i8sYTciQi7K6q4L4o1xnpxc+JkSlXITkm0Kp68ZWypx85+vY7c4tL&#10;cEryFPNzIEA5pSpDH+8OZniIBbpniA1mGQsYLfBsZ0ve2FzWl22UDfsoF9/84sSzT+y98Yg9p65S&#10;efwSxWJse8r2sXDxClZt2MrU2fOZMXc+U2fNYdGy5YydMJmJk6ezbPkaFi5awdq1mwV0y9i8aTvF&#10;u0sp2lVCafE+KksOsiu/mK3yGcsWLWXZgsXMnzGLCePGMGTYQEaPGcGYMSPp37cPfbp3p0dODrMn&#10;T2Hy+InMl/+1TAxu7bIVYoTrVVDbU1goFrhbYkC5LPwqqsr2sk+qqnwf+/dWUbCzgFWrV7B61UrW&#10;rV3Hho1bGTJ8PJPFOles2cW8lTuYtiafgRNn42jqwpjIbGZ7pTHSM5aVXQYzL7Urg73CGRIcw6SM&#10;HGaKVc4dMISlo8ezTWC6R2Bfsm2rWJ1EkZ1b2F+yjaLtKynasZpCaSBu/mJyYoGeETokZ3myZf0C&#10;dm7YwKaVS8UO5rJ59SrWyG/qEhdLhpMjMbb6pERY0zbbA+9kU6xCWhAi6yyupz3BHc3wk87LI9kS&#10;PQ8thi8cQ4RsmK1tdVC31kTdqjHGLjoYOYh5+plj7m9KVHYygWlRuIQ7EZDgjluYHeZeJqR0b8/l&#10;Z895WP1LdRT41rsfHLn1UgzwLFsO3GSjGN9WAeD2g7fYceiOKvYWHFDmb1Nw8IYY4APmrdmBu5Mv&#10;EV7BpMYnSiWQHJtIvtj5ig07WTd7DYXDp3NgwmwOzljKodkS9ZSRD3MWc3jOUg7OWszeGQsEfrMo&#10;mz5bALiE3ROnsabPADb07kf+4GH0CQxmUnY2ttra1BKAmTSqT4aHG3O65LK6T19Wdu9JLwFjWwd7&#10;TMUA6yvQEwDWEOgpkVd1UYR6dVXjABU7TEuMZvKYQaxbNoOM1CjZxv4/pL1neBRX3u2LA04429gG&#10;Y8DYJpmccxZCEooIhBIIJBAgFBAgCSEhJJRzzjnnnHNO5Byc09ge5zjzznveu+76V6tB9njOOfe5&#10;H9azq6qrq1utqt9ea+9duyyRFMXoXRSJpmLCrzgeLaUpaC5lJVYag5YyAq+CkbMyk8DLVgYet1bm&#10;opNRtLshl+fjGVQWJSAnNRQF6TEoz0/meerO8ztMgWJ0yCmU5EajnW6vIDMc1Yy2Zjs3ob4yAwNd&#10;NehuLSfwKnCeGmqrQH9bOeFXpqi/rQwD7aVUmfLalZ56ur8UlDCyS6eH0qkhd3IoA51VwFPH3vsq&#10;U8FvNAAFeCoA5nMfvp/LrQRZeUEanfEuWFqbwXS/Kc9Xfey00sXOPVrYx7hrd/wgjlL7D5nAgrH4&#10;0GETJebK9xBH2t9Zi3qCVEdrLaZNfQ3Ll83FVs2NWL5iKTIyUjFmHaGzyHg+iga6YXLMB8ezapHw&#10;4U/wv/Yzgq/+AwE3fkUEYRfOEy396leI/OB7xLz/C9Lu/oq0e7+i4JP/Qkr/Xfgk5qH98h0Mf07Q&#10;ffUTur7+AQOMqRe//h1XfvpvXPjhH7j5j/+Frg/eh6aFtjKgejXj7wqLKYoDXG06g65vFjbumUEw&#10;zsR6q+nYvGcBXcJBhCVlwDciGYFRyfA8F4JzdGiRUSkID4tDfGwyEuKTkZmRi4KCUlSUs0YidBrq&#10;m/iPrUcpwZaTVYC0lAwkJ/I9oRHwOevNMowxIAiux1zg4nQCrsdPwu3EcZw66ayUZ+nkAn3P0eVF&#10;EVKMu/m5KC4uRGVFGapKSwm2ZnQ0t6CrqRUd/Kyu+hZ00im2NjSjrYHQq2lEW20TWmsb0Vxdj7qy&#10;KtaKNWiqq0NOQR4Sk5MQRkdYWVqO/Jwi7N17EKvWbMVuQytY7LaF6V47aGjvhJX5Afgf80DY4ZMw&#10;WLgOu9Zqwe/oSSR4ByCFf0thVibycrORk5LK+BqFfDrLgqwM5GemoSgrhScX/y81hSjPS0ZZQTqa&#10;m0px8JARZsx9ns5PHyUl0ago4P50t9mJcchMikR6ciLKcvKQER0Fi80asJo7D2bTJuO4uR6aB6pg&#10;630AS/VmYDUrr+U7X8cyo7cwR2MaNptvQnh+DN7dsgjj3npKmeJsldFcRObRVaemwpLRbsG2BZi7&#10;5V1lLOIS3dks38ICjTcRmumLwx5HYO/jgQ9/+RU3FQD+C503v0JO4yUUdjDydt1GefcdVFJVnbdQ&#10;2X6Nkfoy4/AwShsHUVzfi/CkHJjsMIethTVs9u3HCcZUT/5vM9L4+0Snojw4BTWng9AZHIV+uv6B&#10;sBR08TzqogNvDo5WHvdY7x+Ber9QNDMdNBKG5d7+yHE9hVznE8h1OIFS1zNIc3DBuX2H4GSwAzbr&#10;12PF80/DfP5sBJrvhoeeLk7qbIWj7jbMfflFPElISvyVO0MEgA89JIOkH1Hc39bNGxAXEYiTDvsR&#10;4OWALesWwd/7OM+XRNQVEXblKYRdFv+H2TyXMtFem4EOxtLOOgKvNp8qoIqoQnTV8X9Nw9BQRTjW&#10;5xCCichNi0Bi1DmkJwZiuK+W520h18+iviIdnYyxHQ2FaG7Ih9+ZoyhMD8XF3mr0dxByHZU4316N&#10;ITq8QS4/UAVVrkgi8+W+esbLbEI2nkCTXleBGR1YxYM2wL8CoBp8aggK8BQo8nytL+d7FQfI660o&#10;A1Z0xKZ7jaDDStOYKWL3fpn4YDvsTuzB4WN74ex+GPsOGcB8zwaccLYkyHm8ygKc721GgK87Vq5Y&#10;wCRmR+DFYhcTh8xE/exL4xAaHYgxC/TH4x3tt5F3/jxMjgfCzD8JcZ/9F7xu/RM+N/4HHjf/iUBG&#10;3qD295B08SsE3/kGIfd+RPzt35Bw53cUfQlknP8EJyNy0HXjM9xi7X3xe7lP80dc++J7XHnvS/Rc&#10;uovOCzdR1tyFhu5eHDx2ECt152CT1btYY/U2Vu+djtWMWKt2vYkt+2dgEyOwxsG3obF3FgJjz6Gp&#10;pQeNDe2oLq3mP64eTdXN/CMbUVxYTleXhTQ6r5CgMESEEG6e3jjj7gn3k+5wP34aHi5e8HT1IMyk&#10;0yEIUaGhiAoPQ1oya8iMNOQRFjmsCfJzMtBUX4325np0tjahva0FHS3thFwn2uk0m+ncmhoJs0a6&#10;uYZGNNbVo54wa6Aaa/idCLwmOrxGqolQbJEHlhOQHW3taGttQ0sLtzc2oKOjHQVFxcgmYLLTsvj3&#10;1BBUBQgPjMAqxlcjYxMEMZKFBYXDx80LXidOw8/zLL9jOs66eMCcLj06IBQBHt4I8vRBVhydZ0om&#10;MuMTkRgezhgrJ30Ka37WyhlJaOUJ1VVZiOrcdFQVynCEIkK6BHFx5xRHWFnMvz2Tx0hNRw4BmJMc&#10;zfcncz2VtWgJfE+5wnDmTByaPg/7Zy5G4DE3fPj935HCC+BQsAMs3A/Ayt2OrqwSFb31cPY/ickL&#10;X8dLMx7DzHUTsYIArBpuxU8Abn73LUJyE7Bw21ysNJyFlTvewSrj6VioNQ1plXGIyY3B2h1bMfTp&#10;B7ginVxf/hNt179EQnkXUqt7kFPTh8zSdmQUNdHNVSIhrZgqQGxKLiuUXKQk5yE5NRtn6aZPO7FC&#10;Y2z1dD4Jn+POyIwNRyaBVu8fhyavULQFh6Od0bbLJxydhF6tVwBKTnmj1jeMEIxAE9UWHIMmwrDy&#10;bAAqmCaqvM+h7qwvCh1ckc0KqfCkN7cFocbHDznOTjixeT0s5s2Ci44WgmwscNp8B1a/NRXjCLpH&#10;pb1PIKh0fEhJ90cIbtfSQHQY/xd0aXmpYVg2fyoykoJZseYTdNIGl6vctdDVQNA1UgRWV30hukV1&#10;Bejjeh+h1lOfjx4Cra+1GENdrKQZiyuK4/i/pcOje2zj+we6qtBLN1eSE4++tkp0szLsa69AN6GW&#10;nxHOyJiCiz2VGO6uoKpxoasW5+kIhxmNhzqrlfJ8d9UoVePKYANhl47KAkbw0iweIx9N5cWMwzLr&#10;i8oByli+fwOgOEWCr66UrxF8TXLnBsu6UkKRx5CKWyJwZXE6dhJ8Zvt2YIelPoz3bIflQQMFgGY2&#10;OnBy28foq4EDRw1hbbsFzk67cb6vEb0d9QgL9camTSsRGORDE8MKrqUKOgYaeHjcQxj/5gvQousd&#10;YxPmgg3HzFD02XcwOOIBB/8wxH/xP/B7D4h8X/TfjMT/QkjzbZTd+AElt39C9o3vFDeYev5TpDF6&#10;pJR2ISgiG3HJRQiKSoN/WCIiIlIQGBgNX58weJ8NYdzLQSBPtIjwOBQVFeCUjyN0rFZA8+B8rN33&#10;Npaay0Sbb2K97WRoHp6JrZZzYWKjiZS0aIQGBCKWbuccndtZ6oznGTg5HYOb2ymcOeOF0LAwhAYG&#10;I5quLjk2HpnJqagpKUcLnVdzZS1PnGZ0E0bdzXRtXG5vIODqG5WyVUBWUcUTphTN9QQZ1xWoNfAf&#10;W99A2DG68j0Cs7YWur22TnS2daGrvZMnTju629u43kpwSrwVOPJ4NYzXdHYVPGZuVg4yUjPpQAmw&#10;M/z+Z87C5aQL7BiTzp3xQXVJJb9fK3KTafV3m8Fi1w4kRkfi3GkPuDk6o5jxOJrRviiXFzod3sF9&#10;1gjw8+M/2gknnY/jyL4DcDvqTFh6wJ/HjgwIphj7wxh/0hJZkzIeMRJUFqSirjADrVxvIQQ76kpR&#10;X5CJ0rQkFLMCKCA081ISkZMUTxeZiMKMRFTlZ6IsMxU2xnowmjsHzoyWB2auRuiZEHzwr/9G/98+&#10;R/uH3+LSt/9C97072LxLG++unYMJc1/Gq7OexJyNE7DJYjE2WmxCfk8bbvzyGz78n/8HR7xdsFBz&#10;GtZJ77/2O9hqthrzNr2JxRqzsUhnDgq76nH16//BICtiuce5dOAmogvrERCdjoBgaS9NRgzTQFJc&#10;KlLiUpAen4q02ESkx8QhJSIGRyz2wVzHAAeMd+OQqTlO7rdCir83soIDUUWw1Z3yR42bDypZuZQc&#10;dkDSbnOEGhqjyt2b4CMMqVYevz0yGS1+Mag9G8TtIYzGIUp7YVtAOGo9/FHGyrWM76k7F4BGX38k&#10;HrBGiLkJEu1tEWSxC/57zaC/hG6YAHyc7u8xxmC5T1h5HoZsG/cENmxcCV8PJ9QU8pwty8IOgy28&#10;6DPQw7jZ0ZhPEAr4iliWo7uFsGouQy/L3pZy9EpUlYjKymeQTk0A1d1UhOqiJNQwlg51VqKLcCzK&#10;imYiyaG7q+P7S/i+MlzoqeXrVehpKUEf9+vg+2Sf8z01fK2GIKzDpe5aZb/z3bJNtSzHUEv2uz7c&#10;xHNM2gBTWIqTEwAK/Ag0OkMBYCsdanN1gQK5Zjqz2pIsBYpqMMqkCffbDEfAqDjAmgKUFqTAkL+J&#10;hvYGGFnqwWCvJoz36mH/EVNYWGtD23ARjp+yJAjNcfC4njLEx/+cJw7aHcTa7RswY/EM6Olr4/b1&#10;S2SHu+L+xk18FM+9/Tiee+dxjCn98hdkvfchUj/6EevMjiC1qBQpF96Df9MwfIvaEVTQi6D0RpyL&#10;KERIdBF8AjMRnlgBr6AM+AWlIchPTrxcFCYVIic+h85BZoJoQT1dWmNtKypKa9FG59fMiFhVXous&#10;1BwUZBciPjEajh4HoMELZKXxNKwymYb1ltNZTsFy/Tdh5WiAsBh/pKcmIz0hFdlJWSjKyUdZEf/B&#10;ZeVoJqhaCLGOZkKJcGqlMxO1CbDqGuhyGtFSW6/E007CqZMOrINlM19r4nbZr41xVSJsd3MbTwCW&#10;7R2EmoCtE11UB52bbGtrakYDodZQVc/vUMCIyXjIyJhM15UQFYfI0HDW4pEI5wUS4h9EYAcjghdM&#10;GJ2aP+NTiF8wokKiEC4KjUIiIR0bHqM4UxcnF/jSyUUHh+HIfmuY6G9HaU4OYeaFs6dOo66imjV5&#10;GU+mOsSFRcDG0hJZEucIq5iocLg4OsBM3wA25ntgumMXzKnTx08gTOJ7SCDBJwNB81HBE7S+KJNx&#10;iv8f1q41XK7Nz0AF4VdCFYprTE0hiOkgUwSC8agpyEZpejKigs/Cx/kwjOfMw8FF62G+dCuyEvOU&#10;oUctn/6CmpsfY8Hm1Zg8dyImzH8Vr81/ERPnvoQ3l72MDWbzsM5iPh29Jlrfv4E7/wBjci6mr38V&#10;RkdXwcHnENbyJF5rNBVr9WdikdZMuEcH0S0CvR//gt5PvscFuf3v698xdOcT1LX1ISWzCFFRCfz7&#10;CbyEZKQlJiItjvGdv2s8f8f9xqbYo2sM211mOGphhWN7LZEadBZVdAGlrDzKT7ijjM4ww8Ya57Zs&#10;xJF5s+Grq43eKEbO0Gi0RiahM45xMyadjjEa5R5+dIdn0EpX3hUei87wePQQwl3SZhhGQPoFIuXI&#10;USTY2KDY3RXpx48i0NQIofstYbhsEZ6Vnt5HH8KTLCc+9yxWzJyBN8ePx/iXXsCOHXpwdbRFUWY8&#10;UhNDsd9qJ2oJhYGOakJOOh1K0CPQa62ma6tRnFtfe5Xy+mAnQdXXpEjAKFNHyT2vvS2luNTXoADr&#10;cn8D2mqlHTgXlwgtac+7OAIz0QDd3xBB1seyq7mYsbGex6tX3neZy5e4/J90kZH62hA/u6mY51Oa&#10;quOB4BLQSRtgUzXLqjwFfkrnyMhrAkC1G5Tt6teVdWk7VI6Ty+9dhMKcBGzbtga6OzRhaC63wG2F&#10;vqk2jEx1sN/OEPNXvYplG6biuOc+7D6ghWkzJ+Dtme9g9bYtWEoATls4HWd9TuPqlT4sXjYHjz3/&#10;MJ6ZPBbPMaG8PO9pjDmX2YYkxgq3mHwcY80YLzVseC786N5CQmKRlFyCgvwa5GeVoaKghl+MTqi2&#10;h+6pG3UEWhNdVnFuPgrz8uhykhlFg5XxbXGsiYN8g+DHyJAYHU8ARCAhmrBg9MhKzmbtnYzSiiLk&#10;V6bB2mkHLA5r8o9bjqOnzBGRQGdUX4yO9lb0tHcTTp2oLatjDCCoCLS22gZGgRbF3TUSEB3SuaA4&#10;NVU8baHEyXURYP1dPRjq7cNgn6ifbq2dalM6I5rqGhWnVl5YrPwN2WnpyEhJ5fcPQQRdZRAvFj8v&#10;b4T6B+Ico3V4YBh8vXwUoEUwTkUFRyEhMgEpsXQhCXxvUqbyt2UlZxEi2XRUucgh8HO4LSMxE+mE&#10;eBrLNHEtcWnI5Lq8N4xRzMfjLBwO2UFXYwu83dz4e9HR0sXJ31WSX4CG6loUZ2Uj0OssXU8cSgvz&#10;CEICKz0V8Yz1ro7H6BTDYU9nuWXtOhhqb4PHSWe6iVw6C2nsZiTKS0MLASjjoqqLM+k6MlDKmFxE&#10;yBWyosnn/y8vJYnfNw65qXEoy0lHORXi78HfKQMOe02g8c5M2K/Wgu1ybVSXd+CD/wV452VjwuxX&#10;YLhHA1OWTsCrC57Dq7Ofx/TVk7Bl70KsMH0dy8ymwSuTYPv5f9B57yNss96CrfvWYOiDq9iyewOW&#10;aL2KbeYLsVRnLvzTEnDr+/8HA5/+jP7Pf6ATlGeF/ILb3/yKj374Hfe+/A69F67y/KlBQlISomOi&#10;kRQfz++dRgcYC0/Hk/CwO45ThxxxzPowDpvuRjz/htrcZBT7eqPk+HEk7DWH+yYCeOFsBOnpIM/u&#10;KCJNLZF04AgqTxOSp86hyisQdXR7bYRc5Wlv5Du6oDs0TgU/JpyeyER0EJglp8+g4IQryl1OIZ9x&#10;O8X+EILNjBG01xQaM9/G5Gcex9QXn8Zbzz8NnQXv4tDWTXAwMsSKuXPh7GjPc+oUUmKCEezvCVdW&#10;NDcvdqOPLm+Q8XSY7m6gjcBrI6zaKUJP4He+p54xtQ4dDcV0Upl0T1mMv6UKuARs4tpE4tQEVuIG&#10;Va7tj65umOVwL0txfv11uDxA8PEYVwYaVRAckRzj37fX48b5Vl6LMmCbAFQcoAp06k4QNehEChi5&#10;jwyYVtzeiEa3FT5wgARgXTEKGNc3blyiTIe1RW8d9Ew06fx2KxOj7rLaijkrx2OF5jtYq7MQT706&#10;Fu/MnwHr48cwbfUyrGR0Xrh5GQYud2HPwZ0Y+9wYvDTtaTwzbSzGvf0QnpnxMMYU5dJJldQyrlWj&#10;vYUxsbYLvY030VbfiYbaOlSWVSGXcIiKiUJAQABSkxlt/YIQFhgIH083xlpveHmfRkh4ECJjIhAf&#10;H4N0XkTFObkoKyhUomUT3VMX42Mnj99DKPW0EEJNbYyN7YRcB/r6OtHbS6fWWY1Ll/pwYbgXXdIG&#10;R1fW1dJBddGFEWadvXwv42cz39PWjR5G0T4Csq+9B52tdGqt7WhmXBVYVJVWKGPxyulo87NykZVJ&#10;2PC7R4SHU4yY3r7w9w2Av48fgs75E8xhBFEwYujkIhm346JjkZ6YjGxeVDkpGchLI9DSslCYmY+C&#10;9HzkpeYRcrl0pgReYhayWGYmZCIjPkMps6SMS0dmPLfFphF46TzJ05Eqy7F0cDEpSKYSo5KQFJuM&#10;5OgkAjENcaEhdHCOcLK1gbuzEyqL5N7KSrQ31qOUlUw8Y3BWaiqddRl/Zx6LSk2QY8SiMDsHpfmF&#10;BJ8rdDW3Yv3q5ThywArZjLNFuakoz2UErixBVWEmoS9zotHhZSfTAabQASYp8FMAyBicl5qAfL6v&#10;OCcNCeH+/B7pKMlJgu1OA+jPmAuPDYZw2GqKxo5e6BwxwVtrJmL9jiV4a+VUvD73Rbw653Es050N&#10;7QOrseXAdKzZNxmWXhYY/OJrXKFz7Hz/DixdjyGd50bjBR7DShMrdBfAzNEU5z/9BJe+pOP7QuZ3&#10;/BnDX/yG83/7BVe++hnXv/wZdwnCL37+b3z50z9w64NP0dLZh2xWYkmJqXTJsThh6wAnq0NwtXWE&#10;6xFnuNs7Ij06FFXZ/DsJwJyjR3Fuuxbsls5D5C5j1Hn4oNknmFC0xTkdI4SZmCF0106c3a6N2AM2&#10;aPRnZHb3hI+GFsqPuaEzKBLtQdHoCIxEk3cgaj3PofWsH+rcPFB8zBlpRw4hjBHYa6ceNk6bhPkT&#10;XsTytyZi84wpsFyxAOtfegbWG9bg0O5diAwLQg5//4ykGBw+sAep8eG4OtTOOFundEJcIPAudBJa&#10;XQ0EGN1efxMuUeL4BHzN1XkKCK8NteJyXyMucPkC46uUFwnJi+LoxMn1CsTkGAQZ95N1ZVmOJ1AT&#10;DTbh6kCz8rroykDTKNip4PcH8b03L7SjhS6vqkAAOAK/EQAqrk49BEbgpobcKPCp4aeOwyoA0gkS&#10;gh0NpTzXI7FlyzLo79LAeu3l2Kq/HlqGGthhvh279mtCy3QJZq2ZgFfefR5PTXgahjbm2GpljkVG&#10;OljA6Dx74wKcCT2JRRvewUtvPYGXpo/DM9Mfw7MzH8ZzswjAxLgkXqyxCA0NwjnWkt4+/jjrFYlA&#10;As7P35sxg7GNbiiO+yTTIZSVlaG0uIRxUCwzXVZbE/p6OtEj7WEEWzcdSzedmETO7tZWXriNaG9q&#10;ZAxlTGVkba6tQXt9Delex/VWgraDMOzk6524MnwRlwaHWBMN8ATooXpZ23Wjt7NbiaQNtY0oLihG&#10;OeGWnkK4pGUiKjwa0XSbIYEhCGL8jKTTDODfIBAL9g0k2CIQTeDFx8QhMU6GeaTSOWUiO50uLZPR&#10;nZG2MDsf+VyWaCtlbno2cjOy6d6ykJ1CmCXxswinjMQ0LnNd3BwdXAahJkpXoMZ1KjU6hUpGapRK&#10;yYxTieEJiKdiQqmQOMSHxCCOigmN5feLptuLZlyNhg8j8Sm6h9CzbogOOItgLzd4nTiKoDNuhG0c&#10;AZSNkrx8lLBiKcxT9WwXFZYhIz2Hf1M64ZzBE6kC5QVFhHkgVixaiEVzZ2HTulUwI7i8WDOWZ6Wj&#10;ktG3XNwfHVFBGo+bmUwXmDTSDigQTFQAWEhg5GUlIS7IB7V56YzIMchNisYxc1PYrFyHM1uMYK1n&#10;gBVa8zF57Qt4felLeHvpm3h99ot4Y+kTWG/G6Gu1DBv3z8QW21kwdNZB23s3lHkLL3z1L7q6f6D9&#10;9se48+M/UT1wEeF0qL3vX1cmtRii+xv+4gdC8EdlUteLf/tNmfz26pe/4frffsWdr2Tq/N/w0bf/&#10;wBc//Tc+/OYnXLx1D+n8LY7uOwxXur9TR47B6YAdjlrZsDKKRQ2dapanJ/IcnOCxTRMeWpqoZUJp&#10;YOqp8o1AhXcw0hyOIWD3TthvXA6Dt1+Byaw3cXrbZrivXwfLKVMQs2s3Gjy8CMQzqHY5jVInF4LP&#10;E7XH3VB+1AlFhGv8/j0INjeC3eaV2LV0LlZPfhVzn38C+zcsh/WaRdg66SU46m/D2ZNHEeDngZam&#10;SiTFhMJitzHP/XYlhp4nAC/1EFIsL3bXEzgtuDJIQ9BUilq6cQHfUFctYdnKKNpImP1ZAjzCTRGB&#10;p14mtGT/0duu9Df/ZwkY/wp+Ir5+52IPWhlhK/NTFdcm7k3l4FQQVIa8lD9o71PANwLHvwSgwFEB&#10;YA45UYLMlHDobF8NDd3l2Lh9CTZoL8UGrZXYYamN7WbrsGnnAkxdPh4PvTIGby97F1v3GGHahqWY&#10;vX0jxi95B68vnoTFMgep7gy8vuBZvDRrHJ6f9Tj1CJ6ePgZj4ukcstMykEsQlBRkoKamGrVVjaQv&#10;o2VrkxJBh/sGMdBFZ9Y3hKGefgx204l1intrQWd7O9pa2hg7m+noWhXo9XfQoXV2oJfurr+zi05N&#10;lrtotQcJTf4TmxvR1tCgbG+tb0EjP09UXlCO2opagiebziodSZFxiCPgoggzf18/+NOp+Xr5Em6R&#10;CDgXgBgZ1BwRjcTYBMZLAojvyU7NRF5GjtJWVyxwy2D843pBRhbyBHqEWg6hlp2cyciURbARYnR5&#10;mckSYQVyqXR+KslrUqbGE2SxSXRsyUrkjY+IZxmPpPBYJIQSZoSYKJbOII6xODqA0KU7EEVKxw9L&#10;UbiUXJfXI6kI7h8WGIFQv1DEBIbD/5QnY9teuB+2xGm7vfA9eRgRZ48jxtcVYWec4elsh1OOR5EQ&#10;EUZnTSdXVk4nWMkKqYoXRQVqi4sYMypRU1xGl5qltCka6mhjl6E+tDU2YcPiRThAx+NgbYmY4HPc&#10;J5YAD2P0jSPcCDwCMJ9RWNoB81MZjbNTWUnE87v5oIpRODcxmu42EhW56di3fRuObNKEi9FObFo/&#10;G1NXP49Ji17AtPkTMH7OOMzWfBVrds9QJkOVXv2N1rOwx9Mcg59/iD6CretjeUjRP+kIf1Om87/8&#10;9b9w4/v/UiY7HfrkRwWOw198R/2IC5//E1e+/Afh97MieWrcdbrDG1/8pCq//AW3/v4L/vbP/0HX&#10;4CU4EH7OB+wpOxw/bA+7fTZIi4ohAHOQftodBc4n4LZVE16GhigkvEo8g6kgVJwJYpR1R/LhQwhh&#10;hLVftwQW82bAbNbbsJozC8dWrUSgvgHy7R1QxmPkHbJDxXEX5LMsOHgI5Q6OyLA9gCBTY7jpbcbe&#10;FXNxaud2bJryGhY//yScdLfAdNlsHNFeh5PWO2Gktx7up4+gsT4Hfl4n4M3vdvv6eQwxqp4fcXDi&#10;si4TaD0t5agrz4TMbSfx98pgy32YXaZTU6//J13sJ/BYXhaHR41e/jP0rhK2ImWZrnA09GRdrWsE&#10;8q0L3Yy/0gnyRwAqKlXBbDTgFEeoTJDwRweoek3gKPCk+H4VAMOgRee3WWcxVmnOxnbTtTA7oIej&#10;p/ZhjTzOY91reGraIxjz/Bi8u2kJJi59G1PXzSX8puPlBZMxY9NbWKL/FhZovYEJC8fhpXefwguz&#10;6ABnPITnZvJ9Fwa6MUTA9XdfwPmRDoAOwq6fcJKezg46sD6u9xKEvYycigi13i7Gz85OAo7vJxQl&#10;ig719mN4oBfD/Xx/RxdhyEha26A05JfmM89n5SOeUJNbyWLCIhDiJx0E/oyh5xAbEYlQ/2DERyUq&#10;riiRkVBuN8tOIbTSc5GXSXdGhzbarQnoRDmMpiKBXyadoTi1TIIrKzGdomtLSGEUTaakTKFbS6I7&#10;S0QanVpKDONjTAISouP53WIRK46SLjKGzjGKkjbLiKAwhAcwIvuPKCAckQSXDEeJ4fZYwismMEy1&#10;rixTwZGICopCJCEniiAYI0cUzfcq20OiCMBwpbNEeS8da5DLUQS7HoLvsf3wsrfEmaMW8HbaiwhP&#10;OovA0zhlZw2Xw/sRcNoNId5nCSueeFW16GxgpVJdjfbaOkKwGmWEf2xIOLxPueOchydcHR0YBe0R&#10;5+eHY4zFBy134aTdfpx1sYePmxNdqT+dawSBGIPsxHgFhKWMzHnp8TyOL4qykpEWx9cTopV2wWxG&#10;NoMtm+G4XR9mW5dj5rLnMWXBc5gy/wXM4sm2Zjedj8nbWGk6Aev3TcJaq5mwC3LE1W++IwB/Up5e&#10;J8816f2UIPxMJq+VBz/9A4Of/YJhKbl98PPvMPQ5YfjpP3Dp899wmeC88rfvCMCfcE2eEUI4XpPn&#10;g/yNACUU7/38X2juuwBnRxd4MKp6ObvizMlTrDSckSXtpoz5GWdOo8jVFTH798PDwBBbX54IlxWa&#10;iDbYg0xzO+RbOSB3zyGkm+5Fwi5TBBgbwXenEbxZ+hjvwLkdOxBntQ/J+22QffAgUq2skGhpiQzr&#10;fUi33o8ICxMeVxOHNy3F0a0rcUxrAxaNexRG82bCa48JzNcvxc6NS2CksxJLlr2JsEh3DPVX4/QJ&#10;W1wY6MH1KwO4NEQwES4Sg9vriwmIbKakEiX+Xh/uUFyfCmwCMkJqqO0PAFSgxnUV6B4sjy7VkmNd&#10;I+xEAj2BmhqAyvqQSAXC++AbEjXj7pVeFLOCTI70V0GLrm80ANVxWIm1BJsCukqCcCQWjwbgH6Q4&#10;wFye06W8nkOhrbMCmvrLsU5nDgz2rIEund8uG00s0ZiGqUufxyMTx+CR1x4n3F7Hc3PGY6bmQkxe&#10;OQOvzp+IOZpv4401T+HNtc/irdUvY8KCZ/ACI/ALsx5VNKaLLq2T7qyrsxd9irMj6Ai0of5hDPYP&#10;YnhoCBfPX8DQwCAGe/uUXtGutnalJ7U0rxAluQUoyMxBYpTAgxd6UDASGJtjGJsjg4MVwEUEBTHm&#10;hXJ7NFIYQ9MSEpFFUGWnZhBoeSM9q/ksC5WyIKuAkMsj+HKUCCrOLp0gUzszcWpSphFsKYzwAjCV&#10;4pUOF2WZZWIU46YCtRjE0qlFETqiaEJIWRaHFqQCnCiKwBDgSXtgJNeVZcIwio5TJMNRlGUF4FGI&#10;p+K4LkN0YrhvjLw/KJTHllIFPukoiWG8jQmLJVgJV8I9mtvF/UWERjG6hyGY4A8PZPyiG89LCEN6&#10;hDeifE7A3+UgXaA1ZQUvJ3OcO74fLgdN4HeCF17IWUR4uSL0jCuCPN3ozGJRlpfFiFSH3tZmVDIm&#10;x/H7BfkEKb+F9ykP+BCGFbl0x+kpjLvxrAhCcNbVAUesLXDK2R72B/fj9Eln/g6ByEpNJPTo+pII&#10;wABvlGTEIyU6iL95BPIJkvK8XCTGRcJcYwtcdhlg97aleGfZS5i8/mUsNZTnR8/AWrNpWGk5Hutt&#10;pmKZ2Vx4pUfi6ncyhf8vBN9PytRifZ/+osBPNPCF6rVBeaiTIpnQ9mdlXcB4/vOf6QYZdalLytPg&#10;BH6/UPJIhJ/x4a//QtvAZRw5dAwONvY4buuIE3bOcDh4GNlx0Wjg357mdQZ5Hu5IOnwY0fttYTlz&#10;CRLNDiBKzxxeK7bCa8lmeM5fg5A1mojfZojU3XuQY2uHpINHCMGd8DDUg88OPURbmSHW1ARhRoaI&#10;YmSOsTBFqOlOwlIP7noacNRcB28TfRxcsxgGM6fBa68ZrHS24emxj+D1CS8oN/ibmWnC+4wjYgmQ&#10;desWITTWA529FQRhqzLlvAwo7mqoohNrxfULBNNwGy4NdOISIXWZ+1wZIAwHOwmqdu5DCFKyfG2w&#10;ndtHxHVFhKTATq1rPJbor7ZJe6JKss7jKfvJdhUMrw9L2YT3rw3QUISx0gxRACidayqIjURZSj3E&#10;RdEIENVQVC+rOkfU26U3WPWaAFBu4dPRX4k1mouwbPNcaJmshO2JnTDevxFz1kzElIUvKPF37BuP&#10;46GJj2HcjKcxbf2bmLhkIl6Ux4guegbTCL8pq8Zh5obxWKgxBXM3vok35fG1fP+Ygb5+9Hb3oJuu&#10;TtrZ2lvblLFvJUXFyM/NRWF+AZIIrYQYRj0CLCosXIGZwCLoHB0Lo6jAQ4AgY/AESJmMlPmZ2YQb&#10;308V5QjkVJLe1iJuk9dV7W05yE2ji0vNVXpPVVH0z6BLVmKoArx4RtHYRCQx9sYTuvK5AiYpY8IE&#10;NA9K6XmWNkCBUJSARwCkKEaRtL3FhDC28m+JD4tEAt2fqoxSFM/1CAEbt0mvtkgcokiOH8sILGCL&#10;4udFhfF4odEID2KklVhLlxhMtxgqcZfwjeDnRfA7RMnnBsciPETaXWMRzG2hfF8kYZiWkITq/HRU&#10;ZMWjKDUCObH+SAo6jWifYwj1tEPoaTu4HtiJ04d2w9/ZBqGn7BDjfQKJdIbhPq7w8zjOaO3J3zIG&#10;FcWsPOjigv0D4e1xBofoWNwZ25oqpY0wF9VFeagrLVAGR2cmRSP4nBf2muyEzR4L2O7fA0+3E0hL&#10;jCHskhHp54Xs+HD+Jr48F0JQmMX/r7QHF2QTLJE4qK0Jx926WLn5HczbTtgZTiMEp2C16RRssJqs&#10;PAdE21YTrbevKQ+uGpDnmVBDdHVDn/+qTFYrGiTglBm8R14X9X/ysyJZHvyMICQURecJxgvc/+Ln&#10;vxCGv+Iij3vvp/9CU+8l7LM6giP77GC//wicDtlj725TJEcEo6ukBGlnziDdzQUxhw6jzNMX8XuP&#10;InrXXrSfC0ONhy9Cd5jDbdUm2E6dBesJU3HwzemwX7AMrps1ccbACE4am+Gqo4HQPbvgraeFU5qb&#10;cFprC/yNDeC/2wiBFrvgsWM7vEx0kex8GN4WxjhnbYkjxvp4Vm6HGzMGU96ahH0HTODgYAnr/Tvw&#10;4ktP4p15r2Od/myY225FS1sxbt/sx41LfQRPFwHWQbfWRuiJg1O5OJEKcAI9Aoy6NtiB60Odf9AN&#10;vv/GcOd9kP2V1PC7fv6v9ukYJYKY8FOpGXcu9aCvpQY5SZFKDH4AP9WcfxJrZYiLSF5TQ+7P+gMA&#10;ld5jWc6HdIJkp4diq9ZibNy+AiY2hthsuAz7HPWxTm8W3l31Kt5dMxVPT36CLvBRPDxxLF6a9wIm&#10;LX8Zz89+io7wObw8ZxwmLBqHqSufx1srnsPMNS9hxppXMWXZeCzSnoExqXRjiTGxSI5nTR/Jiz+a&#10;FznL0IAAxNDRyVi35LgEZBFK+RmEWlYOSunYihhFi3MLFddWmM11lkU5RXy9UHFveRlZLCW+Zt5X&#10;TlqGInF/AkkZ35ca90Apsal0K/w8OrjkmESuJ3I74UelcF22JUUn0NmJu5N2uLj7knY5teLCpe0w&#10;DrGEk7TZJUQmKopXJG14aiUq+8XTISZExLKMpWsiBFkmRaqOL0NfogmnOHldPouuMoGfHcvjRPH9&#10;0RFJlKqMCmd8D09AeGi8cpteOD8/hIBTLcchjMCLCItHTFQKYqPTEBmVitiETMQnZiIuNgUZjPHy&#10;7NQGnkw1+amozEpAaXo0ilMiUJAQTNfniSO7teHntB8hdIGBzvvhf2wvApz3IsTdFjH+JxET4AJf&#10;98Pw83Lk/5DwDPNjzPZFsK8P/45g1FWWobailCdnGaOI6kn95XSOZXnZdLLBdIouOGBlDiPdrbDe&#10;a4rTbsfh6+GC7GQBv7S/+qEoMx2FqSnKcJnq8kIkBQfQ3WjAfPdGLNeaglVGb2KJ0etYbPQqVplM&#10;VR72XdhVievf/IC+j7/HwCcqmKmhpoZgvzzY6RP14z0p5al3P6L3ox+VZQGhuEbZZ5AOcoiwHCIA&#10;h1nKA49u/fTfqOm6gMNHTsLpoJPiAE85nICVuSn/Z0Fo4vmYfpoAPO2GvLNeqPULR6m9J3yXEmAb&#10;9VHs7I6SU2dR5xeERGtbeG7aCpu3ZkDn+fFY/eTT2Pr6JFgsWYQzxnoE3U44a23CkY0rcWjdcrjy&#10;9wrZb44QG0uc22sCH0sjRDsegM/BvThuZYEXn3pCgd9DD4/B5KlvwPaQFTS1VmLXbg3o7dyA5Vtn&#10;QvfgcizbPoUX+iacDTyK3oEq3Lk5SPiJyxMQ0uWNdD4obq9fAChOjY5M4CTAGxbgPdB9EF5gScD9&#10;76SG3h+3/WcA3uC2D66fVyKrMs50lPMTKe161P2Yy1grd3uMjscCv38HoLwuACxBTnoY9Heswa59&#10;OjA/tAtbd63HRqOFWEon9+6qCbB2NsWbi6ZgzItj8Ogbj2DyileYPmbj5XlP4KU5TytPcBz/7rN4&#10;Ze7TmLhwHCYvGYcpi5/GhHefxNwNb2BMVkoqoZSOvMxMRs9sKotAk95GOjZCTtraCgi0Ajq1wgw6&#10;OiovJQt5qRJPRapxb5lJjKoyxi0+nRLnlkLIpSiuJiWOMFM0ElUJNlWnAuNrVJIyFCQxKhmJkVwn&#10;pJK5niLtc4ro+qRHNSblvtKUYSQEpvS2cl3KpGgej2ViFIGuHI8ljyXHF/DFCQi5j0jaGRMIWmU9&#10;JhnxfJ8ojvtGE4wxAkquJ/DYshwn7+FyPPdVlvlaLNdlBplYfo+42DSlVIGNUON3jpaBuoyekQRn&#10;BAErihKAypAXwk4+NyUxA2nJ2UhNYsmYL+2bEnsaSniiFGXRDaahKjcFdQVpqJWR9kWZ8HI4iOzo&#10;ABQnhiDJ7yTCTtkixHU/Ao/vga8DneFxS0R6HUGsvzNiAl3hf9oe3i728GdUzk6OZTxuQHdLI5pq&#10;qtBUXc3auQrVhTzhykqVzo/Y0CCcdXdB4DkP+Pq4M6bthNlOfdjxwnY/aY/wYF8CMA3F0mOclIDs&#10;3AzUVVcixM0VJtprsE1/Plbr0v0ZT8ES/dfx7pZJOOrnhEtffkHYqR7l2f+JKuL2fzza6cl2Ao/q&#10;EfAp5Y8jGhWX5X2y/wg85XkvEo/l6XvXvv9vNA7dhL2DO1zsXeHucBLOB4/C1nofz7lQtPGcTjjp&#10;iizvMygOClTu+KhyPItyw4OoNbVH8tbdCNu8A5H6pogwsUSg0S6cWr0eJpOnYTbhtfSZZ+Gxcwdi&#10;7W3hZ26MI1vW4MD6ZTi0YQU8jbcj/KAVQqhQu4OwZQQ+ariN/6/DmDLhVQV+D499GGMeGoOZM6Yj&#10;NioU7R2lSEn1xyadhZix4iVsNHsHGvLUPJlgWP8dGFisgofPIdy61Yebl/txmVFYgV9fJy73Eoj9&#10;XYSftAkSVCz/CoA3z4u6FQDeuNCh6PqFP4JPLeW1f9su4FSrTRn3p9ZNvn7nUi+hJsOpEhXYKaAb&#10;AZkafKoODoJwBHKj9e8A5PsruS/fLw4wNyMcphZboaG/Aks3z8c2cw1s2LEQa/VmwMBqIw7wvN9m&#10;sgUvTn9eeYDXUoPpmLftDcxg3H15zli8MOtJvMRY/MLMp/Hiu0/htQVP4ZnJY7Dv6A7stNLAmJzU&#10;dEIsjTGU7ozLWcmpyti3zESJnMlKDBUHli5OjO4rTcBFd5QsTkwgQrDEhYtbUrksFXwIMsXJSVzl&#10;hc73JgnsuE29LO8VaMlA4GTCI5mOKCU2ncsp3C5A4/sEdHGy/UGpknwn1fro/WU5QeDGz5dSOlKS&#10;FMAl0bEJ1Pi5Cnz4HjrORJbxXI/jsiiexxQlJKQjgRCP4f7i8mJ57ARuTyTclTIuXVlOooNNjE9V&#10;oCYDu2U8n0pJBCWd5IjiohiXRZFRittOocsWpbNCyGQFoVICSljxtFaXsYaU2YAZUUtyUMcoW1/C&#10;7VUFyIyLgB8dWWlmEnp4cnTV5KEiI4Ix2Q2xXvaIdLVGyMm9dIaWdIWWCHU7iES/E0gPO0MgnkKI&#10;lzMSw3xQnpOCjtpyDLY3o7e5DtWMsnXFhUiPiWIFFM7vGMFKIhQZqQmIiAzm/zASrk52MNbbBsPt&#10;WwnDPciKiURZZgbyCM+CwnyUsCK1pAsyMlwDE4s1dDWLsNtmCyKzQnHz26+U+Rt7CS15xGcvHaA8&#10;wL2Pyw+cHiFH9SjPPpb9fmEpy/I+vuez35Syn6Xy4HdKASDfPyhgJAAv/P2faD5/Bza2x2FnbQ/n&#10;Q444uv8QY70lUmR8XXsbkj09CUAvlPoHoMo3HHUeISi1OoZKEzs0Gh1Fs/4RVOvbIEvHHL6rtuDY&#10;ohWwX7ISxzZvRajNAaS6nkDqSSecNtTGoU2rFPg5a26AP4EYSvhF2B+B515LLHjtJWxbvhDOR2zx&#10;yivjFfA9/Ljq+R+WlmZoqC9GeUUi2roKcMDBGK+88wgWbHmJF/BErLWYga375mLb3nnYZDQT3sF2&#10;uHytDffuDOLG5R5cv0hXONSHy4y1Ny8LmASEfX8CX/cfpAKgSjf/JDUY7wPy/wqALfycFgKwGw2l&#10;WahkZV0n7o4QU+7nHd3xIWAcadcT2Kkd4B/Ax23Ka+IiZUp97q9qAwyB1vZlWK0xD4ZW2rB2scAy&#10;nelYv+NdWNrrw2jfduw8yNJ2M3SPLMe2A4sxT2sCNlnOwQLtSRg/T4a8yLi/x/Hsu2Px9IxHYWmn&#10;j1u3+2FjsxNjVL2jBBxdWRrdWYYAjq4lOVIa7SMQ4O2ntLFJHE2kg0nkazI8RToYEmNU8VOJh8rQ&#10;EIGaCkQyZETgpoq2dGl/kBpkskyQxRB80SolyXu5XZRKCIlSCB0pk+U9cjyRsl21LNsTuL8KbIQT&#10;90+ikgmplIQMgorHTlRJoJVCxyWSmWTi5e8l6GWmmBTG/OQEfra0NSZyOU5gzr83hsCPVXeyyN/N&#10;df7tybGxXI7m7xJJpxnJ34wAiSCQRNGh3BbKvylsROH8W8ORFhdJ2EUjOzGWv3us0uOqHntXmZ+N&#10;tvoKngRytwZPjopCnhQytY/qHso8Ori2qlIuF6KlugCddUXoqM5FXV4iypJDkRV+Bgm+zog9S6fm&#10;dgDBx+lITlgj4JgVoj2PID34FFKCTiH23ElEeROMEb4oz0pESwWPU1OBXDo6GYidHBeNtMQ4FDEa&#10;pxGCceHB/M7SzBACXy932FqZQX/zBhwiWM54eSAvOwvFrDzjgvyhu20dbC2MYKO7BafpVr/58Ttc&#10;/fxbwo0g+/h3Qux3BXBquKlEAH7G8pMf0cVleQB8J6U8CJ4glLJLgaIqGvdzmxKf6QqVGMz39jI+&#10;X/z2n6gfvEkAnoDT4ZNwOGAPB1sH7De34DkbhM76KqQG+CH7zBlUn6MD9I9CpW8Myk/5ItPMDsnr&#10;TZC7aifyVxsje70hkjbpIdrABElWB5El0405OCLphDNCrPfASYN/54aVcNLcqMDQz3In/KwtEe1y&#10;HFqMyc+NfRSLZ8/GnNkzlXn/ZCaYRx4di0ceGQsX92NwOLkH67fNhJbRImzavhBT5j6P1dvfxhK9&#10;ydhiswCbrWdh28F3YXBkATR2z8J+Jy2ExrqiqDQRGVlRKC1LwIWLFbh0qQJXLzGanu/9j/D734vv&#10;+QsIPhBf5z7XzwsYHwBQ7gEWCN651IXaojRlGExNcbYym0tdaT5LgR8r8D+M73sQgUVq+KlhqEge&#10;aF6tmsC0u6mCyTQSeoarsV5rIYytdWBK6K3Umw5N08XY67iTEDSF5TFDbD+wAJoH3samvXzNeiHW&#10;mL6NFbvegJbtAqwzn4UVu9/GSouZWG4iE6ycwhVWHi521hiTRreULm6LTi6JTi6V67Itlevi/JKV&#10;6CoxVtwcAUdIqtrjpLeVoIwdgYPi6HgcQug+3NSw4roATKLxgza/EUen3B2RQWVxOVOBVyKhqEgg&#10;RoCJUhivU5OyqOyR2Mj9ZVsit1Epsi63mjGWpybnsMxVJmBQlpNlMgKRgE9AyONSiQS/dPCkxvKC&#10;50WfGhvDSB2twEwBWnQEoUZ4KQon2FhGEGpcT4miCDlRKkGXNqL0SIplalQgf8NApEUH0VmFICsu&#10;VOlIyEmMpMOOQV5aImTGlsL0VCVS5qcnobwgE+0NFYymxWisKuJJUEz4FSgAbKnmOmtWea5Ba5XM&#10;FCIzghSjQ6b+KUhBVU4CKqmyzGi6sWBG5ADkRJxBjMdRRLpYI9zZAuF0h8HOexHpbov4c86IOuOA&#10;AJdD8HV1RLiPh/J35cotcXR2GUmJqtly+N0EfgLr2LBgxBKCWQRxUngo3JycYG6+G1Zmu+F04AD8&#10;6axcjx2D2WZteBnuwZ7VGogJisUn3/8PndrvhOA/MPChjPv7TQFc50cq2An05Ol8XSMAlO0dH/6o&#10;0kc/ov2DH5T9JQIrjo/Ob5iOb1ja/xT9zAj8M2789D8obT+Pg4ddcdLJE/a2TnA4fAxHbQ4iNSIY&#10;Fwa7USF3thxzRp1XAGrORaImNAkd4Slo84lGg9M5FJvbI2mbCSI2aCNqqy7idpoj7YAdEg8dRazd&#10;UUQftYObvg4cCUCHrRtwXEcD7ju04WlmAL/DVji53wIvP/UkHn7oETw8RtXpIbNAy0OQ5Pm/48Y9&#10;hx3meli86S0s2jwZa3RmYebSCRj/1jgs2fwWNlsswBqZFs6aLvDQO9A+MgM77HnxH1mCw6d0EZHs&#10;AhOrDfAKtEJ2sSv8Q8xRWRWNOzf6VfAb/ivIUcM9LHtZjkiWFandoSoC/7vkNTrMYQJweFT8vdCK&#10;WxfpSq92E2DZigNUprKS2WAq5dylagqUsXzKvb7StjcCPpGAUFRbLE9rU6kyPx3l+XId8FwmUOWe&#10;4ZSEABjsWIvlG2dBa/c6bDVbgbWGM2Gwbw122+rDcL8uf5tN0LObja22k7Fh75vYsm8edO2WYKPV&#10;21hjMQkb97+NzYffwsYj07Fmz2ykFYVhuLMekT7uGCO3ZaUTWlKmsUyjc8uMy1Bu5UqP53o8gUj4&#10;pStlIiEhN54LABmBCT5xSckEpTiyVDotudc1lUohdFKSVVBSwSr7vpJTuC6vEWQiAVUaQSVwS5X3&#10;iUOjW5O2sYy0HGRl5CnKEaXnKpJJFTJTspEhcON+qXRwaUmM6Yn8niLGStV3l+8cR7gS1lHRhBpd&#10;mgK3KG6L4msRjPXhjKMRKsmyepuiMEZ/Ai2GYLu/jYpTKU1e52up0SGEXQjBN1LK/lRmfARdXjTd&#10;VQxyCY68lDhlogGZbaWIUbY4KwWluemMvyn852egraEKLXRjzTVlrA1LWHPSBdLxtdWVoauunE6t&#10;BF31ZWivLeZ6KdrpFpsKM1DNE6YsT253S0JVbgJBmY1L7ZXor2OsyIlETqgLYj0PIdzVBkGEoJ+9&#10;OQKdLBDqegAhp+3gfdwGHo7W8DpuhwAPN2TRodYUF6C6UNp/U/l9WWlERxKAoXT8oXSDoYhmPI6l&#10;uz13xh3H7Q4rA69lUobdmro4pGGAo5t0sXvlFpQUVeH6978TbN9h8H3G1Y9+I9h+4bpIQEjR1SlS&#10;tv2Ktg9+UtTOba18vY1lFyOz0n5IDROCl/72Gy5+yej7N3GX36H/o28Rn1+Hw45ecHbxwbHjnnBy&#10;PA1rcyvEhvjh4qUedDdXIdnNja7PB+1hSWiLpusOz0ZXVC76Y/LQGcbKxNMf2fbHKEcUu7oj5wR/&#10;O9vDiLdnhWG1By4G2nA10sIJvW1w1N6E4wZb4EEA+tjux+o5s1XQk+muKHn+78NjH8NDIgLw2Ree&#10;xzrtpZi74XUs0pqKpTrTMHPVeLy14GUs3jAdS7TfYpSjm7Gegg3mr8Lg8LvYbj0TxnazYOWylK5n&#10;BfzD9yE8whF+AdZIyziJjrZs3Lrcr7g0AZaq3U9KiuAS3bjQzddVunGBMXpEsnzjIkUnd1N0mY7v&#10;EqHH5RuMt7epO7I+yv3dvNCmAPAmI/Btbq/M57mcEauceyXZCaq5J3NlqFUst8ejNCcJpdlJyOW1&#10;kJdEA5AYwXMqTlFeajQKMuJQIiMf0mXUQQQK6XDLeT5LlE5LicB2w/XKIzF3HdJh9F0ITYtVMHc0&#10;hIWDMXYf1oWp3VYYHVgCE4flMDi4Eiu2z4L+gQ3YaDGPlckMLDWbhBX7XsQKiwlwCbVBR18Nutvr&#10;6TArCUC6K1XHBUXHlS7g4zZlO4GWGk+3Jr21CXRwhFIK19NHAJXIbclJatiJw1I7L4KNkEtNzUY6&#10;QZWhKBeZaflULtIzCK50blOUjUyWmWksU7MINTqOVGqkzEpTlTJJQVZiIt1IPDLiqbg4RelxsYRQ&#10;DL9/FBXJ9UjGeJYx4ciMIXxio+i+opTYmcl9BEgZisKVuyAyE9TrEVyWePpgXb1N2ZfL6Szvi/BT&#10;vabaT4HhCBRlPSsxhq8z6ibFKr2lcmtZAV1eYUYywZeCYqokO40nSgZPmEzlPt3Kwmx0NNaitbaa&#10;AKykEyylEyxWnOAA/2H9rXWMvRXoapBpjqSsQBvh2FCUhTqpQQlCqTmr6QhbK7Ix1FyGSx2VuNZd&#10;iatdpRioZU2dGoIU/xME4QEEHdsDH3sTnLHbBV8uh5w6hEDXQ/A4agUvBxuEn3VDYpg/XSqdZV4G&#10;CjJTWfmwskxORDCjpL/PGZzzOo2IQD9kMjLLkJl0OmjvUydhYqSLvZpaMF+2DjvXb0PbwBUMf/07&#10;Gu/9gLb3f6arI9TeF6cnDvBXRt3flbL9w1+oX9HK11q4Twtfb2b8lefB9FDS6SEdID0ffIu225+j&#10;/sp7KBu6gYrzt9B1729IKKiH06kgeHhH4qS7P06e9Ia1pQ1C/LxwkWC4PNCOOv4fUpxdUOsXgc6o&#10;DHRE8nePoCIzlfXW0Hg0BoahJSQc1f4ByHJxRTJdY5y9Pc5a7IbLzu1wMtxKyK/HkW3r4ai/AW5m&#10;+jhksF2Z7UXp7X1IJkF9GI89/hSeePo5PPzYk8pzQCZOnoD12guwdNsUzNd8A7M2vobX5zxBFzge&#10;C9ZMwQzC0NR5PcyOrcC+4+uwz1kDTt5GcI8wxBGv1QiIY8UVao2yokgMD5Tjzp0G3LjahGvn6eDo&#10;yG5cVAOqXSlvKcvcPtLxcY3AUneCyNAYdXllsBkX+xtwvrcGF/rqlHUZaqPcT9wt9xLL/cONyh0q&#10;Qx0yXVYDLnD7UHs1r6NAnuvByjyD5fkpPFfExaWiokDmCVSplvG4ujBTOU+lbbteOkmYZFTDZFSl&#10;zOCseoqbuEimnMZKFPB4eju3IDTJByf8DmPzruUwOqiFvc6m2OO0G/ucdmK/kz4sj7BS8rXDMc/D&#10;2LFHF8e8DmKz6Xxo7J+JVQTf8t3jldEJuiaboG+ghf17zRHPCnxMOh1ZelIO0hPVIpy4npWSR/Dk&#10;EWLcJtBK4zIBlyyOjoBT4iUlTi6VsEsnvOQ+zAy6swyBmQx3obLTM5Vb7bKls0WR3IubTKAl0r0l&#10;8LMSkKkW4ZaZFAd5NoVK8UqZIe1lCTHIIeByCJ8cAiaXoMpLjKJkm7isCMZL2R6JPCpfEWsaZV/W&#10;OiM1T3ZiGBU+Ilnm9gRCkseWModubbSy+Bn/N1LBM5LL8lkxFKGXooJeQbpAL5VuL5W1YTprw0xF&#10;ZTlZBF82KvJyFFUW5NEB1jI21KCllgCsKeVJUIVWusGy3DRUUALB7qZqdLH2ErXVlihPwa8ryaZj&#10;y+JJRjdYmIa2qjycb6ugynG+pQQX28txpbMKgw1FaMyPRwkjcmqQC2LO2iHM7QDOOZjjzBETeBza&#10;CV/HPQhwtsK5Y1Y47bgP3icOI/DMccQE+zD+xinjCHPTUhFwxgthvn5IjIxAXFiQUgFlp9Dpyu1z&#10;CawIGJ0dd1tAb8VGHNzviKEPvkfvV/+NFrrA5js/ouXuT2gVIL4nsZcQJAA7GY/bqHal/BXNdH8N&#10;732Pyptfo/zKxygdvoWy4TsE3m3UXX4fLYTg4Oc/4uI3v+POL0BySTOOnvTDqTNhcDrhjRMnfXDQ&#10;2g4hvt64PtSD4Q4Co78N6f7eSD5+EtVegWj0i0Y943CtdxjqfAi+wCi0BUWh0uscslxduJ8zou3t&#10;4GVhSthp4aDWBlhuWArzdctgrbEaB7atgp3BVhhvXItxIw86krgrT4Mb+4QA8Fm6v7HK9ukz38LS&#10;9W9i7saXMGfLBExe+iJem/0MZix9FfPXTcTE2Y/D9KgmmoZzcO+rQfRfa0DvtSrk1/shOMkS0SmH&#10;kJ8TjLvXOnHtYiMhWIsrF5px9UITLg024orctTE8IrmjZEBugWvAlf6RW9nktjm5LW5kdhe5s+O6&#10;MsBZbnmTSQ9quY2/kXRyCCyH6B7pJG/TJUqP7y1xi6xI7tJxvn9jEB/eOo/aMlasRekEWh5a6kp4&#10;7pagtaEcbTw/25uq0M7Kurm2VCVp1qmSZwcTfDVFqCvPRUUhr4ncZAKT0CxMRVVxBqqKaAoIzsz0&#10;aOzZb4SNOkuxyWAZDKy2QM9yC3bs3w79PdrctgrbGY03bV8MQ1Nd7DLfhRNuzvANdoXRnpVYovkS&#10;VuiNh97eZTjhYYOt2zZgycJ52LZpPXS3aRCAhJi4M4mg6eLSCLB0OjdV9FTBTK30VMbbZLrAJDrD&#10;kTszZHByepIomRE0iVBjhKZkZuJMQk6kwIwOIZsXT3ZKrHKRZCcxFqYyEqbSOVAFo1Q4ogJ5PZm2&#10;mPvn830FKdEopApSCL5kAi45StlWwDKX63ksxWLnJ3F7smp7Ict87pMnMx1zXQZtyr4qcX8eWzoX&#10;lIg6Sso2Koefr5Z8V5mUIJffRVU+WJbXlL+Fbqkwg05P2vYYG0XFmSrolWRlqMCXl42y/BwFJKIK&#10;xszKwnz+4wt4wtQTgLWMvNV0gpX8nWIR7O2B7ZvX8DvE4mJvG2NcDTqbCcGWGrTzRJMxU9IDV0sI&#10;SluKDErtqMnHMAE43FrOshwX2qsIQ56Mch9mYQqainjCZbASifNDeqgHUoLdEelpD//j++DnZImz&#10;dIWnDxrBy34XQWgBL6e9OGVnCU9HGwR6OCMh1A9pMVGEutwuJ73vdMD8H6ewskplxVUgjxHISkNw&#10;kB+cHR2wz2I/Tp8JQGZ5E+qu/Y3u7hc03fsJTXSDzXR7DXe/Rf3tv6P61tcoufo5cofeR97wB8js&#10;u4u8wQ9QculzVN/8As33vqRb/EEZMC0DqaVHWDpHej79CZe/+Sdicmtx5LgvnN0C4XDCB47OXrC1&#10;dUREcCBuDvZiuJ3OZaAFva1VCHGwQ8LBI8g+5orcE+4ocPVA7jE35HM53Z7AP3AY/vv2wGuPKZwN&#10;dbB/8zqYb1iBXWsWw3j1AuxYvRA7Vs7D3k3L4LJ3F5bMeFt5GLp0ejz51Dg88vgTeFg0duSJcDIG&#10;cNJrWLRyEt5d9yzeXPUMJix8Fq/OfA4rNGZDc+d8TFswDkZ7N8DIYgOsDu2AzVEzOLnvgYH5Quyz&#10;X4ncAm90NpbgSl8rXVo7Lg/14jKBdJUQvH6xk1G4h+rGLUZYuVXtvesDeP/6IMXyhmhQtY3lx3cu&#10;4OPbF/DBzWFqkBrAB7colrLv3St9jMB9uD5M58xK45oMqpYYzbKnuUqZrqqrpZKVYQxK81JQxKib&#10;EBOEmAh/JMaGIDE+DAF+p3HW47gy1Vd4sDdCA87A98xJ+Pm4MT24wNl+P45Ym8LTxR6B3q4IlO2e&#10;x5kqzrKyjYYPK159w03YrL0cxlbboLNrLcG2DTvkuSD7DLFrvyHsTuyDttFqbNy6GIcO70E9DUMj&#10;v1thcTzPAVNExJ9GjTzlrqMePa1NBHaR0s7eWleOMVkEW1Z61igx/tKlybRXGQRaZiJdWiIjJ5Up&#10;UKMyuC2Lji2HDk56MaW9SC7OHAUGVGo8lcALI4GxSGYWkXgUp7QHFGUSEJL/02KVsljE10plssoM&#10;GfgbhxKqlPtKWcL9REVUPtcLuF2tfL5HtuWny2v8rD+pIE2lQpFE0Pvi+6UUh3Z/nUoZKUeUT0l0&#10;VU0QKrMkJ9+XytmpIq061qqUymhLEQxq4InLu+/08gk9Aq+8KB/lxfmoIPREVaVFqC4vRkdzgwLA&#10;zsZ6RoFy/s6xCDvnhRAfD7QyEp/v5sXbRhfYKlOMCQArGRuKlcZngaA4wdriTLQxRgy1VRJ+lcqT&#10;u4Y7qpW40sKYUVecjvqSdJRlsUJJDWOlEol6usbiFEIszAtxvicR6nFUicXedsbwPKQPj8OE4dHd&#10;OGtvQVkSjHvgfNiSztAFKbFhKMom5PPzkZMhiSIdxZTMU+gf4I1Auq3YsBBEhwTB/dQpJNd2oOzq&#10;pyi48CEy+u8hm7DLGbyHrP5byB++h9Krn6D8+heov/ctmj+gO/zsH+j+4r/Q/TnLzyUK/4a+T/+h&#10;qIfRufPj39D16c8Y/up3xBY04OgJf3j4xMLVMxTH3fzg5HwaoUFBuNZLB9jWgG7GuPMX2zHAC8Vj&#10;lwl8zMwpM3hz2WvHTnjoG8FFRxdHt2yB2aql2Ll8IYyWzoHxivnQXzYH2otnqbRkJiwIv9N7dsBu&#10;lx7eGP+SEn8fe+wJPPHU0xhD16do5Clwj499BBNeegF6BmuxaP0EvLVyHN5c8TzW6C7EOq0FWEwH&#10;uGrLZOiZLMeazbOxSXspdIzWYZvBUpjQzTifMsTBA3robKjB3YvDhNwwI+9lOsFh3LzUjYsDbejj&#10;RX6ecLw82IGO+nJWrJnKk9Ua6LYaaui8qgvpzspQWcoUxxRUItNY1ZRA7vAJCzqDyNCziArzoZmJ&#10;REG23A8uA96jEHrOHUmRAco8kvKg8VyaioRIP8SFn0PwuVPISaXByIhlBRiOuChCkPtGEYTBBF6y&#10;TLiRlchkkICKIlbQZUw7pZmoLMkgjPjdGHeljbu5WjpMZPboIlb+JUp7bQldoeUeA1jbmbIS2Ipd&#10;VtpwPnMYZgeMYWVnDhMrfZju18f2Heugo7sazscOoJv/Y3muiDwbpK2JjpQVRnVJFj+DkTotBaE+&#10;njRhkTRvjMA5dGt5MhNwShIdWrwS3TLpgDLponIUJyRRTlyaQIFgEWCMQKWIACoitIoIG2WZKpZl&#10;biuU7ZnS0C8NpEkolrnl+AMUc10k+8i2sswkRaVcFpVls+R+f1YJVZhF4IxIbs4v4j9IkSwzXhZm&#10;paCQEBIVCJjuQ0nV5iYqypCScVQG8yqSbfJ91OKxR2k09KTDQtrtRMox+ZlqKdH2vjL+CD11xCX8&#10;qhhzK4vzCL18ngAFiqpKClHNWqlGAaA4wDqe5HWMElVKR4S/pxsSwoNwvrMZQx1N6G+rp4OpRXcL&#10;Qck43FIjLpAntzIEQSDIfzZPeAHesDJVukoDdIEyL5sMXK0rzSKgWflksnJhBVLLC6E8i8BPDEV2&#10;XCAyov2RHOqJBL9jCPewhd8xS/gwJp8lBL0Ylc8eNYUXo7Kn416cdtgPTydbRPh68Zg8sQnCiuxc&#10;ViipiA8KRLTvOYT5eCE5JgIxsXSdzR2ov/Ex6m59gbq7X6P+/e/QJgOdv/4n+gmxvr/9ir4vf0fv&#10;3/5B/RM9X/wTXZ+LCEDZxvVucX6f/qaUypCZz3/B+W/+heTSDji7h8HTJ44ADKNC4Orui5joWHQ1&#10;NqCBv3M9Y1p+fgoqCzIQ4nICGnNmw1ZbE/s2rIPFimWwXLUMJssWQW/eu9g29x1oLZiO7YtnQmv+&#10;W9g0czI2zZqCrXPfhtmWlThtZQxvOhijdcvx1GOP4qGHH8GTT4wj8B7FGC4r8CP4Hh07Fk8/+SSe&#10;oSO0NDWGqZUm5m2QeDYZ+48ZYKelBlZueAvzlo7HBrpBbcM1WL5uDqbOoGNcNQ1efkeQmR+G43Q7&#10;MYRURgyhkp6sVKZ1jJUSM7MJoNDAMyjJT0Ubk0FpvgwfC2UFFYLUhHACLQl10rZGsLTUy8O9ctDM&#10;32KwuxUD3c3o72pAX2cdetprudyEC/2q8X+36SpFt6RDhK7y3rV+Jfp+cu8yPr57UYnANVQDY22L&#10;9PrWSdwleKSzjhBuIWCbGHulM6+RYKrhuVdTlolamSaLEbiOEJT0Im2DkmDk/KwhaBsraBKYZnbt&#10;1oGO8Ras0liqPPtX2vH0zDSx3WQLNHeshYHZZmyRsYLr5uPQoT3oa29Ec0Uhr8M4xuoE1JSkMaJL&#10;m2Qm+RaPUN8ziI/wRVKMH8YUE2TF6Yko4cVfQiiVZPCi4A9ZkhnNi0PAk3xfxQrIklTLhFZRFt9L&#10;YBXzh5UnkAkIFPeTk8IPZ+0hvT9SclupNPiLGIvKclIVlXO9PCdNGZqgSPZT3qtSWS73G6XSbG6/&#10;L1lXbxtZls8XSEnP6v3XKX6W6pj8O2R/ZT1tlOR7C9zUr6mk/C3ibCiBnsCtLJcRVpGq80JK2S7L&#10;FXlZdHhZvLBUsPuzqgm/akbdihLCr7QQVbwYq8pVqq4oRk1lCSOwTEWmisEtNfIkOWn/y1AAfKm7&#10;jW6uCYMdjehr5YnaWo+uphq0CgArWMNLrVemGmLQXluM4U7VA23OE37yEBuZMbiuNIMQ4AnGE6s0&#10;WyqrGAIwElV5rJ1zWMElhyM3MQy5CWGEIS+a5DDkxAciKdgDMT7OCDt9mM5wL7ztCcBDu3CWMPSW&#10;GWuosw574etkg5DTjso4yNL0dBTGxCE1NBzhAUGI5XJcbCIKaprQcvkOKgZvoPz8PeT13URW11UU&#10;DtxC+YW7KBq4hqyOi0htHUZMbS/CKjoRUz+IuOYhRNZ3I755ADl9V5FLJbUMILP7AiPzTUbl2whO&#10;q4A74efuFQ03rwic9o7AGe9QuLm5w8vdDaF+3kiOlQdj+UMelFNRlAfDTZugsXg+LDU2wmTNUuxm&#10;xN2xcgGMls+H7rK5dHqzoLngLWx5dwq2zJoM/cWzYa25EW5WuxT3d9xIByvfmYpHHhqDR594Uun5&#10;lae/KQ9AZynub+xjYzHuiafw1KNP4O1J06CnvwlrtN/A5t1TYXJwHXKKo2HnuBsLlkzCsRPW+Oyr&#10;9xn71uPxZx/FyxOfwtqNS+HsehSD5xtx+2YLgUQ4XezF1UuduHmlhxrANW67c7Mft2/04db1Pnxw&#10;Zxgf37uAD1l+xKj74S2Ju+dx9xoj8Y0hfMht710fwp3LAwRbP9WHO1f7cPcqly/3E3h9Ss+wdK7c&#10;4rFvXurgsnS2tOP6BfW9wx0oL2BlwlRRRWiJ0xKoSSeHDHdREonAjedkY2kuRcfHSriuXPYTqZ4b&#10;ohoLWEBw5aOF761mhVzP8zSTTs3ASBMbtNdis/4GbKQr1tu9GfoWW2GwRxM6u9dht40WtIxXYJv+&#10;cljtM0BRLlNqXDBiAj2QFO6HoLNuCPF3xdnTx3DO4xQCznrC1/Mk3Hiujimje1KrnAAoo6MqI9DK&#10;Ca8yBV4jEoDchwphIetqMEmZRziMUrkiAo6SBvyyXK6L8jIICer+PirJegVfG71NhoWMXq4mYKpz&#10;VaoihKpy6DbotmRZOR4/577U77sv9bGkHCUB2X+UdFIwsubm8LcQF5erErdJWZ4vkXZEBYSciDVy&#10;FeNtFUFXXVSgqKa4kCdBkUqlxYy6EndVjk9ib01FibJcW1mqPLeko6kJbXSBLTXVrDUr0FJVjq6G&#10;agy01DPWNtDZNapcYEsdXQ1rc5k5hDFYhszIAGqBYAdr4mHW5ueVJ3vJ07yquS+jMqOHRGTpLZah&#10;CfIsiuLMGC7HU4z5dIPS9iptrqK8NEkAMcgmEDNjApDKiJwY5I54fxdEnjmCwBNWijP0sjPB6YOM&#10;j7Y74WlnBhdHa7gfs0XQ6RNIDgtAVkoCUlKSkZqWiYziSlT2DKOo5yJyewixxgFEV3YitWUIeV1X&#10;kN1xCanNw4ir60dUdQ8ia/oR20AYNp1HZOMQEtovI73vBrIIvAyWeRfvIf/i+yi9/CFCsitx3Csc&#10;bp6RVARc6ACPu52FPIP54mA3rg51MB624coFAoQX/EBXI0K8T2PFjLewV3MLdq9fjZ1rlmHH2kUw&#10;Wj0P+ivnYDujrhYBqLtoOnavXoijuho4vlMPx022w3mXLqw0NTDlhefxOCH3OAH40EME4BjVYy9V&#10;zwGW9r+HMZZx+LGxj+NJ7rdy9bvYvGMO1pm+jQ3ms9BzswrZeZHQ2LYCRhbbcfT4AUx+6zVMeOMF&#10;TJ42Hu+8+zo26ayBV/Ax5JYHoLIhFkPDdbhHuJ3vb8T5njrcvCygaiOoWlW9wdT1Cy0jvcIjw2LO&#10;dyjLN1jeutil6KbSdkind6VLAesN2Ve20fHdIvRuX2onHFlebud6K9XG9Xbcu8pt51sJKzrLMsJM&#10;HkRekcM0Q+BxWcYH1jHm1lN1rHCr81JochKUlFeSk8jrJZXXisw0zlSZEY289CiaqXikxgQhOvgs&#10;gn1OIcjPHQcOmmGb3kas3rwEm7evgBZdn9auddDcuRqbDZbAyHIz1mvNx2bdRTA03ggvz2PwcDvK&#10;Cs+Rcob/mdM453kCwYFeSKdrrqyqQEJcNOIigjBG5naTCS4FTmWEmziy+9sEYLxQpKxQBimq4FVZ&#10;IC5HLiKKpQK0P0l5naoqJKxGpN42+vU/a/T+f1YNAfNA/KHzs+9LZjWpLBDJ54jU639WDveVHlfV&#10;uji20ZK7MRTxtSoBmsS5PEZWAk+WRVUFMouKPGyc60rJdYJOVE3YjVbNCPTuq4zAE9gRenUEnlrq&#10;dZk5u6OpRXlaXYvcq8t/VltthXLL2lBboxKBh8UFtjcQgLXKkBhpO2mQ3jVpC1TuIlHdRykAVCDY&#10;XcuymrGYr7EGruZvKRWGVHDFdPHi5EsIw+IsaeeU9k5ps41HgbSj0vEX0CllJ0UgMy6E8ThIicmF&#10;KaHKgOvsGB/EB5xEpJcjzh3bB7eDu5QZa9wO7IK7rSlLczjvt4Db0cPw9/LiSRiMhoGLuPT1T+j6&#10;7Ad0fvYLy1/R/dnvXP4V7YyzHZ/8io7PfkPHF/9A11f/QueX/432L/4brVTLl/8LLX/7X6j75DdU&#10;ffAjyu5+i9yrnyHrwkeovPk3+GWVw9GDsdcjggonAIPh7OaJ/NxsXB7qxGBXDVXHyCdtZaxo6grp&#10;FkJhvHENti9aCFu97di9aQ2M19IFrp6PHWsWYseqedi1ZgH2bF6OI9s3wdFQCw4GWnCkMzmir43N&#10;Cxdj3COP4sknH1c6QB4eIz2+KgAq4wHlcZjiBPna008/TUiOxSuvP4uNhguwxWoOlptMhnvUIVTV&#10;5yOvKBPeIe5YvWkhps+aiClvvoyJU57H0nXTsdfRCOaO22HuxKjusBpWdlsRm+CDJr7vylAj7l4h&#10;xAgsGaB8UwYqE3x3CK/bdIlyy9ptwu62gE0AKENghrjfqOEzcoxL0lt8f67AFqW3WCpPaUKRp8DJ&#10;g5WkHGgvxzB1obMKAR6OiCZcMuUcSYlCEn/PqKAziGNUT48NQm5SOCvWaFaskUwXoUrnozSNVRVm&#10;8PrIorlKYkUbzUgfhQymjtMuDjh2xBon7A7AytwQW7auhI7hJmgarMfarYuxiXF3s8EyQnAVthgu&#10;xbYdK7BRZxE2aC2is96AhOggRfGssKPDfRETEojYsED4envAP9AX/sH+cHZ2goMtHWAlXVAVwVNN&#10;aFRRNQSJsky4SflAcuGoJdMpibivNGrKGB9l+YEEWFLWFOfcl3q7+rXRkmPIPrXSDjCi0e+V9bri&#10;/D+olvGlht+jRr6POC5F8nwCWmi6sBpK1lWSfVSq4fvk+1dxWYEhJWVVkUj9t/E1rldSFQJXeb2Y&#10;x6aqpZRjj4Lcf4JefRnBxlKRLFN/BmA9HZ6qLENXa6sCwLb6BrTW1jLe0rk11KK/VZxfk9IOqACQ&#10;MVhcoDjA1ppSNCpjBksJwUI6wXy+p5zOTzW1umiwvUa5na6umH+bRHSJ63S54uaL6f5VpThCQm+k&#10;s0lOUmnLlWnz81NjkMOTMychhLE4HMWpEShLj0Ela+xyxuiCpBCkh59FtM9xgnA/fA4Y47i5Lnxd&#10;nBAfFYPwyDj4yUSwsSnouPUJuj//EW2f/4LGj6kPf0bjBz+h8aOfUfvRTyi/9x3KqPwbXyH3+pfI&#10;u/E1Mi59gdQLnyGNZfzAh0i7+BkSBj9A0vBHyLr2FYpuf09g/gvBuXWwdwvGKUZgZ7cg2J/wYbR0&#10;oQNMogPsUJ6fMcBKYbCnERcHWtDTUqF0xp05ehCbZs2E5ZZNOKC3DeZbVsOcwLPctJJagf2aa2C7&#10;fSOO6mvAnq8f1dXCSVNjWGzdgpcfexKPE4CPjiX0GIPF/QkABX4K+Fg++uijyrjAp556Cs88+yIe&#10;fXwsFqycCkPrJdDa+y7Mj2rhxp0r+OjTD9DcUQ1t3XVYRQc6le7vlUlPYYPOPJjba0Jjz0JoEpqG&#10;B+ZDx2w2AiOP4tbtHlxjVJV5AOXZIf2tqgcpyaMyL448FEn9MCTlQUhSCYw86FxevzIkM0bX83ep&#10;Qm9rhfLQJZlYVZknkL/RhR7VeSRT7asnSpUxgTIxw8WeZiRGBCIrIYZOjucTzUO+NHWRC1W8pptr&#10;eN6zQq6iA6wolGQmbfOJrGBlXoEw5b1BXm4I9/OA72lnZCXJraVhSIkMRWJ4IDzp4jZoCOQ20Olp&#10;QW/XJmgbryP81mCr8XICkCBk/F27dS40dZbDdKcWDu3ZCVtLI9juMcAerlsZb8eeXXrYQee+XXMj&#10;jHQ0sWO7BnZu34wxtSUEwn3IPFhW1gkBgYzApr6kgMtyARWqJOvM9AqY5Mb9P6m25I+laln2zx1Z&#10;l15L1et/3D5aqn3q7h9DJgn4o2pL5DF7FL+TTAkvqikaFTllvVhi6AOp9uWy4tgIMh6/RpFqWVnn&#10;Z1fx76ukY6pgLSVlFaOlqJr/0Ooyvp/HrylRgU61rJKsK7Arl2mn/qiGirIR8MmjLstRX12OxpoK&#10;BX7ynJXuVnlEZwvaGxoZY+vR2SCqQZ/EX3F/nSoNUYNc724mJOsq0CRd/woE5an8hQRjxSgA1mOw&#10;rRby0GrV/5N/t3TGyHAcOWmVtk3pvJEOHRUEReIIBY7FmTxp6QjzZDgRa/mClAgUE34yKUM59y/j&#10;CV0qo/m5TdoMM6N8kOTnCHfnfajrbEX/J1+j9s7f0Pj+V2h9/0tUXf8EBZc+QM6Vj5B/7QsUC+Qu&#10;f4ZMuri0ix8jrv8e4vvfR9IQl/veRwLLlEufI+Xyl8i48R31PXLv/YyC939FwQe/KSr+8B9o/ORf&#10;8EmuhL0rHSAjsOuZCBxzC8DBw86IiY7EleFuXtysTDprMUAAStnZVKrE/ghPVxzQ0WHUnY/9Olux&#10;T3sj9mmtxQGtDbDlssDvEOVgqIljRttx0sQIh3S1MWfi63jqYUZfQlDG+T30iDz39wH4RkNQpYfw&#10;+ONPYdy4cXju2bFYs2E64TYLKzbMgucZV37PCNjQMS+cPwNLFr2LmTOmYJbMFaj1LjbtnAONvXSi&#10;Lpo47KmDI6c04R24H63NpcrzeXqbq9HTVInO+jKeL1W43NfMqEuHR8mEqkospiO8dZnRVSKtOEaR&#10;xF8lAktnB50iJZ0dty5Jxwe3XerFncuqtkHRvWsDStvhRwT2zUuDCD53FuEBfoiLDEegrzdCAs7h&#10;tOtxOB+1xcljdvAi2E6fOIqTDtawZ5y1P2gOu/2mOGzFtGBvDQ/nw3SRzjhmawFrc2N4HD8Gf7eT&#10;OHfSAU4Oe1WOz2gVVmkuwMqNc5QIvN10A3TNNmAr3Z/WjpVYRwBu1lhAyK3Dvh1bsddgHSz1VmGf&#10;0Vrs0VsPC8P1MNdbCzPt1TDbtgoW2ithsm0RxqiGT6gBo5KArV5Z5gUzApr60iKCqIiltCMxcjHK&#10;1ZdJz6NKDTKNEzV625/1n/ZRQKbcQP1gP/X2OvU+VC2h8weVq7bVyDK/Vy2/l6hupKxV4CTLAiZx&#10;Ztyfy6NVU8rt/OzRqqbkuNX8bQR4lQr4CD0BH1VDh1Ujnz3ymWpnN1o15fzcCom2KtjdB54iAV4F&#10;GqpFlQRg1chyBZSn58mzjuXBUg3y+M869PDkFgc42N5IB9OsDIURDRIuPQRjW70MmiZIFQBKj1vx&#10;CABltL6okRdHDQHI35K/Qb1AWiJ7vrRvZimdLKrOHOnhVjlBtZTOIUKwKF2eEyJjI6NYRhOQ8SjN&#10;SlGaTMqUfaSDLB6FqXydMacg2R9hkb7Iau0k1N5HDB1b7KVPkXzpY+Rf/RS5Vwi1C+8jefA9pA9/&#10;gPTzHyL94kfIu/UNCujmSu7+hEqCrZJgq/jodxR/8Avy3v8F2e/9gky+lnHnJ6Tf/hFpt36gvldU&#10;wm1+KdVwPhWuwM/lTCROng7CEbsTiAwPx1BvmzL+r0dER9zTKgPKS1GRl4JwDxf42dlBZxEBs20z&#10;bPS24pD+FsZcbSXyHtupTfhthbOxNlxMDGG3fRu2L1yAV554Ek889hQefvQxlftT9ODh5+p2QIGf&#10;ROFHpENkLKPwE4/j6Ucfx7NPPIHxLz+Nl8ePw+xZk7FTXxdux45DT57qt2IZwkP8cOioBUz2bYG+&#10;1Qro7l+ONXrTsc1kPmLTTqKiIg5y6+RASzsrObljQ9xZC6Ot3MLWpzyz49ZFVVueIsJPSgHhdbm1&#10;7aK06420A7K8QwhKL+971wcV0EnHyO3LhKGIMLxKF32erq+rsVK5bTMnPRkG2ttgtssIGhvWYcOq&#10;ZdDZuhG7DHVxcJ85PN2OwdfLFedOH4e3uxP8zp5AVLAnIgNPI+ycC0K8nVny/+PngkAPe1gQXsZa&#10;G2Gtrwkb/t5mu7fQ5S3Hev0lWKu9CJt1VhCIK6BtslHpAdbcsRoGZpuwiRHYwHg1nd0KWFDGG2fh&#10;4M4VsDaiK9w6H1b6S3GQoDyguwR7NefioP4iHDQiAMUtqG64V0nWBYpyA35DBUFUQTfDsk6GWfCi&#10;rpfJNBVxWdqc/iRphxI18n3/Scrx/iT1e5XlEY1+XWCnlH8pcVwETemIyuSRgdT9ZSkfwEkFrhHn&#10;Vsb4qsBOpSrCT6Q4PAJjtGoJZuWzFPHv/wuHp9Zfg0+lhioCb5SaamruL3e1tKkA2EQANjbyRJOa&#10;nfFE2v/o+gR8F3paeRK2YahbLugmOsVaNNfK/H4ykUIpmquL6QSqCD5Gmx4RT9iGCgKQFRD/ZgGg&#10;uPgaacOUAdlyK57SKSSdVdIDLiBUlWV0h9LxJS5QBUHGY0ZGGQWgdIxJB5jSu64a5iTjNQvkXk9G&#10;5fiEaBT3X0YGHV78jR+QeOsnpNLBZd34O3Juf4Pc935Azp1vkX/nO+RR2Xe+QTbjbtaVL+kOv6I7&#10;/BrZFz9H1uW/IevqV0i7/jWSb/4dKTe/Qeqt75BGUKbfIQBv/4AUAjCf66cicnHMNZjwC8cxz1Cc&#10;cA/G4UPHERURgSvne1mBNGCYv8kgdb6XlUlPA+EdD7/jRxFzyhXWOlrYvXEtju7ShSPlbKwHl90G&#10;OGVmBDczQ2X5qO427N2wBlpz38WrdHJPPDmO8FN3eqiA92cIqtwfAUgIjh1LF/jow3hm7DN44pFn&#10;8OSTT2Pqm5Oxz8oUof6+8PfwhJmBxLcdSONveOiwKdZoTMcanTexSncKtprMhobhLMSleOLerUHc&#10;vTiEe5QAT+7QuHdFNIDbFwmt83RwF/sUR6ceyqIu715Vb1cNnJZe3SsDrbjQ24S+Nnnwujy5sUhR&#10;N6NxXUUO0uNDkc0kEBPqq0y2GxF8DjJx7qkTDjjn4YrkaP7fw/1ZBjHKBiA1NgRyB5ZUmHKnh3R8&#10;VOYnoyI/kUpATUEiyrOZLBKDkBpxBvGh7rDbowuHXRo4oLcaey02KVF3veFSrN62gL8DQWemha1G&#10;G2B6wAhWR00Yiddig/ZC6BGGZjvXw95yGxzNNsJxzwYcNVsPJ4stOL5HA8csNipypk7s3Qg3aw2M&#10;kZkbRAI+9SwO6lJuWaljWVfNi50XVh3dhZQNjFsPJOu86Lld/Zo4kaZKOpERNcsUTlQL1STtVMrx&#10;/ih5n+pzHkg+r5ZuZvTnK5LXZJt8H+U78f0EjcRLKRsrCRkuC6iVUqA0Ar/RkBIw1kovLMGmlgI+&#10;wlYkoKsnQNVqKOdxqcYKtUY+8y80OuKq3Z1ajdXVVA1hxVjKUtRQVa1IHiTVxRjc1dyMbkKwu6mR&#10;cUba/5oJtFblThAB4DDhN9TVxhO1GR10ic11Mh6wgipT2gR7W+R+TWmjaVJAKG2CTfzbGuh6BX7i&#10;AGuV3mrpEJJOKVXnlarnfWSYT04mKnJlIHcmShiPZfIGZRIHOkJxhuVy+5J0krFUxm/KsCjCsYgX&#10;iNytE5MYi+LBK8i89RXi6dZib/6IhJs/IOn6Dyy5TPeWTIAlE4rpdG9pdHf5H/5Cx/cLaj/5HTUf&#10;/oZqOr+y935E4d1vkXX3G2TcJUC5nnnvR2Td+wm5fD2XTjHrw19R9smvcAnLxCmvSJz2jcFJnwhG&#10;YYLQ8TSiIiNweZgApCseoiMe4G8iILw00MLfIQ0uNpaIcDmBE+ZmjMCaOGiwDSctdhB6jGR7dsLd&#10;whinzHcovb+H6Xj2b1yPTdOn4aUnxuKRx1Vj/mQYzMOjAPhnCKrhKHeEyK1yjz78ON6dvwhrNbZg&#10;7uKFsD10BKUF+ShISyI0YlBTnEvjkY/c3EgYmS2l65sJ7f2zsOvoAujvnQvHk6a4e/s8HR7j7MUW&#10;pQPkLuH2HgH43tVBfHB9GB9cO08w9kNmdLkyKNPftyuVgEBuqEsert6gPGVOni7X3VSGwY46njsy&#10;IQevgZJMZKWEoSg3DjlpEciTCQ8K0tDbxnOrvx13GINvXh1AUmwwEgi7yMAzBGQIz484nkeSHuLo&#10;rpOYNCQpyBjfeJRlxvI8iVcqHRmGJUOvpB25MDkcRUlhyE30R9Q5W/ge1McZGx042elis/EirDNc&#10;go26y6GhS9dnsAnaOzWhb6aDIy420DJah636K7FZewnMTTSU5+gEnrBAkKsFQk/vV271lLkxQ90P&#10;ItjdFiGehxDoZo1zx/ZgTCuBJHcYtBAkImW5UkR41RAstSMSsNXy4lZKXvy1jFtUU12ZSvXcxrJB&#10;tvECbKku+0vJLCfKcSgpVcdSLasAynVeyI1KpBN4SCltXCIVPBXg8ji1/H51/G518lo1HRBjZXNV&#10;Jf8OLisQ5HsrCR2B0YhGQ6pRmRaegK0k7EZUO2q5nr+BGnqKKispGZsnkmU5NuPsSPkH3Qce9+N3&#10;EjXWqCQPiv+z1CCUR4UqEGwhAAnBnqYG9LVK768AsA2X+joIwU5evNKg364AsF0AKPcPM0q38PdU&#10;AbCaUahZaQeSKNxRW4wmcfV0sor7k3ZApZNIhu6M9JxLT3ieDN6mlIHcsi5DjCQeqwAoUuCXJzV5&#10;KqoK0glBadwWJ8j4LHfppMagMD0GKSnxKBq+hhS6vcgb3yLi+jeIJgBjbv6EGLrBmNs/I/7OL0i4&#10;/QsSqQQupxOCArWij/+BYkKtdERlhGLRRz8j74Of6Rx/RPa975F99wfG4e+Reed7pNJJFn/wA46H&#10;peGERyhOeobA5SwByCjs6HwWcdFxBECP0vkxTA2wcugjBIYpuRHfjqATB+hqYY7DBroE4U4u74C3&#10;tRnO0Jl5WTHO7dkNV8bfQ4zIB7dswppp0/DiY4/hkbFjlbF+j0nMFbengO5RAvERPE7YjaUeGkMg&#10;KlK5QQWKhOAC7S2w9feAxXF7GNvawCfYj3G0H5/dvqTE0BuMo/c+HEZgiB0sbJfBym0ZdtvPxSbj&#10;ybCx18ZAfzUuDzD69tTQvckT4Qh1wmywo4bpQa45uauiSAGaTE0lD1MS+AkMZfm8PHKzoxK9nVXo&#10;bJFrJAfVJelMR5k0CFk8nwpwebAZd6/34f1bQ3j/5iC/XxejMCtguufu1kqk0PXFhp5D6Dk3Vnzh&#10;PBcSWIFKUghHcVY015N4DhGAOQK9OL6WhLK8ZG5PIQCTUUp3KO3HxUrzSRCyIt2Q5HUA4W7mcD2x&#10;A5v052PrzjUwsNgGGwcL6O7WxG4bQ2xgHN5nvxs2jmYE4Cro79wIGysjHN1jjEO76OS3rYSxxkrs&#10;2LASGkvmY/1C/m4rFmC7xjosmzMDc6e+QQASSm2ETRsh0krYyLIMrJXlZl5ITXWUQIrAkVK1LIAi&#10;QPh6cx33oxQIjoCsmZKhG2opxxuRXKDq4/xByvH4D5OLeETNhMdotcixBaQCOhkiIuPkCL7mqka0&#10;VdVR/CyqpUqOw30VGIrbIqT4PuloaKQraxpRs0CSkFNc7ojqZTiJQFYk+3MftUbHVlG9QFDKv5Di&#10;9Pg3iNtT7/8AgHR/o9RcKxBULfe2d6og2CLtey2EXzMG6P6GOyX6tvPk7iTYungSd7Hm7uRr0l5Y&#10;j5Y6GTitun+4jb+T1OIqALYwOtcrA6ObKmWgdIHSlisdQTJGUcYrythFGccoKs9jJFbGNso4RxkO&#10;pBqeJGM5Ve2DI+4vL53vVfXmSyn7yDa5W0aGzxSnxyr3fhcPXUXqXcLt5s+IY0SNk/LWL3SDBOCN&#10;HxFzXfQDoq9+j5hr3yNadP1bxNEVJhKayVQG427mrW8VKcsEXo44QAIwm2UeAZn74c8o/eB7OIen&#10;wtkjEO5eoTh2KgBOpwLh4HRGefjVpYEuDBAOA/10PwMqJ/3B5SH+vwqxfe1yOsCT8D5wAPZG+ghx&#10;Osxlc3jvI/z2mMPDwhSnzXfByXAb7PW24jBd4oq33qYDfBqP0Mk99vgTeOJxglCc3sN0fmMfJRQf&#10;wthHxe390f09TDi+/PLrWLxeA/OMjaDj74mNJ+yxmQDUs9mPUz4eqG8owYWhVgwNt+PCZf6fB6sQ&#10;HnMUB10348CJLXDy3IHSmmhcvFALmaFlkI5feeQl3yM9uMowluFW1TYunyf0L/Wr7oGWJ7XJ+LvK&#10;wjRePzwnavPQ2V6B4YFGuuRW3Lnaq9wbLPcD3+OyPCdksLsWA13SblpOuFbjQlcdYzMrYx5fhkxF&#10;B3kj+OxJFKaFozI3gZWn3A0WxYoznp8ld2HIZAc8bxh/ywtZ0nUrvcJMD4qkGYWusDA1EjnRPkgN&#10;cERy8FHYHthKuC3FJr2VWLllAWT83xYDaQNco0juodYxXQ9NozUw36uPnQbaeHfyZMye9DomPjsO&#10;M16fiPULFmPl27Pw7muvY9oLr+CdlyfinZcmYvqLkzBGANVeJxfNH0ElaqYETs11BM598QKWmUqo&#10;5jqCqp4AGlWKWrksx1TrDzD8w7H+XTIV1H+SfHZrbQ3aCL12EaHSXsWLu6oJHdVUHUEoA4gbGAcb&#10;CRbGwibFWQl8JHry7xGNgqDKZdIRjkjpjVW2qV4TV6mWGmSjpYqzoyCnrHOZwFZH3UZ11CWg1AAU&#10;6I3WnwHYwxjcJw+Zb2tRpq4XAF4UAPZ34nJ/F+HWrUBwsLNNuW9YANis/E7y25fzvTX3ASixRjpF&#10;ZMC0qnOJsCcEa6QHvEg1pEcgqAaherlShgnJcIYRwAkExQmKJC6PHs4ky7JN7RSLMxKQk8JYfP4G&#10;I+tvdGi/Ifnez0i+/SuXfycUuU3R70hjqdLvSGaZSGAm3vkRSbd/QOLN75B081sk3fia+juSCcHk&#10;m98g8drXhOPfkXLjG6VNMOXWN0i/+gkO+0XBwdUbLqf94Ozmw5h4Fg5HT8Dfxxt93dJ4X4a6Jiad&#10;jlr08v8x2NyAXUa62LltCwKcHOFtewDOpsaIOOmAYAcbnLOxoAM0h/teM5w0N6T04GauD2djXayY&#10;MQPPjh1HyD1FAI7Do0pHyCMYIz3CTzIWP0aXJ3qcjk/mA3ziScX5Pfv6BOhb28AzORlbPV0x29UO&#10;O1lh6Pl5Y76VBVYdpOuM9UMBnVh7OyP7cAcuXGjC3bs9uHazE+cv0+Vdo5O7zApShrb0yYiAOlbS&#10;cpdFNivOclQXp9HFpfN/EM5zN5exNJ4VZCHPlTIl9sodHNKpIS7z/bvDyh0kt67x+BcI3F5+ZheB&#10;R9D1t1dxf5keqwXXGbWls+TulR7coQu8x/2HGZ9l+jdvVydEB3oyvkegmu6uiu6uTGJvDt2fzPIi&#10;d4swPitpQSKxrBOA8np1oYxCSEGu3Pcv4EyiCwx3R2GCDw7u14WGnnR8LFXa+dZvn0vgrYSR1Xps&#10;N1uJrcbLoGu2Fmu1FsHKxhRaW7bg9edfwSSC7pVnnsOE58fjzfFvYNJTz2PSY89g1nMTsOClqZjz&#10;9OuY//wUArCekKKkVJYbeAGNLLeMqJXbVGLMqidcqDYuS9tTuzJ9kwzFIJgYw9q4LNM5dYwWX+sg&#10;jKRsV94vwHxw/NFqk+P8Bykxj2rnRS43S7cSdL1dQ2jp6EJtSy+qGi+jrP48KhqHUVHXj5raRjpS&#10;Qvk/OMq/khKj/2K7qEkc5wio1OD7T+tNAmwFboyntfUjJdf5O6ih11JHWI+SbPsrAA61swbvbL0P&#10;wCsD3bjS380o3M0TtQNdTfWsdOQY/J34ue2snORWuUu9dACMwEOdDehtIyRZoal68Rn7pRdcGdOo&#10;npBB7ruUSRoIQWUboSivy9hIpZ1QNWhc3WMs66rxmw+GTQkExQUqkMxOQ14GT+zzN5F171ekE4Bp&#10;BKCALuXOrwTdT0i+8xOXZRujL/dJo1LuCSh/RRK3pTAOp77P8v2fkfrez8hgNE7nejqX03mszPd/&#10;RRaVyVic8zEj8vt/xz6PANi7nIGtnTPsnFzgcMwN1raH4U5Xdfmy3O7Vj2HGyrr+ZjT0tsDQbAdm&#10;vvUmgk+fhtehw/A9fAiOOw0QfdIRUTI57JH9CDh8AGf2WRCCxji9zxhnbExwwsIY82fOxJOPP42n&#10;x72ERx95ig7vEcbhx/HoU8/giaefwMPjHsETr76ENxYuxYsz5uPNZasxcd4cPLZ8FqZa6GKNnzNm&#10;hjjijVNWmONpi1letpjktg8v7dHBpiMmyKMzK2N8LavM57mfz984jSBLQltjOfJyElBCZ1VHN9dQ&#10;XUhQ1aG7mSmsKkeBl/oh6TKwWTo95N5dmfVFgCeSnl25z1eibE97pUptFegj8ASA4vqkc+QuHaD0&#10;DKt7im9eUE2wKoOp7xKAAt/0uDBlHF9KtB/yU8NQQ3cpUFM3kch8gBUCP54bqpsgpL2ZUJQITEkH&#10;mkzaUCbjf6vyUJoVhYL4AFRmxsLxiCW0jTYQgssJwXnYYjQfuhYrCMC1MNy7Fjq7V8HQchNWasyH&#10;Df9Xeyz3YMabs7F8wUosnr8USxeswIYVm7Fl41ZorNuCma9OxewXJmPeS9Mwf+IMjOlo5AVDSdnR&#10;RFCNLMu2tj+o9g8S8HXwovuDCMQH4ut/koBRNPq4D+BaRajycxWA/oV4zJYmQlLaNbhfW2sDCita&#10;cMgtC4d8s7HPJxVmp0tgcrIY63aHY9Hmk0jL4+exBpVJBSQeqqK1uhxZplsbLXlK2oPX/yg1uO5D&#10;jlKD6wH4HmwT6LXU8fPv6wHsRK31Ai5xbw+29bZ3KBDsbW8n/Np4YrfS/bG27yb8etoINDlpexQI&#10;Xu5jDO5WAVBisLhfqSja+R1k2MzlPnlYNt/bIxBsoauvVODXIJ1BLGX8pLhA9aQMKvAJAFUQVAFQ&#10;NShcDUBVj7HcsSPQkzGcqnGYsiz7KZCUNsPcTGVK/dLha8igm0u79SNSb39H9yfu7mckML4mvUcA&#10;Em4K4Ai2tA/oDt8jBKnkeyoAphB28loq4Zcq63e5vxyPAE1jmc44nM5jZb3HOHz9Exw4E4Rj7nR9&#10;J07h+CkvODifgrWdPY57uqOupRYROXEwdrPFjN2amGGuiZfenQpXB3vEnPVGyPGTcLWwwClG3kR3&#10;F0Qfd1AU6+iAxKMOiLKzhf9xWzi5HMR2G2NMencGnnjmBTzzzHiMfeRxZRjM8+Ofx3OvvoynXn0O&#10;T7z5KiZtWoX1dkexzuE4NAnZd/aZYJqtOYzDA7Eo0AXjIu3wVtwJLAl2xOvu5lif4Y9NCd6YuG8z&#10;DD32o4Zg6mquUSLo+V6CrbeeICKcrnThunR63BjEnRtDuK2Mz+sj3FQ9u+9dlzF7D0ppt7tE6Avc&#10;pOd7UO4TH+n8uEBIXh5qUcYBCuzUYwEFeDItvvQOK/CT2+gouaNEACj7XmC0zkqMQFyIN9Ji/ZFH&#10;AFblCwB5jhB81XK3x8hkvVI5qu72ykSNbC8iDAnCMulEY9KoqCxBVVUBK9AYFCeHoSwjFmc9nbHf&#10;zgxb9JZgk+4caJksw7ZdS+n+VsFo7yYY7tkMExtdxuI1WL1pOczMTWG6yxIW5vu5vBe7TSywa4cF&#10;TMytoK9njOmvvYXZL75JTcOiqfMwpl2g11yLzha6OS6rpWxrGlFj3Z9UT8kYtQfqENWr13lBjoKh&#10;an/1NgHoAwCOVjtj6+j3/UH83NbmcrQ0FxOWjHQ9A4jN7MKz010x0zAa6x3iMN0wArN2JGC+cRJm&#10;rjuLpLxmdPLCbyNY2gijNkKptYYaAZmohbBoJbj+o0bitxLB1e8ZgdXo5dHrD6AmpYCvUSnVwPsr&#10;qY/RRzcrEgAOiDraFABe6ungyU8A9sqzYLsUB3iZ5cVeukUBIH8TtRtvJwQFgFf62zHEaNRarXro&#10;URd/3xZpm5TOH+kFl7GKMsRHPf6xRO50IfBkMPjIuoBNJMBT3y5Ykf/vAFRDUEBZztdLuV9edgZy&#10;ugYRf/lzxF3+G2Kvf4G4G98i5vo3iGKkjWGEjb35d5ZfI/r6V4i8+iWir3yJGJaxV79C3PW/I56K&#10;vfo14hh546S88hXiRZe/RDLXk699hbQbXyH7zrfIuvgB7HzC4XImAK5n/HDM4xyOnT4HO1cvHDl5&#10;GmbH7PGS7mo8tmM1xu/fjle0V+Og/WEEu3kgzsMLKWe84UsX6GS8g+BzRqSTAxI83JDu6Ymcs+cQ&#10;50NnecIWCw/uwOsHDPH0u9Px5HMv4clxLyjwG/vsWCzcuhiLti/HXOO1ePl6BhkAAP/0SURBVMts&#10;PV42WYdlnnZ4x2EfXrTZgXEOBthOYARVtcOSbntcpCse8zmMLfmxsG4qgg1BYJIXh1dP78TbJ3UR&#10;kheDj29dw9UL3bh3TyYglSErzbhztY0ikGRQMwF3Vxmzp4KXQEuZzZlwk/gqsJM4K85QZnpWYCZR&#10;9qoKeOr3ictT68bIPmopwBvRbUpxgPxcGWWQHhuCmCAvZCYEKre8VRNyNdI8QhcoAJTJEKq4rHSc&#10;CQAJRJnwVABYNRKLK3iuVVaXo7yiECUEYFlGBKpy4nHQZicsbXfAwHIDthotxBbDxdA2WQl9i/WM&#10;vuuxYfsS7NirhW3G67HnwG7s2KGP7ToGMDTcDW09I2hq6UJHi7/5NkOsX7YRc16djkUvz6CmY9mk&#10;uXSAI/CTsp01jZTqbd3N9eghuHoIO1UpalTWu6mupgdSQ270tr96rVMm/BwFWtF9AHJZve+/q4Hf&#10;j9+zqQKdBEYfL/yI5Cqs3ZmOPUHNsItphJ5zNaNDHk5n38UKwxBEplWhu7MfHbUt6CSA2kepRYEO&#10;4VMnk48+iNkPxO9EjQagGlKi0dD6M8RU6wK8RqqJalbKtgZRw79p9PsV99fRSQh28MTtpHNrx3BX&#10;G+HH6Mu/WQB4jeC7NiAusEfZLpMiyFT64pJlKi0BoPQcy35yErZU5GOI7mewrZFgZPSrLCf8ylBD&#10;CFaXFqKujPASgBF6ddJJIkOBZF2BGuFGKb3FigtUSdYFespg9RHJugJK7ldKF5jHqJzT04+kG58h&#10;gfCLufkZIllGXhUYEmIEXzzLREIw+dY3SLr9LZJucfn2N9xGQF75HLGXCM8rXyD24meIufg5ooe5&#10;7fznSCQA0wi/TEI0i+8vvPcD8i99DBs3fzi7+8HtbDCcvAJh7+kPU3tX7Dh5BnvCgjHloAnecN2H&#10;xR5HoGe9F5Fn/eFt64Ac3xCkeXgjwe0UTpmbIfrYcSS6nEKy71mEh/jA5owDVhwxxqsmm7HI9Qi2&#10;+nnj0SmT8PhzLzL6PkYn+ARmbZ2LmSYL8bL2FEwwno1XLRfgRatFeNVqJdb4HsBcL0u8csYAk7xs&#10;sC0lGlNDXPBapBsMKnMwP9wXGxKi4d3Wg1Xe7ngn5BDeDrDEhtNWqO5uwtVLw/wfVzBy1uPe9R5G&#10;1Gbl7g6Z1fkCHd1AO10iQSe3svW1VSpxWIa3yO1sNy/JnR4EKB2iwO7W5ZE4KzPJCNwIvNEAVC8r&#10;D0X63wDwvat9CgCTIvyQEuVHJxiI4qw4ngtSYRJ8xRmQqdlkOI2sSxQWN1hVSiDKlFfcXisQ5GvV&#10;rIgrqitRwnOwoiAe1bnRhGgsjhzZCa2da6FnuR6bDRfSAa6AvuVa7LDaCD3ztbA4rAvjfZrQMGQU&#10;NtGGpaUFDPR2wYiuT1t/JzZu1YGOthGMdHZh+4btmP3adMwfPx2LX52JtW8vxpiuNsJFASBdVUs9&#10;uhVxmTDsofvrI7BUarivXoFgUyN/5AcSSP0ZfGp1/0nyOV0tqrKTkO1soksUyXIzIUl1Ud38XHGc&#10;Mhi4i5/Z3kyYCAQJi+HebkQlFWG+tjusw2tgfCoTm22SsHT3Oex0ycW8zccRl8UTgQ6ko66drlT1&#10;HQWk3Q10hlxXtVmqpIrnKgfVpkBR4iQlsVIRI6YCK3F0asA9UJsc798k8FMBUAU/Ef8O+VsaVctq&#10;qY5Tj36Cb0DgRw13qQB4vqtdibtXpP2vvwPXBhl/huRZsNIO2E4AslLh79QmzpvH6eD3F9DdOt+H&#10;+LBzyIoPRjWjX19DhQLQXv72rfx7G2srVXfTqF0eAVat3B1TRGdYrJTK7X3FRQReEU9gmRhCNRNO&#10;VaHqTqE/A1B9D3U5QZjHGJzXN4SUW19SXzP2/o0Q/BLxdHhJBF/CFYJQuUNE4PYpos5/jIjznyBs&#10;+GOED3+IKCru0qdIoINMukTHd/krpNAZptMNZtIZZhKgmTxOBo+XQxeY3n8bNicDcNI1kO4vEAdd&#10;vWHh4gn902eg5euLzX4emG6/FxOP78GCQxYICQiB16GjCGP0TffzR/o5P2ScO4fokycQ4uCErOBg&#10;ePM9GnZWeGWPDh6z18FTTnpY5+UCgxPeeP6taXjs1efx+qK3MVNnISYbzsJT2hMxVuc1PKY7EeOM&#10;J2Os4atcn4A3rZZgsft2vHpoLR531sWjoTZ4KMoGb0Q6w7W7AbrlKZge6gL//h7ox4bCrCoRC2Ps&#10;Mf2MBbbaW2L1iqUY//ST8HRxIJC6+P8u5nVaRvBVMhozysq094MtCrQEYOLO1O138mAjec/NCzL7&#10;izzoiBBkeVPuEpHXBHx8z+0rXGepTIElD0Ii+K4rZQfPpQ4FfndlfkCWMqPMewTqeX73hHAfRTkp&#10;ofzfp/F8kvv+ZY4AVfxV5v8TEYYy318Vyyqu1woAKZmnr5pppLqyElWSSAoTUJMXjbriRNjbmULD&#10;YCk0jJdirc486OwWAK7DThsNaJsuV2C403orNm5fCi3djbDeb0W3p48dhhYwNDLDNm1D6Ontxk5j&#10;C+hpGmLWG7Pw7gRCcNJMrJxBAA70tKGLbqG7rYkXBkXIyAXV1yL3nzKSKcuqW7FE6nW5iHq4vxqA&#10;fwaejF/7TxoNzj+8j+udLSrJvY3dAmWWva2tdDQt6GknHDv4HdpbcLlzGCUV3dhs6Q49x3iYuKbD&#10;LqgAbtGl8IxsxHGfIuSWE1RtbbzQ21DPGFrXUI16uqSmmmZGQYKCkbBNppNqUENQHSEfODiVS1PB&#10;rI3gfACyB8sP3N1fS3WcB+vtjTLlVYtSqqXar0EFPkJvqIPOr1O1fKGrA1f6pOODEBzoJPh4Yg5L&#10;2YVLfSqgtRPsrZQagAME4I3hXpTlp8Jx/w6cOmiMM0csEObuhBQ6msLkGNTzZGyvKUF7rWoAtdzl&#10;UkXwVRJ8VaWlPGnpELleXVrCE7uEJypr6fwClqo2wr8CoIC0mjG6vIAAzGHNf+Umij/7Dbkf/oTM&#10;j75DIt1dMuGVRqeXzmUpUwiv5OsE3A0BIx3gTbpBARpfz7z7LaH3JVIZezMk7l7+Aml0hBnXvlTg&#10;J8uZ3DfvLo81eAcHTwbhpFswDpz2hZXnOVgSctOPHMDLB00xg1H0ZRsDjDHdgM0uR5AeHY9zjg50&#10;ge5ICTiHNMIvJyQUKTGROORmj402RphuqompNqbYGBmAlzys8JrfHkzjsWxC4jFPayPe0V6EKTsX&#10;4nn9N/EkQffIttfw0LbX8fD21/GI3isYSz2i/Roe3fYyptjMx4pTO7EixBFP+FrgqZhDeEbaAH0d&#10;8aa/A14/ZwPzjHCsC3GHfkYQlgQcwdt+e7GLrxsa68Hu6EHI8zbeuzmMO4TP7WtdjL7djMIsGWcF&#10;fAJAcWxSqt2cMqGp3BVyQVUqGrUsT4JTnggnjlCAN0rXZXos6f0lAO+OAFDcn8BRAHuhrwGxoV6I&#10;D/dWprQSx1crIwMYgWtLcyAzE1XJPIEEnswVKACsFihyuY7wqy6mK2QlXFFWigrlPGPFWpRMAPL8&#10;pDu0t9sLG4cd2LJjCdbrLcEG3YXKPcDbLTZA22I1S8bhPRuxVnMB1q5fBH1dbehrE4A6O7F9qx40&#10;NjIeaxpAe6shtq7TxtxJ72LuazOxYOK7WPrWIowZ5oXV2lDL2NWKHkKmu62ZpUCwkeBRQa9fotOf&#10;1CfA5EUmEhD+Wb2E2X/SHwH4x/VuvrdbgavKjXZyvZHOqEGGuFTXqu6sqChHa2UtaurbkVLZioi8&#10;ZiSUdCC3YQBZdZ3UMIqabyCnpgk55VXIKG5CdmU711uRxf1zS9tQVk4ICtgUCKo7auguRYTIA3cm&#10;cBHH9kdojYaZuvzz9v+07c/wE8nrAsohAvA8nd8DdeAiSwHgVWU+O7q/YZXk+QyX6Qol7nbwd2zj&#10;91QBsA4D/N0u9UgbImN5aQYKo30R63UM/sescdrWDCf2GcPVejf8jx9BrO9pZMaEKG03TZXFhGEl&#10;mmVYD2OyyglSxTw5FRcoAJRxZBKNCb4SRuhRkhl4qhiPZQadIsbgtNY2RJ6/i4C+mwi+cAuxtxhb&#10;P/gFWR/8qEjG7+W8z5LK53raza+Q/d73yPvoVxR8+DsKP/wNJR+JfkXxBz/fV8mHv9wvRXIXSM7F&#10;97H/uA/sCD9z/3PYFRiEjSfcseTUaTxrtwePHNTHxKM78IytDhYwBvuEBuGs83Ekx0UgISIEkSH+&#10;cPNzh4bTXkyy3o5n9mviyX2bsSHJB8vDPPHU4d2Y7usEy5wkaHq6YLrRWryiNRNPaU3F49sn4VGt&#10;V/HwNkprEh4i9BQA6k/A43pTGIcZife8g9n2G6CX4IrnHAzxnO9+PJJgg0kRzjDKz8TGpHCsCj+F&#10;WX5HYZwRCgtq6ikLbA89gTxWVN9/8xnevzmE69IJcUVEMAm0FOCJVPBTSx1pFRByPwHXLW6XZWVq&#10;rJFS2f4fJAAUFyjLtwWCIw5Q5hOUDhZpV0yK8uXvx0o1IwYNZTk8Bwi3okzUE3IN5bmEnLT7Zaoc&#10;YIlE3xwFjmoAyo0NNdUVrHzlHMtBQ3EqGooS0MSY7OSwH7v3a0PXciM26C2Djsk67D1qjN2226Fl&#10;ugpau5crw2D0TTdjj5URdu0wUCacnTFpOia9OBFTXpmCya++iTdfeRtvj38bs8fPYASeiRWTF2HR&#10;63Mx5iItdy8dVT+dRj+jVl9nm0oEYl+73BNI2MkEnJSUDySvtShSg1AtGbwrEUytPl6MozV6XwWW&#10;6mVxn4oDZcxurUcPP7uivBRp2XnIKqpCcVkb0osbkJRfifTCWiSWNSOyog1Rpd2IK+tDTEUfoqra&#10;EVbejqjKQURXdSKivAORRV2IKaEqehBZ2oPw7FbklLSipbFFaTv7vwPg/x5y/zevjdaf95NlNQAv&#10;dHeNqFPRRUoAeI0AvDbcfR9+N1mLiyMUAHbyd1MDsJORXRzg+U4ZA1iP4Y4adNcVojo/DqWZMuOz&#10;H5LoMiLPOsHP2QanbE3hxJPnmPUunDpqjSBPV2TFRaKqIBvNcjdMher+6cqiIlQoYwYZdQV+ynAa&#10;ipCUUiaXkO2qhzzloJTvjyJIoy7cRtDAdYReuYOQyx8i/f2fkUWgZRFgWe/9hDwq+9a3yL5Bx0cA&#10;5hGGBe//hoJ7/0Dhe/9Eocz68v5PXP5RgV4Rlx/oZ27/CeWf/IKcgdvY43ga5qdPYdr+nZh33B66&#10;AZEwjsnA+shQPGtjiPE22nj+mB6ePKKNJYxXOtZmMOPfrHHEHAuPGGO8+Sa8YLEVGlHeWBl2Gk+e&#10;MMJ4f2s8e9IC88PPYScj/rpzp/DarvV4atNUPK01hfB7A2O3T1QAOFZrAh7WnICHZFlfxChs9A5e&#10;NHsHr1hOpZuch8nHtPCc0y686GONMRHGmJ3mDr/zl2FdW443AmwxLeIotGO8cKamGPPPOWB9lBsO&#10;nD2Juzcv4gZjqvT+ymQGN5UJSgV2jK4SaUfB788QlNvkZGJUmdxUNWcg3yszPbP830FQ4Kcch8sC&#10;wNviLLksAJQ2RWlvTI72Q2KkD/LTogg/mXA3mxDLJMRSCTm5q0QdgwnHslxWqnmKM1TaB+kGZUr/&#10;6uoynl9SqeaioSQNjSVJyszQbiftYGCxGZuNV0B790aY2uhis8FKaJmsp9Zgi9ESaBmvxPad66Gz&#10;fQM2rFmJV55+CbMnzcC21RqYRgDOeGMGgTgDsydOx6LJc7CYLnDxG3Ow4I3ZGNPX1Y32llZ088Lr&#10;am9DZ1s72ppb0NLcjC66vIFOQqyjiYAkvP4DAP9KowH4f6MHgJRlOkU6z15ewBXV1UgpKEcmwZZd&#10;O4y46j5EV3YhnrBLabmClM5byGy9i8jKKwitvo3w5mvIGHoPuQMfIZOvZfV+gLzu95FWfwFRZT0K&#10;GLPoDjMIwNYm/o1N0ukj7ZAjnTQEnrQPKm10BEqbdL4oAFRLDa3/M+T+v0oisAqAAj512an0AF/p&#10;k/neePKfl8cSigSAvQRgF3+/JgJQXKBMjKAC4CD/BzJ9lgBQ7gTpbJC7aPLQWCGz9WagtiAFVTkJ&#10;KE+LRFGiP9JCTyPK+xi8na0Jwp04sseA2gF7AiIhIhCVPDFlHkN5mJMATp5gJ8BT4DciNQCVuRIL&#10;C1CUk43Gm7fQ8ON/4UxzN+xKyxF+6RYy6PAKP/sncj4g+O7R9V37OxKGPkX+7Z9Q+vFvKCYcSz78&#10;J+H2L0XFH/4XCukai6mS9+j6qNIP6Ahl+X1uo6o/+R0Ffbew1+UM1jnaYLrzHrxxaC80fMOxMzoT&#10;2yLCMYXRdcqxXXjulBFe8bbA03R4r9FdvGS8Hq/b7cCYXWsw68Q+6IZ6Y/WZk3jb9TAec9qBxzx3&#10;43GfPZgU6ALN5FjMOGKGxwi/cdveYOx9g+CbgMcYeR9j/H1Cllk+rvs6HtV9mRH4NYwzfgfPm07D&#10;a3unYoLFdEx11MHEUwfw3Nn9eDRyF17wt8Ta8CAsCHXH8wEWeN7fAtviz+JcSxXmeR3FrLOHYBfj&#10;h47uRtxk5L0u4KMzEzenAp8Mc1GN1VMB8c8AJLzuQ08FQJVkWQVAtdRDXQRyyszRI6UCRNkuEmCy&#10;lDbA/o5qBYCpsQHIT49GZb60ARKAdHeNhJ88fKu2jKCTxzAo8MtnKTNOyTR6I7FY7vevoQOUafH4&#10;XnlPfVEiWqsKcPL4IezYqwHdPeuxTncZNuqtwFYjmQ16HeG3HOu3L8Cm7YSgwRroGWhg3coVeOOF&#10;iZhD4Nns2oMp41/HhBdfwzNPjMMLTz2DFx8fh5efeBbPPPI4nnxkLMbkl9Uht6SKjqgC2cVUUTlS&#10;c0uQX0YgdPLi6qI744X0Z/V1EFztrX8pBYCj4vIfRagSeKM1GoK9cvsXAdhHB9jb2YqSqmpkVLUi&#10;paYfoVmVCC6oRnRFC11cDdwjs3DYJxbHzsYjqeYSMnr+jsiGazBw9sLm3XZYp78f724wwirDA5ix&#10;VhevzF6NGet3IKl6AEmF9WjlZ6li9kinCyGidJSMAFABntJrLZ0MjJYEzAMQ/jXE/v9IBcD2++BT&#10;Scb/jQLgcI/i/ES3eOJLLB5oa1YcYIeI37OLLlYisEygOiRTYnU2orEoDwXJSShMy0A5HXVNfgGa&#10;6eiaGFVrClO4noCq3ARUZEWjKDUUmXHnEH7OGQHuTijJSkRdhYwVVA2QFsDJXIoyvZgafH8EoMw3&#10;WEgAZqL1zk3Uffsd/NtacTQvBd78LZOv3kPClXuIGLiBxEsfIvf2Nygl9MTJlX70C8vvCMGfUSCT&#10;IDDe5tHlFRNwxYRe6XuMu1ISeuWMx6rlX1H76e/I7rkOLcfjWOxmiyV+TphmZwWd8FjMOeaGl63N&#10;McHWBBNO7sZLbrvwpqcVJhCGLzobYpLzbkxwNCP8DkE3LBDrz7ji5YM78YqbFTZlhWNqmCPGBlji&#10;Be99mO91GK/sXoUnNd7A09pv4DHtiXhk2wQFgk9sex3PcNszjMNP6U3CEwav4DGDV/Gk0RS8YPom&#10;XjGfildNZmGrtx10EsPw1HEzPBVEEPtYYLq3Mya478OU+MN4O9EBiyOOY477QawIOYmt0Z5wyU9E&#10;BiuvqzJvHyGowEwBk4CL54PS0fFX8FNJmQlaOjMoBX5KyWPJvqOgp5ZqCv0/Rmp176/yOl97fyQC&#10;S/xNjQuAPBhdngEiDzdSldIOyPNLxChcQ9cn7q9mZMq9OkJReoOrq4qU5+HUyUO9+D55bENzWRra&#10;qgvg5LQfRoy/unvX8HpeQjeogd3WBthsuAab9JdindZ8aOguh+leA+w/YI7lSxZj4rOvYtHb82Bp&#10;aELIPfqHCSnGv/IiHn30YTz9LEE48WWMyWu9gKKuy6gavIHqoVuoGbqNwtaLyKodQHv3AAa7CSS6&#10;wF4Cr1dKStb7Ogi5P4FPxqwp4vIg91drgBfiH0RA/pXkroceXijSvtjfVoe+rlZUNjSjuOMiXGOK&#10;8MaiDXht8SrM3aKPyTOXYeL0hXjqtWl4bvwUhGRUoHToe4RXDGHaWk1Mm7cWi9Zsx8JN+oSfNn88&#10;U8xZsRmzV2sju3kIubVdaGjpRIfS6SLwUwFQ6ZAh/DroDhVHxe2K5GFF9wH4oF3wP+mv2vn+TxIA&#10;SseHAr4uqofxV4a+EIBX+xl/h8T5sbb/jwCUW71k5pcG9HNdIvAwXYPM3yY9urkZecjm75SWVoHk&#10;pAJkZ+ajMCcXhVmZUGbQZmStL8pEXWEyI2w8XVwinWIyYccauZLRlyduZana4XF/BXwyllBUTFdY&#10;qDhDiTJyn3FpfgZyO+oQ3dsOv7oi2CZ5Y3+0NxwyUxEzMICUy1cYfd9D/dcE2N9/R9lnP6Hmq98Q&#10;1X8V1inZCOoagGtVAwK6zqPoU7q+jwg8wk7AV0E9AOAvqPr8d2RcuIW3LM3xipMl5njZM3LuwHyX&#10;k9hP0M92P4onbfXxgrMJJjmaYtGZI3jRyQgveZhwfxMsO+0Es6hY6MfGY4LLYTx9ygyT/A5AJyMe&#10;i2LP4ilfC7zmZYzH9d6h25uKJ3Sn4jGtiRirPQmP6kym45uKJ7dPwdN6U/CkHt2gDqU7Hk/ueBXP&#10;m03DyxaU6VRM27saJvG+WHLuOMYftySMrbAmMRCHGa1NcmIZf49gavgBRmFrjPeyxK7yWByvyIRp&#10;8Bm4RPni2tVuXL0gzk0iKSMsYXRbIvD/EYDS6aGSMkfgKKk7P0bv/1fbFI3EZQGgug0wJuSM0g4o&#10;AJQ2QJl4t14ZR6qaQLimnNG2komhgqVATkQASptglYCxmpWn3ItPGCoPTaIzbCpNRXNlLuwd9sDA&#10;cg027pqHNXrzYHZQD3uO7IKe+VYs3zIXmoarYGalj5VrF2LZ6oUwNNCD4VYD7NI2hpnRLmWGHhmj&#10;qYgAnLdoIZ585mm8Ovl1zF29DGOCi5rhGp2HY+EZcInMwG47DwSkV6Os/wM0dg5gqI9wowtUxAtK&#10;JACUcqCTsPtLSdvTAwCqJNvUIiDbWSqSZWoEgH0KTLksLpMOsKymAcnV3Ygo68Imy6OYqWGIt1bw&#10;jyfYFq3diukLl2HhslWIza9B/sBXCK+8iNXG+7BoI53f1t3YtMsGM9dqQWfPAej/v6z9ZXRdV5q2&#10;jTocO2ZmZmZmBlnMzJLFzMySbcmymJkZbMnMzLHDqaSqUtVd3dXVb9ML53vPGNd55pKVKKlUd39j&#10;nB/PmIv21tbea13zvic809aZRet3UnvpETmtAoVrt7kpylP1Ov+sI0bgcVPUoeqAGRyWc1PZYwGM&#10;AuNQ+6tA95/B7v8NCFUboAKgavNTMzwU/F7ee9v+9+AOrxUAHysADkDw82f3+FT2H8n3eUs+643L&#10;V34E4D35P57duSbvI6r7Vj/t3Z1UtV+kRSq36gv3KG27TGHLBYrqOygpraOmqonGumYaauppqR+Y&#10;1nahuUJsjFpFTmp0uak7W+po1zo41DgvlS9RwNehUooN5D/sEQh2CvjaBI5tck2v3PyxuUkciXDE&#10;OsefU6VBmMY5cCovlsj2MnzkgUno7yC6q5243l46fvgTpS9eE1hbj935TFzK84m/fpGE27cp/PL3&#10;1IkqbPn+f1GvEiB8/T9oFGXYIqFUYc/v/w9lr37L6uhwxoc6sCDKlbnethwvyUavJJc1cf68d+oE&#10;M0Ot2RTtyUEB8cendBgRasjUIAscC/JxK6hmU1ICo2Nc+SDWnNlnTnG8toi5waeYk+jEcPu1fKQz&#10;VaytCoGg7jw+UCA8OY/hegsEfKozRMCnK4rw5DRGGcxkvOUsPrGexVir2Sxy3MD+GGdGuegwVqBr&#10;31aJWXkxdqXV+J0vx7uuivEx1oxOt2TiOQdGJ1uwpygCw8wodJPCsEsM5sUrNYVN1JoaAC0qUA1N&#10;0UD2XCpFBScNVANA/FlIZfljD7DcN2rBc5U/UJXaQupvh78MDIEZKAcXWP8xXrwtFWDfKsAHN7rI&#10;z4yjuvgMKuuLWnCrT+DWrUYFdLWJtW2ju7OJLqlAezsEfEoFDi6FqbUJ1tHd0aglHVaWuFctoCRl&#10;vyjAvrYKXN0MOWG2if0mq9mjtxpds71a4oMjxrvYeWwdu46sxyvYBVtnc3T0D2NiYsTJo3oc3nMQ&#10;SzMzPvzwfUaNGcXosWMYO3kSWw/sFwCOZtz0qWw/dphh83fLjzF/A1NXbmfWSiHisE/wiEzh8qd/&#10;0AB4764oMpU+/I6yUwIqDXAKigIp2R8oBYa3h2xLDKRsH4CfmoY1CLpHohC1/UEw/gKCyrbdl/e/&#10;rQ0Avk5zWw8lakWwrutsNbJjl6EdUxavZcnGHUyYs5BJs+YxU8qiRrHyT/5EWtsDDll5sEvXniWb&#10;DrHxkCE7dSzZb+2CuX8w+46b0Nj/jNK+Z/Reu6X1eKuFiFT+PdUhMwBAgZ2yxZoyfAtFUX9aotK3&#10;ixbduDSwdsdgDEJs6P7Q84PHfu26wVAdIY9u3hJw3dbU33MB4CtlfR/c1eL1QwGfAE+N7/vsqdy4&#10;zx6IJb6nAVClzrohn++mKGbVDqjaUhVAn96S3+H6ZS70Xia7thOXmNOkFFdT2NRJRfcdCttvUdR8&#10;mQqpCMsb+ihp6KVcoFhbITdnvRrsXKNlkFEZwAczx3Q1qnRaA7kVtdRib0ulBpXy65Bob2nWjocn&#10;BXAkXA+9cxbYnLPF85wrLqcd0Ys1w7s2AeeyWAGkAxapIdimx2KSGIqZ2EHTGF9sz0bhKSo0qL+H&#10;s6++ofqH/0X5b/6FqCvPKf7yzwLEf6dJFGCzAPDit/8PpZ/9AxtyzjBJVNVIXwMmiMUd62nGeB87&#10;pkW78bG3LptSPMVSxrIsypvV8X7MDLJloa89jrkFrAsLZbiXuQDQmlFJNnwSa8sssau6eenMsDnE&#10;e6LuPtSbxLDjk8TiLhY1OF/U4BxG6S/i4+NyTtTgRzrT+EhvKh+bzGKi6TwmCADfd5jGWPsF6KU5&#10;szPWk7Hu+hzLSiWp4yoG586zLNgXx9Jidp0JY3i8KSNyHfgky5IZWQ6sTHPDr6cK29xUfAtOc++5&#10;GsJymzcv3qa3VwpOoPa5Ov42a/OvhdZGqK57GxoAX7wFoLxWhepMGQhRivJe6vwAQIdA8G2oHudv&#10;X98V0dJGcXYCKv1VZ2Op3ANqjGgVrc11tMr90KbajTua6FQKUC3K3y7g6xhYQe6iWgZDDZ2S+0st&#10;OaEscZ8AsF/KK2pFubZSnN1PctR0I/uN1rPj+EoOG2zSen8Pmm1jr+FmETnrOGSwX6zwTg4c3YGu&#10;vh6HDp9k//5DnDhxnO1bt7B3115Wr13Nmu1b2auvz4cfj2DUtInsOHmEYYv2mTB/41Hmrt3DkvVb&#10;mTJtNk5BEXQ++5oLN+9x/64A7648RLfl4RTIPRIoqUScCng/izs/bT/UACj2SwCpSi0U+AZj8Jh2&#10;fACKA3C8ymMFQHn9nVtqILAartJL8cXHFPbeYd2+4ywVCzxz/jImTJ/FmGnTGD9zBlNmzaak9RJ1&#10;z/6RjM7HHLX3Zc1BE/YZObDxsAG7jRw5ZOeLa3QGh00dqb/0XGz+G7HACoBiG1UnkIDtpx5pAaHY&#10;8NtSDg7ruaNB8m26eoHfzcvX327/BLhf7v934ycIXtIGP6tML88UANW8X2V9NQDe480juSEFeJ8/&#10;vf9zAKoKQ1On8n4CQDWOUQFQzRLRACj/S1/PJTIL6th9woKTRlYYmlhjYOVOanE7pd13ySlXbcCX&#10;qe+8Tn3XVeqbe0TxtaPWG1ahEsqqQdHdYie7m1Sv8EBSWbVu8WB+RbWvbLFSge21dXKDt5KalYyO&#10;vxFHg09gGiHWJMoAO1E2zmedOB5iwCrLzawwWscOh0OsMt3DMsNt7HE+gUGQHT6FycSKdS7+6mtK&#10;vv4n4m99TvL9L0h98BW5b/5IjSjCWrG/9d/8Bxf/+H9xqGljoo8rE/2sGRdiwegwC6aL4hojQBwR&#10;YcNoL31WhbowP8CN6R4unMw8jUVhHvaFlazx9uETsVYbS2KZl+TKqDhr3o0yZ3txAusDrHn/8AKB&#10;3zyxvgI5PWVz5/PRiTmMUfA7KseOzOATnVmM1J/JKMNZjDabzSizmXxiM52RznNYHLCV+a57GGFz&#10;AN3iTM603sTzdD2T/eXzRZsyL8SEKaJGF2SdYmqaAxOz7Jh6RgHYFrf6PFJEfSfUlXLjkaivR2Jp&#10;X4lKEyWmAPbZS3UvCLTegkxtD0LtpxgCQw1qA5AbenxoaGsEq/f9FfipUJ0j33x6RwNgaU6SqL8C&#10;uppFtalxfwLAzrZGGtXA+c5WOrtaBICNdIvyU22CqlNErQl8Uf4ntSZQj+oYEXWoeosvN1dxrbmW&#10;q6IM25qKsHQ6joHDfvYbbsQr0pYTDrs5YLWF/eZb2HlS9QAf5KjeIQ7r7MPSzoD9B/dzcP8J9os7&#10;PHH0JOPGjmfsmAmMEtU3fOw41u3dx4hPRjN2xlS2HD8olZl3Mlt1XVi27TDT5y5g/Jix4rG9qbry&#10;gPZLN3jy8BYP74qKu3OZx2KpHos1U4k41fajvxHq3JPbUgoAB0MDnTyog1D88ZwoyoGBv/JaCW3o&#10;hkD0rgBAKcCL/fJA3vmCvI6bHDQ0Y9OuPeLjxfZu2cqaLVtYu30ba7dsFkt3VRTg35N76VN2mbmz&#10;x9KbfWZuHDR3wDE2i2OuUVj4p3DCJZjqq5/Scvk1l6/c5Y6AVy1EpAD3I+zEEmuDwyV+AqAC5UC6&#10;+puXr8n2jSH7/3kMhd3fOn5dhQKgWGANgHfVIOdBAN7RIKgB8Ml9UQD35SZXMUQBCvBUG+BNUZGD&#10;CvCFSpl1U347Udld7SqfXAWHj5lzQmpI3aM67Nx7lLicagrabooytsDK9hTeQdFEpZ6nrOGC1Nz9&#10;qIzeF1V27LYmuUFFBTaptj5Rej8C8Kd8iWpfg6DKNdggN7ZcG5UYh32oh1RCe9lvcQCjcDtMIx1x&#10;zwjGOMgRp3hffE6H4RDni7fY5ZWG21lrtA3ntCCiG4o4c6OPtNsPOP3wG84++R0RV56R9fL3ZL74&#10;HRXf/Su1v/ufNP7u/1D1/T+xMMiXiV52zA10ZEKEHcOjrJgcbc/HASa8H2jM7CAb1oR6Mi/IH53c&#10;Urb6huJe04h1YS2Lg7yZleSBTnMuS6O9mJzkwohka6YFmvLewfkMNxC7qzebkXqLBW7LGW64QFSg&#10;WN5jMxmuI7ATdThSTwAo8BtjMpsxptMZbjOD4c6zmeO1mgVO6xlpso7RrifZlhJNUGkbxmcKeUeU&#10;6pI0Rzwa8jh5OoGASy3MPX2KDzNtmZ7hwOxEB46UJmF9Np7IqgIefPacL7V2YLV+h1J9UjG+BeBQ&#10;hfdX8RZsgypPbQ8C8CflN3B8MAbO/20Afv3qjjznPdoc4JbqXFQKLgVAtcRufVUZHWocaW8nPT3t&#10;mg3WOkFE6WkAFJWnpsxpC7F11EsF3Ui/qEM1dlC1D17uqqOhNgdnDxOSssI5ab5P6wDZJxXkSes9&#10;HDbcgr7ZQQ6f2IW9owk2DvrYuprJ/X2Qg3Jf798uADysy8qVa1m7dj2rVq5i3VapXHX1+eijUUyY&#10;NYOduscY5p7TxGZjd7brWrBqw0ZGvv8Bukbm1Fy8Q2ffNZ4/vqMB8PFdlZBTLYhyU0LKu9d/Fhoc&#10;h8RQAA5uPxGw/fKYUnlqsK+KgVkPogrl9XdV0k/5O30C4cY7X5HXdUseIGuxs3qs372XLfv2s3X/&#10;QdZu3cHCpavIq+ul5vEfKb75JUddw9huHcQOM08WbDuAWYQoP89kjAMzOe6TQJ7Y35arn9F/9S63&#10;r1/XUk+p5KN3BBp/WwEKAAVaA9BTAFRZmwcAqMrBGAq4/yqGAlCD4FsAvrh3W4PgC/kOXt1X8Lst&#10;9ldsz18B8D6fPrqrVSzqs6s2ypvyHqoX+/7VK28BONCp1Nt7kbzievT0bTDVM8ZA7MFusQnJBdWU&#10;dd5kz8GTHNp3CB0dfQ6eMBJF2EJ79xVRds3a+izaWMD2FrrUaP2WNgGgAE9l3FaZrrVciJ1ckP0L&#10;7e2iApvlYVCr6DVzpiCfuv4+gao8JFevUyi/calYfPPwGOxjE/FOTScqP4+CS/0U3r1DaGU+ptH+&#10;pItqKJDvIULer/zL70UB/gPVv/8PaiRUWfT1P1L7w/+k5od/p+1P/xer2gbG+NuK3bURmxvMyuxQ&#10;3gkw4BNvQ7bkxTDa15ylUafYkR7H0ogozIvqOZ6YxebUBJYmBjPCWa47n8DOtGQmO9szKcaFKanW&#10;fGCxieHH5zFcoPaR6XxGG69ihOkK3jeYzYcnZ/Gh7iw+1pdz+jP4wGCanJvFKHNRhpbT+ch5FiNc&#10;F7DcYyObvQ4w1WYnc30s0T+ThU16IbPc7dmQHYx7RT6B5+twz67Bu66WyVEOfHDWntXnfdhXFMn0&#10;KBt2JPlgnZfIna9e8PXzR2/b/UT9CQDVAu9fKmj9GvgGYwjo/hpyA+VQRTh4nTaFbkiHymAHi5oJ&#10;ogHwVjfVRRmaArzYUc3V7mYtaW7R+UxRfALArja65P7paheVJwDU2v7UkBhlhdWwF9Uh0qWWoVCd&#10;H9VSgcp9I/a3v6OSpopzeHnaYu1uxaoD61lzZAP7DLajZ7GTY/qbcPKyQtfKiF0nD7Juz0Z2Hd2N&#10;rrEuhw8c4ui+o+hIRa9l337bATLs3Q/YfvSEKMBxTFs0n3X7dzPMPD6H5YfNeX/yPKbPW8zcabOw&#10;d/akse8+F/pv8mwQgHcGMhKrHkqVkv2plpr9p3gqEPwxBFwDQzhUY74AUmCnXqtKtf8zKIrKGwSg&#10;GvKhAVBrd7ylnbt09TbN977lbPMVNugasU0e3qWbdzJt4TImzp7PxJnzmDt/JZkV7aIA/ygP19c4&#10;JZdgEF6IbXwxmw1sMY85i3VqNRbxlRhGZpPT/5za66/pu3ZPSz6gKUCxwQp+agiPSjN/57qElHff&#10;QnFQAd6Sa4cC8JcxFHAqtf1Aevu/vm5o/ARA+Z7lf1bzfhUAVebngQ6QWwJAqXUFdr8E4KAFHmjL&#10;lFCdIBJaG6BUVk9FUatxm509vWQVVqNvao+TvTOOttYc1zckOa+c8rZ+rK3scbOxw8bcWipAC86X&#10;1NHacUFbZa5fDYYWq9srN3R3m0qgIJBrE9h1DGTEHowLHR1yjdT2Akk17KFN7E3LhV5uvvkMl6BI&#10;qntvkSkVa2b/LSruv6D5xZdElFVz1NMLs/gEfKvrqHzxKTl3HlD07DPqvvkd6Tcf4N3QQdqDV+R/&#10;/kdRev9G2Td/IbjnDkHdNyj+/PckXH7ILDdnJkY6M9rfnJn+VqzPj5Ta/QTjvM1ZnxjCwbxM5gS6&#10;sizMH9P6BnYln5FI42N5iD4KNWXDuSiBYzL21U0sCPRjSowTk4N1eOfkYrG5SxhhsYjhlksFgMt4&#10;T2cO7+rO5H2JD0X1fSiq7wMT2TabwccWMxlpPZcxdrP5xGUe4xyXsjXgIEdiRY1a7sSkMIPE9ptE&#10;NV9noY8Lnp3lBBdW4JZUgldZDdtCfbFuEDimuLD6tAdRD9pYn3wK06YzLA+zpuBiPd99/kwAqGB0&#10;hzcCrTcv7wgUbw/p5LirdXBonRyqw0ODoLperPPbqXGDQFP7g9cOXP/Ta1WoNsAfofeLmSbKAqu1&#10;hVUKrEaBVW+bmknUoGV86VDZgtQ6Ox2NAjRxA8riqk4QbSxgLf3dTXJfqTnnAsJOsc2tqvOkmkst&#10;NVwWFXi9tZzumiJMTE3YamDEBid71jqYsMFgC0ett3PAdAsrDm5muY4hR3yjOewezKYjJ9lxUOyw&#10;xJHd+zi6VyyuAp8A8J13VFLaj9l85BgffTyKqQvmiKPUZdj87cc5YOjMtMUbmTx3CVOnzMH2VAB9&#10;T77mqtx8j+8JsASAz+5clQdSYCdg0mII/P46BJJvr9NgqMD5Y6j8dEP2hwz4VdvPlEq8JwAUCKjX&#10;Xrtxn+b7v+FM42X2GFmzV9eMPccM2X1Ml2OGJhwSKG7auZ8z5a3UPv6B6se/xSmtgoMB+VjGVbJ4&#10;rxGH3cLRjyniaHC+PGypZHU9ovr251y69pAHV28K7NR82msa+H4GQIm72v4VbXzinas3BIoD1ncQ&#10;gP8Z4P4rAA6eH6oI1WJHat2P5/L/KwWnxv+9uq8AKDfgIADfwk9Z4Deyr1S0+py3BIIDvcD9GgCf&#10;qI6kG5e1YTJ9Fy9RVNWKmb0HdgJAO2tr9ETpJ+WUUdF2AUtLW7yc3Tnl5omTuzfZRVU0NbehVpm7&#10;pNr5utrlBh4AX3dbh9zcai2UvwFADZINmh0uq6kk9HQKm3VOkFEpNuebP3H17/6FC7//Jxq/+I6k&#10;rgvUf/qa2jdfUP7mG87ff875R29Ivv2CjHufknbtCUmX7nD++Rece/adNk9YDaQuFwXo13KRkPY+&#10;/OraWH7KjamBdkwVyztBVN9IPwNGh1gzwd+evdmZ7Dx9nk3pSWxNiGRjaiwzgn2YG+LNogQ/Fib7&#10;caiqkJl+vugW5bMw2p1JEaYMt94i1ncpEw2U6lvJ+4bz+OjoZD5Q09xE/X1wQqCnO4P39afyvvFU&#10;AeA0AeAMgd88xjrMYbzjQlb47GJnmD6T5L0+NN7K5nBPorou4l3bzhwHW/amhLArKlDrhHGqOM/B&#10;lDDyHt5hXYaCsCU2zZlsyfBkXaYHK1MdSWkr5LuvnooFVirsDq8FgKpN7+unouKkYvzrEIg9VepO&#10;gU9BT7Ub/mRlhwJQA6V6HykHY7AT5NcAqDJCP7jeQUN5FnVloviay7ncrTrIBGpqnJ8a9iLR3aFs&#10;rthbKS931WtLEKjFzPpUIg6xxF2iCHtFPSoAXpVK82qThMCySpSkoaMnkSXdxLffJ6XvHlaxMaw/&#10;to3d+jvZaWZMXONVMvq+JOfyb4g4186aHSc4cPAIezZv5dieg8Kz6cxfKr/DqtUs27SZzceO8d6H&#10;wxk1ZQLHTfQYtnq7DivW72fFxj2cMLHhoGofsnTi4svv6Lv1mKdiv57eG1g/YQBub9unZFsN0H0m&#10;oeWqGxJKefw6AAeU4M9jEH4DAFRJPx8LAB7Ig//k3k2u33pA0/1vSau9wC4dUw6cMGHW/FUMGz6W&#10;Ye9/LPGRRvmIrHLqn/2Jmke/wyqmgE2OKRhGFDJvpx6H7f3Z75nAbs90dlmHcabpFnV3PueaPFwP&#10;r9zUcu/dFWV3V2yjBjul+JT6k9CG5gwCUGVqVgBUUBMYDkLsb4Ht1879WgwFoFLGPwLw3p2BNkBl&#10;fx/LTfhkwAJ/KeAbCsAnAkAF7VvyuRUAlQpUUwoHOpeu8EA++9U+sZ41nRhauWJj54iDjShjSweS&#10;zpVS2XkJeyd3/Dz98PEKxMXDn6yCChoEgCqZrNa+JwBUgOsR+A0AsFMDoMqC/dcKUCVRaOGyQPJ8&#10;ThYOoZ7YRQYSlp1DWmMXVkmZ6EWmEdN2mbS+W6L4HtH0mz/S8cd/p/2H/0HL7/+Zht+rdX//jvJX&#10;v6Xmze8oefENFZ/+gdov/0Ljb/+Vtj/+hzZmsO/P/0FYaxcbfbyYH+DIKHc9AZgj40LN2VgYx4xw&#10;d45VS0UYkYheTTn7UhJYFRPOhDAPVmSEsjEtlDXxYezLPc+8sADGuBmxMNWBkd6H+NhwPZPM1jDF&#10;aC2jjVbzgc4sPjk6kVE607R2v+GiAIcbCgQNpopFnsYnogDHWS9gmuNyZrgtZ6nnZvZFGjLXYRfD&#10;dJYx3Gov4+10WC42fZmrHWZnT3PodCwjfU3YdDqUVbGubE8OIOPaReakuTHtnPxW3TlMirdkfLI5&#10;K1LsSO0q4NuvHwuAxBEoACqbKpD65okA7m8A8ItBAKpsLwp8g8NZ3gJQgW4QgANjBX8C4FDgqRgK&#10;waEAbKo8L5a2UqyrWkP8bVufsrkqOhUMRfWJ0rvaowCo7LBKvaZ6hZU6lPPiGC7Ka/oFnv2qd1gU&#10;4umSIiKL28jr+w15vd9RJmX9rW+x8gxC39aGsu6rFPe+4EzzM851fU7d9T9yKuw8a9ft5tCO/Rzf&#10;e4iRn4xi7PiJjJswgVFTp7L+4EHe/WA4MxbOxf6UI8P0LLyEmgdYvHINsxcvZ86M2dhY2nHl099y&#10;4d4Lnjx8pEFQLcf4TID0TGufegtAtf+2HBo/V4MKiALCHyEn8VcQHAh17VP5O4/ERj8UFfnwwTWu&#10;3r5L44OvSSprF8lqgaGtC/sFhFsP6bJbz4yjpg4YWp8irqiF8gd/R8Wt74gr68Yzt5mYmn7SqzvJ&#10;brxIatN1ktruk9p8jZKLj6i78owr1x9z78ZbAKq2wGsKJAPAU6Hgp2ao3Fc2WFOAYpUVAK8J3K7/&#10;pAZVORR6Kn7t2GAMhd/Q/ZsCQFUJvJD//cXdO6L+BgEoN/tjdfMpK/PTza2BUKD45I4AWtTqrasK&#10;pKo3WFSgfOZ78j/duzGgbq/136S8rhsDCxfsHUQBWlljIgowNaeciq4ruLj7EOQdIBGMu1sgeWWN&#10;NIgyvNzbJ5AbWLbzYme33NCdAjgFur8NwK6WFjpFBaqZIu1dDUTnpkqlU4tZUDBmEZGElFeQ2iqW&#10;vPcO1U++4vzdJ6SLGi999j2dAr6O7/9C9w//QtXr31H49Euavv17un/3F1qUBX7+G0qefytQ/IGu&#10;3/yFvr/7D0yz8jmSlc7KWB+mOJsy3deG4QEWzIk7xbRge2bH+LM18zTLk4JYEOCD34VrbMpMYlKs&#10;M/OTPBnjZc6i0FMsDHRiTqQNU8MMRM1tYIbVTqaYr2Oc0VJG6c1npL7Y2pPTGGMwm9H6AkPjGQw3&#10;mspIKSdZzGeB83rWeR9gncd+pukvYrn5FhYY7WDk0Q1sls+xVj7XgbNh6OYlsCHYm+CmeuI6u5gb&#10;58nkKBuWCgDXJp1i57kQRqTZMOf8Kfaf8WdEmCHTT7twTLaD86IHMrFoHR+qDVAqQVGBXwkAv3oL&#10;MtXrqw1lkf2v5J758omCpFSgEirDi5b9RYV2bABmA1b3JzD+UvkNhlKPX8o5Fd++vsOdyy3aHODm&#10;yvwBgInyvyTK7pICocBPRZ8ATi3ENBgX21VbX7XcLwJHTR0qENaLAlRjS9VwmDIut9ZTVN1MdtND&#10;Tnd8RmzNfbJq73K++S4xhV0c9oil5vY3JJzrIvJ0BykNj6i9/Tv8kotZukbZX330Dh1j/tw5LF20&#10;ghXLlrNq82bW7RuwxdPnzUXf3Jhhpi7+zFy6nMlTpzFq9ATtpMEJfa58/lu67z7jyaPHPFOJN8UK&#10;azATAKpGepWaXS3O82vxVxAcVIP/BQC1EPg9uX+DR6KAHj64yrVbd6m6+ZrK/kdUdF6gofcSvWKL&#10;e24/pv3afVrFHpXUd5HXcoWyuz9oAIwp68Itu4GIygv4nykiILcBpyyxfynVmERmkdV2g/qrz8UC&#10;3+X+zRsCCZWGfgCC97SZKG8hqNoEr1zSOhTuK4Uo4PsRgFIOQu6XsBsKt78VvzyvvUZU4EDqKzX4&#10;WQFwwAJ/KvZXpb9S84DVkokKfCq+evZQLMsgAK/I+wwAUAsFbAV1FVfke7x0i8qGXkxsTuEsVtfJ&#10;1g5bGyfS8yqp7L6Go6s3If7BhPiFcepUkNjlNtp6rr4F4AUBXI/csF2aAuxpUx0efw1Atf+jAmxR&#10;ayo3U9NUhWN0APudLDmVEodJqC9uqYlky+sLL9+k7/s/UybWNu/e18Q23yS0rh3/8iqimztJ7rtG&#10;yrV7pN98QunL39D6mz/T+QdRf3/4F2o//wM1L3+LV0UzB5PSmOvvwWhXa/ZkpHO8OIcP/Ez5JMSU&#10;aTFOTIx2ZVGqPx+J0poY4sCxwnMsjPPnwzBzJkZYskFU4DR/RyZ4mLMm2o3p9geYYruD8VabmGK2&#10;lskmKxlrsIhPFPQkhhvM5BOjWYwS9TfJdD6LHDeyymkns/RWMmLzJEbtmMnI7XNZcHw7pjGh7Djl&#10;imdOLtYx8dimpeKQc5bVHi5Yl2TjVFvMxGBLtmQG4tddz5xYO0akiv3OFiBmurPV3xbdczGEXG3j&#10;VMlZ4gtS+Fyej98+f8g36vd/9ojXLxX47vClmiGkwPfqnkDxjoBSIKbGCT4ZgNoA6AbKods/lQPb&#10;ShUqlThgmwdCHVcAfP34Oi/vqyaxPj59dIlrvbU0CAAby/O0LDD9bQ30C8z6BWp9ovyU6vtlaFBU&#10;ik9CKb/B6GurFbssirC9itvy2ty8EhJyL1J85fecv/4dFXf/QOn9f8Ki/BlbUi6Rfu9fqXnwz5Rd&#10;+yO5V/5EWuu3rD5ix8aDJzm8X5/N67cybvw4po6bwITRYxgzaQrLtsrvOn4SKzdtwMDajGF7jhmw&#10;Zd8+TEzMOKFvgpGhKQFB4XQ++pyL914OAPDhAAA1hXf/7YP5dnUybW2K/wqAohgHIaiBULPFCowD&#10;MbAtr1F2WHWiyHs/FeXz+P41bty+R+P9L0XhNbHx0HFtKMy6XfuZMHsho6fPY/iEGRq0PSPT6Xjz&#10;L5Tf/BaL8HOcDM/D8XQ1a07acTLkLIfCCtCLLeK4bwJnW69Tc00AeOOeAFCppAEIqhicyzyoAAez&#10;19wTAN7XIHlT4CfQ+hUAqnIw/hYE/9YxFWpA9gAA5XvUeoFvv23/k5vvyU8KUIOfPABfS6gxgT8B&#10;UL2PGmozAEGlaFWofIrXBTZlNd3omjri4nIKFwdHzM3tNABW997A1TOQ0MAwQgIiOOUZQmFlGy2i&#10;DNXslEs9FwR0vRoAlfJT8UsAqlLFBTnW09amjRlUbYCFtQKz6jIK5PPVSOWn4+OGWZg3ocWnsYgP&#10;JqCqiuy7b2j+Vqzv1z8QI6ooSRSEb3EhWbduU/7ltxS++Zbqr/9EmUDv3JMvpPw97b/9Zzq++nt2&#10;y+c9mnmW0c7W7M7N4VBKPmtDovnYz4yx0RJhVoyLcZBtC+ae9WNGvDNjAkyZGuvJrHRfZiQ5sS0n&#10;nk0Z0ZwszWJtsBNznQ4zw347E63WMcl8ldjg5UwwX8JIwzl8ouBnOEMD4FzbVax23MY8nZVsMj/A&#10;/APr+Hj5JMbvWsRMnW0cD/djmwLd+WwskzPwyswTAKazwNGUGd7WTAmzZGqMDSMiDNieE4xrcwWz&#10;T7vy0WkTxqRbMDPOkh0Jnng1l7A3PoRVvnY4n43g08/EAqseW80BPBDACfxE7f32i6d8/UYqx88f&#10;8sVnD/j6i0cCMgGiwFFBbDD1/dDQMkQPgeKg0lOZpFUMLKl5cSDuXpRn9aLcl5d4/eia1glyq7+J&#10;+tJzA/PFW1T2oAZRf6LmFNBE3WkhMBtQgXJOQoFuYI1qgaEovh+VooTqLVa9xA+udhB0roT5Tmew&#10;a/yS4P4fCL/0R4xbf8P8iq+ZXv49W2u+xrn/D3hc/B7Lmm9YE3mN0Tq+zDloxKE9RqxfunagE2Qw&#10;3nmHdXsPsHX7Xtbu2Mb6vTsY1thykYtXb3L59n2abj+kuqef5HOFNFx9wZV7b3j6+AnPBYAq75wG&#10;NwGgGp6hNc4PLs4zBH6DoSD447ZmmdXg3p+DUIvbA+XzO0pV3uGZ1G6qDfCpstqPbnLn3gMa7nxO&#10;Snk7+43MMLBzZPXWXYyaNJ3xM+cwb+kqFi5aTnjaedpf/iOlN77BOaUS/dhynLOa0PGMwe10JZ4F&#10;7TimFbFR34rzHTeoufGKHgHgvVu3BII3f4zB+cwD85sFghIDMJTjAr/7N279DHSDq7gNLGQ0EEOP&#10;Dz03dH9wW8UgADUFKIr05wBUw18UAFUtfk9u2oca/AYhqDpEfk0BKhCqUMfuigK8cfmWtkjUMSM7&#10;scCuONk7YmHpSHpBLVXd13E65UewAmBQJB5eoQLAdg2Aaj2TSwI/BcGhAFQxFHwq1KJQWjuhGv7Q&#10;3kybQLD5+i1qP/2KErGySc19BBdXkSUW3TUnTRReI9XfqOwwf8f551+SfusmbvlnsEmNxi4jhbRL&#10;l0m/85CSL39P7ff/TOXX/8i5Z19z7sFnFD34nMLbz9nm5c8RsbcrY8M5klOExflGdkWmMt7Lgulh&#10;ZsyLcWFbYRzTwm3YV5/L8mgvJgRZsPV8MuY1pYwLtWFmoid2LeUcEMjMddNllO0mRpktY6LxEiZY&#10;r2CCzTKm2a9kqs1SppovZJ7tCtZ772SN0zbG7xAluHwqaw7vZN3xfRxyNeNIgC1zTfaw0PooUy0O&#10;sjzAkZnWRqzwsGdRsC0jg/QYEW3O8HgjPgg/ySexeqzJ8WZnQRyjIszYeM6HHVm+fOh7lHUFgaw+&#10;7cOcEFv2ng9nU7AVVz+7w5NXt3gileKrBypRqSi/pzfp7RTldKubK9fbuH67i7aOcp49UusDX5Nn&#10;9Yq2TogKBbbBNUNUKLgNriWsysHj6hq1OpyKQaWoepOV2lRJFH7z5q4GwLqSLFqrizQLrOCmpk4q&#10;mPWJxf0RghKXu8QaCyDVXOFLrY0aANV1GgDlvAKfyhZzpb+btKpKVsaVM7XoCyYVfMPC/FcsK3jF&#10;rPLfMLH9z0zp+B/MrPodM8q+YHbxZ8w+/yXzyv+BVVVfMtXtHKu2WbF52SZGjh/JlDlzWbRgEYtW&#10;rmLxpk0aDCfMnsmWo2KHjxw1YenaLWw6cJKjXmHsc/Rml54lLVdfc/XOa54+UQBUaZfElmmwk21N&#10;AQ6ov8FQoBu6PbivbWuWWa1fMTC+bSgMB/fVee0a+TtP1BAbec2zB6KQ7tyn9tYbshr6OCDq76C+&#10;odg4Bw7rGrDz8BF27jvA+g2biU4XAD7/E8VXv8YsStRefBXWadVsNHTFODCJdfp2rD9hzLoDhznX&#10;0EP9nc/ouvWQe3fu/AyAD0URqhgA4SAEpdQAqFLV35b9WwLFAZDdv3lblKNaxOjnAFTHBmPo8cFQ&#10;ym/o9iAA1TxgNfD5lXzPg2MAFQAHbIwA8PkA+IYC8Old+Xw3Re2JQh1UgEMBeE8++9X+G1Q39xMQ&#10;nY6ruw/mJuboGViQeK6Smgu3sRUL7Onpi5coQVtHH/IrWjULrBZz+iUAlQUeBKCCnloMSpWaAtTa&#10;AdvoFgC2qFT6D59T8/kPZN3/lqL7v6Xm1R9p/v7fqfzi9wK8O5R89g3l3/6Jiu/+kaRb94iQ18VI&#10;VL54ReO3vyXz0UvOPHxD8o0XnLkr0Hv1ezLvvSau4yp1L7/Gt6aOdRFBHMw+i05OITsjUzDMzmeV&#10;qMx14e4sCXLiSFE6O/OS+TDImRmh7kwId0C/Mg+DnCzGRjozJdqBpcH2TDSVitV0DR+ZL2ak2QLZ&#10;FwBaLWOGwxqWe2xj7amd7PDaz07XfSw8soSPV45l1OqprDq8lTFLZrHPxhj9cDc2uxmy1PYQyx0P&#10;Ms/pAJ8Y72CWgwGTHXT42PcwHyToSBjxcaQeOnWprFEdHjGmTAg2YU6EDeZnY/GoyuJjnxOMiTUT&#10;eJuiVxaPQUEM28Nt6X5+ia++f8bn3zzm5rUObl1r47Ov79PaWUpcWpCo7izSc2NJPxfFmzcCx09v&#10;aRBTINTWAxGrq9b4VWsAvxa1p8CmlODQGKoShypEDYRq/vFbAN6+NKAA1eLmF9UwFgW7NpUIVUL1&#10;7L6Fn7K7apC0FsomtyolKJZYjqtzaoxglwa/i5ypaWFVdD5zyz9nYsP/Znzt/2JS0z8wsfvvmdz1&#10;70zp/Vdm9f4Ls7v/gynd/1uA+H+YVC/H6/+VybV/YUXl30kllcP0ZduZMXMms2YtYu7c+cxZspQl&#10;m7doAJy2eAGr9+xkmLGDJ7NXrGP5xn0YByRiHiLhFULd1edcuf8pz5485cWje1KDvFV8D+9psxJe&#10;/QJ6/2lo0LyrAU5tD8JwEHpDQ63e/1Te97mC4z2xi/JQVF17xfnWq+zW0eOEsalA7xCjxc9/MnEi&#10;wz54T/uHAmNT6Hr9FwqvfoNOYBY6sZViOypZcdQKh/hcDjoHsmDjDlZt2UqhqN6me59r7Yj3797l&#10;gajAwVDr7A7GAAivDsBQ4DIIwIfXb8uxn+A2FHZDgTcIvaH7g8cG7e+PAFQxBIBq6tvAFLgBAA4O&#10;fB0E4GAoAD6T70nNn1Z295cAVKEs8NX+61Q2XiS3vJm6hjZqqurIL6qmoK6Xso5r5JXXU1lZy/mc&#10;EqITMymu7aKlWwGwn8tvLfBgJ4iKwTGAg8pvUAUO9BSr5AjNWorzngePOHvtLoUvfkfb7/4nFZ//&#10;PQVf/JmKb/8i+3/GrbicsI5uqr/9PfUCwYbf/gMX//l/UvLpN6Rcf0TaneecfSAVoNjk8td/T61Y&#10;5dLPfuDin/9dVOUrjDMz2RgfxnzfUywO9mOipygsByNWhgdgdPYsx84mMTfKg0/EPm4qO83yrBg+&#10;SXRmdW4gi8OcGONvxdxwSyY47WOi7Xom2i2RmM94i/mi2tay0fMAu3yPs9psM3P3LGLBriVMWTKN&#10;d0a+x8jFk1l3cgdbjQ4yYuk0pu1ZJcpvNyOPrmHk8XWMO7mWJW5HmGS0h20+rlgVnmZquDEfxx3j&#10;wwhdlqZ54lZSgE1ZNuNDTFiTfgqXxkx8q3PYEebCWH99RgToYlSVhItAbYGXEYdzA3A4401OfQaO&#10;IZZUNGdzuiCagHRPzhYlYGB/DI8oZ6y9Tei93sibzwWAohZ/+9VTfiOW+Buxxl9+Kvb5pUDtbWeI&#10;puzeQm7QAqv9oQD8EYICvy+0FFy3BID3RAE2iv1V7X8qaUatNpujXwCo8k4OAHBgcPMA+FQo66uy&#10;xYjqU4pRlWJ7u9qbuNDVod1zO0PLmH32BZOzvmNi3rdMq/6B2c3fMaf7DUu7vmJZ+/fMb/qWOQ3f&#10;MkNs8ISyrxhT8jWjcz5nXPZ3TE7+LevyfsPo/c58/NEkJk2cyeQZM5g6fwELNmwUXrzL9EXzWbtv&#10;L8O26hpyWKBiZOokdDzKyp3H2WdgRu31h1y6/5znz57x8rGacXBbQkD4SLYFgioziZqFoKA4aIUH&#10;t4fGAAR/DsDB+OW+CgXAZ6ICFSDVAkD3xJpXX3tJUc8ddh/X47ihMWs3beO9j0fwweiRvDdiYBhM&#10;UHw6nZ8OAFA3KJujkaXYna5jm4krFlE52MbnY+Luz7R5Czhf10nLvc/ovXmfBwLah38DgGres0r+&#10;oKnCGwMLFT0UwGkQvKmUo6jBtwrw1+LX4KcB8G0P8sD5n1TgbVGBqhdY2d4BBagAKDfwY7kRn6m2&#10;mvs/A+DXYocHAChwvqXa+xRI1cyUn+Cn4o4cu3b5JrVtl9G3dsfS2glnR1d8A6NIya+l7uIdnET5&#10;BYVGkZx+juQz+RQJAFsVAC8KAHsv/gjAQRWoykEFOBg/AlAUYJ9A8HJXJ+fKS9jj5Yb1+VxSr96m&#10;8qvvyPviG5Ju3CW5p5fQqkIcsuLIFhsf0dpFxp1XZMhvk3z9OYkSRZ//kWKJijd/pO37/ymQ/Hdq&#10;f/8/aP7Tv+BYXskMWwtm+DhgXFfK3vwMsY36DPczZk/WaQJF6Rvn5TAlzJ1t2WlYFmWzJTGUsTH2&#10;vOd/kFneOiw5ZcJCHz2m2G9los0SJtnPZZbzIjYG7BG1d5j1xtsYs2w8w8YPY9iod5kyfzqTZk5n&#10;7NQpjJg7kcnr5jJq5TTGbJrF8O1z+OjQcj45sZ6xJvuY5XSS8eZ7ORwfSnh9C761NUzw1OeTiKN8&#10;EHyC/cUpOJ8ukM9VxAf+huzLC8WlLFk+cwyjnA+KMjVlnNjlE6eD0Rdwz0p0ZGqqBZviTVhksILV&#10;pus45rifA1bbWXBwHn5JnoRnhbDfci8HLPaSLO/TcaGK69da6e9v4PrVNp4/vqrFm1d3eD0IQaXq&#10;VLwF3VD1NzS084PXCgi/fX2Pm32NNFXmaCnTNPipEOhp0SnbagiM6tkV0KlB0GodGTUQ+qLY3T5t&#10;/J9Sfw3a/XTnxkO8UyuZF9LHRz4vmBb1OTPP3WVpw1P2N73Equ0B/lef4Nj3JTotX3O84SXW9Y+x&#10;qXvKgcY3zCl+yaSYB3xofZ3JcV8yy6ueyQv2M37qLKbNns30xYtZ+NYCz166hM2HDzHMyNEJHSNj&#10;dA3M2bpfhxFjJ7B5+2aaL1+n48pNXr16wcsn9wV4d3n9+IHI6IcSCoADc1NVhpKhIByMn8NxAHaD&#10;oUD3ShTO0H0VL+Q61eGi7Paze/c0aD64fY/6S48p73/CIT1zDgkE9x85wbZde2T7OId1dNiyew+J&#10;OeW0vfhHSq5+hUlkNjrxZTidb+GIayROogT9c1sxcPZhxcbNFDT20Hr/My3Zgxpu8+jW0BgCwJsS&#10;N97OUxaFNZjU4fFNAaUA8IFYuPsSvwSfgtwvyx/hp8AnIFVT8G6LYlPQ0hZDV4OsLysAquwv8r9r&#10;AJTvT9TwZw9V7jfV0H1PwPdI4rFWfv1S9QbL93hXfdaB9x8E6Y/tihIKgFev3KCu8yp61h5Y2bli&#10;aWGLnqENEal5tF6+h7t/KO6+/pyS0tjWjcxCsSQXb3Klr4/LF8Xi9qqhMAI9UX4X2zukRu/kUmcH&#10;V3u7JMQGd3VLyDWi5jRASlwTKKadS0U32AGjpACWmRzHMCaMI2F+HPA5hW6AD6t197HHXn5PJ310&#10;ovw5feM+ZZ/9PXXf/QfVAryq3/4b51/8noqv/lnL/NLwzb/S+U//F7/eKywP8GZzajBTAizYkBrO&#10;0ZIsPjglNtPTgG1pSXjU93AkJQuzsip8WrowTEhkvpMp40/psTDCikVe+qz1NmKTryGz7Tczx3kd&#10;awN2sT/0BOtNNzBu5RjGrZ7Ex7NH8sn0sXw0cSTzNi5lysoZjF4whvfnfMI7c0cw7/ga5ptv5KMD&#10;s5ml4BPuxfHIYKxKzjHJWh+n8nKORSUyx86S5TFOzIuzYniwjpZ0IbCxnkWxXoyONmF5qA2L/CwZ&#10;53yE0QHHGB56mDmhuhwLdsS1NJMthVGMT7Fkcawhm0/tZZPDTtbrrME/w4fDroc57HCQXRa7OOR0&#10;lL3WBzHwkOfa8ST7THZywn4feuYHOZeZwNNH1/js84d8KlZXTXlTau5LrW1PICelAqIaNK2gp02J&#10;E/fxhWqCEeWnWWilGuW6bwWid/oaaKvOFUtbIdCr0Szwpc56rbf3kur1/XH2R40GPi03oFxztVnU&#10;opop1CXnOtpob72Od0Ybi9wq+cT7Bu+duse4pN+wvuEPHCu6gnNmG3H5/aQVdZB04SG+za+Iuvhb&#10;YgoviALuw639Kza2/YFxCY8Z4XOTjwIfMjfgEXsDuli4y1iD3ocjR7Fiq8p4NYx5y5cxbdFChh02&#10;kB9//nzmzl+ojQMcP2kC23dspk0UQ3peCW9evxQFKKATFfhKlN+rhw8Eevd4I+BT8BsE4K/HWyAq&#10;BfgWchro3kJvEIDavsRzOaY6XFTD7vP78vck7t+5S23/A+pufMq+EyZs3X2QY7oGLFyyjKUrV7Jo&#10;2QomTplOzNlCukQBVtz8BseUMk7ElmJ/rpkd1gEYhp3DLqWYOZv2MmrydNKK5Ud49Bv6r93n8Z3b&#10;PBEVOBg/A6CElqhBg59KVaVSe/01AP8zFfhLCGrb8vq7Ut5RYxC1cYhvbbHA6sltUX9vAfipwO/V&#10;/ZtS2agaV429usNXL5QCVBCUeCGKUJShBkAB9T0BnTZeUSzw3ctifd+GmhVyReDa2HUdIxtPbO3d&#10;sLW219ZOTTpXRkP/XdwEfJ6+gfiHRGPt7EtOWTPtqg2wXwHwApcu9NLXPTDURVN/nV1clu2rovqu&#10;dfdIKRAU+PW1ikVu66BLQHlJztfUleGbFoyBnxUHbPQw9XfFTiCY2daMe0oCOyxOctLLkqA8sXlp&#10;sVS9/o6yL/+Z8q/+jcqv/1XA94+Uvv4DNZ//A1Vf/4Xqr/+Jjn/4X5w4d45pLubMCLNhToIzE3zM&#10;GetiIvAw5APLI8zws2VtnECovAL/1l62e/ux1cWRrUGubEr0ZkWIE+tDndkd782J1ADWuh9ji/sB&#10;luqtZPaueczZvoCJa6YxfpUAcOZw3hv7HmPnjmfswgmsPLCadUfXCwCHM2bjDGYarOOdA7N49/B8&#10;ljjrYJ4ShZ7AeYW9CXPtjXEpLMQ5v4hVno5sC7JlaaBALsqUEeF6zPDQY1ykIWPFEltXnGWOvyVT&#10;3I8wzfkoK6LtWBtkg0d5JjrJQUx1PsmiVCe2pduzO+gE8wyXsUp3Fd5iiffY7Ga3yQ426mxg5eHV&#10;bNTfyrKDK9H3NGSD4UZWi2L0T3Tniy8e8t3Xz/jstQgYlV1a2VllawVoavlMLXO0Gg7zYiDn4OB4&#10;QXVepd/X5g3LPfel3I+/eXmXO/1yn9QUiJ2t0np/+9/GJQHfJVGDWqn1CovdVcqvXYGvlhsCfpVj&#10;skugeU0qS4/sOsZ71TLa8wGjg0T9nf2CsSXfs7jq9xifv0d4Zge+MWVEpDQTmt2ER2E/MVf/gG/h&#10;TfzOtKNbdI3ldX/PrPLfsyjvDaO8LzPW4xXL077D5EwfH4+YwKTpM1i9bSvviAVevGYNMxYKALft&#10;P8CMWdNZtHg+sxfMZcLkUezbv4PL91/RcUmA9eI5nwr8lNp780jB7wFvBGhvxJoNAlDNR/0l/AZV&#10;4MC2eqAHHuqhMVT9KbX3XEFQvU4U4IsHD+T4PR7cvUdN332a733BzmP67FZDYY6fZOHS5awWP79h&#10;61aB4HLiMwWAr/5CzYPfcSqrgSORhThmt6Lnn4bDmWrccpswD0vlpMMp4nOlJrr/Lf1X7/NUAPj4&#10;9s2/ip8AKOVbAD6+dUUD4lAAahB8a4UHYxB+KtS+ukYD31sADoYGQAVDCbWtFOFQAA5UHrfkexf7&#10;++SuNpxBS1Mk1ncg1GBY9b3J5xUAqvGKCnYDMbityitcvXSDpq6bWDkHYWcnALRSALQiLquUukv3&#10;OWlqh5d3EAEBUZiKTc6raKGx46IA8IIAUCyuAmBPNxe1AdFKDQ6ovitSXhH4qVAryfW3Dyy63inq&#10;8Lb8XR8fd6Yum8F23b2YnbIlRBRh4LksTqWkiFKxExiqrDCuWEX54ZaaQPbNu9R9+3dUf/OPVH3z&#10;T9R8/89U/+7fRQn+b4q/+1eKv/oH2n74H+iezWB+gB1z41yYHGzH9AgnJngZsy7Enb0pgcwMMmZ5&#10;ogvH0uOYfPQos04exlis6JGkINbGeLErNQqrynx2xIViUXCW6cc2M2//MoZNHMb7k99nxByxvVNG&#10;yP47vCP2991xwxg1d5Sm/JbsWsX8Lcv4ePl4xu2ex4dbxRIfW8GIw6uYbiTKzNOa9c6m7Bblttpf&#10;wJ8egeHZVJY7mLHG34zZEeaMDtVjR1EwZhWnmRhlxqrz7uhmhDDV6jAWOZFscTTFrTibXaE+zHQ0&#10;5FBGOC412WxNcmO+m9hrs5Vs8TnAIZ/j7HU9wIlTx0nKj+eI5WH2mOxFx0WXVcfXc8jlGHMOLWDG&#10;kTnsF3WYV5DGk4eXBIC3+eqNGjQ9sIawBjlRhFrafJVnUFt3ZCDn4E+ZoaUSfgu/L5/cFgV4n1v9&#10;rbRUF6IWPepXPbxqAHRbnTYc5rIovQFbrMq3HR6iBLvk2MUWZYWbtRRZ1zo6MM8oZ0TIdSZG/kFs&#10;7GPWFD1hc8tvmF/1Pdtq/4BB/VdY1r/Cr/VrArvfcKr/Gww6/sCJxn/iWO13HKl9zaH6r3Ht/gub&#10;k28yO+EpY6K+YUn2b1hoGsOcBStYv207yzcPKMCFK1exRvaH7Tl8hJkzp7J4wUwWLJrNlCmj2Lxp&#10;LTeffMWNx1/w/NlTXj95qCXi/EwDoWzLA/qZgG8Aikod/nX8DIZyzacP7g881PLaHx/wt9uD8UJC&#10;AfC1qJ7nGgDv8+DefWpEATbe/QxDUS7HDI05Jqp14/bt7N53gN179rF+4yYik8/R/vwfqX30A/4F&#10;7RwNz8Mtp4NNJl6cDD+PcVo9dmlVHHYMJPB0Bb1PvqNP7NYTge5/BcDHmgVWAFTZa9SxnwPwlyBU&#10;cBssFfR+CcXBUGMJ7yrrKvDTbLEGQNUEIP+7fF+vVDyU71y+988ePxAAKviJDX7xSEqJ53Ls2QOt&#10;vVQlUr2r3k91rKgZK5r1lW0pVY/1tSt3ae65i617ONY2CoAOmFo6EZtVRl3fXQwtnAkLicXTIxhT&#10;K3dyBYAtvZe42t8rNlgssAbAAfD1CQD7pVRZYPpFFfb3ivJTnSFSqnnDavxfV1cH/T29lFaW4xDi&#10;R35PO81PH+FfVcExf08OOluyRf8gHnEBROUkYRbswibzE9glReOVfY7YhjbC6jo4d+8lVQK+3M//&#10;hdLv/zelYok7//5/YSeKanmML2uTg1kdEcI4T1vGexuyIsiMPQmOzBFFN8FiDx/tWMkK4+NYpUZi&#10;kRnLujgPJgY5sCkjDr28bEwKclnn5caw9fP5UID2wawP+XDqR4xfMI0xC2YwavZ43h37rkDxPSas&#10;mMSoxeOZsWYROg7WbLQ/wkfbpjNaIGiW7MMeb1tW2BowyXAvY60PsDHYmoVuJxjnfoKZnmbM9zRn&#10;TKgBH8SK6vM5hm1RGl4VZUzzs2ZWoBHzTQ+yztmCheYnMU2JJLCuiNVetqzyc+ZgaCBeRTnsEtCv&#10;EYW41G4Li83WMHn7NJbqrOC44xERATEExAfQcKkRO4Hvet0tTNk2ixn757HVfjfnG7JF/RtjYnyU&#10;1vYK3nz1hNdvHvNSVOA3bx5pY021zg4B3hcvFRCV8lPqUKywUocvxIEoAD4X0SPHv/3sITcuNtJW&#10;V6DZ3yvdDVIhNmiK78aFFq72NEmlWM9lOT44BOZyZyOdvWJ7uxu50tbGhc5mubdaKWq5xBa/ZqZ6&#10;3GbRmedsTmsnrP415g2fsaHuBfsav+R4xw8c7/mBo30/sLfzN+yr+56DdX/kcPP3GBfcJa75MdF5&#10;d1kXdYkF+b9nnFMPc60y+HDmGj7+ZAyT5s1j1c4dGgBXinBaIWpw2NGTJ5kjAFwyfxYLJGZMH8/G&#10;DWvpv/eaSxJPnz7j9dOHWip2NRn/zSOxXfJQfq5s8JA2wF+Ln2CoOk7UA/1z4P0yVA/zSwVWbcjN&#10;Q3n4HwgA71EtCrDu9musvfw5bmzCvmPH+XjUKEZIDB/+ifYPuftF0/bsH6h7/AfCSnvQDc/H7Ww9&#10;m4zcMI0pQD+uBt2IIo6diiOiQB7Qp7/h4q2HPLqnFKBA7W8BUGsDVOBTmVp+DsCHvwDf0FCAGywH&#10;46dzKgR8AiY1Xe2hvOd9gayahaIUqVK+yv4rAA70BIv6k0roKwHg12J7v37+WEuJ9I3qBHlynxe3&#10;1edRVlp1qFxHDYjWQoCqyrvXr3Ht2i0B2h0MzN2xUDkSbZ3Zd0iP0OTztIsSdnD1wdbGBTNzJ4wt&#10;3SiobqWjT62cpxZcFyXYd5GrFy7ITS1AFPhd7eqV/YvaynnKIvdf6BYQdmprCvcLAJVFVlljbsrv&#10;2Cjfp0VYFFl9N7j4b/+HomdPiG+oxE8gZOHphEtYINmiCIpvXMQ4MoQzAtb4unocU9Mwj48n89pN&#10;ip99QeWLH6j+/t/IevoVJzMy2ZAei2lNGX6iVJdFhjLa9QTDdMXW7JnIhJPrWGGpw1rzY3jkxOF2&#10;Ppnt4a7MjHZmYqIPOg3l7ElKFFvqLteK9bU9zjurRfXN/YiP541mzOwJjJg2hilL5/DuhI+YunYG&#10;s3cuZvKm+RxxtGTF3j0ccDVhxM5ZfHx4AbPMd7FYAH4s1Bed2EDG2x9lodjbLT6iRP1MmB/lwIRI&#10;Sz6MFNsrgD6ZE8/RKF9N4S3yshRrbI95ahxR8p0ttDdntrV89hA7NiV4ENnbhE92HmZJCaTebMMw&#10;wY2FeqvZJbZ3y/ENmPmZs2zbIlH3lmTkZHA2/wy7ju/imNUx1hxZJyDczA6j3UQmhpF77jSVZbkU&#10;l2cTEhNIftF5airyaa0tQS21oDLNfP3pYz7/VCpeUXi/+fQJ33/xnG++esbnr0QxPh1YUOnz17f4&#10;8tV1rnSU01mXw6W2Mq52VHK5Rcq2Si40l9LTUs6FVhEbUvY0V9DVWEZbdRGdtbn0NhRwqa6Ki7Xy&#10;+pZSLnRIhdt1G72gKrYk9bA96ixJKcXiUArxKS0mrLiZsNq72NXex7T6FbuLn7O/6BFOFRJ193E6&#10;30ds1V32BVeyquANE6KfSOUUx7DJO5ixaDOzFyxh6aZNLN6seoGHMW/dOuarbSMzc+bPmsHcaVOZ&#10;NVMU4OQJLFm8iJbLD7j08A1Pnr3k1TMB4BO1HoWoMwGagt9nbwH4txTg0FDwGwTg4PbQYz9aYFUq&#10;a33/hhx7IOcEgMoCX3pI9c2XWPsEcNLCkr0KgCNHMmrMaD4Z+Qnvvfc+Ll4RtDz9B6of/0BQfgtH&#10;vNKwDM9mnY4Vup6RGIZlYSIg1PNJJKZILNqjb7hw8xEP5f2HtgH+DIS3JJQCFAusADiQxfo6TwRi&#10;T27d4+FtNYRmwN4Owm0whqpCdX4oKO+K2lPT7tTwGvU3lHVVM0DUAHO16tuXz6WCUev/PpCb7ekd&#10;vhXo/f7NE76TG/B3rx/xB7khf/jsKT98/pjfSy38rVyvfocX9weGFymbrtKLPX87/lL1EquphSr/&#10;odupQNwdXHG0sMbGxonUrCIuXLuLg5Mb+obmmNm6Yeniy/kKqan75Aa/dFkAOLBGsmZ3O7rkBu/g&#10;VncvvY1tUquLPe7qFNCqPIS93OwW69vdyY22Tm52XaBHgHm+shLXgAiizxSISv9ClOCXdD3/jN6n&#10;T8mua6D9+kOyypu5+OAlPc8/peXRU6ouXyazphz7UC+t3dBPLOTpmmaKbjxCLyeHmYEezIr0YmGY&#10;N0fOn2NPZjIjbfbysclKPjo+l2W2+1ljrStQCcc5P5U1jiYcSg9j2elgFmRG43a9j+3x0WInrZhl&#10;e4zVbrqM2DSTOQfXsmjPelbv38zYeRMZNWss45dMZsKaaby3eDQTdyxmr70RB6yMmbxhKR/vmsuH&#10;RotFScxnc6grwU3VWKQlYHle/magWOFQc7Hl5ox0OczwUEM+DjnB1jOhnKorZoGtDlvivTgh1ne/&#10;nz2LHKzkPYLZEezDoeRQpnkYsyDSkW2RniTd6GGvHHOtycEzL55jzroc199HgI8LHgHuhMhr/AN9&#10;iAgL4mxKMiG+3ni6O2FubYCtizkm1nrYy2dOj4ogLS4cby973JxsiAryIzM1npSYcFKjw+iorRbF&#10;1iE2tZmQEH/MzY0xszbBysmMc5nxFGVEU5QWSmFmKEVnQyiR77OlNJmKzDDKzoZqZc25SEqlLJD/&#10;q/B0iGxHUnQmnJIzkRTIa4sTfalI86dczlelhlCdFUVBeig1+WmUFReRXlNDakM+VWXnaSnLoqEy&#10;XRtsXZKXz9nsXEKTqnGueM2RqjfYlz/ErOYhumXPWRvTzubsZ8yOf8josGssT7nHYvszvDdCKsVh&#10;7/DJ+HGs3bmT2bMXsFwc5Kj5sxm2Y+9eJsmJ6ROmiPqbz5xZc5kzdy5FrZe4LDXtk2evBIAPxAbf&#10;FgiKOhPFMQi+/z4A/xp8g/Gj+hP4qV7gQQCqNkAFwIdigRuuPaXixgvsAoLRs7JG39KKXfv3c+jI&#10;EXR1dTksNj4sJpPmJ38SAP6e8JI2zMT2OsScZ5+5M7sNTdhv44xt7Fl0T4UQca6a7geiAG8859Hd&#10;B/81AG8pUA0oQC1vocDsye0BAA5CcLD8ZQyFoYqBdsCBJAVqUHlLVRlJYm/ykuMoz0qjsTSTqrwU&#10;clPDKM2KpTInkdr8ZPLlBimVG6goLZyKrHhqc5Pl+iiKT4dReS6WwvQYis8kUiYgKMtMkZstibKs&#10;FPJTY2U7hlJRQEW5OZzLOEtmXBz5KUlkJCaRmZlLdk4BwSHh2Lm44egdiK1XMDmVzRSU11FRUc3p&#10;1Ay8nVxxNrXA09KaAFs7Qh2cyAiJJMLNm/igYCI8PfG1tcbHwpwga0siHJxJ8PTFxcICFztbfKzs&#10;5TUeuFo7Yaljjs7eQ7g6WmOoexQncys8jWzRXbEZ072HMdhzkBMbt+JhaIid7jEC3Jyxk2v0dPTZ&#10;p6fHcn8XRoqSmxnjxrL0QIafMmO0vQ5rosQGm2xhpvlWljseYI/KPp2dxBJRRgcTQ3ASdTI71I35&#10;MQFsTorheG46+89F8YnxFmaY7mDhyR3sMNVh7qZVDJ81jikrZzFs/DuMWzqBUasmMnLzdD5cP4X3&#10;l01g3p41zDu+g5E6K3nfdBEjbTczxmQv821NBWym+BXmsibAmg+9DzLK8zDbU3yYHWTOx8E6TE+w&#10;Y3OkMyfFwhtnp3Ew1p9dwfZ8bHeEMUGW2NblEiS2UWWm1qk6h1tnGXN8jFgd58aOWB/M43zZeHAT&#10;juYGhDm5oHf0MP4uLkQE+uNgaobNcT08jCzws7HHTt+AjNhI+Q1M8BHAOunr4CsK093KkAgXexyP&#10;iUK2syHglBs2hgYUZ53jglRwF6TiSk3LYO+JY2w/eYh1UiFERvnQWylQyo6l/nwE7aUJdJYn0lwU&#10;RVNBJHXZIfRUJtFRHEdPRRK9NSl0lMXTXBhDuxxrK4zlSv1ZuuWa3pokKaPpLovmQnEidVkR9JSn&#10;01d7hov1GfTIezcXpXG9tpTL5We50nSWC5Wn6a3OpqComPDGV+yv+oKDxXdZntHBjOge1uY9Y37Y&#10;XWb5XWFhy++Y0fcvbCp/wYdTlmqqb5RKib9tBzNnzGXJxk1MWiJgrG9tpr29hYtiZ/qv3OHmrfu0&#10;ib2pvfaYjgdf8/zpS63974UaAvP0vthhAdeTRwLEgWScr/87APyFNR5Ugmp4zMD2UCss1zwU5fLo&#10;Ec/lmsd37tEoACzqf4C+0ykOG5uxYY8a2zOdCVOmM2nKTD75ZBzGdj6iLv5C/eM/4nu2kmMeUVgE&#10;xLB42y5mrlrH2PkLmb99F9PXbMItLIUuAWXXzeeiAFVW27dJWQV6Wjk0RK2pdFOPb1/myV0p74g9&#10;vj0AvEfy2YbGIBAHYKjANzC28OHt2xI/qcH7Yp/vSTy9e5f6wixy4/0olwe5PCOIkmRvytN8tag+&#10;G0jFaX8qzwRQmHSK2jMh1KQHU57kJzWnRJofZUkelIglqkoLoCwlkJxINwrjvCiM96Qs2ZfSBC9y&#10;o10oSvahWkBZnBxJfkI4BSlSk5+OJ0PUQGZqEid1jrN5x0427TmAib07BQLAlLMFZJ0vJdQ/nDB3&#10;D0Ic7DHeuR0feVACTUwJFSDqr9qAv5UtlrsP4LL/MPa79nBy4UI8T5zA6fAhPHWO4Hv0IBZLF3Nq&#10;xw4s5Maz3LQF1yOHcDqyG8MV83HeugGrNWvw2b4HF7nGdOUybJcuxW7FSqw2beTEqlXyfvqc3LoD&#10;Oyd7DmaEMizahmkp3hytyeYTLzOt/W91qA1LrU+y09mM7R6mmBfEsjLMiUVBDhzKjWfzmSimBTox&#10;ycuOCU4mAkxPlofa8f7JNQzbOY+FurvZZarL7K2rmbpuEaNmjxM7PIqpG+ezaN86Rm2YzrClw5m4&#10;bwH7vU1ZYX+EccYb+cBwDTNcTnA0RRSmqwXznAzY6GvDKl9TpgboszcjnDRRw8dSYhkebMCw4BPs&#10;ifMktCCXWXo6zLEyYWu0P0uTfJmVLlBPdka3Kk1A7cJK+X33lMWyIM6Jg+fDWRhpzd4kV46bHsHP&#10;zYEYDw9Mtu/A3cSQs9GReFpZ4mpkgvNJA9z0jYhwP0W8vx/xXlJBSeUU7+VBkIMN3pbGOBzYS6CB&#10;PhEe7sQHB+BuY0W4r6+W7ae9uZPGhg6OGZuwy8AAHVtb0jISBXiZtOZE0iLAaxPwteaH0VoQSldJ&#10;JB2FYXQVR9BZGE5nUaRAMJYLFQKy3DC6i6PoL4+lpyic9pJwumsSaCuJlu04rtWdoTE7lI6iCLok&#10;euS9u+R/bcuNo6swlUsVGVwSmF4oTaK/IY/y5mKOxhexIPoi809fYl7uJVaefco07z7mJt5mffPv&#10;mNT8WxZc/mem+J9jzMwFLJw3j/WbN7N49eoBC7xmFXM2rmWYi7sbRw7v44B8Gbv2H2T3nr1s3LqN&#10;go4bXHjxA8+ePuMLsWUvnj4WAIoSVAB8qhpM3wJQQlOF/0kMhaGKH2H4UCm+gdkig8NlNCA+kr/3&#10;6CHPZPvpbVGAV59Qfesl5+taxCpVk1lSzpm8QnKlLCmrpbyinpyKVqrv/JbKO99TI8qu6sYD6q/c&#10;pKnvEm1Stl2+SkVPD1U9F+i48ZDa65/RcfMpj+/fHshQI6FmYfyYsWYwBGAqWcOTu2KD71zjoWwP&#10;AG0AdL+E4CAIH925o8XAtT+3wPfFPj+QUADUVJuou/ZCUXWZITSfC6U5K5iO3Ehaz4fRJDdGd3Gs&#10;Vtae8ZPaN4i6sz7UnfGmMu0Uzef9ac0NoOmcr0DRncoUVxqzfGnI9KY63V2uOyU3Uii5kS5UpgbI&#10;9fEC2wipsTOoOJcgKlHU5ekUDAz0MLMXu3X4GA4e/jS1X6S4vImyylYSwxKIksrH4cBBIi0t8NU5&#10;gc+xE7jsFQtmYETCKS+CjS1x33OIKFHbztu2E2tiQrDeCbyP7MF65SI8N63Da/tWPOU+CzbUx2Ld&#10;Wly2bCJw/x78d+3AYd16wo2M8Tok0Ny9G6cNG3DdtIkI+Vt+Rw5jtmE9J+S1pv6eGMgDMSbDg09i&#10;nFAqcEawrTbHdn+yP8aJYZzwd+dUoagXgcyMU8YsinRivI8Bs6McmRbiwDJRUYfyE8UyH2aE6U4W&#10;uBxj3LH1TNy5kkUHt7Bg/yY26u1n5PwJzNo+jzFrpjNz7wo+XDuJCQcWMeP4eqYc2sr0E0fY6u/F&#10;IkcLDBLj2SVqzDU3m03B8pkEyHN99JjjZ4B1yTmx8AVE1tazPMKREd5Hsa86zfxjezkY7o+O2NLg&#10;2jrCurtYKpXXmBATPhRwDk8wY8IZOz6MMeJwZSpR19qYHmrCnrOebN62GhdRb7kREZhLJWG7ayeW&#10;4oqsxQ0VJSSLAnfFVCqUcEdnfG1scTc0FSgaYnPkBDoCzFAXZ039Jbu6E+vmid1xXU15ezm5caH3&#10;Eo3NPTS0XmTvSSOW7D7IWlGVJvZ21JRkUnc+ltaiFFqKEqnPEQgWxtFRGi+lKLryJHrKErlYnS5q&#10;LZ2ushS6S1PkWDL9lSn0VSaKihT1V31a1GE6F0TR9ded53J9tqi/06IIE+mS66825nKpLo8rDQVc&#10;bS7keksh/dWZcs05atsqORyXz8rofuaE9TLbr4nhx8+xrfR71l78N2a1/wPrG35gnms+wyas5aNP&#10;pjBm9FimzZ3DfAHfe+99yAqpyGdsEADa2DkwY9okJk4YzfhJ45g4fhQTJk2gsP2aBsDHz55p2SZe&#10;CgBfPxlIwPlaFKDWI/wL0P1a/BJ+gzFUEarQjr/tLHktivP5wwcCwQc8v/eQpmvPKOp7gE9cCkGJ&#10;KXiGRWDt6oa9qwf2zu7o6ZsQEJ1G87M/Uf/073CNz0bPPQg3sWiOXj6cMDFnz9Ej7NPVYfXOnSTl&#10;FNH97He0Xn/EY4HuX0HvZ/HXAHx05y6P797XYDdYDoLvJzAOAPAnCP7cGj8W6/1A1GVdQTZN+WnU&#10;i62oOSs1Yn4CHflyM+Wq2jOdNtluOh9NrViE6swwas9JZIdTnRUiN1Kq3HhJUovKa5TtKE2kRcBZ&#10;leEvatBbi/J0HwGrvPZ0DFVioavPRoqijKShIJ2a3NM0FYktTk1m+bqNzN+6mx2G5nhHyY3d3EtV&#10;TQcVEsHuwbgdMeKMkycBR07ie/gkPgdOEH7SmAQXeYAc3XHae5xYI3uy7b1x232IsEPHcRUQhggE&#10;nbdvIWDffpzWbybayAyvfQfw376XsH3HZN8cp407idU1xWXfQXnfYyQaWxEm6iX0uA4Bu/bLaw9q&#10;D7m5s6gqD2tWnPFnUqorw4PMmJXowrIwW3aGOGGbl8I+P1dcxFbuD3RhgYMehsUZTPEy4RP/40wK&#10;NmaKjylHC5KY5WbMeLujDDfZzs5QW3aJYhyxdi7DFk1mxo5VogJXMHnjQoavGMcHy0Yzas98Rh5a&#10;xEyTbUw5uZONjnYYhqfhmF+m9SKfjI7A/exZ7ArOMsHTkI+D9BgbosfH7ofQK03DqSgXo7PJzHA+&#10;iX5uOEudT/De0dVsCrLneFQAG33cxa5nM0MU6qgIazblRrCvNJrJcaaMPGPNjBQX9p2LZEmiK4vC&#10;zLHxcSTCyh4nAZf5rr2ccfYQtW3EiTWbcT1mTJi5C3EO3qLMj4pK9CfaJ4RseUYSvUJI9BXFVtlA&#10;rHcwoY6ehNl4EescJJY4iPKCWtou3KS87Qr1F+/hGpqEZXgK2+yk4vHwo1kcY09dFVea67X09Reb&#10;yrgiQLraXsHVtnL6GovlXBmXmkrpqSngQm0hffVFXKov5HZHBTdbS2Q7n9ud9VxurBBrq96ripsd&#10;tdzuqeN2t5TddVzvrONyex2X2uTvtNVyoaGCG111POprprm6Wlv1ccouV3bE9uF46T84VvcNu67+&#10;meUX/oEFYn83FD9i+iE3Js9ax6Ilq9m6axeHRO3OWb2Kd959n9V7drNszy6GOQrxF86dxfy5k5k7&#10;bypzZ09g2tQJopTuCAD/wCMFwKeizp4+EaAJABX4HgsA/xPY/dqxX8aP0BuyP9hW+DMA3n1Iy40X&#10;ZLVdY7+RJXq29mw5eIgREyfyoVrqbuQYkbTvoW/pRM8X/0rLp39BxzWI8YvXyjFbjhuINRJFu2Kd&#10;2Jo50xk+YSyhKRn0fvoHDYBP7t/9KTONxM/gd+uvAagtCiXK7YkATMHv/w0A1XEFPzX1Tm3fFwCW&#10;nTstADtHX1WuWIZcqTGz6K/Np68mj7bis1KL5ovtyJHIpb00j96aEtqk7KmSsiRXjhfK8QIBYb68&#10;voiOknyaC87La/MEmBk05mfTXlYkN1sdnRX51Oam0l5+jubSHForS2gtL6Mot4D1RwzYauvF4hNm&#10;eCdlUdPUT3ntBcobL5MQmkagvjxwJ2xINXenJiKDdGsfYk5Yk+osD5eJG0U+iRS4xRB/xJFMuyDy&#10;nIM55xZIpk8YoUY2xOjbEXrInLPW/pwxcyVF9hMNnUmy9aUi/DRZjiGkGLtR5h1JrKGtwNWCkCPG&#10;JBk6EKVni9dxM5xDQliT5s/7YaYsOuvNQbFgU9yOMs1sJwd8rNlga8ShYDULw58VlnpsOmWLWd5Z&#10;loS58IHLPsa46TDJQZ8t4V5MNj7MUm8rlgdaMdNiH/oR7kzZs0os7kTemTeeT+ZNZsqWJUzYsogJ&#10;h1by8fElfKi7nGH7F7PK1Ryr0+lYJqayUNTfWPtjTLA+wK4IF2Z7G/COj9yf4QaMEOU2JsyApUHW&#10;rAlz4z1zcVqnA3HPTODd9fP52G4nIyUmWO/hI7djfOhtxMf+RsxPdiWktwHf/PMcSA3kwzBdJpy2&#10;ZVakJZtTfFgRaYetqLDY6ESxt3GUZZSQKN95olMwp33iSHSNoCI2j6KIcxTFZhPo6E9MYDwVmWUk&#10;eceS6p9AbnIeGdFnifCKoTC1mFCnMM7G5FBU3ErjpcdUXHhIw5VX2Iad5nhAEptcQtHxi6Km4yK9&#10;rd0Cvx666tUSqfX0tjRyubOVyx2tXO1q55oo2ctq0fyGWq60t3Cts4Ubnc3c7m3jskCzv6GSawJQ&#10;BdGrbc3yXo30KaC2y7HOBg12V7Skqi10N9bTI3FF3q+vvYnrvd1yP9dgLzZ+o7iQ/WHncb3zJ8xv&#10;/ZFtJbdZd6aNDdnNHCjoxiiulBXbDjJ81Aitw3T2kqUsXrdOs8DLxF3MXLGCYQ4OzixbNI8Fc6cw&#10;R370mdM+YfrUsdT33ePiqz/yUACo1gl4JQpwYBygAtbD/xYAhwJuaCiLO6D8VK+yAuHAtrLEn6rB&#10;1qrN8aGacvdQU4AtN1+Qf+EuhlLLmTq5ckBXj6ni6SfPnMm8+QsYKRA0tXeh67P/QeOn/4x9RDoz&#10;Vm1ih1g2PRNTNomt37B1A1u2b2StWLHEXIHKy9/RdvMJT8Vmq7RTqvdUxSD8foLhLYHdTwB8elcB&#10;UQB4R8FPKcCfQinDn+JvK8CHNwWAcs2DmzcpFQA2F2ZxoaqAloIsWorP0ypw6qwqEjgV0FCUR0t5&#10;sdwgjTQW59NWUUxTSQFdNRWyLRCsLKVdoq28VK4t1IDWVFxMc1m5nKuWspK6olLKs3MoP59FdV4W&#10;TeX5NAgU60tLaKmsIjevlA0GTqywCWbqEUsCsiqp7rxLWcstcqr7SZaHKc4+nBTrYHJPxZPmGEGs&#10;qR859pEkGvkI0IIp9cwQUMm2USjnbeKIMvbH38SHBK9Ekk8lEnrSi2TjEFJNwynwTiHPL4VkswDi&#10;jnmQ6ybbDlGkm4eSYRNIgTyUeY7hZFkFEWfmR4yjKHldN1xEmc5P9OCDeCt0mlJZ7anHO5umsthq&#10;N+tsjrLHwx7X8vMsFRAuMjjCAW83TE+nsUSOLwt1ZK67BfPszFnlaItOXDizrU5qHRcfn9jAApN9&#10;jN+9jAl7lzFixXTWHN/DPntTTGJDmWG6l2E6S/jAYCXvH17FAit99BNiOR4fxsfGu3nffj/Lop3Y&#10;HObOIhdTdmUEMjXUjPfjVcYXfbbGOLPU35zl0fYYpQYze9smZu/bxrsn1/KB204+sRPbHW7MR8En&#10;+DhalzGBJzHITiGwqkYAGM2MMCsmhekxN8CIwOYSjqYF4yFKKrGgAk/zEDIDCjjnfY6SqEJinGOp&#10;O9NIpH0siadSKUyqID+9guSITKI847TfIyP4DBlR50kMPYOfwDI9oYB4OZYSlUt8Sin1119R2v+c&#10;hqtfYOx/ms3y/a+wC2Wfezg1XdfoabtEb2OvwKmTDg2CLXRJXFArBbZ00VHXSlt1g4CrmU6x9l31&#10;dVxsbqKxrFTu4xYuNjZwpbVRoom+pkY6amvobRbwyf617jb6G6u5JEC80NTADTXNsr2d/qZm+lpb&#10;6G/rkHu9FgdHM/bq7GHlUT1Wi4IdvecE0/eZs+iwufx+W5i4ejfvfTSb4R+N592P3uWdd94RhzuZ&#10;OUuWMGbkWFat38iS1WKBbe3tRfVNY9GCGSxYOItpk0cya/oEmi7fpe+1KMDnzzUL/OqJAuADDYKv&#10;NQUo209/iqEgHBoKeD8/piCowPdroeAoNlhg+OrxY62zRSnApuvPKL/2FEtPP/SsbdGztGLHwQPo&#10;mxhjZWPD/v378Q2OpE3UX+Obf8MuMoPxC5ex7+hhTKys2W9gwHa54Xbu3sKeA3tILhC4PPst7Tee&#10;8ezBfW34yVAVOBhPJbTe4bcAVMt/DgBQDZ1RAFRWeCB+CbzBYwPw+0kBqvKRSrpwV2zwndsUZ2VQ&#10;l5vBlcYyOkTlKfhVnk8T6OUL2ARkpUUCMoFdZaXArVCAlisgFEiWKzDm0FCcRasox9r8M9TnC0BF&#10;HarrGuV1jWXF1BbLdkU5xefOkZOaIqqvnOr8XIl8OV8mN14TCSmnWXBQbh6rUGbquBCQXUtJ+x2K&#10;Wu5wrrwHP88EeZjiOe0u6sImhBBDL0KNfQnWcSPbMpIM/QCyXZKJsgoj2TqapJNBBJ70w1fAGOGW&#10;KA9lItleWQQc9iBE159A61CBWhTx+n7km0cTo+tHYUQ+RWGFRJkHk6rAahJA0AEHcjzTyE0px9Ip&#10;BKPoWLGxtkxMcWCurx7D9y5g4pFlrLDdw4Fgayyz47SEpqt9bBm3YwMn/b3Z5evD6OOHORgdxq6g&#10;QAwTU9jhdoojoQFMNdjHOwdWMeLkZt7dvYjRe5ew2v4wEw+sZIeLMUe8nNji5sBIgy28b7qSD43W&#10;st7XFqvMMxyPiWOyxUnmeFiwKy0Cc7G4x6ISMIlJIq2rixVRTgyL1eP9KD1m+p1kcYhA2UuXWSe2&#10;ccjfnRN+HuwMc+VD1/3MO3WcrV7GzJb/6ePIk7wXpsOsEDu2JoexMMQVo9J0VoXaYFiWin9dGdtC&#10;3LGR3907OoMUr0zibJM54ymlUzyJHunEuqeR6nuO4sRa4gOyCHRPINo3jZSAsyT6ZZAalMm5hGI8&#10;rQKpONdITPBZAWIezlLZpJyuovzSU3J7HlF75XNsogpYZxvGeqdodP0TqWnvp6a0huaKeroa22gX&#10;AF4UKF3q6hH4dQoYO7jedZmehlbZb5FSFJxEd30DVXlFNAu82qVi7hO4KcD1qpB7sE8U3gW5/pKU&#10;N0VNXlcD6uX4pfY2rqhplS0dGvyutsl2fTuR8ltaW5pyTM8Ih0A/5q1fwpJd20jPLaKooIqy/FLO&#10;Z2aReSaTtqZ2bY58aUkpyenp2nz12sZGCkrKGGZmZc70aeOZITF7zgymTxnLrBmTqO69xqU3f+DJ&#10;8xfaNKxPnzz5sd1P6wQZAr9fxs+B92uhhtMMxC8B+FoU4KuHtzUAvhIAvrz/WAD4nEqxwbY+gejb&#10;2A0owLlzWLJyOQsWy407ehQObt70fPUf1L/5Dxxisxg5c54GwD1Hj2sZIKaIwl2xYhEzZk8nKCWN&#10;7td/pEWg+uyBstk/QW9QCQ7uDwyPUQAU9acStf4NAP4SgkPjlwB8KNZaHVcArCk8T01OGnU5KZSd&#10;iROLmye2NZ3GgrMi9fMkCkQhFtAo0VoqCq+skIsNouzE8raWKUWYT0el2F5Rkb1KNRZm05B/jpaS&#10;QuoL8qjJzRV4ltMi9ripqIA2gV5zoWxLNJeIZa4uJe30aVbo2DHLwJvFRl4kVHZT1Cpwbr3D2fwW&#10;rI09CLbxx1fXkVjrAOJFCfrquZPkFkuaQCzu6CnibcJI9E0ixiWGhBO+xBqHkuCaJBAMJFCgluGe&#10;QrChH7HO0YS5JZAuwEw2CBQrHSbgDKQsoRRvk0CirWJFDSaR4pRAqk0kZ11i8XMPZau1DUfS4zhU&#10;lcEEUUJjDTcx9vgyFlhsYV+wMbvCbZhse5h3jHcy2vIwY3auZ9mxI+iIUpumBs97B7DVxYNdp3wx&#10;iI5h8pHdjNXdynIPA0Yf28zYkxsZuXcRI3bOZdiWmUzSEZWms5fp+gcYYbJR7OtyPjHbgF3hWcLq&#10;u/Ctame+q7VY7NP4VlejG5GI8/kyjMQWGyfEsMLdWD6nHtMiTZgbpM8Cn2NMPL6W4TsE2E6mbPd0&#10;YPkpK8ZYH8W+MAP9pFBmOekxzltfFKAhkwNN+cDjCNOiLXFtyGWLWPu9mSmE37nCqmhvrHPPcK6o&#10;jjDnKGLkd8gMzSLDK4M4lySiXVKIc08nLTCHuIBMIgR66eH5pAedJ8wlngjPJM7E5BHrlUSk/F5B&#10;ovDyoopID8wSN9BK5ZXnZHfdp/LyG6wi81lrE8ompygsQtNp6uynp7lVVJ0otzo19a1TA1eXAK63&#10;UdRdczs99WJ1BVY9jbVii8W6tjbLuUa665ql0pbrFBybRR3W1NJVp1JjKfus5pb3yDXKAivVWCtg&#10;lNe1tEq0y/kLAsmLXBMFWldQTkiwP8bGBmzbvQs3f1/0DE6ydv0q+q9e5bM3n3Ht0gVu3L/MtdvX&#10;eCBi7lrPRTo62+nuE+Uq79na2UnnxQsMM7QwZJIovtlqIPSM6UyeOpoZ0ydS0XqVy5/9I49FAaqU&#10;SxoABUhvRAW+FgD+GvhUDEJOwfJvx723IdeKpR7cV+2LAypQtQfKe4ntfvLgMc2X1WyCNzj6haFv&#10;aY2ehSW7Dh3ghJ4uJ3RPsmfvHjwCQ+j+7M/Uvf5XQnNr2bL/CBt37MHKxRNdM0uO6p/kqMFRdu/d&#10;RnhyuqjF72m9+UjLOqOl+ldLeWrxEwxVKBushsdodlg7pgB5T64TCMprB+OXMFTQ+zUQPpC4L/H0&#10;3gPu9vdTlJFIT2UeTflihfMzudJQTE9FHl1if1W7Xk12BsVpSXJNJe1ieZuK5VqJtopCempLBXTZ&#10;tIlq7BDl1yVWuVOsbeXZdFrEOjcJAMvPnJZtUZYlOQJTub6oXGCqooS+hloBYAkRsTEsPWbFcrGc&#10;S/Rdic5rILfhKvmiAM8Wd+HjGEqw8SnCDN3x0nGkIr4QX/1TZIo6CzjoRLLYsEBDD1EdKUTLwxJ2&#10;2J0QfR8iXWPk4YzjnDycKWK9goy9xX6l4+EcSpRlAqEHRUUau1OQcIbTQWc4sN6c3etM8dcN5rxt&#10;CknGgcQYexLjGYZlRBB66bHsSgxhrpUOm4z2s0p3LXu9jrHS7YhA7yAfmO3gXfv1vGexnYnyO4+Y&#10;PJGtTjYscnNmtZUNxpGJbLZzZqreIUYc2cToo9tY62zJAvOTTD20i2VWRxm2a7rY3Ll8sHMOc/R3&#10;s9rJjBGmW3nXYT3DTJezKcSBoIYmzDJyGGt8lKPJkewN92OXvx/RrT3sCPBip5cj0dVFbAq3Z3Oy&#10;B/viPZljuo0x22Yz5eAGpp7YwVIXA8aZHmaG2HU7+f33Rngz1fQAe1L8meltwtRIc8bEGzMmwYT9&#10;RbE4iy3cHBOO24U2XFsbOBYfSmRenvZdnk8uJ8InjWhn+c4ck4h1iCXGK10qmlTifDMJdIwn8lS6&#10;WGAJvzNEBp4mTOBXf66Fsz7y3fueJlEqnGSv0+Rmt1N7+RVFF59S1f9Sm0yg4LfeKQYD/2RaBIB9&#10;YnW76+sFSt1SCqSa2gRSCngtUtHWcEGsb1ddnabuOmuq6ayrlesaZV+uaeoSYHaKRa6hKl8cjajB&#10;y51im9V5AWuvstO19aL22sQSt2n2uq60Qt6jWRRjpwCwj+qiUlJTkggOCyAkMoTktAyCA8OxMDMl&#10;WY6Xl5eQLc6qsCCb4qIcinLE/WSeJS01mbT0FApyxWWJKEhKjBcAWhozadYksb3TBXzTmTpnIrNm&#10;TSNbrM+VL/5pCACf8pmaBywA/FTBTqzsrwFQC7HHnwvMBuOvAfhTDADwp21ttokqVVug/L1HD5/S&#10;c+sZbfc/xz0sVpsJckL+0UVrVrJ2y0ZWb1jDwsULcHT34uLrP2ltgEkVbQLAgxw2MOKgoSlb9+1j&#10;3oolTFk0jXGTPsE7OIKuT7+j8/oDXgrI1AJPz7WU/wqEPwegGhqjoKd1hoh1/e8CcBB6vzymAKhm&#10;tzxSA6mvXKYyU9SoWNieqgKuNlXTIkquPucM7SUF9FaXCbTyxdqeo7OqgjpRi8r+NpfkCgTP01CU&#10;JdvZVJ9Lk+tE/RUXU58r5wvFPpcKDAWI3ZUKetm0yo3QXl5OnViDFrEw7RWiIsUed9aWE5OczGp9&#10;e1ZYBzH7kAUZ1T2UtN0mr/keKblthHnE4y/gi7f000CXJKoh0iyASKMAoo38KRHlEGjiRaClvzx8&#10;kQQbyXVm/iR4JxHoEEqidzK+pr4EWgTgZeqFl1wXZBNLgF06bg6JuFr4EWofjp1hAJby2hjLcMpc&#10;UykXKFZEnKYuIYv8nBxCkxLwjI4iv76as3lpHDLcykGj7Wy1P85wy0N8aLubD82WMdpqP5P27+Xj&#10;caMYu2i22OBT7BLLucnWjWkHjzPywEYW2h1k0uFtbHZyZL2bPVssrJh3dC/DNk/n3b2zGXtslQBp&#10;J5PMdzDZSYdJp8zEdlszV8C1XK3nYWvIwfREVng4M9p8D+ti3HGor2SWszGG6ZEUXrvItjAn9iX7&#10;s9bRhHfWTuLdDeMEfhsZf3QDM8z2MN3pJLM9zDCvzMK2OovNUY4cTvVjZZgtKzLdWV7ix5SzbixI&#10;8+V4najAkgTWpgfi1VLD0aQwDKRi1PdJxtW/GDfvXGLDSoiyk4rFOpzclGoSArIJc0qiKqtNFF8Z&#10;oW4pZMaUcjqygDj/00SfSibFO53S+DLOeJ8R9Z5CckIlLTe+IL/rgVjgT7GPyWWzcwwb5Np9LuFU&#10;CcC6G5sEUnV01Chr20xHbSOdDS201zUK+JpE4QnMRPH1i7Lrqq0VW9sm91m9BsC2OrG2rV2aArwm&#10;tlkdv9AisJPoalDtfB0aQDvk/S8KaHvleKv8ncudvaIqO7ne3kWn2O6crCyOHjsg7iWZuIQEklIy&#10;OHriGJlZp6koLaJaNf+IYKiQyr9axERzQ5UcL6S0MFc7XinPV1FOllRqFsZMFNs7bcI4AeA0pswc&#10;z9gxI0jIrODaVwLAFy+0SfevnwoABX5qERY1N/g/BaCEum4wBgE3GEOP/xKArx/ekVJtq/OPeHDv&#10;Ea1X7tP19Gv8klLRsbLggIEuUxfMZsma5UyeMZmx48dgZuVI/8s/aQsjReZWM3XRYsxdXDhsYsra&#10;PduZtmQuM1fMYdzUMTh7BdL+8At6rwjM793XwDeYxn+o/R2Mwc4QFQMAvCMAvPvfBuCPIJTyocR9&#10;ta96gS9dovxsioCugAaxNF3lRVwSCLaVFgi41Mr4ZXRUFWo2t1XOtcjxK+11Ar8cra2vt65crLCy&#10;yYV0CNxapaasl1q1vbxClGGxZoOVZW7R1F+BnMsTu1xLY1GFlPJ35Ca50FJPZHIKi45bMUvPjW2O&#10;IZxt6NPaAAvbHpBV1I2PQxhFEVmEihXOlAfO/4Qr/kecCTzhwWmnOOLE4nqccCLeM4FAp3B5uNLw&#10;F5vsbx6AveEpQsSmnfU9Q7g8SMHWoQSZ+GNnFsqyvd4s2RPC4f3enA06S835Gq42X+ZeeTePytu5&#10;VdvGtcJKbp0p4G5+BTdEvd4qrqL5XDY7tq7A2uwg56MCsHN3ZOEpC0aa7WS6wVY2eLmyyNSS92ZM&#10;ZNjId1h6YCf6sRGssLRgvqEec3X3scz0IEsNDzN823pmGh5nnakRG0xNOBB0ikW2x5ljf5S5nnos&#10;DzHEtq6QnfGpOIrVO1qUzCR3HZZHuRHU3Y+5VDhjXfcx0U+HMY5GjHY8iWF+HN5Soa1wMWG9APGj&#10;1Qt4f+tsPjowU5TnMqbqb2O23nYmme1mnOVeJhvvFvt7jEV+xmwOdWBz2inG+h1hTLgpk1L92Zmd&#10;zoJELz7IsmFMlBGWucmEyW+/LTCYmUaBTNsVwl6rTHLLrxPkkky8RxrhAqxw1xRR4GlEyX6EKL1w&#10;50SiHRM5LWCMck+Wa2MoOVNHoG0YYdYRUlGdISWlisoLTzjfdpfKvhdYR5xnjU0Ea9yTOOgTR15F&#10;g6iyZnpqBgDYI+DrlugSW9snYOsWiPUIAC80NQ3YXAGgAmGPgltblwCwRbPOXaIML7XItWKdLwvU&#10;FDj7mju42t5Df7MAUYsOUYUKmKr9r4eLAtBLorIvd1wkM+M01jbm6Jvo4uXnR1RcPEbGeqIMEygv&#10;zifnTDqnE2NIj4/kbEocZ5KjSY4NJSU2jLgwf6KDfAjzdWfYsRO6zJg9g3mzZjFnzlzmL1/AzFkz&#10;iM0sEwX4Z568+FQU4AAAvxDwqXjzTCywHPsZ8J4JFIfsD42ft//9HIY/B+BdPnt4eyDZgqi/N48f&#10;8vD+Qxou3qT3xW/wTUzlpLU1u3WOM0NU38oN61iwaBFLly7DzM6dnhd/J9b2n0iramPX8ZMcNDBG&#10;Vyzz3pPH2Lp/N1sP7GDlprW4BUTR++w7+m8+EfWnpuENwO+vATjQKzw4t/Y/A+AvYxCAg50gg/ua&#10;BRYl+eTOXe5d6tPG4XXLw9JRJnCqKBZ4iXKrKheFJnATpVcj1rix5DytYnk7qoulRi2hQdRfd23F&#10;W0tcwMX6OrlW9f5WCDTrBZgVNJUUUZN3nnqp8TrF5lafPyPHy+S9FQDFAheXyN8qkRuyEo/QCBYc&#10;t2WRRSA7nMO15Qdym65T1PaQdFGAORmV+Fv64GfmSbCot3BjP8JOelAZVYTHYUci1b6xD14Gp3Az&#10;88LfKQIvs0ACxA4Hu8VwNjIHf9NA3HQ9iXCMEWWYwZ6DQUzaGsr4dW4cP+pJf0kHd2o6uF3TxM2C&#10;Sq5mF9J3PpcrmdncSTrL3eRM7qRm0eIfToyJOck+p6hPSyAvIAgTC1t0E6OZprePUWtXMuu4Eatd&#10;vBmxZinvTh3BOxPHMX3bHhaZHGeBySE2Wkmlv2k9I9YvZJSosQV2+qx0MMK3thSP+gqWe1qyKdKZ&#10;XfF+rA9wZdkpB8aZ6zLJ04xJwWYMdz3CwiB7vFpb2Jsazhi/g8wIMuaEPHQLfW2Y7a/HHGd9dgba&#10;ssfRkPUGR/l48wLe2Tqdj/cs02zwyA1zGbZ+Ou/tms9siz1sDrZhvP4ORpvsZV60KM0EK7aWJ+Jy&#10;7SphbVewbi5mWKI+o8MMBK6iam5fI7S8nh3uZ9hhW8Ky42KT/c+TGJDH+bBiQp2TiHZPJ06sb5L/&#10;WWI9M8gMziNZ9uMFfukh2WKTlUWW84FnSPRMxd8qnDQBYHXfM3La71HY8QAT/wzW20ezWl6zySGI&#10;cgFQrwCtv6FJ4CW2tLld6/FtlegUiCkAam2CDcoCN3JJLZMqkFPXdopCVHPH22ulolOzzxrqtV7g&#10;3lqBoNjiC/WqB7hNjglMW9q1974o1lqz2E3tAsZuUZMXuX7hGmkihg4e2ktgqC/hMeF4+4nDCPRl&#10;/76d7NqygS2rVrBd7oVdG9eyd/N69m/byD45vmfTOg5s3cSWFUvZtX41w2ovPqLl+iN6bj6l6/ZL&#10;Oh+85MKdlzTd/y0tT//wEwCfPdHKLwRo/1kb4H8WQwGo2d0h8BsE4OeP7vCFqL8BACoFeF++9F4u&#10;vvwOx5AYth7TZedxXVZu2cHqzdvYsm03O7bvwUAA2P7y93R89meicipYsnkXy7fuZfdRfbbsO8TW&#10;XQfYuGM3yzZvwcIjjLpbb6juuqQNtVEA/HEVu3sDCVoHQKjsr7LFP4eiBsB7aizggPIbhN7gtioH&#10;oTc4FW5wW8X9Wzfl2C0BYD+dArGuygIpCzTVpoax1BfKtoKTHOuozhdLUKoBUMGvvaqI7royAVie&#10;NiymSWxsi8BMKTql7ppLlSoUm6ssQEEOlTlntddW556V983XztcXqt5lAWlBLq111biERjNfADjL&#10;wIOl+i7ktFwV+N2ltOsJsenVBHol4nDSkfOx54mX7UirYAJ13ImziyRcoOl91IlIUz+c91kT7xrL&#10;6eAsPMUan5JzEbJ/LioXH8tAkt1TiXSOw02Ux5ptYSzZkiCVUS5tte1cr2jn8pkiLpzJpiv1NG1R&#10;cdSKwil0dCHDwJQMEwsijp3ktIMLj0RxfCZq4mZuPpGe3lgGhjPfwIg5+jpscfFkrqE9U3VMmLhj&#10;C+NXzOedMWP5cNIcJm3ZxszDB/lw6XxGrJzH8F3LGG+8V2zuIaY6HWRTghfzfRz50HA3G8Ls2CPq&#10;8mByMgdSQ0VdbuFjmx0MdzvGGG8DpvgZMCvQnE989Hg/+KiotGgC6lrZEOnJ+6f2sTLShnXWB5mz&#10;cxlLD+5g5MqFTNi1hplisz9Yv5T3di5h5P5VouB2s8BD7tFIN7ZGeApA7VgSZMfWLH8WJvkQcPk6&#10;kY397D8dy/QkB0wac9gVHcDJtDBMUpPY7RLPfvMzrDkeil9QEUme5wm3ihGFlyoQTOZMWAHRHimk&#10;+WSSLBCMPpVCuIcoSI8k0oOz5fgZMkKzyQzNISe6hNSkCopa71DW/5zaq59pAFyk780a1wT2e4li&#10;bGinSyxwZ1WNqLzWAfWngbCD+mKpWMsqtc6LLoHbpQ4BmOowEcWnrG5nQwPtAsNuBce6Gm1snxoS&#10;c1ms7iV5/eXmLvrqW7V7WUHzUvtAu6IC4ZWOHoFoi4BRANzSRVVZGTbWphzXOYC5jSnxyQmEhwVz&#10;OiOZKrG3FXk5FGaeoSQ7i6qCPCrE/ZSdz6EsO5vaomJKMs9RnCkW+MEP8ODv/j88++P/5snf/X95&#10;9Pf/l+d/+H/oeP0f1Dz8gSfPBwD45vkgAO///wWAX794otngX1pg1QaoDbcRCH4pf0clQ2jpu07P&#10;oy9ILG0kKCOP0LP5+CeeIUhFTAbBMWmkiEVqf/qNQPAPVPbfJTG/kjPVXWRWtpNR1sS54mYty3F6&#10;WR25zVfpePQd3bcf8FStc/wrANSs7x21XvF1Ad7PITigAO/8CL6hAByq+gZj8JgGP5W26uY1OXaL&#10;O/0XaSg8T2el2NzyQmpz8zQwKQC2V5ZJFAgQz0s5YHO7agfSCTWLWmwuE1tcUSQqsHSgh7hMICkx&#10;ADmxwWqQs7LGov66atRxUY31NdrQl7aqKsqyMqnPO0dXUwMOooiX6Lky9bgL68y9OVffR1HLbco6&#10;n5CW2Yi3QzhRzpGk+aXiJNdliV3N9BJ7ZR1OinsCjvutSLQLJ9jQm2BzfxxEFboe9cDVUGpnp2js&#10;dRzxtvLD/aQ7PhZii22CmT3XGFurc1KjX+JidQ3d56vpScqk1D+EJGtHEg3NiT2uT8xxPaqDQrku&#10;1v6WwPupKIO7tc3cLyznqnxflu726MVGssrRmU1+/rhU1LE/IpbhO7Yybc9WPpo+mXc/+YSpC1Yy&#10;ecUhJq47yuh1y9judoRRR9aw0NlGYOfOx3ZbGGG/n4lOZkzxMGK2pz7jTU4ww9maeYGWjHLYxZII&#10;axz7q5kWbsUnwcd432u/tvj6e0GG7MlPZH9UBNNc9ZgUZsIYgx0DyVXnj2TYnMksPXGME4E+GMdF&#10;s9HHiY/0d7FTgOdRX8R6geZSb0dsKvI5mhrLOm875nkbMyfMhp1nYzGXe2N9WgjLU7zx621kYYAT&#10;S+JdOZadwCobP3kermDmX4yzYyqxzukUx1QQ6ZFKXlINib6ZUgklii1OJcQhmsyoAhKCMon0TqUg&#10;vpx4lyT5jWKJcowjTlReRGAmNReeUtDziIr+V+h7xnPYL409fmc47B5FuQDwSm8v7XV1WpudAqDK&#10;CtQt8Fe9u8q6ql7dnuZGesQGtwko+1rkmIBMjQnsbWkSCyyAEwBebmsVW6vGAiqg1nJFIHhJAU8c&#10;TZ9AtK26iu5GeR8Bbu/buNbZK3a4i4qCfLmPzDAwPCrwi8bZ3RkbG0tKSwq52KXaGuu01/a2KBg3&#10;0i2fS41ZVO2HXW9tu2q/HOaXkI9XnMjfmCROhSXjFp6MV2A81fIldL38ex4/e/0WgI+lvP8jAD8X&#10;K6xs72D8GvB+GRoAH9/TbPTdSxdQi/+oPHeDANQg+EQg+BaSCpDPH4k6vXqXyot3aXn8NR3Pv6Xz&#10;+Tf0SNn3QuLZb7j66ndSM3WT23iJkv4nnK3tpLDnJg2PvqXmzhuq7rym8dpnNF5+LsrvGVWXX5LX&#10;fFve97aWf/CXANQApwCoFih6eEd+sEruXLr4Ixg1GMo1WrveWxWo2vYU6DTYDQHegAIciIH9AQA+&#10;vnuLq/JDVedkSo1XJCFgKhcLK/agUwClwNZbXyo2QRRftQCytIAmNeylViyyWLVGscct5QVyg4kN&#10;lhqvuUSpQTlWqsocLToEoM0lOdQVnKNF7HVHjbyv3FTNojJbRWG2ynt0NdZj4RnKMv1TrBN7usHc&#10;R+zvZYqbb1HT/YL4+DLcjHw565VGhHUwLjqunBZV4HPSlTiLMDwEmmG2IYSKNU5wiiLBIx7zgzZ4&#10;6QYQ75QkdjdFVGM8viYe8iBGkBObj7eoxSDPZDqaLtBbWcGFoloulXbyQB6WpzWNPK7r4FFVE8+q&#10;Gvm8pZsvuvt5IhboQVUd15Q1PpPL5azzYul8mL5jCe9uW8FiK0vmmkkYmLFaHoSJxwV+WxbxwTyx&#10;mWPHsf2YKbOW6zJu0SHminUasXUq720VVairw4YQP4bbbGaC4yHWBnqyOMSe6YFm7M1MZmNMACNP&#10;6TEq3IRxESZsyA5ghoDwYx8d9pUlsCzCl4leFsz0NmV9mCOLRRku9jRn5hFRlCf2MnrjXJbYGnIk&#10;0I8dYqUXWxsxxVyHOTaGLLY05UBoGLONTNjqKwq6qIiIxjo2BDrKZznM3AhTxoTrMTnEhFUpPsyN&#10;csa3s4qNkR4cOh+BjqjCtQ5hrDwazeJjgfgF5pCibLBPBkGnEglyjud0wHkBXwzZaZWkh+dyJiib&#10;EOtIIlTbrUAx1CGWJO8M8kQpJrqniNpPoeHSC0rEBldc+lQUYCJHfJM4FnyOY87h1DZ0cLFTJUto&#10;pkXr2GiT+1Jsc16J1obXK6qwS1Rdd4tAR+sIEcUoFldZWtUZUpGXTXVhDv3tbVzuEHDWiw2W9+oR&#10;YKnU+D21tfSJQuysrRJbXSEwbdaiq06ONwvAqqulbMHfzYUTR3ZhqH8IW3tzrG0t2bJlE1UV5Vzs&#10;7qZD/rYCn7LrjeVVVJWW0dnSSrtY986m5gEl2igA3HdUh8lzZvDhyA/54KN3+fD9d7SpIim5lVz/&#10;+p94+Py1KDEBmGaBBUrP7goMValCtf0Nxn8OwkH1p+KLZwK1ploByQ2GzihR2yrZggZJUYNfPVFZ&#10;Z57Q13eFUql5KrqvUN4j2539lHT0UdreR5mUZW0XqW7qoLimibzKRkpERqu2imq5tqrnMuVdV6jt&#10;vklj322ar9yl49oj2i7e4tp1gZ4ATgPfjyEW955Sejd4cucaL8WSdzRWc/tKn0DvNk81+A2UT7QQ&#10;JSjlYwGcGtf3WAD5SIOdsrwKggqGyhIPZIi5f1Osr6hAlWz1Tt8FakSFtUsN3yHqrbOigi750btr&#10;KuRGKNcUYFdVIT3VYo3F8jYU5dJQKpATmA3OBGktL5ayWK4tEoAK/ErOD1hn2Vc9xa1yverpbRP4&#10;1areYQGtstpqSExbcRGddfUYu/iyWM+DDaIQDrmEUNx6lfz66/K9PuJsRoM2gDlinzMpTpGk+CQS&#10;buJH1CE3zltFiwUOIDEgBav9FrgcsOV0iCiOkAx8bSLw1PEiTCDpc8KDEIFegjxIzianCLcN4m7b&#10;ZTrEunfl5dJfWMXlkiZuC/DuVTVwv6aFW+X1XC+u1jpBes/J95N+jqoQUaHGFpy2sKUuNJSS+AiW&#10;H9zIsE3LGbV3B+8uXcawqTN5f+FMPl4zjY+WTODD+bP5YM4SFu/RZcERU+afNGK7ix07T1ky1WIf&#10;46yPMM3WmHFWx8Tm7uXo2WQcxL5tjY/EQxSKd3cXY3wt+CBajw8jj/Ce2N0RAYZsiw/Cv7wR96Iy&#10;JnsZMsfHgPDGAizSw5m0Yx2rj+uw6ug+Plw/m1mmx9jh6cOkffsZtnUlw0X97RcgHvGOwjqpAJPQ&#10;VOZZWrDay5E9ER5MdjjGocxIdmYEMibYgOXnPFiW4MrSOFe2RnuglxhBfGct+unxYk0j2WJ5mhUG&#10;cQSJBdbG+oliS4nNke3TxDgkkChgLMhuJjUyn1OmgUR7phHmFE+G3zmSXNPIDs3X1F+UKEFv5xjK&#10;O+6T1XZXLPAbnGKzWCeV2zax2kccgiguqRaglNNQI5ASVaXgp+xtV3U9FxRclMoTUF1oa5ayUeu5&#10;bSuvGWgLbKjlQmOtNkVODY7uFUus4HdRtRUqJSjHFAC7a6sFmpXyXgOO54I8fxfqazXb3S+W+qYI&#10;h1yxuiePH+Dg4b3EJMRg72TPkaMHaW1t4mKPWphL/p6ATnWg9Ah820U9dgkAu1vbaBTH0SL3vRpi&#10;M+yEsQnTlyxm8sK5jJ44mrGjRLK/N5zEglqufvNn7r8QAGpgezoAwOdq/YC7AjsVgyBU8d8HoAo1&#10;r09lgVHj/lT8dE4lXxVIPlLxQM495PXzF3z68lNePn/JyxevBuLHbVW+5NXL53z66Qspn/Hi+TM5&#10;r+IpL5495cmTpzx68owHTyWkfPj4Ec9FxT4XyD5VY//UMJi3ClCVKp5psz+u8+zhbak56rh1tU9U&#10;280B8AnkVL5AtT0YAwOmVah0WTe1jg4FvAEbrCA4AEQNgDcEkkoJ9vfSUiawUhATGKkBz+3lSg0O&#10;RGdVKZeb67S5vp2qDbC6TBRdgai8ItmWG6RKbL9Y3R6tNzhHYmCGSIdY6sYi2VaKUVRibUEuzVIz&#10;qhkldXk5AtQqLtTUClTLtAGtZu5+rLYKYZGRN/tsPKXSuM25ykvU9DwlKjwHj81WhGy1IsE+BG9z&#10;D20gdNJxgds2K5LE+gY5BFMQmUvASQGlWN4A3wTs9N2xPuJItCiMLI8zeB1yJso2FEcDJ5ryaugp&#10;lhs9Vz57TgG9uWJbREHcqGjiSb3Ar7CUC5miYNMyqQiNIdcnkDMup0iztyfG0ICgY0dItTSjMiEa&#10;lxAvphzbzxSd40zdf5DRK1cybMYEsZ8f8P64D1m0bTOLTwr8zIwZrb+fDw5vYl+kN9tCXBltt4/R&#10;AUeZGmqNTUctGzOCmBPkjlNVJ3E9N9BJSmF7ZBiTAqwYEaLLtChDxsea8m7gSSwqszAKScE29zyf&#10;eBzh2Lkg3BNjGL14Hh/Nm8ik7WuZsGstH26ezzTdw+x08WGzvQvDdbYwzuwgemExbLH342hkGk55&#10;hSzwc2SMnR7jDQ8xyeo4O1LDsawtYE2SNzPTXZh1xpUNmd6iVp3wrikmvL2K9RFerPSMQM+vksVH&#10;w/HzyiXULhIfUX9h3kmEWgcQaRuDu3UUzpYhnI0tJT+tlmi/sxSl1xNhF0e8bQKxYoPTxPrGeSQS&#10;G3iW6u7HZAkE6668xi0hh8P+aez2SWenpSc1YhtV50aHWNXKghKq84u5KCDsrWsQx9LA1U5RcQpk&#10;LQ2iBMWG1tTTL6rwgijCxooiLosF7qkRWyzv0S/wu6Q6TETV9UgoyF0Wy3pRYHWhXpyQwK+3XirJ&#10;arlP5DU9dQIx+fvdohbrygqJj4vhdHYOOaUVBEVE4Rfgq6X26xFAqnWrVUbyLvlsahEvleKrS0DY&#10;JXa8Q8DXqdomZXvY6ZIq4vPKiJZILqoio7Ca1IJ6Ki8/o+PFDzwQAH6lge0nBfjZ84HFeH4NgL8W&#10;QyGoSnXsYlujBhp1bCgAPxfV9yMwpdTWExEIvhJoqW1lWVU5NNSxFw/v8Uxldrl/R0Ips5s8UTM3&#10;BGrPHoh1VcfknMr+8kg7L3DT2vdU5uQB6P0y1MwPBcDyohwuX+iU95D3ERs8CLu/BUAFR226m8Rj&#10;AeBjAd9gPJK4d0PeV15zUeDWIFZVDVG5KJK/PjdblF2xQDGX+gJlYcu5omS/QLFLoNahrquXG6Wu&#10;Ss6V0Fkjak5UX1ddqdSYYosFep1V8vrSPIlcuWFKNSCq4TPKVjeJxWqWUENm1Hzh9soqzcactPdg&#10;nijApWZ+WMhDXd51h7LWe1RJnE4tl4ckilyxrKcFbE4nrIm0UmP/zhK8x45wPU8CDL1Id08kURSE&#10;3REH4sQiu4tKtDE8hatlgEAwhuBjboTqnaI8WWBX00ZrgcA7t5T2LLH3Z3OojkvmgsDwcVkl7ZEx&#10;1AaHUejhTZqN/A0DQ7yPHubU0QNivY8SbW1Grp+XvK8N20VlbZXaf5mZtSiv/Yxfs57hi+fz3qyp&#10;zNu9mfX2ekzQ38EnJnsZa3eCbVE+LDtlxUin43zsKYru1B6GuR1ifoAzE1wN2ZIWS2DLJczTcplu&#10;YcxCF32Whdozw9eSnSn+TA8y5oMwHVZmnMKjvpIFgQ6McjmMaUYo83dtFfCO5IPFk/loxwJGH1/H&#10;iH0rmG18Ep3QOA75BPDxkfVMs9TFSVTt/qgYRlicYLqHER85nOBw3lm8iyrZERXC3Bg3jIsz2Bbr&#10;x9hER0afsWdRmh2bIp3wb6/EJD+RNZFeLHEKZrlODNvM0nAToCUI/EqyOwl2UQObRdU5xnM2rpQ4&#10;NVZTDZD2TOd8XDnJohQzgnOpTGvE09Cf7Ihc8qLzORNbRG3vU3J7n9Bw7Qv8Mko5HpzOybgCdtj7&#10;UCL3y8VWAYiAratOFJUASeucaGwVYNVqQ196RNl1i2joErWnVJuyvi1V5VSK9VVNPBfFnvYJCDul&#10;IlYdHtc7uukXO3pBVNlAqF7hZnlPeW2zVJTy2j45dqlRQKt6iUXJ9XWKqpPX5ZXVknAmn7RzBYRF&#10;RNAmf6uns4uedgW8Ni0UCJXyU9BT0afGEqrOGwXAC8++ofvF97S++ANtL/6Ozud/oPXRb6m4+RWN&#10;D7/n4YvPfrTAA6BTAFSlguAg/FT8OvwGYxCCg/Hk9jWtfe2Xx7XxgVKq5Ksv5X1fPREAqrGBbxOl&#10;vnp4S4tPH6lQCnLg2GDnxWAoBTcAt+uoBdZfCsxeSKkWXX+mBjyrsX9y7LkWb9v/hihALR4I0OS6&#10;uzcu8eD223nAb2E3FH4/B+CAOtTWExGV92N26behzqv2QAXuNlF0FdkZYnOL6G+opre6XG4K1RFy&#10;Xn78OrEFzQIrscVicZuLMjUV2FGmBjgXUV+YTUWOvLaxjLrS7AEQSk3ZLtco1afsc2NxNs1lOTSq&#10;jpbyMi0a8vIoPX2GVrHbajR+vdSmDqHxzDruxD7fVAz94ynvvk9e9VVaRQkkxufhY+ErD1Iwgean&#10;SHUKJUTflQQ7URT20SSYBOB7xBk/fU+8jXwItosg0e80Aa4xBLnHEicPZKRZkAbKRIcQ+qo6RHlW&#10;0FJQTL3Ar/F0AfUpWdQlplAdE0OB+ynO29pTJpYx3coOrwOH8DxyiEAjXYItjAR6liS4//9Y+6sw&#10;ubI8yxdURCjELIWYmZmZmVwuuZyZmZmZmRkM3dycmdnlJJcUCsjMqqzb0/d2F3T1fZ23NWsfl2cq&#10;oyKr7sw3D//vgB0ys31+e62NVgg3N0aSowMMTA2x5swZ/HD1JpacPo3vdm/FdoLvjosjrng6YdGL&#10;Mzjo8xY7nExpKSNhU1GJx0kxWO6lj+VhBtjgo4tToQ646OWBdS/u4ZSLPQwJp91GJribFIbX+WE4&#10;6maCw55W2E8IrnN/hmUhuljj/AJbLV9iqfMz7PZ4jbOGz7D67BGsunoEy67tw8IHx7Dw8XEsenoC&#10;8x9fwM43etANjsXT0HD88PoFTvLZDznbYbHxI6yxe4KNbm/xqjAT3hUqXAnxwBLLG9hsdJsK1A3r&#10;/K2xIvAtleor7PUwhn1hNs7YvsWLtEicc/bHMR1/XGb4M5PKDspEjH8hfC1jEGYbKfXHdrcMQWp4&#10;CcIcE+BvFgYPw0B4MFPLiCxFcXI1Yl3TEOMSD19TXwS5xUPd9RH5HTNQ9f0BgdkKPPdPwMPgVDz0&#10;CEY+VViraNhcxvSqEADUoI72V9jgVqZX0QNElOvVKyt4nGj+ItoLVtJuytFaV41aqQyvGrKCXGiY&#10;BnvrmqUmMK0EUhPtcxeh1FvLbapJUVTTSKfTSvXXwIyxT9uALiq5PjEda0MDYqLjEJ2YicxCBWIS&#10;c2FmbomG+kY0UvEJ1dek/QJB0aBazFGjrZX21Sv5HDIqVKrDecVdH1DY/RNyu/+E7N5/RF7fPyKr&#10;82fkdf8Rqon/LgFQNH35aXqCIBOqb4QAFFD7Gn7/3wFQbP/y/vdrkqWaYS4/8pozhOBH0V+YoJtt&#10;HziEn2mbfxs/EVxiIqH3YmADKcT68GyIMj6CTGrrx2MlAHL7Pdffizk0pDK/WeD9FoLCGk8IFcnj&#10;J7g+B8A54P09AE6K8sAvsJv7bBaAhCKX40Oi8mWEuRkBlJ/OP7tEGuqqUQxxVZpBe1DGnE9FMFL2&#10;06pqi3KpEjMJyCI0U/XVEnbCHmhE7bCMSk422zSmsUqMDCPsMY/jNYX6E8dpaRdEz5AG2uDy1DRU&#10;pGeijtdWE65VVIHPrV1w+LUTLZoPdNzCUNw4hlLNMGTKXkSGZyLUJRw+pu6EnBVyrIIQ/dIRPk+t&#10;4UflJxpFp1D9pXomwcXAg/CLh9kLe3h5RMNaLO/yONrfCFMvNBRX08LzO2flQpmZjaqkLJRGpUAe&#10;R7inp6MsJAjptnao9PKDNiwa9dEEfGIq1AmJSPdyR6SNBbz0dGCv8wTZPp7oLShEbnY6Lr3QwfzD&#10;B6i4Lkg9LS7Y6uGiuwO2WhtgjfkDvCyKpKUMxXYnBzyIT8ABX3ssDH6D7yJeYXeYMfza6hDc04+r&#10;Pi646GiJXeZGWG3wnPBLxXEfW+y1f4ttLq+w3vM5VvvTpvro4W1eMh7GemGNy2NsMb6Nxcd34Pvz&#10;e7CKqm/R3YNY/PAsVj67gDXGlzFP9wwuh3jBp6wWPgXNeBYdja2vH8EoI41KLg2HvKywzPgulus/&#10;wBZbfaywJRQ972KVyx1cSA/AJm9bmNdX4n52BCzlZfDMLcbzUE88SQ3gtaJg5p8OK9tYRHknIdo5&#10;AsFO6Qi3TUGCRyoCLcORG12OxOB8BNvGwI+WOEn0EXajgreLhiszsTjXdKq/QgTyv00My4WKTMhu&#10;mYSCAAzPr8aboETccA/BQ/cAJBeVSz0z6ksqmM64lKtm4VctmqiI0VpqIOYV0TAtt9UIW0wAEmJN&#10;VIT1oixPNKImIFUltLVKFdVhA4/RSOWHnTVUZ7TGnVR4LbympqiYQNQw7ZZiqKEJbQTkAJVdb42w&#10;yJWwMDREYnIGbOzc4eEZAB8fP3S0tqGFEGwWfZQJwWYtrTDXNUK11tZCxvRelJNHIM9WiMwTQ8jL&#10;x/8ZVRP/jsrp/xvl0/+Giul/RdnYP0M+SgC+/xm/SvATFlioPgJwepzL/xqAEtB+Z78I8dmcJf46&#10;fv5ifcXgqx+lEGWEYtAEWl+uf+DytzEjYnxUGkJ/mmB5L9albWGLZ2Eo5huZoRWeIUgFFCU4inlI&#10;CMA58P09AM6GANos1ObiawDOxV8+pwWfHT6/VwqxLQA6TggKBSjW+5troS7OYkIqQJuilAAsRLOc&#10;oShCu1omtZWqpw1uo+UV7QTrRDkgjxHWVlhlLVVeHc+tI/iqcsVcH760GIW0t1R+Rdm0xFmoplpo&#10;klFxlebTCvNcgq+5Ss71MgmCGoUKD41tcNHUE4dfWEJPjBvXPI6cinZU1/TC3z0CkY6hCKN6i7fy&#10;R+hjawTfNYMvFWOOj+hDGggXHTu4vnGGr7kvojziYKnnDHtLXwQY+yH8sTPSTIIQbumFlKBoKtAi&#10;VCQkozw2HhXxySiLSURhWBTygkJQGh4ObVISuvML0ZNXhK4cqt2kNCQ5OMFHXw+29+4Qwi9RFBOF&#10;tsJ8lPoHwsrUCLcN9LHj7jWsuH0c659exLZXd7HkxU0ss3tFQL3BPk9zHPB0pNW0wbEgb+yPcMDy&#10;CD0si3qL1e66uJkRi8t5GdjlY4ZL/GytlQ6BGQx3KoRz3r445mODH3yeY1UA7bS3Hna6msOTal0/&#10;wR/rDa/ju7M7sPjkNiy4sgvzb+7BkodHseLRJex4ex+7rR5ilektrH59H3c9A2EWU4TjJgZYeu0U&#10;Ltk74lFkBDZZ6mLB2+tYYfUE69z0sTHEFBvijLAgWhfLo2nvI73hWFeLN1kZiCeoM/uHqVrtcDTK&#10;DJYFKXht44kIr3SEOIkmLf5I9i9BkHEklXI0IZgGd0N/BDrFw4cwDLaORrR7GlIIPKEAsyPKEe2Q&#10;QggmIdIpEskReahsGScAp6Ds/yN8UkvxwMEXd90C8czVH2klVWhvaEYrAdVAFSgGMxCqT83MVTRv&#10;aVIroKVlFWNNtjCDb+Vn7dxXI8axlJVII8B01Wqp4ES/3iamXyXaa+qZnsXgqrTQVIp9/KyTKlNU&#10;kjTz/BaqwS5CsYuA7CZoR5up7kRG4GgLJ0dHmJlZIjQkFIZGeigvLYK8vAxtVIhtDbTWTc0ICgiA&#10;d7AfskT/+Grac96/idevpRWfVzX5z5C9+1fI3/07qsb/DeWT/xOlE/8DRaP/DMXY/8DY9M/4g2R/&#10;J6XZysTctLMAFHD7+wD8G6j9J5/9Nj4LwAoVODEOMQexKP/7NDELwhnGeyrCGYZYvp8gyL6sfyQE&#10;P44TiKKMUDRtIeTEnCMfxHh/X1ShgN8HEbS1QhF+pAL8SCiKypjfBSCPE/AbH+7lktAaIeRor+dg&#10;J8oDfxsCfhL4CLy5EKNIi/MnCVuxFApQlEm2a+WQU2XUl9O+EmYtsmL01NFCEHCtyjKUpidAkZuJ&#10;lirmoKJ3CCHWUFXAHFQ0kSlFq6qcCq+EdlmJiqwkKAqSuY9WtzJfKgtsZ2JqkommL8VMfKIRNSFb&#10;KYMmn0qxmNcsl0kdy01d/XD8pSUuG7vANiINhQ0jKFL3oEbTBS8Lb3g8tYWfjiOCDdyRYOKL8BeO&#10;COJ24FsXvjwh8Df3RqpXAuwfU6GZeCHYPRomjy3hSluc6RyHgDdO8H1rB2UCVV9UAkqp7opCwpHP&#10;RFsQEYnMwGDEu3si3TcA5XHR6CotxIiMyjc2AXG0NTHm5oi2NEeijS0aM7JRW1SE4qhoBFEBXLpw&#10;GlsunsLGK2dxy8UOLyLCYJWXhVNB9vjO7gG+N3+Em5HBcJBVw0bVCO/eQRhWl+FIqAsM+cLplBTi&#10;B2cjrPCwxCpfHaz3eYrtBOHt+Hh4y7rwJjYbO51ol0NeYrWvHt4wQ7kVHIDLHtY4a/YC849uwbz9&#10;6/DNwZWYd3QFvju1HvOObcQuWtsjZjrY8fwuNr+6x3278e2pg1j36DoW3DuL7+5fwsKHt7HTzhjb&#10;PQ2xx9sYRmUZcGeauJ8eg2WBZvgu2RJrku1gpCmBUU4J9FKy8SgiHAYVBVgfYYx7lf5wzE+EZXAk&#10;LCz8EeGSSPglw8UwCAl2SYhxjEa8awqCraKRFVWOpMA8pIvGzv45CHJOgDeBGGIVgyCzaGZyVJBO&#10;UfAjBGVtk8hsmYC891f4Z1bitoUrDEMT8MzeC/GZhRjq7mNmXcUMuYx2V46aijI0ESyiYrOR1rdZ&#10;VcF0TEUowKWqRgcB2ECH0qKpoNKTMeNv5LpaahrTqq6VusI1K+XorlNQNRKqSjFxuloqSxT9ikXz&#10;l2aFTGov2MVjR9paCNAavNV9Dkumi4SEOISHByMo2AsJ8czA6ZgqqTBbCdL6Gi2KmV6y6Ioi0xJQ&#10;VFaMpvo6CYD1mmoCkNCTvftfBOD/kkBYNf4vqJz8V5SM/sssAN9/xh+F5X0/C8Cfuf5ZNGL+DwAU&#10;238NCWZfKjbm4PY1AP8eCD/zWtJ5ojE04SeWQg1+Eu0PRY0x4fajNFqMCDFwArfFujSgqigPZBBo&#10;0jwjhJs0z4gAogAd4fZJ2k/4iRAQ/HLsbwE4ty4qQiaGerkkEKnaROWF1AzmNwpwDoBiXl8Jgjx2&#10;Uoq5z8V5Qh1SRXJbTFnZUSMn0ER/XWGDhXXNJaBoZ6nuGgksVUEGQcgEJS9nwmHOq1FQ7ZUw16R9&#10;oMVtUZajg/tqqRIbKoV6FCPEFNI+C3tSxGuVEKyzvUZEk4Ia0WyGiaGNtkVbJD6rgLy0BC/NbHDP&#10;VpQlWcA2KhOVXZ9Q0fAOmuoeGN83oi2lCnxDC/zQHIHPbBD81A7hb93gT+UXZOqBSOcQRFj4wfKu&#10;IVxN3BBqH4wwq1DYP7eD7RMLuD2zgB/VZbZLEIqDo5Hh5YvcgEBk+fohxlm0D7RAiKM9LZgNUr09&#10;UZORgnw/H/i+eIFoIxNUEJD1VIYdGVlQxMXRzvnD860eAWyI42dPYc2Fc9j3UgdnnW1xyN4CPxg+&#10;w25XI+iUpeNpSjIMUwsR0TQEnbRinIqKxJ5AFzjzZdWJzIFFjgpPc2Nohe2xPcIcO4KMsMPbAkaK&#10;KtiW1SCwvg2b/M3xTcBL7AiwhgWV6VkHWxxzeosDr2/i20Ob8f3JHVh0egvWPjiIhTd24bsLO7Hg&#10;5gms13uER+GBuMHvtv3hLRy30cVhj7dY6/Ac2/0tcTc3Cptc9XAkyhaXot3gU18NXb9Q+Gvq8UOY&#10;G74Ns8ByKs5HZSmwp5XL5rt4KzYEaz0MsCrOGG81sTCKC8ATTzcYmLkhyCEW3rSxvlbhSHJOgruu&#10;K6Lt4pHikYkA0czFNQFp4cUIc4hHlB0zJvNQRLskUCnGIcktGf5mfkiPL0IV4ZfbPA1F/69wTS7C&#10;I6dAmDJjfGnvg8hEZsh1dcxkZ7tiiuHUmkTa1Ar4VUnN22qojls1wv6KNn2iNrcU9bSsjSoZegR8&#10;mGE3SO30qmmda6VKjXaNCt21cjSrqSSZ5mtl5dwv4FmNbsKqXQyQSsiK3iGiUqW7qQ6vXz2Gk5st&#10;PH1dYWz+Ft5edkikcm/Q0j0JGNMqN4pa5cZGNLQ3w9bNDnHJ0WhproOsmO8XwT1Pgt/4v0vx9XrF&#10;yL9CNf4/pTLAP8zQ+opJuAnAn2aozD7QDr8XEPsagH8bvwe33wLw70FQxBw8vw4BwE8iBAB/EwJy&#10;IqR1MaAq4fjbEECbW59ViLPw+zrmwDcXkhIUPUKkShVuC3h9ib9Aj+tzMWeBv973N+eIskBCUIxA&#10;012rhLY0i6DKJszyqfxEbXDhrB0mAFsUomE0EwRB1qlVQF1CwDERNVD+19NS1NP6tmm4zQQjrHEb&#10;lWMzo0lJCyIqQqgYG5njiT6/cipJeU6GtC6az9SUiu51JdDQZj8xMcclM1ecM3WFTUwuSts/orzp&#10;PYpKG+Gm54TgFw4IeGSJWFNvJBp7we+OKcJ1nAg12mEzD6q3SLjrUCVSLbrb+MDgmq40EIKDvhsy&#10;w7Lh89aZEA1CsI4l8n1CCTlfpHjyWs7uiHV2QryPG8Jd7OH89i0irK0RZmoCyxs3EG5khFx3D1RF&#10;REFJq1zs5YdAfX0Y3r+NVGcX1KdkwtDWHs95zdehidhvSjVlpYelts9xONgJES1tiKrtgVl2BU47&#10;uWK7jQmWuupjgetb7Haygm1+KSzzCnAsxAErAgywJtQURxLdsSfSCVuC7XEkzBOH3R2w3sMYq7ze&#10;YpOdHiFmjvv+7rjpY42Nj85g8Y2jWPXoMnbp38VqvfP4Xv80lhlfxzLTh5hv/Rh7gqxx2MYAZ+xM&#10;+Gy6WG+ng7Vub3h9K5g2l2BPiCV2Bpthi5sBjvo5w7VCjreZWVjnYYaLGUE4F+iEQ+GuuJMbDx1m&#10;iKcTfPFclYSDKbZ4UBQIfVkCHiYHwJG/QahHIhyMCCn3BCR7pSLFPRXR9vHwNQ5GFEEnGkIH2EUh&#10;3DwCSRbRiDALYWYVLg1jluKSjAzfNIQH0Um0TqGw8SMqOz/AJ6sCdx0C8NQtAm/dQpBfrkAHFZyw&#10;q23MgKtFawNFOepkTFN0GBqmLQ0dSzMB2KIR3eW4zmMHOztQI1eiVUvVJ8r6aqnORM8MmZoWWCv1&#10;C+6sJiyZftsba3gMlR/t8mhLMzoITNF+UMBVNKdp12jQ29SIN7pPcP/pLVx7cB1nL52BpYUh1Hwm&#10;jag5pgJt0DJqqlFP26wlZDWEdENTDZTyCihK+J4ICzwHvN/GHADHpDJAAcAxCYAChD9RAf5nAPyJ&#10;au334DYHvd+L3x77Nfi+3iepwC8hYDe3/L0QoJtbzgHu68++jt+D4Nz6nCWeoWqbq2V+/wV+vwWg&#10;iK8BKHqM/A0ABSAJ0g+0wp01hFdlDq1vHnPJXAJRtIUSEBP9gHO5TttbRjvLXLa2oogJqRJaqsNm&#10;/sligANpyYRXR5srYChss7hmHeEoVGJt2ezACiK3FiF6m9RVUPkxR27kOcqifORlpsE9Kh43bb1x&#10;2dIDLsklqOz+jOL6Cai1/fDVd0GsjgvybEORQKXn+MQM/o9tEPuS+1xj4PjcEr4GbrC4bww3E3eE&#10;uIRJZUn2r5zgZEoV5xKFKL5glrf04fucdsXajQrEBcl+AUjy9EGany+S/L2QFOCLrLAwKBMTkeXp&#10;hTRXF6ip9hoy0qn64pFJaLo+puW5cgPFIWEYoQWrpiJ8ZGaEF57+8M1XwbtSiyeJ8VjtqI/dBJRD&#10;cSH8FVpCxB/bXUxxOykUx4I9cS05BZdoGzcZvcEa08dY6aCDJSFG+D5MH4uD9LAq3BQLAw2w0OMN&#10;9niZwyQ3BVaFmXiaGIRLbgSTxRssOrkP259dx2kHE5x2scI2w0eYr3MG882uYb7pHSx2eISFLg+w&#10;wvEx9hG6R2mxd7vwWIJ1vaMBlti9xTobPaywfYHlDk+x2vklltu9wiZbwpYK9kFqINzLcuBdWIQj&#10;7ra4GOeKH+yfYX2QOSzq8nAp0g67CO19cXY4He0KfQ9feDtHIcQjAf5U7FlBeUj1yaKqC0WmP62v&#10;dyZKYquouBMJvnCkWMUyM8pGiHUwj0tBghMtPzM3R2svKFqmUNL8I2TtM3COycZlQye89k2AsU8M&#10;UrOp7uoapTalbapKZqJ5qClnGmWmLNJhnZygqlahlhlro6qKtlbYVqo40TiZEBKNo9vrtBjs6CDk&#10;apl+lbTRYoj8agK1gjAk5GoIQ8JKtIRQ5FEcUI03E4BtWhVVoEJqPyjKEO2sLZFHkJWpNbj54Bmc&#10;3Xyg1NRBW9+Cam0TqmuaUKNthkbDZU0r1FxWU13X1dTz2WqkyhsJgIqJ/y3F3PocAJVj/xOj01SA&#10;Anwfxml/uSQI5wD4ezELwb+F3RzAfg92v3fcXPweAL+Or2E4F3OA+y3oBMjE8rfwEzb6k7DKo7TG&#10;v4kPIr6G4hf4/TWGpZBgKAZJ+LJvrqfIHABnB1CYDXGeqBARTXIa5YWEUhZzPjGbloBUIe1qOpq4&#10;v502tr26EmISmdqyAvTUiQ7notW9AJ/oKUIoEo69DRp01jKnkyo6crkk8Bg15aKypJL2WABPKEbm&#10;0oRhk2hhXyGAynsx9y4pzMYzcztcsXTHaUM7ArAQFT2fkFczgipVF6weG8HvtjHsLr6Eh4kzon1j&#10;kGgVgoBblnC/b4E45wjY0xqXxZfAzyEEXma+iCIYLe6awtOQALQKg4+xP0ItAxFq50dAeuPKqXN4&#10;cfM2FaMFnN/owtmA9sXSHEH2dgizt0ekgwMUSQnoLmdmkJONZKo9x8dPYXfvIbTJaeguLkMebbTl&#10;k6c4ev86DhOCTwMjYZdbCpOcHPi31cOgKAP7HSxxIyQEm80NcbcgAX7tPTBIrYReYil0U3JxyscH&#10;T/PScCUxAKvd9bDM/w0W+jzDAo/HWOj+DN87PcJODz3Y5qTBICAIzwJcsFv3Chac2obFp/bjyKun&#10;OMOX8Bavc5o2fuGji1hq9ACbrN9iqcF1rDC+ibX6D7GRcNxh8xJHPKkCCbfTHi54lJaEe1Eh2Gr+&#10;AqsNb2CN+R2ssnlMBXkDC16ex+aXt3DXzg6nTMyw8P5lnIt2wtV4V6wJMMKF4mAc9jPGuVhnXIh0&#10;gV1xFmx9w2Bn7ocApyj4W4bC9bUHgi3CEOeaguzAfMQ5xCFE9Pe1jkKSQyIynVMRYhKIBAIzMyyH&#10;KjAJKf5pyEwvRSUtcFHzJyi6f4RHfB6umbtBLywDt7iMSs5Dc10LAadkRsv0JDJpZr4apicBJ9Ft&#10;TV1WJo0U3U4F1sj01kErWkcgin7AzdWiDzEzfpUCPU3NUkVIF21tCxVgd60KfU0aQlAllSG2KCpQ&#10;nBIvFfM0iTaBBGmbWvQWEX2Jlehu70VdUx+aeiahbRtHQydte8MQ5LV9KFd3QlbTjeqmIcg0XVCo&#10;e6Co6WV0E4YdUFSoUCf6As/B77dROfpvULz7nxiZ/iwBUFjfWQVIGFEFzlaI/D4Ef3k/28zla7iJ&#10;EPt+b78IAbiv1/9/BeBc/B4ABch+u1/Aby4E9L6GoVBpEvi+xIdRUY4ooMelCK6LeYw/SCD8Goyi&#10;ec1sLbOohBF9iyX4fQHgFK8r2iY2KWhHaX+HGplwaFvrpDlAsmgvSpgYqqAuypKUoBj3T0QdASkq&#10;SNpoK1oITKmFvCgrEbkqE1+HRlSglKE8Nx1ygq2eCVQovWYeoy0VZYslaOI5oqeIuK7oNpeWEosX&#10;Ns645eCH287+8M+ToaxzBqVNUyhWtMLRwA7uN98i1sAVqWFJsDUmoGwCEfLCCV5PbBFo5IlYaypD&#10;WuUYn0R4idFhRONn+zBYP7WBzT1LBOl6IdzAB64Gjrhw7iquXbmFA1t34syuHbB58RS2r3Tgbkpg&#10;mhvD5s0r2BnoIdLDGYneVJTmZnB/8ZLK0R7KuESURMcg2NYGprdv4cmJEzh47Qy2277BEsOnOOJh&#10;h3NuDCtT3Avwkuzri5Q02JeU4rQ77+3pRyvsC4sSGSzLK/EsIh52OSV4kRiNFXr3sNjiHr6zuoYF&#10;FlfxvfFl7KXCOuZvgqP2Jnjo4YHnrrZYf/sIlt7Yj4Vn92Lh6RNYTzBvfPoKa+7cx+Kbl7DTwgDP&#10;qFwPUIX+8OYx7gVH4aSzHZY9Ool9Jndx38sVl6zsJHCeMtTDGQtdLDi3HcvuHMK3tw9h3pWtmHd9&#10;N9Y9f0h4h+F8chg2BVPNdtfCb6AZGxLtMC9ED0cibfGmPBGOmmJENNfC1CcIhq8c4GUaAD99P2Ya&#10;ydJAByGWkYiluotziZPaBSa4pSFWDIlFEAbw2OywbET4xCPaMwnBLhHwD4qn+htDVt0UZH2fEZhd&#10;iZv2fngZmYGbdl6IyqKLqG1GrZpWUrRJlRxIKeGkRAOVmhj+Xig6ZWkZgUjwlZcSZjXorNeilmlR&#10;ZNCiA4AApagIERUd7WKyI653EHzNhJ5Is6Jyb6BRNLBm+qXTEbPEiS50AoAtTM+1peVo0LRS8fWh&#10;UjsMefMkqhqmoGyeQZ6sl9GD0upBKJvGUV4zwLTcgzLNMAq4rCIQZWLiJlrjvwvAqrH/RQD+M4ap&#10;AAXsBPR+mZmF3lx54H8E31z8PgDnQPbb/V/H3DH/VfxXAPw6/gZ4XwA4t++3AJQqVOa2v6i/v4QA&#10;2lch4DcXYjpPsW9O5c3Z41lV+FcbLAFQwJUAFKCrr8xEqyJfKk8RTV/aNFR3SqEAy2YbMlOltdP6&#10;NstKoCkRQ2MxYSmEqiuULK9oDiASS7PoHSIsr7DLAnKEXQND5KKi3WCzrICf56BWdJejytQUZxCK&#10;mchMicMTSwfccw3G0TfmsI/LpAL8gPL29yhUtcHVxgNOd/QRomNLZeZPFeiEOMdQmF9/jSgzP/i8&#10;tEeqayyCqf58TL1hTrXopO+KpJgc6D0xgivPC3pqhyhdN4RaBeDcyes4eeoqDuzcB9Onj5Dk5YEQ&#10;O3u4GlJlvtaR4OdhawVfO2vYv30Fd309hFtaItnBGX5GRjB9eB8Pzp/B7eOH4PrqBWxdLAmWJ9ge&#10;aIplvrpYYn4Xq81pP9/ewbyXN3HCzx0XCcMVz29h3qV9WHD3NHab62OXlQkWXjqHE2/f4JSNFTa8&#10;fIBvnpzBdyaXsMTkClaIkaBN7mG76VOsN3iMiy7WWHb8AFZfPoI1d4/j+zM78N3ZQ9hlooc9hPe6&#10;B/exXe85Vj17gCNm1lL3t81Pn+Acf79T1jbY/ugyvtm6Ct9s2ISFhw9j2c0LWHr1JJZcP0orfQHr&#10;H53HdoNHeBTlhrN+NrgWF4t94YFYk+iMRSHGeF0rg16dHAsTLXG8Ng7PKpKwz88S96qScSM/Glcc&#10;bOHlFoU4z1S4PXOB7xtfxLulSAMfxDjGIdgmBMUx5fAyCkQsVaEqQ4sQ7ot1j0J8YAqSA7KQGpwJ&#10;YzNnFDWOorj9J1QP/grPpELccw/BDb9oXHf0RURGEdQKDYrz8tGoVjGtyiXlJ2p/Rbu/LoJOzPIm&#10;ulj20PZ2aQk6gkuoQdFEZqCpVrLENZXl6GmsI0Ar0aoh3NRyZuBC+dWglda3i0BtoSgQA4KIbqHa&#10;kgLJ0Ui1xbTC2tISqMproaJTUYry6uoBKFo/oKqRKpAQLNe+Q0XdOOQNkyhU9qFUO4TS2neobJpG&#10;JRWikjZYy2ebp5z8vyHitwCUvft3KN/9CwH4M379ovrmoPf/TwD+3vYc4ObWf297bt8c5MT634Pi&#10;19D77facBZ4D4Nfrkgok+P6iAr/A7LcA/PQbAIqYA6CwwHPnzYXoUiea4qiK0gipLPTV0SZUl0s1&#10;vo1y/tHKAtSUZTFBVEDU9rYzFxRzqbaqmFhog6UKElpgMUew6AcsanjrqR4baJUFGLWiLzGXUs8Q&#10;QlOMOF1bnIKm8kzUl6ShjlFbnM5lKjKSo/HIwg4PPEJxVNcUDrEZqOidQVnbFBLzlQj2j0aEsQcc&#10;r+ggSMcGQa9s4f3CCi6vbeDFdYdrb+HwzArR7jFwf+VIxWeGQPMAOJlRvXmEoDIpD61UEdPqLmQE&#10;pOGHNfvx3YL10H9tgFbm5M1FVKZijpLMXKqRYPgTfpY6OnA2MoAHFaHDW13C8S0MqfgenDyOh8eP&#10;4tnFs7DUewo/GyNEBHnAxdcN5/QfY7eXLrbHmmFdyFtsCzfH1lBzbKKC20gbu9FDB5tcdHDCwwLH&#10;qeRWmehgp9VruDFzCFHXwbkgH1tNn2Gl1T0senkG+82eYL/pC6ykxd6u+wgbH1/HcaPX2PHoDhYd&#10;2ooFB9fguwNrsOjSYWx4eBPLL57EyltnsebRDWy6Sxt8hUpy9w4sIqjX3ryCH86ex/HHz3CC8N1q&#10;/ZLPY4Ad/ubYH2mDU5EOuBzpBbMaGUwIBJ2KEoR9msFdpo2VMebYl02Ii5GoA6yxJc8L+6vC8Eqd&#10;DYPGEmxKdMWRTH+YpybB3NoHtm/cEWkVhUzfPCT6ZkmDoYbYRcCPmU+8e7I0AEIw1V9+RAlSfVMQ&#10;au2PSJcoZAXkEJLBCPSPRUXTO5S2fEZN3y8IyqjEGWZ6twJjccnaDXFZTHc1DagsYFpTqNFZ2yhB&#10;rIlpU0CwUSmWomJOzBVcx/RZIUFQNI5uVon2fCrJFotKDm0VXYzo88tjBARnR3xRMd2L0WOq+B4U&#10;c72MsMuBMjud4NMSsLVUgZVM36VoqG6jtR1CuWaUcBtCWe0oZI0TqCT4hNorVvVxOYQiVS+KaYEr&#10;66cgb/oAZcMg5Gqq0xoF5qkm/zcBKKAnyv/+Wh4oaoRV7/4HhgQAP0xIABRlgL++H8Gv02L5nwFw&#10;Nv5aFji3/vW+vwLvt9tzMPst7L7ents3B7m5c+a2v46v4ff19t8D4F/gJ9neWQBK5YECel+BT8TX&#10;IJQ+Y0jzDI98CUn1fQnpWgwBS263q8sYBZT5eUwUVIEqynp5Ia1ABSGWSxgWSWWBQuk1ClVXlk9Q&#10;VjERydAip50lAEWTGXleKnq0zIm/7GsQ7QDFMPq00O08t0GacySLIMxGIyHYVJ6ButI0JiwCMCkG&#10;z62ccd7CGfte6sMvlxa6i/a3fgx5FY2wMnVGglM4ol45wfncc7jceI1gIyek+yfAm0rP5akFkkPi&#10;of/wDfzfuiLMIgC+5v6I9k1AjbIWAx0dGKxvxETnIPwD4nHk0jPsO3YNsdGJUrlPY1Ee6nKyoUzP&#10;RFlyIopi45Dk7QcPYxOYPX2M59cu4saJg7h14gCeXjoF8wd34Exl6GZtBB97Y4Q4WSGJ9jTUwRE3&#10;dO9in8sL7IwxxXKXJ9jmo489ASbY7vkCuz2f4migLd4SuMYl+TjmZYrNb+/iSZAvnvgG4rypARZf&#10;O4JvaG/XUo2dNHiJnU/uYafuMxx88RgLj+7HysvnsPLEMWw6cxh7bh7FipNb8O3RTZh3ZAu+P70H&#10;P9w9h50v72Hfi2dYc+ka1l45jQ1vr2Gny1ucpNJ9nZeDy4WRWOljgB+CrLDS1wTL/fmsPkZYTzV3&#10;qyQDOpVyKr1GnMmIw5XSGKwMM8JVTSxOVUVge5IzNhHse/N8cSDRA1eUyThaFIqnhXFwyEyFuYMv&#10;AeiKXL885AcUwlnXA54m/D+sQxDtEoNEx3j4vPWHj2EQomiPI2iBk52jqejjkOxOtWjqg3C/RCqq&#10;Cdrgj9D0/YqYQg3EhPl3qQCfehKQUfzfxOAGVGKiHV9tlVKq2GjTKtBZJyZBKmZGLWaD00r7W6jm&#10;GsT4f6rZ3h/dWkKTdremvASKwhwJnJ1UhO2EZL04TlklNZiuF828+H7UywqpChVoU5RLZX9aKkfR&#10;F76hnECt6YK6ZhTl1aOoqhuj1R1EBZWeouEdytSDKFEN8LMhqBrGUUkbrGiZhqx5GhXqdqjkSt6n&#10;AvPUhJ4I1cT/Igj/F+ST/wb5xL+havSfoRz9J4zM/IpfPkx+geA4/jg9jD8xfiXIfg96syHgODdg&#10;wm/7DIv4fQB+DbavgTe3/fW+uf1zUJv7fG776/g0QdDNrX8NP8bXNngOfBL8RDkd42/38ZiRLxBk&#10;zCnBmbklPxdlfqKmd0aUH0oQFOrxr/CTut6NEpYEYy3tbas8D501YsLoYsKwVIJeT4OS9rhMKusT&#10;f77o+dGhrkAnAdkqygNpc1upCIUt7iP42hUEYYUYOaMEyrxkfp5F6GUSPEo08dgG6fgSqcyvMite&#10;gmBtaTqqqTKjw0Nx+40ZDr+1xJ5XevCnGpN3TaOK1qG0ogUh3tFw13WEw8U3yDDxQbCBPYJtPZAX&#10;kQaLB4bwsXSDr3cA7J294GTrB6PX/Dw6C+lqLVwJXtuieDinRcKXL6hXViEu6lpj46FzSMjKRUOt&#10;ViqXrC8WOXwGCpJSkBEWTuXiixgfL/jYWMLJ4DUsXjwiDO/C+tUjOBq8ksoKA2wsEOJgiTBHS4Q7&#10;2sKX6642xnhEK7vN+A42RphirdsrbHfQxTbbp5h3ZRO+vXEA804dwbyjB7H43B6sunEQ807vw7xj&#10;+zHv5HZa4l1Yef0I9vM++3We45sjhN6N09hy+ypWHz+OZUcOY92Fk9jy8AJW3z2ClbTCG15dwX6H&#10;l7TUz3DM3gA3A11xIcAZWywNcdLfBccjHLHc/Q1WeZnge2tdzLN+hr2pgXjRUI6ntYU4nBWCw/nh&#10;eNJQiLNxvrhF62tAQCzwNMPSOBsqPnesTrfF6mJ3bFHSEqdaY1eoBXQUqViX7oRNeR4wUGXAr74K&#10;LmGxeHVXH86vXGD3zBHuel5wfEUgxpUj2T8DoSYhSHRJRYJ3Fsojy+H/2h1xTlEoDi+DryWh6BEN&#10;e0MPwqMfFT2fIev+GUmVjbhq6oqHnlF45uSLgPBodBNuDbSgYt7fWplcagQtlJ8oqxPFNY0ivRGC&#10;AmptjNqqCsJNdL0sRFdDDTN40b5PiZ561axToSJs4nZnnRistBRluSloFW35NJU8X0Y7LMYMrOT5&#10;+bxfJdO7Er1qKk9lG6rrCD8tFZ96WCoLrKwdJgDHUcrtEhVtrwTAKarEYWmQ36K6QShqOmnB+Vyl&#10;BKCGwKtmqKf+Dappwm/6X6GYEg2iCcCRf8CoaAYj2v2JShAu/zgzwiDgpEqR34OfiFkAzkLwvwbg&#10;XPwWgl9/Nge434aAmFj+FnpfhxhfUIw2/Re1J8r5voTUWFqC2+8BT+z767bUc4SgE5ZXguAX5TcH&#10;v79YXAJwFoJ/W/YnbYvPCdEPQ31UYTnSPMDdtSVUdsXo1YqRMmh5NeXoqilHfz3/fC6bq/LRW8PE&#10;QBB2MSEMMOEIKDZT8YlrCAA2UfWJAVC1VBHtigJoClKk2eBKUuKhKhAjwzCRKSqkSpYaMXhCSRa0&#10;hGlQSAhuGljiqKEtFY8uPJJzIO9gTsncMjO/Gl42PpCHFyL8mT0ybQMRbuWKSPdgBDv7w05HH2Fu&#10;AbBwCYJheAYcshQwjcmCflwC7sf5Y2uENdYk2mE9l6djfRDS2ozQCg3ci0txz9cRxlEe8M+JRQzt&#10;TW56DorjU6gARa+FECQEeyPCxwVBrg7wdbSHp70tPKws4GthjkALK0Ta2SHS3g6BDlbwdLOFnb0Z&#10;7IwN4PDmDR48uoWNT87hB+dnOBTnKDU2XqxPiOlfwQV3Mdm5I05ZmOCA0RMcYvzw4DJW3juJBdf2&#10;YdWds/ieinP17StYfv8i5l89jM0Pr2D3vWtYcfow9r59hCXPL2LR20tYaXAJy/QuYb35Q2zgdfYR&#10;gDsdDLDA4A52BlrjGX//VwWFOJ4SjPneL3GxOAzGNXIcy4rCrnR/PG8rw/6sAFwtiUPweDcuxQTg&#10;YW4aTiWEYX2CGzaX+WNRuiXWlLhipdwHCxTeWFwTgOWeurgV5ITrVTHYVeyDPQl2eJUTAbuYWPj4&#10;xSA9vhg5yZVICMhCvG8GIgPS4eUYhlTvTGlCpOjAbCSG5SEnqgihThFI8EiGk5EblXwKYgLTCIx3&#10;qOj8BHXvH5BU0YD79n7QDUjCPVMnhIRGS0NT9QsIyqqkniB1VeVSK4M2NaEnVcbNtturZ5rrrCME&#10;NXJ0cSnaq2rK6VCEBRYNo5l+O2pEQ+kyqZlLb6MYXboM/c2igbSAZjFVYzaVJBUf02qTmu6nqYHv&#10;gAa9Yg4RgkxV048q0WJBO4aK2jFU1dO+E3pVtMFFVIBFqn7IuK9E2Y8CZR8VII8hOJWlogNBFebV&#10;UO3NAVBJACq+hIzbJV2f0DX4Dv/4eRq/zkxIAPwD4ferKAP8fwhAsf6fAfBr6H29/vfitwD8Lex+&#10;LwT85io3vq7k+K3q+48hANj/l+05SEo1wAwBwh9pZ/+DIhSg+wp8c+tSiG3RD3mwh2quiNArpZ2g&#10;CtQUU+ExVxUWuLqEkr8ALVW53M5FN+HYUJZBG5sjnSMmUWrXVEhNZ5ppgVtlBeiketQSag20zt3V&#10;5ZBliqkyc5jLMdekdRbDZykLaDmERZEVQc2XUyTIsKhoHH/+FhftfLDj3kt4xGaiuvMDFO0fkZoh&#10;h90bWxTGF8DnKRXWhRfI8AgjiNzhYOwID08qPr9AeNS3Qk/RBOf6IVjL6vGWCdqhow67kn2xIsMN&#10;6/O8sTfTD9fz4nE5LgI3itOwI9UVGxPNsSPcFufcPWEbGIfUxDSEhgcjIDIIofG0W6He8PFwhoez&#10;E9x5TLC7FyJd3RDo5IAgEfb2CLAjGKkGHQk0S0N9GOs+hcGj23h49xJ23KBK072Avf5mtMOGWG58&#10;CdfC3XA9KAhXAryx4/V9HH55BxvunMNRax2sfX4Va+5fwR0PRxw01sG8a0ex5P4pLHt4BkcsX+G8&#10;kwnWv7qD7x5dxPfPL+F7vfP4VuccNlvo4EZ0KA54OmC+6RPM99DBljg7XEyPxrPKCuzNj8CaXFu8&#10;aM9GxFA/DkT7YpW/BdZ7mOEb60e4nBaIB6kxWOFmisVRDlgT5wqDMQ0Ol/hjRY4dVil9sFjuhWUy&#10;HyyvDsSqZFucCrKFXn02QeqMY7nuMFelw68gD0Y2LoggrHxM/eH0wA4+Jv4EYgkCHCMQYhyIQD1/&#10;hDnHIyY4C0kBGUhwS6CKjkBaVBZiA+PhykyuSN6NSv7/6q6fEF9Wi6vmrrjrGIyX9r6Ii0+VuqYN&#10;NNdCWyacBQFYXso0q6RSE8PMV6JPVG4QWI3Kstl2fXQuoiG/6LMuqbgKZvZUe3V0LQKAovVCM62v&#10;mOZBdPPsrKngMTkQ/dpFM5tmup/SrBTIxdiZtNTdVJBdag0a1E2QqztRLO+ArG4E2o5PqG6ZgrxO&#10;NIXpl5rGKOpphRUdUNUNQNMyBnUz4Sivg5zqT4w4TQD+bwLwfxOA/xtKEdOzSzntcHHbDLr6RvDn&#10;T1ME3xcAfin7+5kAlED4H+A3F/8ZAOdCQO9v9wnI/RaMf40RKWaHzRfKT4SAnCjfI9z+TnxdzjcH&#10;va+35/Z9HUL5zcKuj9uzEPzbc3hPwu9vAPgFjCL+ovi+AuHcttQ3eaiXVjWfMMqhHRDlgFRthSkE&#10;WQn/YAE2JgBa1TYCsLkqC138vEdTghZZPloIwRbCso6wa2EiaWRiaa7MwUAdc+SKfJ7D45h7ikqQ&#10;+ooiWu0cAlSUCxZwXVyLCTEvFWKqTXcfH5ylAjxGoO24/QxuocnQts+gsmkKhUV1CHMJgZGRDaId&#10;A+Fz+RV8HhghJSwFHr5xCCP0rkZG43xZHnZkJsF+bByGdY04GB2BF5Ua3Gei3lccQRvnhl1Z7tiV&#10;5ovNqSFYnhKIFUVUMkUeeNFbA+/OUQTV9cKOlv5+ajiuRNEKRnpCJ9wLHinR8E+OgS5V3hsPvvRe&#10;lnjtbQpde0MYGhnA/I0BjHRfQV9PB29eP8fLJ3fw8D5Bd/cMjt0+gR8u7sPSW0ex21UHW52eYNmr&#10;W1j84AY2vX2IjbfO4bsf1uCajQF26T2k4qNKvHsVR41eYfWDS1j9/Dq+EcNbPb+C485mOG5hjEV3&#10;r2GN0UtssnpNS3sTK51fYgPt7sucPDzKy8PR5BAcyAnE5mwvbE/3wo50X6zJcMVSwn6BxwsstX2B&#10;xVYvcTkxHPcLUrHM4zU2ehnhZKAv7igLsDE/EFuzvLEn1Q07MpyxodILC1WeWFBN+FEFLlP6YUWl&#10;D5b46uEQ77GpwB3b0uxwKdcXHkw7Lj7BcHlphyjjAOS5pyEvrADedqGIcKKy9khDoVcOfA39UZAo&#10;Q25EMXxpk4NsghHmFYVIv1gUZ6tQXk3V1PERKkIwv74bj91DcNslFA9tPBEWm4CORi1qmb5Es62m&#10;KjGkFa1wWRHKMtOkGmFRqdFEaHXVyeloRFMsZtJciqZXooVCV321ZH8buF8U24jWCp0aBY8ppypj&#10;Jq8QrRlyCdUK9PI4YYEFHEuyUlEvepXw/t3V1dCqaqHQdqFQ2YmsshZ4BafD2Ssaccn5zLwLkJiU&#10;hfTMYsTEZSA8OgGJqTlI4L6ifL5roq1sVcFXAJTi36FiiHXVxL+jvOMzOnoEAKelYap+maEFpqWd&#10;6xMszRFC2P1HEP5XCvDvh5gvRLoXl3Pxs4DiVwCcheBfoff1uhgj8OM7AuvLuIHS2IFjfwuv/wiz&#10;vwLw6/VZ9Tcbn6S+w//xvLnj/6oOZ0NUnEjd6IZnY65/8XuGNFzXQDfqqdhEeV2HWkAtl2pQlPFR&#10;+cny0MP1FkKwXckcsySF61norxWVIVmoF42naY27aJXry7NRLQZBkICZwWOzoM4XE6mLXiCFUi4r&#10;ptysoeLT5GegOi+Nkcxj0qAsyoVXYCCOvTLCWUsPHHz0BkHxOahrowWmDcotroGzqQPcTJ3hY+aM&#10;UAN7BL22wZs3ZvBQaPAkTwbbrn6+5JFYlROKLfmx2JAQhCO8tt/kHxD00x/xsleDrVR7J2n1bpek&#10;wZHp4V6dEjtzw7GBQDTsaULMxz/BpqUTmyM8cZUgv0pY3+LL8ZSW/n5KJG4nB+B0mgdO5HrjSKYj&#10;Lue64EGsK2xjouAWk4RHtMgHLV5it8kDnHl5F+ceXMfB62dw9PFVbLp+DEsu7aea2431NrOjLX9z&#10;9jgWXj6Cebt+wOpDh3HYWBdLrl/APpO3WHL3Ir65dgzbTZ7hqJMxVunexBYb2uqwELzxD8dxW1sc&#10;jvPFofxgbC/zxq5MT7zVViHl089waWyDQ3MdDJiB7c8MwK5UF6zyfo6F1vewzdUYu32sMM/mFvaG&#10;2sJSqcJ2LxcsCzHB4Ux/+A+NIGCgH7bNCjwoT8TSMBOsLffGEpkHFhCA31QThGoCUNjgan8sjrPA&#10;hiAzHM73x4mCAGxItMV5wtbe0wc2t/URau6PxKA0WOo5IMIzHhnheQhxiUa4cyy8TQLgZx8BF/MA&#10;qceIGDXGxcQDsVSO9uY+0LROUQHOQNH6Hgml1bhp447bbuF45hEM/6hYNBByalrT2X7rRVIbVVHO&#10;LNr49TZUM11lSvZVtFkVvZpa6FCEc2knFLtphcU8NqIrp2jqJUY+mm3nynVm3D21lehmuhYZez2d&#10;jmjyJT4XZYui33Gdohw9NQoM1Neiua4Zn/70Lxj56V8xMPN/wczODz7+UUhOToesvBzFOdmoLCxC&#10;SW4eSopzkZ+bReVXhlpFBSryU5GfFol52sl/hWZKxL99Wf4rqsf/BZqJf5EKQfuGp/HH95PSJEi/&#10;cCkqQf4gKjcIOqHg/h4ARQWIAODvQe4/izkAzkFwbl3E1/ATIWA3Bz+xLgZEEMD7MPa3APybtnxf&#10;Yq5d4FwZ4Ndwm9sWFliAbzbmYMjjRnmcVB4ojpldzhByAnxiXRp7cLQPk4NdhF8P4deLqaFuafle&#10;DMo6PIDxzma0UAG2K2hZawq5pK2l/e1Ul6G/QcEQo22kS2BsledAlh1Ne5suAbBTI+YCyZBqjpto&#10;k9uVhWijkmzk8QKgopeIGD5ftAFUFTIxlhOwor8mrYdoalPNBKoW5Y9aNRWDLy4aWuKmazB233mO&#10;QFrghrYp1LXOIDNXAbvXFog3dIP3C3MEu3jj+YvXcCrOx9GsONxWK2HO33dHfgyWZxGk1dk4UpWK&#10;9RkheNXZBBNCfn9OEs7Rpj8oKcYxnwDcLSrCBapQ83ftuFGZjc1BbtgXF4w1vvY4lBwK1+EhGNW1&#10;4H65ggBU4mJcAi7lJ2JLDu00rd6aEjeszbbFcb7swd09SOifhktDK46mBhGq3rhelgBfvoTOuTl4&#10;lRQJY3UOLsX7YGeoFdZGv8HRcGu8jo3GnUDacgcjnA92x/20OLzJzoStvJwW3Qcn4l1wPSMIj7Nj&#10;cCnLH8eyg+DZ0Qa75EKEdvdiT4YvNhS4Ym2hEzYlOuBefhJeZmZAPz8fZvyNL4V542pKCPbQdn/z&#10;8gQO+pniWqgvzKl+NvlT7SX5waKmBUY19TjNa5/NCYOhqh4mRZXwbFBjV4gd1hV5Y4HSl/DzxlIl&#10;oafykmKJyoM22A/r8qioQ2xg3yqHbbsCj7WZOM7nDs3Jgp2+LZyMXOBg5IZAxzDEeSXC7IUtAgKS&#10;4e8VR3tM8IUWIC2iCHUFrUh0TESUSywS/FLhRCgqGydRQQBWd31AWpEaL52DcNnGD08JQK/wSKo7&#10;Kjt+F1GUIoZlEy0VRL91AbD6KjoNWS46a8Xcvwq6F7obpsluMcalaMalVEBTyvQqzqETEYOBCIh2&#10;qqsIvSK0KQlOpmtRaSdGQRcVhd3VlVDlpkqZuWjy1cLfuJ92W1mlRufwj2if/G9om/h/ITQ+FxFx&#10;aUhLS0MNn0fY5moxPWx+LmGYhIo8UdGWiJL0ZChLs5GXEkUATv8btNP/ipr3/wrtDGPqX1A7+c+o&#10;Gfu/0DAhhsP6I36ZHMWvBI2YHe5P00OSCpRANzMHvN+EBDMBwN/AjZ8JgM1tC3h9/bmoMJFUH+2v&#10;WP4kZoob5/HSDHGMqdlz/gI8guyzgJ5QagSUGCX6bwEolgQTtz8QYiL+MhLMX0aO4TqBNafyZtXi&#10;7LYUc8d/2Z5tDsP4Sh2KmBkWo07Pni8GOnhP8An4zRB6YjkXI92tGO/vwkh7AzpEeQetbZdGjAid&#10;R4gx4VQXY7hFxUSRiwHmhm0EY39tMY/NZoJjKHIkKNZXMGFQBYqcsqFCQFIMpJDH8/LRVSOHaCAt&#10;DScuwVAkUjFsEXNTVQVkeelQFOcxAZXD3sMLF/VNcNrUHsef6xOABGvrBBpapxEXmw33txZwOPcE&#10;LtdfIzgoBPcCnHAoIxAr80OxPi8Ma3P9sSSXVq88HobDvXjRV48V2Z5YmUZApFOx8GXX5e9v0t6P&#10;Z5U1OMmc+JtEF+wrjcdFKtvtVHI/BNvjFoF8IMQHFxOisNszALfSS/EsoxKPo3Ph3tyNC3mxWBBs&#10;iMWJlgxz/BDjBKvWVphXNcKtYwR3+DusTnPCmmxvXKbSvJASh02xXtidGYSDqaHYXRaBNRUOVEve&#10;iB0bQ9D4BI6XxWJ3oR8Opwch/P049Aj204k+2J/iiBPJ7jgV7Y4NkWZYHmaBw5H+sKmsxPlIPyzz&#10;1sP3vs8w3+Mh1rnrYIf9ayx/egtbzN5gl7s57bEu1pg+wSoz2mqbRziV7Q+dukI8kWdhLWH4vLYU&#10;Dp0DsK9vg6E8H3Y9NbiakYZHuZnY5m2JjcmuWFfmhyVyKkACcJncCyvlnlio8eQL64pVXP+h3Acb&#10;4x1h36eFTasKnu3VeJAagDd8TnufIMLPBZ6vXRFuGwb7104IsQ2Hq2MIgv0SkeSZgljraGT65sDn&#10;rR+SbBIRahmBjJA8xIflQ9U0AVnnB2kWxbRCFV7YeeOShQfuO1FhMsNspwJro4prIqA0pVnoaxDN&#10;XcoJM9EEi+lYOdsUS9jbFmbq9WXZTMcltK41TJ/lVIaiLzv3VwmFV8j0WgUx8ZcYFq5HqggUc93k&#10;MXMXxTv5PJdQpDVuKKNIUFVhoEaJdlkZCrL5jsz8GT2f/g2t7/4bWoc+Ii2vFJlZmVDw2QpSY1GV&#10;nY7KnDSU5aQw3WeiNDUJJWmJfBcKoKIzmlc18E+o7P8HyAb+AZV9f4Cs/4+QcSnv/RPaPvw7xmb+&#10;hD9/GMM/zgwQTITfewFAKjKqvp8/0A7P9Q6RBkAgKIVqo12dg+Ec3IRK/Cvo/mPMgnFW4Uk1x0Lt&#10;TQ4RgIOE7xAh+FW5nlB+hNdPBNPPVGwifhzrI6h6pfgw2iMtP70T0SeF2J4Z6f7L5x9GZo+ZPU6U&#10;83HfGOMv5xJo4ppUidIYgryX1B5QAI4v9Psv538Y7f4SVHrDXXhPpTdDEMzF+6EeTPR3YrCjEb0t&#10;YlLpSnTWq9BZJ8dAoxL9daJWtwKDDbQHNUVQ5kRISq6dtqGdQGsuT0UTVU17ZRJz0kwmKNGWL0Mq&#10;xxOVHR1MeE2iKYlILLQcIiG2EHJNSiY0YR+UBKGadpn76pmYWmg5+nn/NjFckVYDTz8/XNM3wgk9&#10;Uxx+8BIxabQZzROoaRhFUmIm/C1t4fnYACk+kXBKicGFDG8sT3fB/IpgLC0JxNJsVyykEtpaGYEX&#10;vV04panE8nxPbCsLxMZsH2wp8MX2nEDsol3Va+nHOT7j9wTV2iS+wEkeWJFkgRcNZQgZmsGl1HjM&#10;s3uEbcFeMFA34FYqlZ+hBc65ELQ2b/Gdyz0s8HiK+Z4vsJaK7nCwB465uuBmYhJ2hHtjfuBrLAp7&#10;g3V+1rhIyO/PjsKDWhkeKSuxItgah8qCsSfSEQe83bAtyBPLYm2wJMUYy2OMsSnAjjbVFgf8rbHW&#10;+SE2OD3FassnWGh3Hzv9zXDEzwaL9W5gnt4FLLO6hz2BBJXrK3z3+iyWm1zGqteXsM3iGb4zuMVn&#10;fY5NLrpY4avL5zTBjgBLnEzwwxoqtlUprthCIB5NDMXpkGAc9PXEU6r558Xx2OKoi6Veb7A6w4lq&#10;1wlLSl2wSOFOCHphudoPC7U+DHcs575VdUFYGWuNvREO2JrsBn1tHuzrinDcywp2kdHwNvWBLElG&#10;G5yBVP90OD61RVoI/0/XSAQ7RsLf0A+J9nGIsaZltEtCqEkoErzSkBRbhHJND9RdM9D0fEZaBZWp&#10;VxDuOXrhrrMvPCIj0ca020KFJtqgtov0pyhFHW2q6IMu2rLWFIiJtwrQWSMq+OhSFKKJlrCxVRBz&#10;1Yi5a5qp0IS9FcU5zXQvndWifFuoRboUYZ95bdEnXpoUiRl8c2UumphJdovaYmbsI3RJxblpaB79&#10;hHd//n+jjwpQ2dSPjPxSFBTlIycjGcmRYShKS0JRahwKCb08pq+c5GgUZyagNDuRy0TMq+3+gNoe&#10;IXenoGp/R98/BnX7JDT8Aep6f8T0+5/wC2EwNdCGT1PD+G8/TeHPHyfwp09T+NOP4/jjp3f4w4fx&#10;2RDlggShUIpzYBMQFLXIY71tyE6K5nmT0rECiF+rwVlgEoTTBNvUAOHXTwj2c98g1R9BNyH2iTlA&#10;BgjAPvzIZ/qZy5+4/CxgRLgJgP0FcF+BbG7fHADnwDUz0vXlWLHNYwk8YXVneD2xLVTlXIj5Q4Sa&#10;m10n2Hit9yOdVHWMoU5MDrQTdG1ccr2vQ4oJMZcIFd8A1V5PsxZdtGad9WrUM/HUUbEMt6oJv0p0&#10;qQvRrSnGSJMMqpxo2ots2mExlFUWWqtEW0ExHH4qE8psYulQFaJHUyHVADfREjTT3oqBE8TQQ1Ji&#10;rCwmEMXIL7TUWjlz0DJepxgy2oAa5tiid4i6pAAN1Sq4+XjhjZsnLphY48iDFyiQNUBVO4KG9ink&#10;ZFMhPjeCw72XsPB2xtkkT2yOdcT6HMKmzAcHq1NgxN98fVYElhT6Y2VJOBbT/q5OC8BeqqsnvPd2&#10;qrpdmeE4X5GH7XFhWJ7sjW/jbHGLL+uzjjKsSrSiRY6HeV8T9tFGL04ywzLCak+UP1Z4vMU+Xye8&#10;TS/B3cRYrLJ/ju8tH2CRwxNaZn2ss9XBZtPnmK9/B/OMH2MDLe0asxe4EBGCFyWluEULdD0pGRei&#10;onEqygdXE4LxIicRG21eYZHzE3zv8RjfO97FAru7mGdxH/PNqdiMr2HZm1NYa34X6+0IpDeXccrH&#10;nHb5Lb7XuYRvdM/hB9sn2O9lgpUWj7DA4ibmm17GdsenOOyqj/2ehKmHHtYEG2FBpD7WRJvBuk4B&#10;w8IKHM+KxaICF3xbbI8tWbTEjXWwqG/CPYJ+m+kzLLO8geWRBliWaovV+S5YVuCI+QW2+L7EAYsq&#10;3bFC5o01Kj8s1/hhVW0gtuS6YYnHC2wo8sDpqlC8oQp/lh6KpLIKWDw1g7elH9wsfRBlHw7nZw5I&#10;cI1HCmHoae6H1MBMFMWUwN8iEH4mAaiIl8HF0Au25j6orOmDrIUM6P0Z+eoOPLd2wgtC8I6DJ2x9&#10;fdAsyuhUYpQhkf5EWV+pNERbjdRQv5JpVZT5FTNdisF7c+lC8miH5RL0hLITPZm6RM2v5F6Yxuly&#10;2kR3UG5LZYXCBlNJinaxnZoy6ZihBpkkCjqpAJvKi9EjmskwY9N2DqNz8s9o6JhEQlYl8kvpdGq1&#10;SE9JQnJMNLJoeVPjosmeBBRliHI/Lgm+wvQ45DNDn6eSa1CrbURJSSW9cw4SkzKRmJyNlLQihEWk&#10;YKCrCzP97WitVWFqfBj//dcZ/B8/TuIfCLI/fZrAHz8SggKIH7mP8ceZcfzjj1P4p594HEPs+/OP&#10;0xIUJwe6CLFZ2ysgKKAnQCjOFyGU3+dJMVdwP36l0pRiRljvIcYwPksKkIAUICT8fp7gseM9hGA3&#10;l4TiRD/308p+UX7imM/cJ44X1/h5SlxTVOII8IptsZ/rk8J6E8JCxXJ9blssP1MBCpstQtQIz9UK&#10;fxLWlxD8RFB+ps0WClTE+8FuDLTWo6+5Dv0t9VR9ddAQSM38w2sJKhktYA3/6Fomihba33Z1PuFH&#10;G1DNP54JppcgFOWCosa3W1PKBMHPuKwtS2NCy0Wbmna4mrknE5GYH6SduaFIfG1iLDVakGrK+jbu&#10;qxMFzZT5oqxFmZdG+1Ag5bjlGfFQUB2J5gpalRwuXh7QcXLFcR0DnHqqiwptB1SNY2ju+4DIsDSE&#10;Wfoj1MMbp11e4bwmHpvzQ7As0xOrKnyhO1gL3bIa6LZ2YhH3fcuX+1B9Lt4wMziaEwe7oXHoKBrx&#10;VCGDFzPKPVS3C3M88A0V5K78IEIwHZvyvLE01RlLYu2wJsuDFtYTR7PjsC8mCIt8DXCnki9sbRes&#10;ymuwyloPO9yMccDFBEsNbmKx6S1sc9LBcv0r2OtsBJ3cbDzLTMJBOytsMXmNJbo3sfDFNSx5eB1n&#10;3Rxx1NoCB6wNscr8NhbZXMFy+9tYYnCN17qBxQbXsVD/PObrncR3uqewwfI5tlsZY5exEa4F+GPj&#10;G12c9nPBlVh+d+M7WMlzVpk9wjKbBzgaaIxD3kZYYfUM+4McsCOYAItxxo3qfJxLjcHj4gJYMgM8&#10;VRCJb/PtME/mjJWFvrAYbIdTTw9WO5hiJa+xMcMK67JtsTbFButjzbCRsT3LEZtLXLGGAFzO5Yoy&#10;T6ygJV6h8sF6pS9WRxtjb5E3dhKCl4t8oZMeiND8LASFRMPfKQgub53hoOMAewIw3DQIcdYRCLIK&#10;gr9DCHxtA5EfUwgnY3dEecYhwj0a8RHZkGv6IG+dpg3+hPL6AbywdsYjJy/csHaBtZcX6qjKtEKV&#10;MfMVvZPaqOwamMG20G2ITFmyq4wmmZjKVbRBZVqXi15KxZKtbeW6KN9rogWWim7kOWiV8Xqi6UtF&#10;No8VNjqf6lA4njx0KAuk6GLaL89IhDw3B+UpibS0uQiPTYOdVzj8guMRHZeL9MxCZGdmoaq0GAWZ&#10;mchNp/0tKkB5YSFKeXx0cAASwwNRkBKLYirDef/4fgL/9HGKUJumspsivD4STNMYaOtCrZKKpVaD&#10;8Y4GaQy79xOiXG4An4WKksrQRE2nUEbi5RfKTAwmQEBNEFoEiFCEwgZOEwric9F7RBwjzputtJiN&#10;OWsrjSNIQP4k1ml7P4tjCRpxTVG2NjkglJco9xPt70Q5HJXbMJWfpORmbeisnRWg4jNyKcGKqu1H&#10;cc+/LEWZ3uxxs5/zfqLNIGEnjTjNEPeQAEjwzX0XEeK7ifOl7yhgzqUYMfszz5ke6MF4Tzt6Gmsx&#10;0tVB+DVisL0FzdVKtNSo0VQj5lOtooVQoJW5aG9jldQLpIfRrhI1waIJCyFYQ3tRmcH9peij3egV&#10;vUEUTDjqEql8RKg9MXaaVkCN12vXKtFKAIqGpS3MFVsVFVJDU2FHaqWG0kyYTKwdmiqp25yWClDM&#10;vK8Rox67OOG2sSnOvDHDNdpgeXMfyusGUd/9HsH+SbRPGfAMCMCNRDdcb8glAKOwtjQUywu9cL9N&#10;BZO6djxvrMeydFcsyXPBHkUyTKd6cDAtGFeKSuE59gusG1vxgvc/XpKIJQTc4kw3fJ9shXnJFlie&#10;5oYTBbG4rcrFMirMXSVJcBodg2V7B19ugpKq8CW/y8X4JHxv9xrXqCYNCPS1pg+xwPIe5r2+iSU6&#10;17DX/iUuRXtQiRlgrf4jnPKjnaUd3GdvjuPWNtj48ikO2BlgyZtr+PbNeSzQv4zvnp/FZkLrVnIg&#10;tho/wFYCdd6rk5inewGngj2hk5SGu/GJuOAXiKfRcXgSEgJdqobLES446GeMI2FW2BZqjN3uergZ&#10;54/nNeW4VpANh65OnMpOwfPKShhptVgf4YkN/C4nMkOwOTsQK7N9cEqWjEtZ0Vhtp4fFsZZYUu2H&#10;FQo//KAKwMaaQGyr9MEmglD0a14fqIst4Yb8LRyxpYoAVrnjW1rhxY3+WBdnyczCCZuKvbE50wZX&#10;Y53wKsQdLhHhMHxlipLoAvhbByAtKBNxNhHwemqPaNtQJPomIdqFdpgZXKCraNvphczwTMSHZqCg&#10;tAHVnR+h7P4JFY0DeGnjjGdufjivbwnXwEA0qUpQS0UvJuESg3iI1gZiAF5pAN/yXGa2hJ5o4iXa&#10;tDKTF027RN/1FqaBFgJQlFvPNt6n0yHYmsWAIHQ6ouhnvFXJdyCP10iXumsK8Ilt0SJCDBoiZkNs&#10;UamhyMqCtrgI7m6+2Hv8Il4x/b5+bYGH957i8e1buHflIuxNjGCk+wIvn9yH4Rs9vHnxnNsvEebj&#10;joQQP8T5e2HeHwmKPxEEf6SK+ZnW71cC4l1HK18kBd51d6G+rAgjLVp8eDcqNeD9VVhTqjDRvWyu&#10;PE7AaFYlEQxSzO4TIQAjVNNcxYK0j/f4uqb2LyBkiLK92XMJoXezDY0/iwnSx9/Rfs4uxbZohzdX&#10;Uzs7tL24lrimqPDgflGby5CGqiK8RS3t9CAV2tBfl7P7CfEhYfF7MNnfLX02PSig3Sttz+2fGphd&#10;nx5kcCm2xf7JfkKvt1uK6YF+KsABHjOI8f4+vOsVn/ViuJMwbG3GSE8X+tpaMNbTiZ6mGlqGTMKM&#10;dlZbSgDOJoxudYXUb7dFlsEEQunfKCaSpjpUUUVKNWTMSRmioqNd9AumMhcA1JTlSfa3hWBsqqIl&#10;oU2QJlmiHWkSy6rZ8QI1QiGK8kB5BWqUMpjaWeOliytumDvgma0LNN2jqGgagbJxBLk5cgR6x8A9&#10;IgbXUvnyRvvgXGUu9lenYUVJINVKJO41aLAhOwhLC92wkgpkaWYgVmcEYH2KByz5vb37JnA0JgI7&#10;Qn1wLCMWm1O9sTfPB6uynDEvwwZrk1zh3NYMkzI57lNJrEn0xR3anntUt5vT/AgLqsMkgiDJBWuj&#10;bbA5yBEHw6h8vAywMdQSz2iZ9gW7YL7Jbaw2eor9drbYSJV3lPt2W1ngXkgiznsF44yvG62xCxYY&#10;XscC49tY9vYe1ps8xp0kX7zMisEuu5dYaXgDB32tcSLACzdj4vAyPxuLnJ5jke1jbKYdNijOxKv8&#10;NGzwMsUKWtz1kcZYn0oIxtnhfGIwDGu0sGvuRUD/e9ylStkRRSCne+G0MhX31DL4zvwEXXUdXnLd&#10;o7cZR71ssD3KEmurvTC/3gcra8IJt2AsreXvWBeA1Y38zbWh2FXmjU2h+ljpdBc/+D7BrgxLbOEx&#10;a+qoTHn+GpOneNCSj5OKUJzL9MKTQBc4+fgiJiwRjgZOsHhkiuLEEuSF5aAyqgiJLjEwf2AMHwM3&#10;ZHgmIMY7CgH2vkjwjYP5GzsUltZD0/kB8vaPqGwehL6LJ24zfVzQt4C1qyu0lWK2QVpbwkxUXAhF&#10;J7poSrMVEoRd6jJm3syYlaJxfhpVYqZUydFMYIqG+p1My210QKLSr1tNGy2abxUlQluQgA6FaOyf&#10;IwFPHNNB6KnzEiRYtvB40QVUTOc62NDAfaWoq22AqqELY9N/QHvHKE6fOANL/TfIS4hGRlQoIvzc&#10;EeTtjIjAAIT7+yHC3xvhvh7wc7KWuk/O+zNVzh8JnH+YGsafRXnde1rTd2NUHvV4PzBAKPbh/6Tl&#10;/VXMCjc1gj+86yKACBjRLEVAkOfOWcSfCb+faUF/EQruy2dzn0tLKqxPX4D3lwqNLzEHwJ8IsM9C&#10;qUnbolkKFRdB+JHx1y5sBJuAHJd/qcnlUkx7KSoqZqTRVkQXtVF+9o42dQwfh3mNkVEqxmHG7Pr7&#10;oSHMDAmIiqYsYr9QlQKa4r4jEiSnCMf3hKdYTg318tqiN4eo5eX34O/0UTRqFl3beL8ZcX3Gx1HC&#10;enSCcB3jcWM8bxTv+gYx0N6JwU5Cc3AY3U0NhFYOBptkUkNoAcB+qr12ZRVqilO5nY42qea3mImE&#10;SlElBj6gFaC9HahXz5brMcTgCPVMgKriHHTUKGhFREG0qFUrIfyYuJhTN1cwwdGGNhCcolJEjKYh&#10;5mfQVitg6+WKx472uGRkBX0Pf2j7xgnAUWibJxAdnQEvvzDoegbgVFw0jNpbcYfnr84JxoaiMFxt&#10;qsKe1FisyPTBwjI3LMzzwpbiFFyqqcDenEjcL8iFTlkxTmZHw2CgBeezk7AvxR3ny4OxKdMbS1Kc&#10;sT7RHgYNSphrmmHd3YrVSY5YleiKq+V52JcUhrVZ7lhZ7oztJZ64r83ArcJsvKSaXh9qjW0R9rhd&#10;mIONtJ0rCUSd/CJ41PZhF2E3z+guTob4wEymxEHm9FstTSQru8vBHKvtdbHJSRfrzB/hVqw3jjoa&#10;Y5nVfawTg59qqhHeNIjnKdlYbquHZT76+CHUHEdSvLEj0Ak/eNthWbgdFqXZYEUGbXu8BVYn2mJD&#10;gicupafAf2gCT8tlOBkfjM0xjtiZ5Q8XOh/3dz/jkaYJZ3Iy8aa2EgeDnLDcQRfr0xyxQuaOpfV+&#10;WKUNwRp1IJapvLFIG4Dv6oOwoCEYK7ncWBuE7VVe2EnLu8rmJlZ7P6btpULOdcVy/TsIHKrHg7JY&#10;XEjxwWsC3OKtBSK8ImGha41wmyD4mnsjKzoHLmbuiPWMRaClH3xMvOBl4okkr2j4mroiyMYHNkaO&#10;yMxVor6HCrB9hha4D69tnXHXwgGP7Dzg4uMDdbEYtLcA2vJsKa0KtSca2jdXFFHJMYOmvRWKT0Cv&#10;kbCcA6AYi3K2J5Mo287h8VR+zOS71fnokGehg5l+LwVBH51PQ2m6FKIcvITpQFSWiJ5QoilNk1qD&#10;bm01r1eAvt5+DM78Gc19n1ChasVLXQP8j//2TxQifbDUewUzvZcwNXgJa2N9eDrYwN3egmEOV2sj&#10;uNuYYt6ngT58Hu7DT4zPfME/i5e9uxMzfb0YbWvHTC/p2lKPyd5OgqmPoOQxU7MAlMBH8Pz0xSoK&#10;eAkAfiaQBOhmIUbwEXACmsLaiuN+D4CibE80Y/mJ50sVG6L8jttzwJTU4qioyaX6GupidBIknXgv&#10;KjNEJQbvOUnVNjUoFJ6wy/1UZ4NUagQagfd+UDSXGcFU/wCDKpH7ZoaoDgUExZBVUgzyXH5//iaT&#10;/aIG9wsAuRQ9Q6b4o07yszEqOTEp0sexcd57DNPi+iPv+CzjXIrtMT7nBK/1juvv+FxjmBgcxUj3&#10;AAa7+qgOhyErEE0I8jDQpKACLGOGI0Z/ruQfLcr2cgnFTP7ZOehSlqBTUYKB2jJ08/MWmVCLFfys&#10;YrZhaa1obU/rwRxYDD8u5hAR9ni4UcOElsccmQlLMdv3UjQoFUOYS/OJ8DgFIWnkYI2rZsY49vIN&#10;3rr5o7pjBOUNI6huGEWYfyzuvdDFw6g4WA/Qlrb24hzV5HZZKk4WJ8O4pRYWLa3YVRCN74rdsKjI&#10;D88Hu+A+/hm3igpxNicOe2I9cLkwEfodzdga7YcjWR44lumIH9L50hfyRU8yp7L0wM2qCuxK88fK&#10;TDvsLg6DIzMkt75RXJLTGifYYnsirZ2mADb1TfBuHaAiDcPxZG9s8XfC4URvHE5wwBO+MBYtjdiX&#10;4IMVQYZY62dJ5emFRbS+T7MyEFs/AjdlCzY4G2Jv4Fvs93qD4z6WOO1tiZ1+PN7HBObqGsR1TuF+&#10;ahL2RLrAQtsCI3UtzGnjryQTwPk5MCFsNue5YUWOE+5WJfI7BWBRqjteDjRAp0GNddG08kneeFVd&#10;CRN1GwxVnXhQrcUPKYHYXhqMhQF6WJMvrGw4lhV5Y2EBFSxV4DIqupVafyyt8cditR8WK32pCoOo&#10;BEOxsM4Xi2u8sUHlh21yLuOMsSDwGVammGKh2XXoJAchmqpSPzseduHhsH9rg3C7INjr2kOeUgWz&#10;e/p4c18PyTFZSApPhzJHhTjfBDibuCLM0hsxNn7wN3UjFLyRklWF2u4ZqNqmUVbbhVe2TtD3C8dl&#10;Qyu4UUWpS2hDaWurchOgyIuTunB2Upk1ldOuMpMV5c1iFKLqgnQqQaZbhmjOIpSiGJdSUniS7RVp&#10;Mxct5Wlor8pAc3kKM/xMCXrNhGsbgddGpSnUoDivhQKgQcx7TXcqus+JmuiJ8Qk09LxHSc0QUgpV&#10;0GNG/sdff8FAaxOczUxg9voFrIx04WiqDxcLIzhbGMDNygiWb57B4vVTzKsrKiF9ZajOzURVeqIU&#10;dcWke0EBqvOLkRwchma+PL9MDmC4qxY/zfThR0Lw06SoYKDimyLUpJpZwouQ+lkAT4IcQUiofZYq&#10;LAakY8T2T2KftM7gZz8RpqLiQrrGl2OkcrqvYk5FivK+8b4WgqhDKu+bGurAJEE4PtiOsb5m7u/E&#10;RF83RjrFUlhYAasODLU3Y7SrTbK6QrlNEG6zIRorE4iE5OTAoGRRRwj/wfY2yf4Lm9vDBD3UWoeJ&#10;nnaCkzaYEBzjMWM9vE8XM4keMfDBKKYIwEnGNKE4SQiKGB8awcQw1R8Vn1gfYm410jvA83vRLvoz&#10;1qrRU6tgbiab7fKjVfBPFS3jcwk3UVMmBj8oZALLw2A9ba+GwZdKtIoXzV6aaSXaqbaEpe0VqpBA&#10;lBqlimYEX+DXxYTapi5lAipFB8FYT5tdL89HfUUuinOT8UhfF2f1DHDslR6eW7ujrm0C5XV9aOp+&#10;D0crH9wxM8cbrRoWfcO4WlyOZYkhuD/QBD0mMN0qOZyY6WzLD8f8Sl/M58t8kTDXqW/B/uQ47C0P&#10;wNpsRzzXqmBEm7I7Kwq7M1yxLcMeKwpdMC/XDvuV0XhUq8TmsGCszXDDkiIH7Mjzh3GTFq9VNXjT&#10;XI97qnwcSffH9mg3nE+JhVtzJ2waa7A73Q0b852xK88Du9OcsSneDqtiHbE8w4PWlCoyJxo3S7Kw&#10;NtwVtwsSEUS4WzW0YWuwNY7TUl6MtMSeYAtaaBOcjnXCtlhX7IgPwOXUROyL8OY9w2DT2olbudnQ&#10;rWyCZd0wHheWwkCjwKGsECyOs8UDZlbm/U1YkumOjdlBOJbO75gbhM3xvnBuHUT6p3+DRf87bE4O&#10;xI2GDKxItsZSoZZVvviOgFtcE4xF6gB8U+6GpTIvrK0PwXJa3yW1AViu8ccqpR/WaYOxvIH3q/HF&#10;ErUnFsqcsVVOC1zghG+DX2Gh4VUcMn6Gt8mRiO1qgHNAKHzMPOBuQvtnFYAY50j46jsh1ikMib6J&#10;cDL1hKJIiygqv/zQVPi9skacmScK/BIR6haBrDwlmgZ+hLJ1Evly/tdOHrhn5wKrmCRYOttClp8k&#10;9fSoE3CiLa0rJbQkwIkeHSVSTa+Y7F8M4tHIdNYlenyIJi4EpWj83MF0XFdG5ViRgS5FHjrlebM2&#10;mPtEsxltcSbq+L/VF2egSTTuF438RVtXMWo6r1kno5LUVElTY4YFhcDS0Q/1fR+RXVKNS6evQP/Z&#10;Ezy/eBavLpyF3q3LcHzxCLbPHsD0wS14GOrB+ukDWD6+B8eXjzCvIjMP2tIKPrQYzUGF/sZ6vhyV&#10;UBeVMsT+KnyiJfyHjxOYoI1primnqumQusOJGuCfJADOAkpUJPwqGiwzPlHVCVUm1N0fPkxItcCi&#10;raBUkUC7LWA3Q4gJFSfK7YSKE9Cc680hVJ8IUVYo+vqKUV/eU/kNtNVKAHzX24rR7mYCsY3QaqKl&#10;VGO0t4VWs4v7uwi0AX7WizEq196mOgmC/W2N6Gtp4v4eqjDGgIh+bvNYKsNhnjfGz0a6BPyoJAlA&#10;MQipqFVtrVESrK0Y6mjj70AI9oprC9U5wnsJwA16FAPSAAD/9ElEQVRjjCAVwJumBZYASGU4B8Cv&#10;Y5zH9/I5xB8oyvGEohOTGYlZ4sQgqAJYnTWVeNdRj17aJVFRUleRjk5RXkjgicLmvkYxm5ZojsCE&#10;RoXXISaUrtcQqCraaloEXq+X6rCNiaaROWU3YdtSyQTK9WbabW1ROsoIwLuvnuOmpT3OGlrAITwV&#10;ddJQWEOo7ZiEiaUXbnm64a6yEOeK0rAqxg3ryiNxor4YxiN92JubhL3ZUVidRjtb6IWVRV6EgDfW&#10;JHtgeT6tXL471hKKdwjhwIEJXC/OwnoqwKUFwbxODDbmBuIh7Y5tXTcMqbSWpzriuzIHLM7xpKpK&#10;xDNayaMBQTDhdz2RE4bdCa4MTxyivd6ZFYT1he5YUuqEVcWeWJ3rhc35ATihzsJ3uQFYlusPy+46&#10;uFLVH6HNWpHsil2ZUdiSEYat6Z4w7irCeaq0I4TezgRzbEy2xcpkeyzPcsbaJDcYt7fDvGUAe6lg&#10;Vyfa4W6TEjZj73EgLgFn4hPg0D8EXf4/e+IDsZkKcEW+F3+PQFzLS8Ku1BCcVebhiUwBh55RXJaX&#10;4WxlIq6o47A0j9aXdnYp4baAEPxW4YMFVHtLqOzmFzphfp4NVit8sbkhAmubwrC8ORSL6wKoDAOx&#10;WpxHhbhc4UXIW2FLih0W++ngG7Or2G7xGFfjvWHAdOLpE4woK18kh6Qi1TeZSjAY4bS8kTbBsHlu&#10;g6SQTPjYByElKBUBhGSeezQSzX0RYuCKeO8E5GYrodQOQN3wDvKaHpg4eOGehSP0PIJgZG5G4OWi&#10;TUGVWFGAmnKqM6Yx0fBezDMjKuJmZywUFXZVdCRi+kzR2qGKxwj3IobNKkMb07lwMKo8MThvDhS5&#10;qVKRkKwgDRXZyagpyaWCTKUIS4C6MAmV/F2r8jJ4nphPuFqagW60sw3WpmZ48doYjb2TiErIwbHd&#10;h3F022Zc2r4Zt3dvx9Vdm6F39iieHNuHR0f2wYHwe3LsEMxvXYXbi4eYp6mshqZKjRq5qKFUo6q4&#10;BIVZ+VCWylEsqpQTUjHcQUjRkmTERqKFMGirEZOfKNFDC9Tf1kA11C6V1YkKhLGudu5rwlBXK2Gp&#10;QgvVQ19rozQnQD9Vw3BHKwFKG03bLGqQx/s7JcB9JhxFLfCPotfH9DghOAxpknNR48t9PxKqYg5g&#10;MZLye54vmtSM8R5TfVRjBNNobxvBImqDeV2CR9hSYVOHuzp471oJeoPtrRIAxf5xQmxCVFjQAk8y&#10;JqgAx2iNJ4R1poWe4rao0Jjk9cUw3z1UImO93ehta8YE7fA72uKJoUHelyqQoB2iIhwVipMWWloS&#10;hgJ2AoBC/c3Bb5S2fJhKcJTHixrjsY4G2l8FBvmS91ENDtG6DjRWY6hZg/4GFS2yGr0Nckp6yn51&#10;PgYaqtBbJ8dwqxYdWlphJqSh5lr0aDSoysxEZlQEKjLTkM3/qkJ0HmeiayRgxfBEovtQF+/VriFg&#10;RSd1VTkMrCzw2sMXF/RMEJCYj57RX9BICNZ3TsIsIALnUoOxKS8UBwmsDWUBWKUIwkp5FHaUJmNZ&#10;si8OFMTjlrYcO9Oi8ayzDvrDrdhZFIWN8lDsKYvC1swAPKwvgifThV1vB1YWBmBesT+u1cpg09yK&#10;O9kpsGSm9khVhKXJNlhQ5Izl2T4wY8YYO/URj3OycCjOF6fTAnEmJwBbczywMtuTytIN+4q9sbuU&#10;1pEgXJrHl7+/DsZqBe5pyrEq0xd7ac2fKuXYlxiNlQV+WFhKBVXmJ9U8P2wqhTOfx1hRgeMZBHKS&#10;J+71leF8VzJhaY5n/C8chz7gSEkCFhfzHjlu2JEejvVRfrhFNRL18U+I+PgJ54vjpJrdrblR2JUc&#10;QDD7Ymm+Hy51VeH5MO02AXkyLwZb4h2wPNMWK6r98b2S1l/ti0XVAVjI7fkKbywgCJdrxAARzpgf&#10;YYAlyZbYQHW4ujMSi1tDsKohGCvqg7CkIQhr64KxucoH6wJeY0uwAb6zuYGFRldxJTsAZyOdERmb&#10;iBzfOLhS0bvqO6AsJh/BVt7wNnJFlHM4UkPTEegcDMvnZpAlFSMnMB4R9n5I8IqCj1Mgioo1KFO1&#10;o1JMIlTfA1NnTzy1dcErVz+Y2tpBlDeXZqVBXpxNEOXTDovRWwrpaJTQUv3VVeajpqwQqiIxx00B&#10;xGyEFenJdCR0loU5KMtIhrwoh1Y6D6rCbNroDEIvFeUMeVEmijJipet1VpczI6elltEOUxAUpiUR&#10;kszstbX8vByDrQ3wdLSDvoEJtM19CI1IwfFdB3Bu9w7c2rsbD/ftwt29m2F26RR0Tx7AyxMHYP/w&#10;Fl6fOgrLGxfh+ewe5pUXlKGqpAql+UWQlZajJK+QUYQy7i/KKkRuWjayklKhLClFqJcXIRiNipxs&#10;pPBFqyrKQ0l2BuQlRfTlMmlKvOzEBCiKi1DLhNfRWIemGrW0rZVVolGt5BcslIahadVWo6epAb3N&#10;DYRpNdprawi6dwThBAEloCQgRZVFcPUSnCM9tLpiu7cLgx0ttJHC2rZgoLkRjcyN+gmmMao6oeLe&#10;9QmIET5fbK2YgUoouh/HRZkdFZooC+Q9pkQZINWaKMeTIDhMSFE5fnw3jg9UcFNcn7PLo4TfCO31&#10;uxFClfAcJejGaaeHaYtHeN9+vuBDfDax7OTzDvX0/SUE8HrbO6X1Tr70va1tKEhNga+jNTLC/WDz&#10;6gFCHM2QHxOIWC8H5EQGIjsiANlRQchLCEcJbVVapBcSAhxQlRWD8sx4KArSmTAKpcQmJkYKdnTC&#10;nVNn8ObeA9gbGuHJjRu4deEc9J8/gQVlv7edLSLc3aFz7yZSeU9lVgoTVDJVnjkeGRnh0pNn8PAO&#10;RUZ2KVIzihEen4FzNqbYVuSPxSVUW2lBVGwh2FIRhiWE2wZZLF52amDNTMdlfBovNG3QU3fjRk4F&#10;dKjON4uh23MjcaokCVvTqNryInCQufnyHFq/HHucyoqFZ/cgThEgy9PssTrZQerKtirbFQvCrXGW&#10;Ob5+UzV2Z4cSeO7YmelBpeZCexmADbz2mlxn7M9wwrEUB6wrcMV3Be64qs6BrUoO1/Z6bCKE5hNc&#10;p6rSYd7VjK3FYVhKy7ms3EPqiXEsKwEvlUoEjE3CjulkV2wQzmjTcUgZjt2pzjic4o/NMd5Ylx+M&#10;+aWhOFWTB+veQdyiotkYZ4czRTE4nkpVmuyFC7IsWM9MYF9BLFYUu2KhkjArpjJUxWNbcQjO8d6b&#10;cx2wSDM7oMFiwm4+VdwCpRch6EcF6IPvqtzxXYWbZHl/qOQxCab4LugVVmVYY0ttMNa0h2NJWwgW&#10;NgVhMSG4gRBcn2GDJY73sdrxAb55ex7X4tzxLMEPdtEhMDM0R5R/BMKd/FAcnYmyxGxkBMcixT8a&#10;6QRFYkgsEv0jkROegBBa3KzYZOl9T4pPR0m5Gh39E9C2DaBY3QBDe3vou7jivrkNTO3s+E7L0EQL&#10;Wi8rlsaXFO1Na8vyqOJS6Cwy0FieLdUOqwszUVMk2vXRwfC4hpJsNNAuawrTUU0VKZpkqanyxAAe&#10;YuCDGjFqUWUe98dzPR3toktdWRqqixL4ebZUvNMgBl3VKvCuqwmTdHzRAT54o/sW+aUqBARE4ez+&#10;Izi08Qdc27UdD/buxN1922Bx5TSeH9mDp1SAdrTB+udOwvrGJbgThvPsLGxgY2YJBysbBPn4ISkm&#10;DonRTJzObjB9awIH2iMfF3ckhEcijZ+5WFjDy94J3s7OCPb2QrCXN5feSIqKpKXKQ2xwGCrzabGU&#10;KmjkcqkBYm5aOmoVStRxX2lOLgrS0lCeyx+guBip0TFIDI9AfGio9FlTTS0aqmkNG2gRW1rQVl+H&#10;ZsKxraGWalKDjoY69FPJqctLCVPmKFViHgKFNEFLrUyGLAK4Il8UlKql2qJeXqNOIacKrKeKayY8&#10;u6g6qc5oe0e6e9HV1MI/U0MVJ1QbgdbbI9XWTtPaTlO5TROK0wTlONXgIGHayvt38DqN2hrUUY63&#10;E8C9tMUietrb0N3aglqVUgJdT1sHWuoa0MF7NPJ7tfE7NdeKgRy1KMvKhJGY+evEPjy/ehovrpzC&#10;o/NH8OTySTzlH/bg/HHcOXMUV4/vw5Vju3GXn908vQ8XD+3AjdNHcePMMdy/fAZ3L57GzTOncOnw&#10;UZzdewjnmQAuHDqOU/sP4cS+/Ti8aw8O7d6Nc4f42b4D3L8P108dw73Tp3D60FHs3nsAB0+fxOY9&#10;e7B/z2Fs23kAGzfvwsqt27HbRodKwx+rS6NwsaIET2nZ79dXEFK+2FeZgICpGTgNDuEqLfguAl23&#10;sR0OY6M4VBInDVywujCQNpUAK6PqofJaVxKOh52VuKnNwwW+LEcyYrA+OxhbMyLxulGLW+WpOJjg&#10;Ab0OOQ5nRWJlBO1ipigXdOXSDo+bi/GkuhhrU1wIZVesyrXHzlSCM8eZys6HkAzEnZwE7I/zwLoK&#10;H9pKH6ws9sPp6mxsK4/C4gpPbC7zhetPvbhQko7lEV44V1uKN0Ot2JtBsBCYS3n8kewInEoOxpOa&#10;XOzK98fCXB9cpPI27BrGDQJ2U7wj9qb64DFfyHM5sdhLhXqiJBmbKyKwpILXKCdoKwKxtioQK1Nt&#10;CSp7rKPq+67GC4sJuyW0uAJ+8+UeVIJCDXJd5o5vCcBvyvjd+JmwwBtLPLA87C2WhrzG6gIHbBAq&#10;kJb4+zo/qcLkh9oALPB/gWXG17DwzQXoJQXBoSAJl3wtsY/p4uLRkzi/+yAu7zuCW2fO4Nqx4zjH&#10;//vqidO4dvos7pw7z3RwFi+vXMeDi1eYYV7Bq8cvcefyHdy79RB37jzB7bvPcOfWXbzQeY1HOoa4&#10;f+cxXt+5CXOmXSudx7B48QB2r5/B28IQjnrP4Wn6Gu5GOvC30UeAnSH368GH4WutDzfjl3AyeAoP&#10;C124m79GsJMJXI0ew8XwMdxNXsDT5BW8zV9J2648zvntEzjp3Yf96ztw0X8MX6u3CHClU3ExQ7CL&#10;BaK87HHlxCG8efUWOQUyuLrQkWzeiV1r1+Dy3j24tnsXrh7YgTcXT+Apj3ty8hjM7tzCs1PHYXn7&#10;Bhwf3ME83aev8Ob5a5gZmMLV3hl+tEOB3gEI9Q9FYlQ80hNTkZ+Rg8KMXAKqEFWFpaigSpSXlKOy&#10;uJSWuRQKKsd6AqdBJaa+U0NdIYeqSiGpytyMbGQmp9NW5yExIpYgjUFabDwyE5KRKmAbEcX1JBRn&#10;UVbn5BO+iYiLiEFKXCLSuD+bsCwtKEBeZgaPS0RyFI9PTESGmEA7OQlRwcEI9vFGDlVqXHA4ksKj&#10;kJ+Sjsy4JCqcTFQVFHM9ESFevrAyNIYjAe5q6wAHgt/HzQvRwSHStSJ5HS9CPY6gN39rCH9XT6RE&#10;x3GfK49zR2RgMJVwsgTX+LBw6fhAX19k8fnUBH0lFXJRTh4jF8qKKsJfgRqFCtUyBRTlVL8EoLpK&#10;zoxBjWq5kiBvhKaiFOkxIQhxt0eouyOC3ZzgYWeOvLQ4pMSEIsLfC/mpCcwgAhDm68LP+dxG+nAy&#10;M4WjmQnsTA3gaG4Cf2cXhHv5ITE4An6OrnC3tkdMYChimBklR8UiPSGByj0ORUlpKExP53fIQ1V2&#10;Ps4cP4/zl2/j0r1HuMM08Pq1Ga4/ekUgXsPpZzo4meqHxfnuONFQgLcdrbimKsPxqgxcU+ZDl8re&#10;qX2UVrEay5O8sSI9ANuSwnE4JwarMzwk1ThfGYiFVb58uQPwrSpYsq469SXw6BuC1/R77EgJgU6H&#10;Fu5t7xA38AeYaCph26KAIWFr2lCNw+kh2JcfiG1ZbtiQ6gj9nmqcLUrGkjRnLCLMFpV7YlWBD/ZV&#10;RGNPagCc+lqhp5HhaEU8lpZ5YbncF6vKgqhio7AlNwgrSqgeacGvK5KxP51KqzgIC4UlzqHCpEVe&#10;XcJrVvpieboX9FpqYK6qhmVnIzbxuywtDcTysnAsJwyP50TBb3oKQbToZqo6ODBDPkuVsiqTv0NB&#10;IEEfjC2qUCzLtscSKrh1VHyLqQol9aeiCqT6W0g4CwB+U+mMxdUEY7UvvhUqsMQZ3+baMsNwxjoC&#10;b2ttELaIHiBRelgQq0+Q+mJzfSiVoxdWUg2uSLHA92bXsc74NkLrK2FWkYJLiW7Yd/MsM8bTeHLp&#10;Im5fPIsbF84SiEdw/cRxPLp2GU8JsTePHuDe2bM4uXkHTjPzPLRzP84dOYtrJ6/g6J6jOHLwBE4d&#10;v4x7V2/h8pkL2L3nBPbvOIpLew/C7NFD6N2+Dt2bl2H65AFeXrvEuAidmxfxivHm1iUY3LmC17cu&#10;4sW1c3jJbdMXD2FA2/n46lk8vXwKjy8d5fIInl0+Ct0bZ/CKGfrTs0fw/CL3UwA8OncED88eYOzH&#10;03OH8Zzi4O3Dq3h584J0j1c3LuDApnUw0DNCckYJ7O09sfOHLdiyZg0uHTlMMXAAR/Zsw4MLJ3Hj&#10;6CHcOnmcz3MbN48eg97164ThXczTquvRUNMMjbIWykoN5BXVUMlrUMM/ViPXoLpKCWW5HIoyOeRl&#10;4sVWQ6uo5suskF5o6SXnMepyBdWYmqquEhUF5SgvKoesTEYYKKRzFOUyKcSxqrJKKAjQ6goZwVkt&#10;RY1MyW05NDINanh/DUEqzqtT16C+WkObXkqwVvGYKqgqKiEvL+ezVkBWXgZZBe+XW4TSjHyU88Wu&#10;zCWoaePlBSVSyApKqUqLpXtqeE9tlQoqfifxvSoLeQyvnZeRgULCq5TqtTCb1p7ALuN1stMykJWa&#10;TmWZgpzkVJRyf35yGgEVh3gq5eT4RC7jEBsZjVjCNzIkTIJ+eWExSvIKkJ+ZjVQeI2Du7+mNqNBw&#10;JDNTiY+h9fAPQKCXB1xsbWBtYgIn2lRzU0N4ebrBwc4GVgRdFJVxSQGfpTAfKZGRyE9KgaK4TPoN&#10;m6rFMONKNKlqGFq01dSjvZaKs7YRLZo6Ks16tGob0Uz4tmtr0aFpQHN1Lbrqm2mhCRtrDyRkViCx&#10;SIWkwmokZykRka9CaI4cMQ2dOFAYh2+LfPgCRuN4YQJ2qRIJnWA876xDxs//J/TkTdgZxxc9xQt7&#10;K9PwuKWBYEnGvrIsbJel8yWmwqGy+V4mQBOIg6VhuCNLwSs+87HUVOxIDIV5exMihz/hRbFcspP3&#10;tPkwq1HBua4e5zJjsC3DC4eowg5keFN5uWNVFtUV7e6aPBeChiqI6tRwsAMGTD+P6DbMh3ukipAF&#10;RZ6YTwV1uCwR4T9Owry7Bj9kBlOVhmBTqgtOFHhhU44LoeaNZYWeOF4SgRNZfgQqrWqFC+41V8Cy&#10;ppMWfxCby0OxmEr4ezmtLVXaqbJYPK0pxQ3aNo++SXi3juF2ehZsBvvwtEmFAwVBWEdbvzTXDitE&#10;m74qUXPrg+8Jr0VUd3MAXEQYzpe54psKJ0kFLtUGYmkVP8tzwLxkU3ybZorVPH9tfQDW1/piZYUz&#10;FiYYYlOeI9ZS/S3V+GBNviO+tbuLPU6vYSvLxt5oe1zL88cdMx3cvXwebx7egY2VEcyNjPDy/gPo&#10;P3sG09e6MNPTg+XbtzB9qYtHN+9BX98YBrS4VnYesLBw4dIdli7eMHfwg429K5zcvbkdCFvHALx8&#10;8AwmOq/w6vYtPL1IsD19JhW9RHv7QufObRzdsQ1PLl4kaA7jOqF77sB+WPJ+/+1Pf0Ix369je3Zj&#10;y9JFWL9wHg5sWEHnshknt23AiU0bcHLrRhzbtAZndmzBofVrcGLbelzYuwWnuLxyYA+Ob92Kw5s2&#10;4tLB/TixdTN2rl3N98QaSWkF/A7m2L5uC9YsX4aje/fizJFj2LePKvD8KZw9fAhXThG6N27iIvc/&#10;uXKNMKQC7OscplUbQFdLH7q57O8akbbF/u6uQfR0cb1nCMP9YxhhvBsYx3DnEEZ6hjHQ1Y93g+8w&#10;1D2EgU5RITCGsb4JjPTxmP5xDPa/w4A4rnuQ+0YYQ7SZIzx+EMPimowh3mOgs58WdERaiuv0tfej&#10;v4P35XKoe1haF/foF5/TtvZ1ijK3XlrObmm9u62LFrQHfQzRzm6wsw9DHb0Y4fHDHdxu65HW3/Ea&#10;o520vrzuBNenekcw3sNn47UGGUO9gxjqF88pam7fYbR/VHre8SHRrGUc41wXbfne8blHGSM8po/P&#10;38tr9/N6wzy+j9+tl/fsbOngb9qBXj6jiLn1nrZOPm8Hl90Y7O7nsbw3r9XDa3RxvbW+nRkL7bWq&#10;AbISKulK2uzGDn43fo+Oft5/mM/Ke7T1oaelG/0t/D2aeH0e09XUgU4uO2hFW2pbpGiqaSQUW9Gk&#10;FmWttOKqegKylRmUEqWyNmTLOpBW1orMolZky/uQKOtCcnUfrPn51ugALBNlWXnhOFGajLXF3K4K&#10;xoVmORL+8D/wnBnTscxEPO/owquWd3iq6cA5OgTHiR9hONyN1blUkHJ/KkGeRwDuLA7BwawAHIkL&#10;xCN5Cd60NeFlWTXMNe3YkRSGH0Tbunhn3FZn4GJ+HNYmU+EUcl+2NV96Z9rA2Vrlg7TUJ8r9sb3Q&#10;G2tox88riqHb2oid0YHYFRuMjbG030UEb6ETNkZ6wLmxCSZ1SmxLp0Ut8sfWLEecSrTDgTQPKlcq&#10;qRxv7Mv2wd40d6yodMMChT02p3viJt3NnrRIafTqJZWeWFHlgYVFvthSGYE96bbYzeNftqjwpKgU&#10;XkyjRsywDWpl2B3pgMUJ5lgpgEeAfSf3YnjjeyrB72l/RRMYAcCF1YQgY77CA/MqXQlBP6xUBWKZ&#10;aAMo86TiM8F3ATpYW+GO5Y3+WNoUgI2aAKzNssWKUmes0fpjfbEbvnO8j002z/AgLwZL3Q2xJ94F&#10;NwIscO3WGViZGKJRXotaZT0FBR0aBU+1vBq1zDBDfQPx8hGBaG0Hp4AI2AclwC+hEOEZFQhILkJw&#10;ZiWi86vhF5+PoAx+x+RCeMXmwCsgBu727nA1s4GLqTUsdY3gbuWM7IQMOHDfk9sPoPf4GZ7dvYd7&#10;BM6lE2fw7OEzxNCBOLl4EUwnsW/HdhzctQOHd+7A+cOHcfbAQYKSKnTLVuxasw6HNm/D3h824uCm&#10;LTi+cxd2r12Pg1u2YdWixVi3dBk2r16DbWs3YM3SlYiJiEcv32VrC/4ui5ZgJY/Z9MNabNm8Edu2&#10;b8NBXnc37fD+fXtw9tRJHN23H9fPnsPtS5cwb+rdR4iYmfoJk+8+YGx4Cu9G3mOaifj91I+YmPiA&#10;Scb46DSm381gcmgKM6MzmB6cxIfR9xgn6CaHJiUwTgxOc32G69MYG5rG+MgMxgYnMDEyhfHhCa6P&#10;cd8E3nH9/fgMpsbe48P4B0xz+V6KGSk+TnzCDJ9FLN+PfcAnPsvH8U+Y5nVmxt/PxgSf8d00lzx+&#10;6gO/wzSvN817TWKSzzo1PIkJPtsEITzD7/ReBJ9zok9UbvD+jBl+h5khgq1vGCO9hHHvMIYI4kFC&#10;e6hnBMOEzQiXo/xxpXXGWC+hKPYx+glrAeeuZgKouYdQ6+O+AQlOwwTiGO81wnNHBVAH3km/0ziX&#10;44MiExCQ72MmMkgg9qKrtVe6Xl+76DEyjN7W2UxAxACjp7UHvc08jvfpJvTEPTsaCNJGApbR1diJ&#10;lrpWCXqt9W3obOpEG5cdBGILgdfM/c38vFnbTFB2QaFsQlphHdIqOwi+bmSWtCEmvxExXCZXD8Ik&#10;T44H1ZW0g544UZKF182tMJkZwxF5DrZkxMGku5uwS8ZNTTHcf/wT7lT14lXjCF4R3EbaNtypKMPq&#10;RD8sIfiWyIOwutQfe0tCsT/TT1JzNyuyEPb+FwT2T+NYTBQ2pgZhK63lE1rfU3nR+CGBcMsMx6o8&#10;2lzCbFGpJ74v9cKqdGecpOI8GuMijZu3utgfi3PcsC7FhZY5DBeL8/G6vQ27UsKwtzAMFzQZ+CHO&#10;E6uTvbGU8Jpf6YU1PP4qAXurKAtW00M4qczEikxX3scPi2hhl+b74tVgI14o1TiUF4Xl5QGEIhUa&#10;n2NLaRLWpodiX44XDmdTldJu7sigKm6rxumsaGwTs8CFm2JdlajsEBUdBB9h9z3X5xOE3yu4Leyw&#10;BEEx6Cn3SeWBVKz8fAFjqYK2XEx+VM3nSTLFd24EXIEjVtX7Y5HGGxvU/lhGAC4nrLfS6i+0f4j1&#10;1k9gXV+O52mJeKkqwKU4d5y/dxW+nj78z5mpyuro7LSoptNTyOi6mDHGhkfjxeMXeGNiBc/wVDiE&#10;ZMBTzB+SXImIHDWCMpUIy6xGeFY14soaEZKnRmimDAlp5ahXt9BV0cUxg65n5qqieyzOK0MZHaCa&#10;gK1gRlhGF1hCh5WTnEmHFA9X3wAEBIQhJTYFyQkpCA0KQ2xEDBKi4qTiNhFJUiQgPoKuKiwaUcER&#10;CPULoVMKgI+rNwK8/OHh5AZPZ3eYGZjgra4+DN6a4ekTXTx/osN9xrA2MsWtq1fx+NFjvHn9Fq9f&#10;G8DUzBJGRiawtrSGq4MzjLnf2tgM88YEVKZ/xBQhN0EojRMuYjk5+ZHw4/ILAN9PfsIEoSIA9WmS&#10;QCKg/jD9Ez4Shp8FoEY/EVQ/4cM7gnP0Iz5MfMbn97/i0/ufCdcf8ekDj535jOkpfvb+Mz5Mf8aP&#10;H3/BDK/7eeZn/DjzE37i8jOvKa4v3YMA/DT1GT9x/RcC+iduS+u85k/ifD73R57/I6/3+cOvvM9n&#10;fOI1fvrwC6/Da/JaP/I8sf6BABUg/ZHxmfs+jvE5RglOAnqaEHw3QDgPjlPxvcMYoTlBQAqAjlPN&#10;vut9J8U0gT9BkI5x/zueJ8A21EXlRzAOE4gjhKNQrCJGqKSFUpbUMteHOsQ6j+P2OwFUKuthnvtO&#10;KGsCd5DwG+4mVNupdDuGJRAOdlE98/jetn4JgN0EV1dzlwTN1oZ2Qq6LNrcFnbXt6G7kZ9zuJAh7&#10;WkTNea8ETrHspQLuoSrupsLsp2rvIHDlTMDJhfVIKGlFXH4tYnO0iMqpRXxpO+IIQN+WIZj2tGMf&#10;bePDSjksmt7BbewPtK/1sKUtPBobhQtZMThMm3yzXoNDuZWwGvoAe97zYFQUHpZX4U1XK3aVxGFl&#10;aRCW53vjbE0GzpfGY12qE3bkRMCbv2XE+CSOCoB0aWDROw7n5nE8yC3EfVkpjPs7sD0rCMvyCZBi&#10;XyzJ9carbhXelpdAT12JXcXhWJDvgsXJFnhUmw3Pvh548T905v95vzAPLu0NMKtV4p6yENtz/LGx&#10;RFTMuGJZmid0Ohpg0d6H+xVq3JaXYVWGB9aUhuNBRzNO5RfgYW0N3CbGcFmdiYVUnt9WeGCvIh4e&#10;01OwpuvYm+CPXbk+VLV+hFAgVme5Edr2WBJhTFvtiu+p2kRtsAQ7Qm+RGNpelPHJ3b40gyHcJDAS&#10;7HIPxiwc5/P4RbTaS4Rl1vhitTYAaxLN8J3DTayn8hM9RYRdXkOALi934/dxxncWt7DN9gXM5PnQ&#10;jYqBQ1sdLiUF4aaJPkIjY9DU0AmNcBT8rnLCr7SkCjWaeqQlpuHl05fQM7SBW1AKApIq4RpZhMBk&#10;GaGnQXhuLSKZJpJKmhHLtJKl6kFySSOiEotQmFOJgpxiKBQaVFNVqnn9Gk0TowG12ibUCSjKNVLU&#10;VBC41fVQ1dShtlqMjlQNpawGpUVVqCxXSusqhVYCdE11A+qZSddrW9DAjLuBGXddTTMa6tpQx+tX&#10;U812MPOX8zwBcbW8BpXie1XVojC3DDV0T9oqXr9CQdCr+ZkSVdL31qBcNO3LL+NnKiTHJKEwuwDz&#10;ZgiPKcLuPWEi1j9++BnTBNUkQTXNfe+ozCYnqBAJnmmqNQGVGSrGz5MEE6HyM5e/EDA/Tf2CT+Of&#10;JfjNjH2iApuRIPiRsJnm+dO8h7jmOJXbjz/+AZ8//0m6/qhQnATLFIH6fvyjBJYRKqdxLseoKgV0&#10;JqnUpoenJdjOKc9Jfj41Mk2wEWS89kdC8T2fZWbqZ0KQMOS9348LQP6E91yf5rpQpFME3yTBJ2Js&#10;YJKKbozKcIoqb5Q2d4rPzQyBqnOaCnZ6iAqV32eKilZ8r0luT418oIIVSpMKlJnBlAg+1zuqu0k+&#10;1wifeZKfTw5MMXjeMK8lfgueP9EvlOgMZvjcQpG+4z3Hv9z//TCvx+tP8/qTPEZS0jxe3HOMEB7n&#10;s74jlN/1M/gbjPF+o7zXGME81j2KwfYBCaKDHbTxhKZQquMSyMf5zDye6lso7gmqb5EhyZWtiExT&#10;IpEAjGfijimoR1xhE6IKG+FGID6i5Tmfm4t7tJePZAo48f81aB2AA1WoW3cvHpWXwY7W921nPZbF&#10;e2FDbhwh1o7b1QrsyoqHC+8V/P4PeN5URwsbiPklfjjXUQqXDyM4U5lJ4ITiZHEG7itysSXWFdaD&#10;HbBtHMCb8naY1fTCmi+B18gANmUG4btSPyyg+ltDAOq3084WNcCFCnlPHu1uvifOZsVBJ6cCce9+&#10;xhu5EruTA3Ao3R82dXI4y2phUVOPvZne2JnvjiPlIdhOJbo1xY/P3wMTTT986BweanOwOdMfJj39&#10;sGZmdSgzHidLEvBDkieWUQHOK6fyyg2BY183DOvU2JTmS2vshXVlPjhaEYprZWFYFaKPZXmiDNEN&#10;88tF2SehJlQdrfMSxqIq2tUqF3wrykW5f1k1lRxV3kICcEGVACEBKNlkbyyjglwhygNVnlgpBj5I&#10;Ncf3NrcIQQesEhMkEajLCc8VtPnfGF3BLlc9PMyPxrUIP+yPZkahLoBZTBiCCcQadR2K8itQXqaE&#10;SqmVAJjLlz9IWGACUN/QCo4+UQRgKXwSyml7a6SIKtAiIleD5LImxBZwWdGExGIt4tNLUVmmQi0B&#10;pCBY5ISOWkmFyd9aAErUK2gVddAShloCrVHZgFa6jyqZEvkZechPyUV1lQZaHiuKe6oVtZATigJm&#10;1V+uoxafidnbKghYRT2qeD9FRQ2teyOqShWoKJHx+rw/YaclGDVqwpcQrqXSrZNpoaXSFXUZ4rlq&#10;eI6SS011E6+tRUNNE5KpQksJw3mThNoUQ8Dv/Xta3skZjNCmSrDi/klCborwmyA4xvmiS/CQbOlP&#10;tIJj+ETFN8OXWwDip+lfpTJA8cKP9oiyQVFmOIVBvozDfBl7RDkeFU83FVInlUInX1ixbG7qRh1p&#10;X0s1I9RJN61hd0c/Oql6+mgphQ3soKUTiqZflA9SEU0TIqIsTECwl/v6hC0lSEYEHAaF5SasxLNy&#10;Kez4GIElPhMhjhvleWOMUUJlWhzD5bik7qjsqETE84/w+ce4LmKc32NEwEaASLo+IcjfQfwmIqRr&#10;cp90H15LXGNEindUiuPSb9HbNsgYoCIcRQ9BIq4vgDVMhTjG9VHxe/H3G+Ln4n7iGgJ4Yl3AcJxA&#10;HR9kEIoTfOZJAl381gKcE3ym0T4CTyx5zyk+h7iv2NdD2yxgK367Zuas/QRkfj5zwbwGZCv7kVjK&#10;hF1JC0wIJlS2w0vRikfMLXcmxOOGVkH1lIjtskwcVOTAYnoAV2mJjxVkwI7A95uawq6iYCwt9sHS&#10;rFCqqwhspoU1Gx1FyIc/4blaQwAGY74qDIvyg6BbX4/QmT9gb3Eylme7Y326F65qSnChMAeHkiLw&#10;tKYB3u//jGsZ2TifHImjhQlYRKUlKiZWUYndllXBvKyX1vkj9iZ5425dDpLf/3eEN/2EZwVl2JUU&#10;ghWp7tiU6oHjXH+qVmJ7WjRhxecr9+LSDysrqKwK7KHTIoM1le3jvEra4Rispw3eL0vHscI0bEzw&#10;xC6C+0FdJTblBGNdUSgOFCdgV7wv1qe5YGGZB2HmjQO1cTDuKMEuRx3sTrDFFhntq+jqVvSlppow&#10;W0BYLaRdFQD8XuaK77j9LdXbtyWOWCojxAjBRZL9Fcd6YyHBuVgMe8Xzl4ia4mo3WmICONUai+3u&#10;Y0c+7bpQkVp+jzgzfK9zHntj7bDE8TkWmtzHsgQH3KzLgkdlHvxDw9HW0c13qxmN9e1obGhjtKKl&#10;iUqf1vPJ/cfQe2sM/4hkeERn0QIXIrJATSegRUxRDUKz5Ygv1jCj1CC1oo4AVKOA8KqrbyboCJvq&#10;RsKmHrVKLgkuLQFTR/jV8BgV1aFaUYMWqsGKwnKkpmdCI1Ohlec1EsTNVIWi5UiThscrCDKlBlLF&#10;ayXBRfApSkVlZTVUZWpU5FeiliDMTsslzEv5/B2zdpvXEXCsLFVCQ8jJixXQ8lwN7y/gqCRga/g8&#10;clp1JRWmgmqwOLeUCjAVKq7Pm+BLO0ooiAqLOUD1CmtHuzs0NIEB7h8hKIapOAaoVgRoxAsuoDLM&#10;F0xARkBunC+egN8wX2IJHATIhPTiEjjcP8GX9B3PEeeO85xRrosYYfTxuv20lQP8rLuHlq93CB20&#10;bD3dg1KlQg+BKCobWmnvhnpG0d3SRyhS6RAcnU20d9zupWVs57qozGmsEWVd7WjStqGZ9rCX1rOX&#10;9rJH2ElhTakeB0UIBcXvP/2OkBegp7IVzyd9Hz63eHahxoYJlCHCfohKSwIYt7upQEa+fC/xuYDi&#10;KGElqUquDxE8I1wXy0ER4jvyGYZ5TB8VxiAhN8Bn6WsbomIbRV9LPwZof0WIfeJ3HOykde4idPt4&#10;PS4nBt9L54oY4e8lKquEZe5q7JGW3VRorXWdtM9DaKvvQgf39/C6nbRAg/zuPXxmUbY5yu9eXK5F&#10;ZKYKGbIe5FT3I6q8EZH5GsTL2mDHhPy2vR2XNXJcaVZhTX4UtmrTsUOdih/KY7CNsSo/BGdqK/FI&#10;W4GNuXxhy3xxqKkS1zvqsSbZFwerMnGtRoYdGdFYVR5K6+eLTVVx8P74iaqrBdtorReXumCvkvv+&#10;/A+4VV+DpfEuuCjLgunQMPamREG3rhyRMz/SDpdgabYj1hV7wvJdD+xbR+DA73G6OBGXKtKQ+OH/&#10;QPLYn3AqIRzHS1JwUVGIN/W10KvVYndKJLYXxWNNSYgEmYXKYCxSBhI6blia6Q6jrjHoUoEcKQzC&#10;D5UeWFzojUNVydDrroPN0ADCP/2Mu2U5eFurgkNHG45nh2ITbfeqAhesrCQME+yw1lcfq6LMsChM&#10;D6tjjbCl1BWbaGGXil4d5c6EHhUfATgLQdpgqkEJdlSK3+bZYGGps9RDRPQGWUggLhHAJCwXyNwI&#10;QnGOK75R8J6E3sYUGyz2fYH1hONqtS8WGF/HEUddbIqzxjdm97HI8hFWEJA75GEwrSlCQkkphkYn&#10;pUrJAWaCg3y3B/pGKGymJZuo+0wHr3X1Ye8eSAVYCAu/eASklyGhrAaxRRqE5igIvgZkVjUirbwO&#10;cflyZBTJ0N3HdNfSyfdBFLH0obO+E21832Yr3OrRVtvM960XHS0dKM0sQHpCCl0HISVXQV1aAXUZ&#10;gUa1rqmUQSma0TGjrK+u4Ttbz/U6qWyxiQqykZBUlinQVteC9PgUhAUE0+rmIyQoCDlZOVSJalRR&#10;DaoJPBm/j7xETNROS021qyYAFbS78jI5lakaMqkVihpFmYUoZGgJxHlCIQlb+PH9L5ignXxPOztF&#10;K/mO68NURCOMCcJBKCapYoSffeQxAlwz73/FBOExKSyxWOeLL17cd1QuQx3DtI6zKqaXL6aAo3gB&#10;RfnWQCdh0kN1Q5s3JCBJyzzKZxgQKmr8PXoGCAr+aSOMUbEcopIaZHxRWQIqAnZtfNm7Grql6GkW&#10;1x5Cc00bOqmuBBC7qRQFmISqGybYRPQTREOEeQ9VaJ9QRQLqfOZ+AluAeIDXFjXhA4TPMKHXR2jV&#10;UToPc79QX+L7icoe8b3G+Z2mqcpGOpig+gi+boKQ1xnn/QRwxfMO8Z69fFlFRtJPaz/IhDhMMPYR&#10;gH2irI/PLO4jfiPx/IOEtYCZgJ8AYW8LYVbXje5moR4F5Jgx8Ls11XdIUB4U6rFX2OIpKYMSmYxI&#10;7CPiO3Mp4C/gKyDcxUyji8q6lco6s0COyLxqpFZ1I7WyAzGyZiTQ4kRXNOJ6dAIO5qTicGkGrteW&#10;YycBckKdiyu1ZVhTTqDJQ7FSQftWSEWVL3pXBGCNgjaUmZU1v/chWSIW5lPJiD65pSFYTFW0jHZu&#10;R1EYzHu7cLmqQOpaJmCwvSQSru8/4klnK9bl+GNDjgdWpwRhVYovXrTJkDD1j7Cv76Fl9sYSAvBA&#10;QShO0No5d/XhaFI8tieHUaUW4W51AdaHu8P4XRf8PnyAQZUYbr4Ddwvy4Ts9Df3BFqwrccZyWstV&#10;hN2iHBdspKqz5n/yrLoam8oDsbqQ9jLBHo9rShHOtO7QPImrxSW4UpAKNyoek7wKvGmpwr4CqtaS&#10;CGyPtMTicAOsK/XEcqH2Sp3wfYohFoY+w5okE2ylmluh9MK3lS6YRwX7PYEnapMXcf98wnYRQbi4&#10;gkAsciQc3bG0OoAZhTvmy1xoiV1piWmlCcCFPO97PvuCMhcspe1dnmuPFfFmWJ9ohUUvzuFuvAd2&#10;xvHZLV9hmdUzbMj3wNpiL9xqykMYM5b/D09//R5F9vfvogw2wMDADIwxDO7uEeLEhbi7khBCCIFA&#10;EuLu7u7uTgx3G5+PPp9H9v5e333tc86+zj9wn/fqeZ7zw7q6u7q6qru66l73q9aqVY/VcSjH21O1&#10;fy89k/1B9u2lp0zJb/IW+Hm5++F/9TYBtzKIzqnlblGzxgBzGoelUhzSxN+iphHq+hao7pqmpK6H&#10;GUlvb1/IPi/H6punKvGI9Ig8vZbj9MOLd7x98oL56VmJrz0sjEnqEAtderQs616WCn+JRwuyH6ve&#10;G7MLcrzOigwsa3qJPJpXvTrURQVzsq/PSPKblHU81lxY0dbQIMfKgsTiFkqK8hns75XfMCEVvur5&#10;IdI0+UCOEyliuQtiiHOyXAXpyeExZicnJD73igxM0lXfIlG5X57PsuK5Ok8kEe6JRKznj3/k5bOf&#10;5SAVI3wkB/OL95qDShV1AKnWYQWRV/KoTPCxgOTpf8fKF7KRlYk9lQP7mUBgSgxsWSKfej7WN6mx&#10;wgcCqiWN6TxlVgxldlx+vEBqfGSWmeklxsfnGB6eYmhoUqLxQwHwGw08luUP08BKnquiarE/u+W8&#10;1Jxv05zon1qSCPlcbGiBZYHJSwHS7IgY0MQj5ieWmRqZ04BtVuZ7KBap7O+JmJACoILewrzASIx2&#10;UV4vKjvTQEyiqkwfE6N8LM9VpFVgnRP4KmAtKPOS37Ms8H009YjH0495KOtalvJI/V4FfPmcWq+y&#10;QnXe8LnAT9mbWp7qarQsj09ke2sALJ95LN9NtQY/kvUuzjwVixOQC/wWJlU3JYnNYuVzEmnVuRC1&#10;bRcnHsp6n4r5LTDYo67BfsHkwLQY4AOpTaeYm12iqbGNoqJSHj55wrv372UbLFBQ0sy93GYya8co&#10;aJggpXGI+40jZDYvcqVlmI3FSRyqTZWoW4jBaA83f/+ZO3/5id1t2XIQquGa7rC5OY4vK+MlDt5n&#10;S0cm3rJzOg+N8V1jGitbbokVxgoAJaqJKW1sT2R73X0uthZqLkXb0iSl8R6bqxI42FIsVpXK1to7&#10;7O3Mwmx+hO8qU9HqKuLW8mMsW1v4vEbsqO02PzTf55LE1Kj5ORzbOtlemc766ijNjcgtxUj1GisE&#10;WLUYVjdIPP8ZH9mf7Os7MJN5t+VEs6c+krMtJVwa6OFkQzYBi+Oc66xmZclVTvcUEvH8CZ7t3VyX&#10;z52trGJjgQA58wb2TXXcX17kVLUa1fk63yR4svWmA5vyAlkr4FzXdkMTZ7eKxW1tiGJ9lgdrU5zY&#10;WhHK171xArfbEn1vyLaIEcMTCEq0/axLbE8qgbUCztWNEodl2vreWxoArhZoqrJGwLm2VZbXekNz&#10;k6Q1EpvXVgbxZXkwW2Md2GhxDq2sm+y+48sWf1u+C/HiQGUah3vy2F5zG6v6fCZk/3og+8mC7Jdz&#10;kvIeSUWozqUPjo3j6uKBm0cgfuGxRKeWEFfYyB0BYGnXDOXds/K6lTSxQGV/lV1T1PXPUyH7R7fs&#10;Y4tyjC6rBjbV4Db7UFKf7MtSiT8Ym2e0Z5DxoWHZ31X3uIe8eiLHz+NnUkGrHhBPJC2JAMl3ePfy&#10;4///HPpLEYYXj1/Ka3V8KImZ5+Prd0wL5DqbWuX4eSGypc59P+MnqTRfPZOKXmxW9SBR8FWnw9Sp&#10;saeLTyWZSTp7+krW81QYIQlOdZ0TIL97/FyMtEZERV0J9ogVL5+JjSgbUha0JJHt0XuNKTwT+DxX&#10;3VdefNSYoDLABRUhBUQqEv9phqpx42eNGaoDXNmIagBRJ/JVvHsoB7gyP2UzyphUvFPnudSBqyxK&#10;net6Lp9T8fPN6z/PNX78ICYqz9XrV7JxlDkpUL148UEDQfW9luYlNgq0lNk8EuNYko3+SKaNiakp&#10;6KrYNz0yLxH2naxbzEvW+05i91NZr4rICkLzswIw+Z3K+hbkD1FAVL9JQVCVh8qg1B8iv1XZloqz&#10;CvRqver7qtiszrG9ffZB83sU+FXDx1P5reo8ngKcArzaDgqYKo7PSgWgovPcpMRTgdCyfGe1TdW6&#10;n6rTAbKs52LkmopG1vX6+U9S4XzQnH99Kn/60oLE7icvNS1rQ/3jPFGRRkA5LTG/sbpVajp1KZ7U&#10;sMti2VKb9kitWVZZydz8A2rqayiuKiEjL5OcvEKSskpJKmsjpXqI5JJu8jvHyO2fIavnKUFjz9iU&#10;nojNqETcvk48l5bwXH7E5dFevq1X19QmiNXcRH+mlVtiVz80FLCmOVGiXxZfVSggxbOjNYWTfbns&#10;bUnlm7YM1jcm83VTCqd6c/i+/g676lLweDbD+YFq1pVf11za9llDDFoTTVyXHd2kv56tpVHsKEyQ&#10;eCegbVR9427LfDfZXB3Dxdoc7v34QuCZw6bSSMzHO8j6239g1dnOl+mxHG8qIOjNIpbj3exJj8dD&#10;gOY9Mc7p4ijMGytJevc7Ws0FfFYkVqXpa3gN28EuMl/8k4IXv3M+5S7fZVzj65LbnOwoZk9JMt+L&#10;aX1fFs3mTB/W3XXgG/nemyUOr62LYHVVqIApjA01kWwWG1RXf2yVaPtZng/r09z5uipC031lnQBu&#10;TdcNjeGtVh2b5fGznlt8KpBbK3Db2Ke6ycSwql2MT6ZtEPvbqMyxSeyyMpRPSgJYWxrANgHgapcL&#10;HHSzIGq6myMJV1npZMT+69fwejiD98cH7JXYf+P1DN0iDGo/fyvH6buPv2vk4alMa+/pw0YisLt3&#10;MMFRd7l+P487+XWk1vSKAY6QK5WiOgdY0jFBXoNEx+EFWkYf0tA7Q48IzlOxvWVN31w55iRVqG5Z&#10;fW199LT2CbyWNH1hVf9cFYNnxcgWBJZzk6p/7JJU6A81EvFAJGJubFEjREqUVJweHxxlpG9I4PVM&#10;9ut6inIKZPq8GOW8RNlBTZ9b1QtCNWao3heqS5jqM6x6TCzLca2+y+K0HHvy3WbHpyVlLYgUjLE8&#10;Nc9U/zDVBSVyjD5manicFWOjU8zOLIiByYrVlxBTmlUNEPMPRXPFOtQ5A4HOvFjY0MgME7LwSTGR&#10;afmiE+Myv8BBNWBMjj2QLyVfUgCjisaSFJgEBOocmWokUecEVVz7+OpnIfefFqTOiU1PLDAh61Wx&#10;cXJCag8xQdVAMiYbVJVpqWFUw4kCsWowmRIDmhd4KDtbklpHAeOJ1CgasxNAKUtdkvfmxdYWBUiq&#10;g7fG2MSi1Iael4isYKgaJtR5QQVyBSEFWwX8F8//POf57t0vAuH38jtnefNGgPdc1iMwfiQ16pLE&#10;z/8xY7U+BWP1W9R5wDlZvrI+VSGo83QvBfbq9z6YWJKa8J1mm/zPd1UAVPb5QB5nFZTld82KFU/L&#10;NlxSgJd40T86yt3kRFra2xgdHaO9o5NBqV2V1VVV1TIvcWKgd4D5GdH9yUnaezsol4M87GYYFo7m&#10;3E66RVFVAeYOZhhYGXJbllXbPUBKTTsFbbMSb6bJbu4huaOf3Ifvsahq52huMU4zU+i21hHx5g02&#10;M9P8UJXD8YEyvmiK5+v+dNweTuFU3o3X4kNWN8SL3cSzrSWD7+syNENoncpPI+zZIn6vHrO5MJFN&#10;FXF823Sb7Y032ScmpdfbjGFfHYdbEjg2kMba4muc6q8meH6Bsx2FbGmJ4Ye6dKxGuthTJeAtE1C2&#10;ikGJCe6qvcveungxQ7FMiXuHOsu4+uY1l3pr2SLvfVF5h6/zYvm2II5jNZkkvHpHyU//wKG/BvfR&#10;bu4uP+RQgUTOaoGPOjdXG4FWYxG5L3/jmhwPh/Li8JlqxWdsEM+ZUQy6azhYmciOEvkO6vrcgmBW&#10;VYVp4uvaRgFd4w021UWxriZClhnGWgHihsZIvui+zdfyOz7P8+ezXB++kopji8Ri1bihbnm5quO6&#10;pmV4vUTfz+R7rO+8qbk07lOJvxvUa1n+mrJAVhX5SvFndUkgn5YHsjndg5WXDhIg2zi8s4HvI3zY&#10;4OeEUWUpgS+XOd6Sz/eNiWh3F5HQ28242M6oQEjty9OzcvwsPpYIOYqjRGB33xA8Q6K4kVxATFaV&#10;xN4+cpqGKG6boLL3gTyOShmmtn9ODPABFWKD7QKrIdXdZWhcc7FEU30rbU0dzMg6Hsmyn6oLG+Yl&#10;EUl5LJB6IvxQyWZR9u1HIkZKUv7nVM+cOoUlx4ZKiBMDE5po/FBicl1FDVUlFZrnqowPjgkEFVce&#10;MSksWhAGqX6xk0PTmr6xSjDUhQSqwVR1F3sgsFUAVBchqP6xDwXG/e1dVBaVyPJkXRKNV6gNsiA/&#10;YFagNijRs7GxQ8xhiB4hZZW67rd7kM6+EVHeMaaEqP2j00wL8UdlJYvywxYFWv/TUKIA9ud5NnVF&#10;hDKWpxp7Gu4bFx2eYaRfDSIwo4mjKlaq/klDYm3DA5OMKXvRGJmYk2rplWWqorFNKS/EBt+8+U0g&#10;9JHHYo0PZCNOC1xm5DNLAthZAbj6DVNSG6jPq+g8PbWoKU/k/YcSu1Vto+xUGZsCorJVBaox2Wiq&#10;EWheNmxf97Cmhhkfkd85+UAqg0V6e4eYnJJIKRtVLXtG1jsp6xsVOI+oDS5/rIK0Orc2qyKB5o9X&#10;O4CKvxLLpx4zMybvSxnsnmC0d5qR3ilG+2UbiKkO9U8xIDvUiNo2sp7Z2WUN6IdHJsnKz8PO/QoR&#10;cZFkFmVR3VBDSXUZpVWllNSUERZ9jfquZvKKcoiJvY6D5xUcAxyx9rXG5aozph7GGDpdwiHYFksv&#10;U8xczTG0t6Kgvo3s2l5SSwZpHHxOTnMnexwccO7tInDxAV4TU+yuLpE4m4P/+6f4vn3MYYmvp7vz&#10;BUrxfNOaiNuzScLGHmI/M8OaejloBQJa4w1ce/eKyJevJA6P49s3jW/nFH7zS5wV2/u6LpZdNTfZ&#10;UaOGjbrH7qpUAqd6JepOcULWtaVaTFIi3Kb622xrvkmA2Ezay5/xkJrfZXKQ75pSWSPQ+6ryplih&#10;6l4Sy7rOuxLD49gmy/5Slq06Lh/uKsPjwRTnW6r4vjAO36kBYqVCOVmTzZdFtzheIYaqrnDpLWVT&#10;0W0B+E2+KhMAF8exPeMWB4pTSXz7Ev+2XiLESEI72rEsSOLL284C8Fv80HWfTS0CsLpwTVnTIDFY&#10;gLe+5cafpe46a6qvsqI2TJYdzhcCPnXZ2meFvmyqvaq5s9vGvljWqsgrsPu0U0xP5tksEXlb312+&#10;FINUYwN+UhbAKgHeaimrBITrxAA3SQRec/Uya07u4XZTNTZ56WwOcGVXUjQ/pN9hd0UqOxvFvAcz&#10;+LIjHqOGTFKb6xnoH2FO4NLdMyCPcmyIwAT5RWDn6EnIjbvEZZYRfr+QW9m1GgMsbB2lTGJwSfs4&#10;aeWtVHROaO4SV90xRmvfhObYa2npoaN9gN6eUYGrVMAiMDMCJdVXb1GOx0XZl1XqmRf5UOfmF6fl&#10;WBkVOxMJWBRBUt1d1HM1T1dzn9jaIxGjh5rxA8rE1BT4JsXUGqrqZHkLjA5M0dcxpJEs1cDZ1zEs&#10;x5HAuGec/s5hzamh0YFxgZvM19kvvBkX1owyIBW+MtK8jGyZr0u+3wxjQwLAkeFJzUGrOi/OyOPY&#10;2IymBfbRE4nEkqEfP5doK0a08EhsRCLxshiJKkuPXvJAQLEsOr24/EIs5KksY0oDoBkh84z8eGVp&#10;PfIDVZ8hFasVFMdGZjWWpbrXLKgTqS/FDAVqC2I/LyRyPhPzmpNaYk5AowA7oYxQQNPTN8rg4JS8&#10;XmBEltHVLbWQwKpvUIxHHvsFogPyvF9+/KxsxAey7imB0piAelr+kAn5TH/XiAa4Cr4D8vl+KarD&#10;ZWdHH53tvdRVN1KSX0ZHU5ds8EbN6zGBkOrcqc6lLUm0VK3kcw8eMS/PZ6UimJ5bZnhMQDb9gJS0&#10;LEpKK1hYfCQwm5aoOkyX/FktTT3yfEwg/YSRwTmpyWbFPl9pGjPU+p/ItlyQZdU3tJCQnCBxtV4q&#10;mBkeLC2SmpdEVEIEd7LvkJB/H+9wX1KKBBpRARjZG2Ef6IiV3xVMnEwIuOGDttVF7EPsMPE0xMjT&#10;AGMvAy65aqHjeh4DD11OmZ/GwNWaks5uymVHbuh/TNXAAxrmJtG6Fcn23Htsk6inLyb1TX0u3/bk&#10;c7K9lFON+RwRuzvcncZXTXf4rCmW/fLabnKUL6sy5CC+zadN0RztKcdqYoxTzc3YzC9y/8d/4Vc9&#10;xvXxx7gsTfBVUTTHBXJH2u5rLvz/viWN4IlpfKracJ4dZHW1mFBTomaMvxNimgkvXhHYO49/8wR3&#10;Z19wvqpCovM852qz2COQ3NIqRqVGXxEL/EJi7Hc1twQwiVhOj3Nd9h/nhVE2V9xgb00ie1Luc6Ao&#10;hS8qbvNF1V1OduYT+noW7aZyzo+Us70wjO35YZi0VWBQXMqxklzOF+eS/+YtLoX5bPa1Yk2MLSvj&#10;HdmUE8T2pluakZm3qIaMxgg+aZEo3Hztz8aQTgXnW2yWSmFDdQRrBHqfyvRNEmvXCRTXSNnSH8fm&#10;gbts6I7RtPaurQ9nZYE3a/O82aLGRWySWCyfW1UdysrqEFZWBLG+0I+N2Z6ssDrG5uP7cJH94+sg&#10;d7bFBPLlvWC+yYgSA0/kyzbZhsMpbBpL4fvmOK63V9LZ1sns1IwmYj5Q+53sy8FeoTi6+EgEjiMp&#10;v4a43BqSSlo1LcBZEntLpPIqbB6momNc0xJc1T1DvVTgtW0DtLQNSuKQSl2gNDfzWFKggE8eJ8TE&#10;pgSG0xOzmjEGxuS4nVLxuHOICYnOSnS6RbL6+8YEmjK9Z+TPzsodAwLCRSqKyslJzdJE4CWB3kBX&#10;P3PjM5pIq85tT4tUKZOcEYGakONsWh7VOlRRkjUsyx0Tmevp7JPjfor+nkF65RgfEYakxCcJiGc0&#10;XW7G5dheoYCjWgZVp8UpMZ5JKVVVDWI9w/SqHt6ysOrqJpqau2gSMAyLeo7Lj1Pm82BJLEy1KkqZ&#10;XxQ4yIG8qBooxNjevf1Vcy5PAWxcfrxqdX0gkJuUWqe3d1Qsc0TTMbNLao8e2TADAidF78baNk2/&#10;HtV5UXVwVJ/9nwisGkoG5Y8bl2WqeDgpG2t4TJRe1j+n3pcYOSYAHpGN2tk7QlNrD63qsh/RcvWZ&#10;OQFjr/ye+vp2zbLUeZEhqQXGxyYpKymnu6NX9F1iu4B5Qf7YKbHSBwLcLvk+Y1JBTMlyO9qlxpP5&#10;xqU2UYZcWlmNg7MbEVE3BIBpdHR1SoQf4+69e4SEhFIp73d399EjNZDattPTC/QPjpCSnkFGTg4B&#10;YUGEi8VF3r6OR5AH9mJuzgHOpBXkEJ+ZKJC7hJlY3AU7Hc5YXsDY3ZRLVy5hYK/HSZOTHDU+ho6z&#10;Hrsu7eaE5XF8Yr1kvhOclaLrfAEdl4ucsj0p5RhHzQ9yzuUCF31NsLzpS0h2EoGpSVhG+WMe64FX&#10;azmHmgpZk3eV7ySuHhuqY29fCRdGatEeqWRXexJfdMZJfJODvvM+J7pL+S4vRWAlMOsWE5MIvKU+&#10;i9M9LXwn8NhWW4j5jLLEJYJkf9mrRoupTeNETTKnWpMlvoYLrO5g3NNG4ocPHG3LZ0WzAEMMbmud&#10;ALAqlmOZqZwsrST+7Y8EtA7i3dxPlNi3X3cXhwpj2CKWuKE2hrNdlcR9eM15ibufl8Sh297MLTGM&#10;I4WpbK69xXd1CVh2NHH76UOsh9v4Tgzv24IEdhXc5mR1OtGv5jiRdYND8tnMHz/i19HN2qQgtHrL&#10;sK4rYnO4q5hiOFtrIvm6OJR16d6sTnFmY44P3zdE8123bJe2G6ibmK9XjRqt11ndFMlnYoKbpGL4&#10;VH7X2mZ1vjCczxoiBYLhrC7zF3hH87kUBb/VAsWVEnVXpLmwWkxxXc1Vmf+qZrqywdVifp/n+7E+&#10;2ooVZ7fzw4WjnI4N4ps7QWy7E8yGG55suuXFd9Xy/7TfZ1t3Kls7kvm2KwmDojtcjYzgbnQ0EYGB&#10;3FIjBqVm4u8ZgJt3oOx71yRlpJNd3aUBYEZdD4Xto+Q2DlPY9CcAa3pnqO4RAPbPUNc+SKVwYkZi&#10;5oTASRmlOqetGvZmJGnNSFpamF/WnLdWYwlMT8nxJ/Oo/r0jwxNyLMyJAD3UxPBBYc2MHMfqMtLS&#10;/FIykzI1EVad1xvrF4OToo7JWWHBkMjOsoq+U5KQhE8P5HhSMXtydEZzOkvBVfFMNfSpBKeur1ds&#10;U5e3TsoxnJWSwfiAui66j7rKelYoC+kRS2mobaVeyoAsdFjoqQxGRVR1Lk2dr5oVYKgWW9VqOiUw&#10;UXamORcoK1t+/Iox+SLTEqUHxSD75fMdEllaFdW7hmiTR3WZTFNjp0TsTgbk+ZRE01E5KJQZqlbo&#10;Zfnyqv+eOlf48tEbzfNHiy80ffbm5Aer2mJSNkpnRz+trd20SKmoqKOmrkUgVEdjay+tHYP0iAl2&#10;94/RLuvtkPjeLwrcJT+4TTZym9QE6r3WzgGpgUY0MGxsaiEtJRV/Hz/NBhmT7zYq8O2Tg62/RZZR&#10;20l9aYOmZ7samEDVJGPDY5SXVVBZXUtgcChNLS2yrk6CQwJJTk7kelQ4ZlaGxMRFcSf+FvXNNaRm&#10;JuMX5EvYtTDcBXSOAU7Y+Nhh4WmBjp02l+y1MXDR5cKVk1gFWOMgtfoFcy30nLTZpfsDuw0PccnD&#10;CANPI3QdddF30sPCzwwDN32Zro+2uhrA/ACmASa4RTpwyuQw+3R2ct7+HLrulzhicggDr0s43nPG&#10;6J4N+4IvsNlmN7vdTmNx34HjoVp49VayvzaflWJBX1ffwfzRKBcXutg3XMG3nels7U3SXKq1pvkW&#10;B7sLCZCo6zgxzu7GdDa2CADr7qG/OMqtP36UWDzA2op7rC69i9FQB95PHnCoLpsLrTlibvfZ1ZLE&#10;N7VxfNmawG6ZZ39BrMTeW6zquy1RMIF19TfYKcs8WZPL7vxk9pfc43xzAbEf36Aj0ci4sJBjElc/&#10;b45lc30CV8XIrVMruLY4xuaym5ypLyV2eBmn1j52iPVdbCum+LffSJxawqe9n7uvfkW3po6tGdfY&#10;WnSd44XxnM67xVH5HpHPl7ncUce3eRJdo53YdNWBbdnX2FAjcBZ4fd4gUbZRwFZ3jS+KgtmY5Mbm&#10;bF++arjBF2J96wR8nwrQVOuu6uz8SbUArCKUz2qus75aNWaEsLYqhNVFfnyS6cba0kA2ynLVZzbU&#10;RvBpiURemaYgqQxwXU0Y6ypDWV8qBpjswqdu2qzZ/xUHdE5z4q4AMC2MrbcD2RThxq74EPRGy9lQ&#10;FoPpTBvXf3vGsd4CtBulwrqsi/bRo5w5egit0ye5eOoMnt5+eAeH4+gVxNXYZK5LBE6v6CS5op38&#10;1hEKmkfJFxus7p4iu6ab4pYRGgZmyS6tw9bWlpLCXFoa6ynKzdM0VjTXNjEhSayvu19koUMSYDd1&#10;NbWSpCYEhsvyuldib7+mQUONFtUl5Zmkn1fLzyjJyCczIZ2HwiR1Tq+5pk0zKIi6Cqpf9e1r6+ex&#10;QFZdVTIgfFmSeD0jUjIqx7jqGD0qwjIhTFFtCm3N3cIwSXtiee0tXZrGkrqyWhJj7/JEUtv85Kzm&#10;8rwV3a0DmhP3f/nln/z49jeBznN+/PA7L19+1MRZdS5tVgA0+t9Xaij4zciX6+gcpFP0VpXqulYN&#10;+Orkx7TIj+sTALbLTjYutqcaM/qF4Op8nrJAdZ5xQcxR2aJ6b06dH1Ato1JrDAiIZ0Vv1cAAIwIq&#10;1Wu7o6WbqtJayotrqK1pEgD2amxK1TqzapQVqWUePXrOs+fvNQ0JT56+5dWbnySiq6j6mMfy+uGT&#10;1zyQGkBBV7Xsqt+gri3sExPtEqPrlmigRsfoVubZMcLc8DyzElUXR5d4OLWsGSm3NK+EltoG+V5q&#10;KLB2QoMCCL0aSlZ2OrfvRJNw/xYubnZctjDEJ9ATZ287rF1MMXMwwsTeAJdgJ0zk+Sn9k5h5mmMb&#10;ZMtlb2OMvQ04dHk/ZxxOccz6KEctD3HW9hQW3maYehpzRuzN0NcAPS99LrhoYyL2puOozUHzo5z1&#10;ucT5QAMu+OqhF2KAdpAeFz20cb/hjP9NTy7ancczxQ9dgeIxyzOcvnKOI/Yn2elwhAMBZ9ntc5xV&#10;hpv5wvwbToQbY9KdKfC4xdrCCI715bO/OoVd3QV8NlDItr4CPu9MFjjFY7jYxdmOBpwk9vsJeHY2&#10;ZPNpayzrG+6hO9JNzPv3mA43Scy8w3oxxZWNElVr77K9Op5zgyUSoe+zvvU2m5vu8mVlEr7LIxjK&#10;8je23NRcBrapXuZtSGObWOj+uhQO193n6/LrfNV4T+CZwfYKscLabAxr0thSFS3xNx7vsSFipNJW&#10;9wHZVHQD50czpC79Qf6Lf+Eh+5JlbQ12Umk5llaT8+QdwU0DmOWUcf3pA/YWxfJVdjhfqghcEMG+&#10;0lt8mSvQuWPPmht2bEr157NCibDl4ayROLtawLe6/pqm+8tnAqkvayXaFguccsTABGrbVD89BTIx&#10;uHUCNWV8n1aEsKrEn0/KA1kpZU1JAOvLglknUFPTV5cHyfxhYowyv0BvdVUwaxT4ZDnrq66yQQC6&#10;LsuD1TfMWW16mp2H9nHk7GF2hNtySIzaqruRzyK8OJUVJ4bbwvGmMswHO4h8tMjl5ioy//4U09vB&#10;HDiyl0u65zDQv4jBhXM4uzjhFxqOi1hgeMx9UgsbSS1rJ7dpiIL2MQ0ACxuGqOmapqBxgLzGfkpF&#10;DtoHZzAwNObc2RNcPH8KO1tLgoIDuHY9DH9/D4KDPbG2NsTMQp/4hFjqaqsoKcgjJyWN6sISaorL&#10;KRFg9rao27r2MyCQKs8sYkS4sSD71aQ6d9c/Ila4LOYn7BF5eaiuZRejfCDvqxGgHi8KKBUDZoVJ&#10;woMZ1S4hx7zqIdEp6U91FxsSgPaLDD0QeYq9HktPe68s86Ec891ipo9ZMdg9qmmhVK226uoJ1el3&#10;UuV3gZCKv+q8nmqZVLamTnD+T1Hn9/oGJzRgmRATHBiW/C3KOShfRMFQnXvrE5tS5wp75QspI1S2&#10;qOZTz1WUVstUl6e0N/Wgvoe6pKZPwDor4FTfo6WhU6KnRF6Br7qGT10orWK6Kv1idEODslwBWJ3U&#10;Osoyu0WPVaxubGzXWGJNdaO810KLxPe6mhaKc0rJSMwkPz1f1jPAqNRK9XX1ZEkcbVd/hCxPnbMY&#10;VhG9qVszAkV0VDT3bt8mU6JiSIAPkdeCCQryxMr2MkaWhoRcD8DS3ggPvyvoGJ1B1+QiF40uYONu&#10;gV+UN3b+1lywOsfFKxfRdtDBzMcCu2B77EOvYOZrjFmAkRic7Ize+gKoM2i5aHHK8hjm3kbYhlgJ&#10;AE9z3vE8HhJR9TwNuOighZa9rENsbr+HAC1YF62rxgI/ffSDDDEPMuOw/mHOWp0nLP8Gl2Pt+dZs&#10;H9slIh8yPsoe7f2cddJlp9lhvjLezV6X4xx0OcWBCFu+LRcAlUpMy7rKzupEtPvL2DdYxrHlAdx+&#10;fMEPnYVsbUvBfnkM07F+TjUVo9PRyJdl99jYdZd1jXFsLk7mUHMFXwjs1ACka7sTWNkXrwHeNnn/&#10;62aZ3iKv29VlZMVcbKjDu2cA//lhdjVnsbYpju+bU7nx4TlOE318L3Da0xDHDw132NeUwndldyT2&#10;xrNDYHtW3vu6NhY1qOnOwjhMOivZXhnHppoodEarcRBb10nPxrO3g3vPnqEl/6FpXg5O5RUENLYQ&#10;3tlLxFAvxpXJfJEqQBJD+7wsnG/SfdkQac7nsu225IVohuz/rEKAViXwqxH4/XdZKaBaKQBcI6D7&#10;rC6CL+oi2Vwaoun68llRAJ9XqZssKXMLFPsLF1ALCFWcrRDwlYdoAPhpeTBrxQjXiBGuqwrj00qZ&#10;ViUwVNYo1re2IkzmC2VDURBr7tiyVv7jlToHsbhihZWNCd+4XOKbnBsa2O28H8Ph1JscLEzCbHYc&#10;27kHXHvziqsPp/AZbeLW0yF22emx5+getE+f4OzhQ1yxtSb4aoRmLMDI2ylEJeaTVt5JRk0veS2j&#10;FLeOUdIyTkXbJA2DCxQJ/Kq7RE5G53EXe/xu+9esXrOCUxeOS4Vvw3Gto5zTlQr2yDf8sHsLu/dv&#10;4/T5Qxw9upejB2Uf3LkDQ60LWFwWeJ4SGTA2ws3egdhrkaTevsf9m7cFjHmUZOdRJaDMS8sgPzVD&#10;MwjzzMi4wG2Awb5+TRkbHJY4O4waeX1eNWoMjmlaoVV3GzXEnBodaVgAqK5+6pHjO8jTT+SlR3jT&#10;TnlRhZjoACvUubfp0QcCnzGJf1MS8wZpqGujo0NWpBoVVExs6KBZNQzUt2usSU2rrGiQ52MayI1L&#10;3h6SDK7KlGjprKx8VIjb1TtCc1svdY0dGktU5+VU67GCn7IxBa0mWfafnZ2f01jXLj9sXBO1pwSC&#10;9bVtorfTEoGF2KLA6npGZW9z08uakSJU15sHsw8FhmMCumYNDFuaOiXOt2i0V7UAjUj8HZL19qiI&#10;XNNMenwyd2/GSJQXTe5oIq8oi5RMqfkyUwiLDMXexR53T1eMjS9hYibm5u2Arb0pzs6W6OhIbXfp&#10;GFc8zLDzseKi1UX0bLWx9jDG1FEfCxdj7DytcPC1xzvKE0MXQ87anNVYm2OUE5cDzHGIdBL4OXDB&#10;5hwW/qZoXTnLBbszHDM+Is+1OW1/noOXD3PS4jhnrE9zVqztorOWROPzHLM4zVcnv2PHBYm2Xroc&#10;C9Bhr885ToUZoBVuwimXCxzQ288erb3oBJhheNuZ/d5afK73LRuOb0LXRgdzW1PupicQlBApkfkU&#10;h9zOstPxJKdTotAaauFASxGfp4Szs+o+p8fr2DVaidfP70n88R9o9bZLdIvHYLYNw+FGNmZHcqAs&#10;G73+FoFnEheGmnB4tsBX5al80ZjAxqZ7bBJr29R8jw0d8XzWeY+vehL5rFXMsDYG4wc9+E5PY9/c&#10;gPdcv8AtRcAo0bgtlYjXy4QuT/G12NgX7RKVm+6wv+Y+J1tS+U5M8SsByp56NeJzvJhkPCaTzRxv&#10;le/eeJctXdFslaj5fXYsx4sSOZx+A4uqAizyMtC7f5dDN8Mxry/Csa2CE3FX2Z0cxNcF4RKVr3Gp&#10;OZlPAy7zaZgFm+LdWZ8bxMZygZ/Y31oB4BoB35pqAaCY4EoxwU9q5FHAtUYDr6usV30BBVwby0IE&#10;WgLV4kDWS6Rdme/DykI/AZqYnZS1Ar5Pxf7WyHvqtQLgWrHEtWKCa5QNKjAK+NaWyHIKxRLvu7Im&#10;3Jw1UkluNz2GnZcV1lYmHHC4zA/5N+U/i2JrzFX2pEbyVeZ1bF8tY//sNUfrqrGY6+BIYypn2jLQ&#10;zrzBYTFA/dNSsZ46jp29DSFigM6e/hKBpZKPy+Bufh2lnRNk1faSK8aXU9dLbc8sVV1T5DX0Ut42&#10;TEltB55+ARw8dpALume4bGfEWan8j2gfQfvyWXbs+YKdu7eyY+eX7Dv0PVu+XMfOHV9x7MAu9u/Z&#10;zjc7trJr/3YOHtnD9u+/Yu/uHez67iv2bP+WE/sPcOLAQU7s28/JfQfQOnYCD5sr2JuZY6ijg8sV&#10;O65fDSM3LV1kJkMzQnu9VGqqs3RXc5tmwObe9m5Ny3FdRa3mvkZqNPn0e/eYGRphrKefroZWpiWN&#10;rlAts6qvWluD5OSll/wkMVj1TasTCKo+bwpM3WJpdbWtmr5xKhYrI5ybfSQxVExNYDYsMFJ2N/Pg&#10;kQZ6CoiqIWJEYNcrgNTETwHj/PJzAea4xi6VQao4rBpDRkammBGVVd1MhganBX5LYmdzmu4p3WJ+&#10;bc09dEr+V63J9dWtVJTUUiDxpTC3jPzsMpoEzEOS5wckxg6KwbUKcMeUHcrGUMPTV5ZWyLRWivPz&#10;8ff24N69GO4m38ReYKVnpY29ry0XTaVWEmvzivDE1sMSfbNzWLsaY+Vlir7lObE8XRzdTeT5Gax8&#10;jDV2ZqDOvTmc55QA64ThIYm3hzmitR+jK/oa+Om5yqOXIeedzuMQ7YSx32W2ndrGGaszWAZYcMjw&#10;AFuPfsFB3QPo2GgLULU5JaZ4zlFHgKfFZX9zdDzE+px1OXr5GHpuxlz2seSEQHWn2SG22x/hW+cj&#10;bLM/wNGQS1yMEKCGmLDH6ign/PXEDvXZ4XGGzQbfse7gBiydTQkO9CMwLJjdOkc56HyB7S7H+NRs&#10;P1497UQ8fUfI4yecqs1lf1cB3wwW8nlvNuZLc2IPP+OxuMC2ljS21t3jewHkibYaXB88JfrHf8Nc&#10;KsbAqae4ykHi9WCKI+0ZHJTPnuspZF+jgK0tnk97EtigrgpRMKyN50BfJe7PJ9lVcottBaFsrbrJ&#10;prYEVpXdZG9dlgAvg80CuNUDyjAT2C+x+GDlXY6ru8GJ5W2RCL2xI41dEtWvLT8gZG6Rs53VbK67&#10;xVf1dzAZbCX04QL6tXkcSYrEo76CkLZGdItTxJqu8W1GKCezJVpn+PGNmJ9tbQpHw1zYGO3A+kw/&#10;NuYEsq44lNUlUsqUuUk0rQzXlDWaIiCUx1Xl8p56XwFLjG2NWKA6j6fAtzbflzUCv7VF/pp+fJ8U&#10;+PBJka8sM4A18nqlvF4pzzVdXYoDBHrymTKJ0wK+tYXyvCCQVcmurBAj/SzAlHV6BzDxMMROKlwD&#10;A6kwXa6wv1C2Q8pVvrgRwOlS2WapN7gw3IHZ5BxaHR3saMxg+2AmDk87MW/OxjnxJiYmhthcscDF&#10;y0miawiuEoGjEjO4nVtJVl0PuQ19JBU3Utg+Qu3gA/LViOGNg1T1TFIkEKxpGyRCROLwycNcNDiH&#10;lhw/Xx/+lm0HtrH7+HZOnzvEt99+ya5d33FAoHfo8F5OnTjK/l07OCQxfMfB7zks8+w+sos9B3dy&#10;+Nh+Dh/aw+mTRzh17Ainjx3m2MG9HNr1Awd/2CFQ3MsZMdbd279h347tHNmzi/PHj3Js3x60Thzn&#10;yuXLuNtdIcTLi2sBgSTE3CLp9l1S7yZQkJ5JY1kJ3XW1dNbW0lPfQHuVet7ECtXIoU4eKvtT16UO&#10;96kILGAT89L0qZtZ1vSlU318/ud8oAKiAuDUxBKN9V2aZu9RschGiY0zMn1UPj8sMXhiekEi76Qm&#10;Di8sPZMoLOoswFPzq2V0SRRWMbtdcvmA6GujqGmDir0jD+hR3VzEHlVE7pG4OiCRd6BLjWz7Z3+f&#10;Dk1sFrOTP6K7tU9g10lLvbovRwONNRKJpTa4HhGOh6sTzi4OePi4Ex4VgoOrNS4CvBMGh7kkcdLM&#10;0xgjBz2cwhy57HUZE3mta3seA7vzmLqKBXrooWd3losCOTuJpV7XHXC8KssQoNlfc0DfTY+LMv9J&#10;k2McvLCHE9qHMLLRxcrbkqOG8geZHJU4ehp9Vz10BGx6znqY+1tgEWDJXp297JHPOAQ6cMX3Cs6B&#10;rpj5WWMRaIdNkD2mvpaYBlih62LAcZPj6DsZccrsPLt097H78iH2OZ7gO/vD7PY8g0myC/uCtfjB&#10;/xxno0zZ73qK3Q7H5L2zfGG4k+/P/ICZRCYTIwN0TPX4Vm8fuzxPsdl+H1vddDX3tXDrnsaitZ+v&#10;M+M52F/Bt6NiVKM5HJvuwOfZU7yez4l9JYndxWG81MO1t78S+vQvODx4yfmWbvwEgI6tA/gujPJt&#10;zT1NA8fepmT2d2QKABNYJ7FV3TNjU0sCW9rSWN+cxjdiJlsLb3GhoxjXpT7NwezxdJwTrSV8mS+x&#10;WUGuJZbvWxLFYPLYU3ibA2I8Z+rSJXrfxezZKBaD7Ti0NhP35AWnKwrY0iDrqLuL58I06R/+wFAi&#10;+edieR6jXVwfH2bPvQi+KrjG9vwIjqSGsicnmK9TPPnK9zIbg8xZmyumJtDbnB8qliZgU6Vc4Pff&#10;z9eoIsD7tChMwCbQK5IIWygWp0qBGJxAa63Yn2rJXS1xeFWut+ZxdYEvqwSGK/K9+SRPpuV4syrH&#10;S2OHqwWGawv8WFPsx6pCH9bl+/Fpjsyf4sYnNyz4NNCYT2U/+lbipZ21Hq42Bhia6EkScOdkYQbf&#10;ZcSw8boXJ0vKuDw6yKnGEvSbGkj9j38n7L/e801nIsYT5VhN1+Il/+0xE11OnD4qUdoUPwGGq5c/&#10;EXHJBMYmE5dbRXJxE1mVreQ091E3OEeeWGBd/xzVvVOUtQ9T1z3KnaRk9h3cg42zBQfO7GX/uQOY&#10;OZmjbXgOK4vL6GppcfzoEfR0dTh35iw6F7U4cfgogcEBmEoSOX7xJBcNtTl4/CCnz57kyJHDHBLo&#10;HT2yj2OHxf6OH5LHfRzZv5vjh/Zx6qjMd/ggF08e55yCpDw/eWCfZoj9o7t2cXTnD5yS5/u3fyfT&#10;9rD/++/l/YPon5cUdfwIFno6+DjaEx0STMKNGxK3Y1Q/wGkGJHZ2yY6vOhaqqxjUeFy9Ci7dwxrw&#10;qXN+qhW3V7WcShkUi+uR6DwpIFNXj4wMCuzkeY/E6H7V2VkA2CZQ6xEjm5ldlMg7QV19iwZwzRJN&#10;21sGBLCzdHUO0ioHjqZbydi0pr+dirMqaj8QY5wWi+xWra4CR9ULvLtZYrhE75qSGtrESDvF9KbE&#10;ImfHZpkYGaW7vVNidCOZ6VlERl7D3csFR1cbbF0s0Da9iIWjCcZ2Aiyz0wI7I05ayoa0PCmRYD/6&#10;zpdwueGGic9ljNzF7KxOSbw9h6GjFg4h1hg563DG7BjaAkYrMTMLXzMuu5viEemBU4gjl6x1OCk7&#10;p4GZFoamWphLNDmrGjycBagSlY9oHeDAuT0Y2l7izOXT7Dm3G6cgB/QsddghEeGHA9+z88AP7D9z&#10;EF2LS5jK50/qn5LvdpgDF+VP1jmMnpkuZ/ROcdLwOEeND7Pf9CA/mO7H8o4rl+Mc2eF6gh2eJ9nj&#10;foI9lgf4Vvt7vtbbzdfndnHg9H6OS+16UfsCEfE30BMIr9X9irWGO/guzBab8TZsRsbQl8rmh5Ii&#10;jvRUsGMsn88nc9g6VMTujgJ+qE7ghyaBV9kdicDd3H37V2ylsvqiNJstFakca6oi8P1T9ov9bRBz&#10;WzuQLOaWyLqOe3zWkYTjy2n0htrZ2ZLJF833WSfR9Zu6FNwfLHBz+WfuPfuJwN4eIkaH8B0f4kJL&#10;AUfaUjgmsfh4lURZAaLzVAeXWxsIe7iM3UAH5n2NBD1b5HBNNrurUtharNaVyCd1URwQgzQSS/2q&#10;6BafVUVLxE3k6uQ4NrWFbE32ZWdOqAAwhC9j7Fntp8emSCvWJbmzIstLQCXxVYGtWIrAUAFxrdjg&#10;p1IU5FbnC+QkHq/NVY8SY3PE6HIEXlkCvCwBXJanFA957snqTE9WpbuxMsNd83pFpkzP9mKtZvqf&#10;09bk+bIux4c1uV6syXJjg4BvbbwjK25a8mmIERvtz7LxzC5s3e0IcLbHx84aVydHjINCMKuV+F+Y&#10;x3cpN9Fu6iXsw08YtldhUluNzegAZyer2debwp72ZPn/krhQn45z+j2JqgY4udoTEByMl18wUbH3&#10;SS+oIaNEjqGyZhILqslp7KFQjteS5iFqe2c0zyu71egwAxRXVqNz6YJE4FNcMJRIbSDHhp05jles&#10;sLMwI8DTC08nZ/S1tLlw+hxmRqaYGZvhIBHWwvIy5y+e4/ipY5w9dxpXF2eu2NphZ2nBcWV+e37g&#10;yL5dHNy7k9MnxAYFhCeOHhAIHuLcCfmMGOLFkyfQOnWCC8eOonPqJNoyXUus8IJAV+f0SS7I8yN7&#10;d3Pi4H4O7tzBMXl+WCB5dM9ujU0ekecrCgsqND23NZejDc1QWVSj6bCoWknVWH0lxdUa6CnzU6/V&#10;ucAxNeS6mN7MxDKd7apxYkpTRoZUP7khWlt7NeAbGhqnpaWT+YVHAsUZmd7F0tLT/4bmrETtpzyU&#10;12pgxcW5P8cBVEBWLc5z04uMiz12NnfQJ3m+ubpOc0e6UTVuWGeP5oZFKXGJRASEEuLtT7CvL2dO&#10;nuT773Zw8NAR9E0MMLW5jJWzGVfExqw9LmNoo8Ulq/Nc8bfCIdQWLYHbyctH0b+ijaWfGJvpCbZf&#10;2KWJqBaeJriH2uPob42uxFIVZy97q3N22gLC02hbamFgbSCQOyu130GOnBOjNLmI8WWJslonsbY2&#10;w9HZhsAQT+4m3SQl8x7FpTlU1hRR0VBIaW0+tc3llFcXUVySS21dJcXFeeRmp5Ofk0FpUQ4tbbWU&#10;1eSTX5xGXl6SmG0pJUUZlFRkUtmYi5O/Jbsv7pLIrMtpAfTXOt+zx2gv3577DturttQM1ZFWlk19&#10;e51UPtVUVxQTnyjR0N6CaxlxuMUGs9noBDvFhNYJII51VOKz/BIrqQhPDdWzdSyLjaNZfDdTzt7h&#10;Qr6uucm+jmQ8Xy3gMTKPfe8kJxobWV+ZIEBL4kRnDTvK8thcoyzxPp/2JrGm7x6fDMWzsfU+0W9e&#10;4dg/zqHyLIGgGGBZBAfl8d6b34ic/pGLNdXoNZbjPzRE5MwcZ5vz+apJjK/7Pocb7rO36AbBi0Ok&#10;vPqdO4vvubm4yEmBmk5vHV/lx7G/NhWL6R52lSdwaaSUU605fJF5ja8rovi8/Bq7ypLx7+nm5I0Q&#10;dmYG8kNpKNtuObDWX5/Ndx1Zl+nNZ1I2ZvmxMk9Kvr/ALlhgJ1anBj2Qoh5VWZ0rsTVbAc+P1eox&#10;U6JshthchkAtUx4V2NLcWZ3qxuokF9amuLIu3YO1qe58kuTMylRXzfM1AroV8nqVzPdpqnrfhU+T&#10;JYLH2vLJVWNWhhqx2vkcn+vsw8rRFC8HWxzNrfB39sTLzhlTz0C8u2Y5mV/LulvXpKJo5VRDHbbq&#10;xvNy3B2qK5JK6DYbhxM5sFiF7WwXRuV53J4bwTQsADNLS/yDgkUW/AkNiyEhMZ+Sqg4yBYIlkqzK&#10;RITKO0cpaxmion1MANhPRe84DXKMVtQ2cPrUEb7dvoUf9n7NRd3zaF+QY0Vgd0mAdFGAZGWoj5n+&#10;Jc4JjMwNjTDS00P7rBw/Z0+gc/40ejoXMDGU908dl9h7FBNtbXQl0l7WusBxBSyJwMf27eagROcD&#10;uyUO79mpidHff7OVH77Zxt7t30oc3ilAO8hx9SiwO3v4gOb1MbFBrTOnOHfyGEfEFC8ILA21tTCV&#10;72OkLceqyMCKFrEt1cF3Sl0oLBAcELpPDs+hRlfVwEhAOCA7rWr4UJ2HVfeWFtkwo6PqHN0DGlTD&#10;hep9LRG6XzbMwsIzhgYnqa9r1Ywoozoyq4aL6SmxxbEHmq40T5dfCNymaJfYqgZVVBc2qwhbkl9K&#10;RloWmWmZ5GRkae62VpRbQFlRMdWlZeSmpHAr/CoBrm7YGhlzWVuHs6LNSo/NpTY7eewQmz/fwNav&#10;v8Ta3kqMz4rzhlrYelrLQa+PgbkWpy6KUZ3ezVHdQ5g4G2DiaqAB2jnLs5y3OY+txE8jJ0P0xRTP&#10;CBx+OPUNZ81PY+xhiomLKeZOZiQLzMqr8gVo2WRkJZOYeJtiiSGDPY3MjKpbXqqxzDpYmh4SO+3h&#10;2fI0b57M8/bpPO+lvJUo+eLRJC8fTfF8aZznEhmXp/qYH+tmfqRXc4f9J1NDLIzIa5k2N9zBg+F2&#10;5iTqPRjukuV3yn/ULPZcSPh1Txy8LLH0skDX8gKX9I7i5GJGelEqSYXZZBYVkJ6RqRkUoa6plfKa&#10;OuLTUymprSKlsJBL1wI4UHuHtQ032V6XyoXaGrRrm9Aa6eDr4WI2D+XwZVcOO/vzOTqcy9nufG6/&#10;+42Md/9vDJv6+CI/jT1tlZhMDOP56CHa7S0YDw7ivPyA7S3pbOi9y6qhRLY0JmM/2EPU0hPsumr5&#10;Ni+Gvc1ZGPTVcG1mFofeLrYUx/J50W0Me2qwHmrlC7G+jb0JfNZ1g83NdzTwPVOYTEDnDMnP/iBw&#10;sJcduZF8WX4HS9nOQUtLZP32B8HdvRJ1x/Ce6ONUSQIHiyL5OjUIu45mvKRCdmoqZ39mMJ/HXWFF&#10;oAEbb9trru9VVrZe7O0zsbjVYmSrc31ZqTE6ea1uUPTfj//zfIVAbkWaG6vE7FamuWqAp8C2SiC2&#10;WoC3Jkkgd9+FNVJWJjiw+r6zZtqqBCdWJwhw1XvyuOqeHSvv2mrKmjgb1lw3ZWWAHmu9tPnE+jir&#10;zv6AgUTVmGtBRPr5Ee53lZsBYUT5hmLvFU5IxzwXq4b4Ij5BonAqW5JuYdzVTNT7j5wfbmCtGl5/&#10;Oottg5n4zbXjWF+Gp/xHoc2tOAZL9L12jZDQa8Rcj+fe9TRys2ooa+qnpmuYchGaloE5WrpnaOiY&#10;ILOileSKJop7hqjq7tbcZtbbxQVXTyf8vd2ICAsiWqbdEauMCvDlZnAQ4b4+BHl4EqJuSyuwDXB3&#10;weOKBZ6OtjjZmGFhJAJidBErk0s4WZlhZ2yCg5m5FAu8xSB9nF0IkWU42FhxxdoCZ3s7MUlDgaku&#10;lwWwZwSc+8Xm1HnB4xJ9tQV0GuvbKwYp8fnggT2cOn6Y8wJdLYGuoYEW+rqS7vQEgKMSLTvbeySa&#10;imU199LZqvrbPJPY+We/PzXefr9E5P6+CdTF+kPDM3R0jjChGkMWn2rO4WnOCYohqitEutXVIxKX&#10;VQutitbqUV1+pgYuUKDsEngOdg+gbrHZ1tBC0t1E6qvqBLz9qLtVDfT0MNzfK1AcZX56Wqx0iPys&#10;TG5JpPVyuIKdiRF2RkYYnj2Lma4ORroXOXxgByeO7eXY0b1s+/ozPtu8hv3yOvB6CFc8ndGzMUDL&#10;9Dw6Ruc5enIfh07t4/CF/Vw0Pc0R3YN8fexbth//TgPFYxI1vzvwDSd1TnLJUhtTFz1sfSw5dek4&#10;Z2Xag9kR/u3X9/z8YoFnYiMfns3zkzz/8alAbnGQV3MDPBnv4vFkO2+Whngy08vbpTGeTQ3wUKCy&#10;PNjCk4kOnk128Hismafj8nqsiWcTzbya6eDN/ADzg03M99fzcEgeBQaaRwHF4kgjyxNtTMm0xZEm&#10;xrtLWZLPLUssHB/rkO3czFhPAwX5KZyUP/e4bCsLNw8cPH3onJhlROxuTKz70dPnZCUmERURhUfG&#10;fS6157C5KpbtNcmsjb3K6eoK7vz937F//YSd3YUc7q/g84ZEvh/O4pDMG/P+Z+7/+H9xQeKRbn8f&#10;EW//jt/MrzhMPsZQ4HN1+R1RP/7BnqZ8Pmu/x/oeAWBTIleW+sVKxjlRlcCm3GjsF2bJ/f1fuLa1&#10;sSMrhk3FMRxpKeJ8UwHfSNzdXJvC52332NZ+k61t8ZoW3uMNuQRNLBItv8WoLFdsMo6jLdmkvfuJ&#10;uCdvcRwbxL6pnhBJDp4tjZzKieV02S1OZN3klqSQ5OVXXJ8f46swaz5xu8Cq6zaaO699miwGluah&#10;MbY/ISZgE7itlMdPkl00cPtEvRboaYqaL0WmS1kpBvdJoiMrE51Y9T9F4KZAtzZeYHdP3pN1rJLn&#10;a+T56tsCvFgBXZx6tGLVTXP5HpdZE27MKj9d1sj3+sz2FOt097LH+CRxGfeorSqnsTifmuwc2osF&#10;UPHx+F5xwtLOh4CaEbQbZtl48x4rI7y43N+E59ICOrIvHOrKY2efRP6hIr7uS+NUVxLWUw0cKy3i&#10;skiFRVI0zv4CpuBI0uIyKMquoqykiYLCWhrre2hvHaZJYNjWOkJH1zhtnWO0dY/S3C1G2NJMbZ7I&#10;SWEJJSX59FWW0VldTntNLT1S0XbV1NBVV6+5jevMiBq5RRJeXz+ddXX01NXSWl1Du1S4XXXVdNRU&#10;0Cy/sbe1hQE16IfAdVT2JVXGe5VQ9DE5OCCS0StsUo2dvZqi7rOt7snd3dZOqyw3JymZ/NQ0bl4N&#10;x8/dHUszSX4CSn0tLS7r60m03s2Ob7/hqBjhkf37WKEuGlbn3WZmHzIwMEmL7NQDXWOMCvzUSCtj&#10;Y/NifYNig+pythcy7YXMP0GdumRNbFDBT9mhaglulde9EltVV5exAYmxk0uagTnnphZpqW9jYmSa&#10;lroWKY3kiOXdvXWb2KibFIvlDfcOMDUyzvKDBSZHRslKTuaqvy++Lk7Ym5lw5bIhXkJ+VysrnEXb&#10;beTgNhSFNTfRx8XJGktzMcBTBzl/8Ri2DqboXdaS+GuBk6+zQMCMi2Zn2XdyN/oCNQNrHaxk2gWT&#10;MxzSPoy2lS7G9rI820u4Bjhw6OQevv1hG2e1RNvFBC9b6rJr91dUleXw9w9PeT7ey8vJTt4vdvN6&#10;rpOflgd5PtHE69lmPjzo4PVUC49HqwWE9bxf7hOo9QjcOnki0Hox1sKzMZk+387PD8UOx+p4NdnI&#10;m2l5b7yO1/OdfHw4wPOpZt5Ibf1krIF382KTw5XMDJTwUHbeX56N8HC4mpfy/MV4A4+HGnk5MyRQ&#10;7GF+so/kghQOmOthGOSHvqsHEYn3mXz7kb7F14wtveHBg4dctXfB0cAQp4Sb6HYWs6MuiR/K7vP5&#10;/RhsZmdJ/ef/h6hf/sHRznJMZf3fdaSyUXVhabiHjkDXbmmKrblZcrANEPPun+jVzuA1+yNBj95j&#10;IJXmWdkpv68pYItAbKeA8/P223xVc5uL9Vl8WSpGVxqH58QUpe//Decedd4xDevJLnwnpnEaHBa4&#10;VmK3OMK+VjHMziROduWzteI2x3qKyP6Pf6FTW8mxyjR0W/K5WJBFyugyN2YX+KI0nm9zYwiRysZa&#10;QPpFij9f5wVzJu82bpVV+Fc1cT72Gissj7MhxJjVN8W8binzEgsUO1MmuO6/y9r7rhprW50ogLtn&#10;z0p5rsonAriVEmtXyfTVCfL6rr1YnEBOHj8RuH1yR8xSY3X2rJWy5o6dQE/WccuG9TG2rL1hycpI&#10;U1bdMGNFqAFrAvTZ5HmJz6xO8anBQdaf3cmGXVv48ssNYjMHcbcxJVQq8jBHO4JMLbhu48Bdd2ei&#10;1AFuKtPKerDqe8fGmCxWRQVysboUn8VFvqlI4Ie2VNxfzRH6yzMODEqFMVPItrZk9tal4ypJwmuq&#10;C627V/Hw9SMlMpb7CUkU5uRTm5xHQ3IB7dmlNBdWyPGaI0lM4FZRz0BFI4OVDXSVljJXK/CpqhKo&#10;VTIlQF1o72R0YEBEqp2Ollaa6hpoqBEIdnZLMhwWYRJodXcx0dHFeEc7w81NjAn0RqQMq/t+y+uh&#10;9kZNGWxpYFgqscEmEaTGGs3r/rZWAWS7pvSpe4M3NjLW28Ps8DCjnR30NjYwLo9DTU0MqCKQ7mqo&#10;o764kKq8HNJux3I3MlK2pxe+js6sUCMrVMkPKilrYFbMb2byoeZavtzsYo3dLS6+1Ix+0tM1Snpq&#10;AY+WXqJGfXksNWn83VRqqmUDCARr1aV0TZ3UNHVQJZDrbh+gvkbdFk82RGs3SYkpFBUU01zfRPr9&#10;+1QUlWgI3tHQTEN5JfExMQx3dVNfVomloQnudnaaFhsXy8t4yA7geFkfa71LosVmWBkacMVC1Pmy&#10;EdcjQrl7N0b+uDtcDfMjIMCNsGtSo8UEYe9hidkVY3zD3fCNcMfRzw6PQCfsnM0JivDjiqudQM8I&#10;zzB3nOQ9d4Gfg8RHR2czXJwtcVTDRxme4/yZQ/h72Av8ngnsxvlFTO9vT8T+Hgjw5lp5N9Mij+p5&#10;g4CsXh5b+HGxifcPGvmw0Mbr6Ubezbbyk4Dkgzx+XOjgxWQ9b2dbeDsj4FTvy+ffzDbxZqGdX54O&#10;8nJa7HC0VjPPMwHjmwetvHzQxOMJmSbLeSevXwsAnwtAn442i0H2aixzUaL0vYx4DlmZ4Bgv0fBq&#10;GGlVNQw/fsPA4kdGl39ibGqJG56+hPnJ7y6L56vqW2wuuIntZD9Go0OYLi5w77/+bwI+/sxXcqA4&#10;/zjBifEStjYnaa4N3lKTwKflMZzuruFCRwX7Gwo5WF9D9KtfuPH8R/aUlWIxMcb1j7/L46gs/za7&#10;BpPYLgZ3rCGN0+357MyJw669gaSP7zhRWYDVaC9pbz4S2jOPe88MTh395Pzjb2gP1fJFfTz+z6cx&#10;6a5kt9ijdV8Dh6vS2VZ1F8fpHkp+/AvX2kY4V1HAxtI77K1OZHfGdTZmhrCpLpr1pWGcb04n69kj&#10;0sen2GxrwDoPbT4NMWRtlBVromz45Jo5K65bsDLaWlM+vXWFdXccWCvxWJVVsVdYdfvPooGcKjLP&#10;qlh577bE2/8uK+X1J7fsNI0Xn0SbsSraQiArz6NMNdH2syhL1sh6V/kJ8Lz1WGdzmvWXDvLpwW/5&#10;5vhujlw4prlKQ/vAXq5ZWxJoqIe3vhb2OmfwNtTlurkVHieOc8fOlBQxN6MTZ4jMa8Jv8u98ca+W&#10;b9KyMWtt5GB+Mru6stlYHkvA0jRZP//I8epkjo+WsmekCOOpcmw7S7n64QnH2tNxKLjH7bhbJEdf&#10;J87JhYwrHuSGRBBv70isowO1WekU3L5Nio8/6bLv5IeFkenhQbmnPxk+3mRdC6EgJIjMqOu8+fie&#10;lx9+5JX8n+oGa34BEpP9AgmQz4RGRZKbm8JrOYaejqt9vJ5HQ/U8kcQ021/Hk+luFkdbmJdK/eFY&#10;m6SmFjkWupnpqGRZktBMby1Tst9Nddcy1l4pgCyT51VMdFYx3FrBZGcts931zHaqUsdkew2jzWUs&#10;D9dI4mqQxwaWZDmLkrIWh5pZoUZYVhG3SoxuVuKRap3tFig2N0qsmpgXs5tlaGhGAznVKjwj8aOj&#10;tYeC3BIK8sqpkBqhqrqJ4uIqea4GURilvLyOCiltAr7enkH6xO4a6hupqqqmRaicn5VFZWExnRKB&#10;VYOGAl9JZgb+rs4CP0N8nJy46ustALyCm5UpngJAS8nsJhcuYGVkiIPsGHY2Fri4OBAWGoCrzGdr&#10;aUp0ZChhwV7YCfQUxNx97AgRGJqJ4dk4m+Id7o53sBve3s7yWXsCA/0JvR6Ivbc5Lr5WmNtoc8Xe&#10;kKAAJ8KD3XG4cpmQEHVXfWdGupr449Uyvz6Z4LdHw/y40MmvD7v5aaFLgNalMbp3DwR8S918XJT3&#10;lhQUG/lpsU3eb9fM/8uizPtAgCgQ/PlxP7+/GBFoCQDFGn981M+L2Taez7TJtHaxO/nMfB+/PBTY&#10;vhgXwDUJTLvEPJVBqujcxFMxx49PhnkhUXx2vJ3lmR6ez49zVXZGq0A/LoeGctjCnPLOXh6/+Rvj&#10;878w8/zvtMn/aWlqTrDEn7P1MXzaFMnqzKs4T41jOTfP952NHBEb2yXRd1tbOrv6ctjWfJ+LYrh+&#10;vzxla3kCe7qLufnTX/F7siSWd4cNrQnoyM6q3dXI5xXJuD1eIPnNP7nx4gPbBVpHuzM5UJXENyWx&#10;nGkuRLcuj935N9heHcvWnBuYtjXgMzqNeXU3ic//wFP2QcPmWvZV5/BVvsTnB/04Ph/mm6o4TlUk&#10;cqIuhe/K4/EY7aP47V+InF5gR3YCF1rL8Rjp5HzRfbaVxbC29iZrNNcV38O+Jo+jUkGusD3HJ/4S&#10;NYMNBIImrL1qzpoIAZWUVRHmrLxqyifBJpqyMlQeQ434JMxYijwPl2kRpqwMv8wnEWYacK6KFKhF&#10;WbNaYKqea6apOBuiz+pgfVYG6rFanq+SdX7qrc1nLudZZ3qEzy/sZ/fpg+zbt5NTEseig/3wuGyM&#10;v4EBoXp6RMq+HqirRZyzPck+7sS7u5Dp58v1S1rct7PgqoE+jsdOEJtQgP/Aj3yX2c+2pCou1dVw&#10;RLbRlrpk9Jb6cRjqIHhunMS/vMRmqo3dralcGEjjZF40O9PiONqewYWWJGzuhWJnpEeUCEiBhw+J&#10;Qb4ku1wh2d6G/NAgEuS4LAkKJtvPm6q7UXTcv02mtRVjCffI8HAk29ed224u9DTJcfDLX3n6+mf+&#10;8s//oqSylsvWtlg6O3FZYOoT4s5If7FU6rU8HymUiryahcES3i138GymjoejFbJv1wj4akUKGng9&#10;Wcs7qex/k/dfT5XxaqKMp8MlPBsp5dloCc9HC1kezOPpVI1AslSOkVpJRjU8HamQeSpFMgSwIwUs&#10;9Wez3C/z9stnR6t4LO+tKCuupr6hneb2PopKaqiRiNDS2ElluWT0lm6aGrpolPfV9IK8UnlskPdq&#10;BHC1mlFjGhrbJCZPa0Z2aKhpplqWUVlURW56HsU5xdTKvM0SeZtq6ugUJe6RrN7f1cVAh8r4gyyM&#10;z9IlVqhOlBpfPI+1kT7OVhYSe43xdrLFzdZSQGhLsKcrgR5uhAu03N0dcZUNbmdvhYO9LWGBAYT4&#10;eBLo7UqAjzP+vk4CN1fCI3yJig7Gx88Rdz8bgm/7ayzQSezOz8sFH293TK30sHK8hG+wvURnfQKD&#10;nPHysMHb7QoeLrLsUG+CBIAT3S0SZcf4+5tFfnkyyu/PR/iLgOmXx6MCxXF+lNj6l5fj/PR4RF6P&#10;CSR7+e1xH789HZKo3MPHpR4BZIeAUixwsY+fHg0J+Lr59dkEP8pn3iz0805qxXeLAtflMYnMvfLn&#10;94lFDspjLy+mOyUK9/F2rl9eD/BWpr+a7+XJXA9vn83y8tk0cxPdLE2NkFtQyJXQazjfTuCMgwt1&#10;Q5Msv/gLswu/M/38rzT0T5KWW0CE1Izba29JPL3D+txo9uSmc1Fi9FcjtWyZKOHzwUy+78pkv8TP&#10;vT2F7GjL5uxAFTtKEzjX3SRw+y8iX/3B9+15rOpOZL3Y4tbaTD5vScR8cYD7P/4Dr+UFvhJTO1GX&#10;JTG5jP2NqfL6nsDrtsx7k01V0Xg+G+dyRyObCu9zfrCVlF/+go3Emh9qcgh9+4zgkSl2Sdzd2J3M&#10;Z613OdebySFZ5vm6fDyb2in6/e9Y9rZwWd0F7dlzvKoa8WmslxjYK8uMZINY4A+NMXwf4ciKy8dZ&#10;6aXNCj9tAZKAyVefT/wETkFGrFQlWOxMPfobsNJXj5V+unziqyPPdf8s6hyd+pwYnIKoKmraSnm9&#10;SuZb7aPDKoHcGq+LrHMX0DmfYb3DKTbYnWSzzUm+MD7M5hPb+UaM7+y5E+gcPoKrli637CTWChy8&#10;T54gxcaWaxcvkGxnw31JQXEOV7hta0deSCjpXp7E6FwkR+aNt7InxsiEiOCb+He/ZFfRON+md3Co&#10;qIjvCqPZ2y2G92+/4T4/wtnWEswmZBsNVnNcKrSj8t+aT1Tw7f0wLnbmYCBWGNNXS/C1MBLu3qQx&#10;I4ncYF/KQnxIvWJNY2QUuT5+DOVkc8/NkbyrfmT4O1Ds60zX9TBqRTwaQ/3IcnSiIzWXJ0svmFl+&#10;wbuf/mBu6TFX3NwxsLZGR4qNl7PIUjovJf08Gyji1Xgtr2bb5ZgY4PWMGFp/rlTyxQKxYnmviNcT&#10;pbwaK+WtPL6bzOfVaC5v5b3nQ3m8nyqRUigQzOavr9p5PiHzy7SXY4W8mRJAjuSLhCiAlkmpYKkz&#10;Wz5fwwdJWG8n61jRKpFVdUQuraonp6CU0hLJ823dEmnrNfcOVVG2RiyvrLiSKnmtLC4/v4DGplZK&#10;BG6p6TlkZeZrrr7oa+2lOlusMKOI4rQc8u9nSEmnMruAqtwiGooqaK9poFNqiP62LhbHH1BXUo2N&#10;1DjmOrqYS83mZmeOk7UpehdOYSG10bWgAG5dj8BX4Bfq70fsrRui0+64eDrhKbWiq+wIwV5+xISF&#10;cicyjPibEaQkxJAYd51w+fNCg70JkYgbGuuBc+QVPG+4EBzhhr29MT7+zvgK8AJDXXB1F6uUaW5u&#10;NjjYWmBlehlXB2tc7c24FR7A314/56/PH/LH83n++uYBf309JcCbEhhO8s+3S1IW+OPFFH99+YBf&#10;H0+Jtc3yl+cz/CbR7e/vBZrPJ/jnhwf89myU3wSYf4hJ/tvbeX59Oillip9lOX97Pc8/Pz7mw8Nx&#10;fn8mn306w19fzMk6Jvi4PMqHR+P85fWS2OKMvC/LfznLT/Leh4czvHs4y9uHC5p7MMTnlRBeVM29&#10;9mGii+qZfPcH8+/+zvKzf/Low3/SOTJPfHwWbqVFHG4t4mRvFd9XpPBNXhyHpFbcOi3wmylm7WA6&#10;ei97if7lFbajnexsTOTL2mhODxZI5M3lQl8bR3rqWdeUxKaOHEyWlvCW+KMuZVMDHhyVmPJVQyq7&#10;BVxX3yxzMa+QPQK+z6sjNNfdrpfofbi1jJTf/0aYMsn6e3whJqk1UMf3ZemcHKjh/m+/U/DmL5xs&#10;zGdd/W2+7UxiX08SWxvuYDDczLXJOc6XFcgBf1ssshSf6hbCGgeIGp/Evrear3LDOdSayLGcYNY6&#10;nGaVy1lWeV5glcdFPvHUFRAa8omXDitU8b7ECh8p3gI2T4GehxRPLVa4nWel2wVWu1+Uz8tnneW1&#10;41k+cTolr0/xif1xscqjrJSyxloeLQ6xyvIQqy/vY6Pxfj7X2c2Gw9tY//U6vt++hWPffUWwrQ2G&#10;hw5zy0MqbkMjvI4dI+rCOe5c0iZTrD3NyIhSiZ8pZpZkuXpSFBhOuKGZQPEKmSbG3L1kyo1LlqTZ&#10;XsHX3Q+fnmfsq5hhT3EfR+oa+DzvNmaPh7CX/cJ6oo/z3RUCvlKONqdxdjSfHZ2pnOvP4/tMf/bU&#10;3ubCeCmpi2OUtraTXVJIor8vRZ7utERfo/3mDSqCwiiIiKQqKYFISwvKvbwpc7Khyc+VwiumNPg4&#10;0ubpQoW9C01Jafwi4Hv9/jcePn7Bz7/9lZzCEqxcXAi5cwdDOWazCgWAD7r4cbaF1+ONcgxM8FxS&#10;z9MhMbapSgFfsYBPLHFSQCj29qgvV0q+vC6TUskvC838KAnrzUQVL8UCXwkcXwrwXk6WijGW8mRQ&#10;ICnQU8b4VD7/ejxfA82f5moFmDW8HquQdZT+OSK06guYlJJNSVkdQwOTmruo19U2akZUUPeZUHdm&#10;b6xvpaujj56eAQYHRuR5L1UVAsjuAXq6BjTdWsZ7RnnQN81sz5hkcpkm8ww1d9BT00RXtYCvUkqt&#10;GGZtA22y/DExwMz4FK6YmEnMteWKsRFGWmexunyJ4AB3oiJDCBENV1d0hPkHcNXPj6iIMOxlwzt7&#10;ORIm7/v7exMeGkJYgBfhYd5cj/In8pqffM4NPz9nrjiaE3HLF++bDhhLDLGLMsP/hj0RUe6EX/cm&#10;4kYAATJvZEQgV0MFmFd9BYzuONrbiSUKdAPdaSjO5T8/vOafrx7xb+8eaizwNzGuv76c4d8/PtIA&#10;TMHuby/nBJJz/Lg4zt9ezQvUBJAKZDL91xcz/PFaYCZ/9O8Cxd/l8z8J6H4T8CmL/Ems8Y9XCxID&#10;xviwPCLGKMBbksdHo2KXw5p5Pj4Z4UcB3s8CwA9LAsVFMdGnspxlgeDinMz7mDcv35HZ0MO97jlu&#10;tk4TU9bO0PNfmHv/Lxbf/CcLb//F7PI7iSUtXCktYEdlOuYSm/Wnh/iqMJHT8418MVrA51LLrulN&#10;YP9EOSFLc7i3C+zk4NnacYsfFICaE/lUzGqNuq637z7bOwvxXf6A3+IHtCY7Wddwlw3tCXzae4/N&#10;YoTey0t4Dk1xrEGN1xeC9bMOLgzXsaM4i8h3b3BfGOHbpgQ2talBE5LFDlM41lXCvY8/k/TyF87V&#10;FnKytZDjzdl81xDHhp77/NCWS9CTeXYW3OfSaC1n5bdYZWSQOD3L0fvxnC7IZG9RHCfKb7LB7SIr&#10;nE6KzWmx0uciqwVsKwVyGuCJta1QXU685VHAuML9ggZ6K5wFcgLNlQ7yaHea1dYnpRzjE8ujrBDQ&#10;rbA8wBrTfazW28Un+rtZcWkHqy7tYpXWD6w8/TXbzu/m+5O72X1iL19v24KDziVSfYMw3PINdTH3&#10;KLh1j2tX3Lhl60qBTzAFrt50x8SRZmFHhYM7GYaWFF/xIMPChTwPZX/BJNm5UOjiTbytwNElkCgD&#10;K2Ii7xDSs8TFlofsKxlht0TODfmxfF2TzoHaCi4PdHOmtZjDTfno9JRwUSqwI915XOzOZ3teMFsq&#10;rvFDazK2UmE0PH1MekoGWX6hZDq7cU8AXCjfK0W+51BZLR1lVZRev0mu1RV6fHwosbemLSyAVlcH&#10;WiS5lVrbccPGgcfzj3jz7mda2jr5z//jfzEwMs4VDy9crl7FQGJyyI2rvF4a4MVoNW9mungy0a45&#10;ffTzXBO/P2zRAO7VeDVvp+sFaDViduU8k1Tydk7s7UGzQLBZ4nOdzNMg0KuRZdTwdraWj/P1vJPo&#10;/GK4UuBYLwlKIvSsROrhdB5L7H8pRvmoP0cMsYiPc+WsyMkp0Yz7pxo75uaeUVnRwt07KZrBCNQY&#10;+4uzj8QAm0hLztHcUe1/RnyuLKnVRNyxgTG62rs1Y3v1tPTQ39xHe1ULzRKRG0urNMbXVddMX1Mb&#10;wzLfSLcamXWQLjHI/NQsPEX9XSytuebri/3ly1jqGxAeLFHVyRJff1cBnCe3blwn7V4C14MFUkF+&#10;+Ad54R/uTYCALkCgFxDsSdh1X7zCnHAOvYJLoA0RN33xuyobOi6QwLveOETbYBFrjkW0CQ7hJrgH&#10;W+EZ7CDzeBAZHUJokA/BYovB132IuCNAvR7E7Ts3ZLo7dYWZ/NfHZxJpx3gz18WHhSF+WhoTgA1r&#10;YukHia6/Ph6XP0ci6/ygWOK0RNtJ3kqs/bCsusZ0iSE+4P3CIC+munmz1MeL2R4+zMvnZ7t5pVp8&#10;FyQiC/xeSPR9Le89G2/n2VQHbyQuv5xV5z7aeD7dyGP545+Od/FCavX3Em1ezfazONzKs9lx3j95&#10;yNzULDFZ5URUjeCZ20ZUcRMjz39i8cO/M//631h++0+a20cJT07Doa2MLWW32NGcw77yEk431BP4&#10;2wdcf/7IkeEOvpX4+51AyWVuiNvvXkqMTGOTusVl623Ntb1fdqSzTYq6J/CX7WmYCoSd1fBY9QVs&#10;7Mhgw2Aia4fv8mlDAtZyAKS8/SuBi4t8W3IH56dD6LRXs6c6i11taXwrwPy8+T7f9hfi9/E19mIj&#10;Xxbf1gxpf66ikCPlSbhKxXBVDHlHTQIb+u/zWUc834h9flOZSOSbBc6XpqBTnohFey46pXlkfvgH&#10;0U8kgkdYCdDOsTpIn5VhhqwIM2BFkJ5ATyzQQ2zOW0seL4jxyWtliC7nWCmPKxwEmNZH+MTiKJ+Y&#10;yqPpAVaa7GalkRTDPfK4hzWXdrNOdzdrtHey9twPrDv8DT+cOcDXO7dxaPt37N/yFaGe/vjauVIZ&#10;m0JWYCSp9t5URMdTdDedroRiBqVU3kii7nYmfYlFAsEsem9l8LC0iclkOWDTq3iS38RAUgGTeXWM&#10;FEikE8OtvpdOf0kbSUlFRFQPYtv1knPVT9hX1cT6whvsGirH9a9vOCb/c+hfnhP9t3f4SoXs98si&#10;e+tSifr4APNuseecQHS7ctnfkIJ+Wz6+afE0SRJcru1iOC6Lh2llTKeWkBdxl5qMUv717B2tMbeo&#10;DQylJuoWQ5L2pqLiWLp5h8Hb97hzxZPZvgn+9//9//Dhl9/442//5MmzV8TL8e4dc5vA5GTC79xm&#10;pKuO55NNPJnq5cOzKd7PtfFuQqaNVsjzDs3pnueTcpzIMfTPj5M8m6mW46eK5+M1fBR7/H1pkPcz&#10;aj6xyJl6OTab+CjgfCPHyce5Hn4TwVDnzl8rKM428Eoi74f5Dvl8A8v95QLPGlbkZZdoOjyPDM8K&#10;3JbF7qYpL67TXGOrLo9TgxD0dY9oHpsaOjXDTXV3Dcv8U/T3DVMn0bk4p0BzG7zOpnba6trol0g9&#10;LKAb7x9ktHdA87ynpY3GqhrqK6opkzicevc+Yb6B3Ay7ho2JKY4WFvg6u+Dj5EJkaDCRYne+/m7E&#10;3b1BzI0Igv288PF25frNcBIz7+J3zYsT2kcwszEUg/PgVlIUQXEBUrsY4Bgm9iZR95LdefQ9DDjj&#10;eJqTbqfQuqrPGe9zGPvpYSK1/wWHM5j5mOIW5IiHrwP+AsPgWH/C74UIIGVdAsYgmT7WUSUAfMi/&#10;3k6LdYm2L/bwy1K/1DadUhupxpABfpe48auUX6S8lWnqXN+PS12aripv5Y95Pa1KM397PoJq7f1l&#10;qYe3E838NKtUvoGfl9t5NdMm0OwV+xuQGq2TZ6qWUy3FC538uNAlsO2UmrJFdopOXk13CwhbeTLW&#10;xovpAR5PDbA00UtbSyN+sQk4JhShF56Ef1I+Iy8+MPr4A9Pz73ny5Hfu3MvGODBQYJHOVy33WV8e&#10;w8a4aOzHxrn3+3+Q/Pv/Q/DLv3G+t4WdlbfRGq7hbF81G+vF6vri2SAQXFcXh7lYW+zf/uDsYAOf&#10;tspyOjI5OdrI4eY8tnRksa4/lXU9Asf6O1zqrCJsapG7c2/ZXSbwqr3L7upMtDvLxfzusbb+uiw3&#10;nn1TLYQ++UjY3IJE6Hy+qUridGMe+4qjOVCZLN+lkW9bU1ndf5dVI/K53rtsrruN/2wnJ/JiWZ/u&#10;w4ZcX6z6Gmj92//mWneXRF8xuhBD1kRasCbKkrU3rFgXZc2qEJM/zU9sT1MEeisdz7D6yilW25xg&#10;tZjeKov9rDSXYrafT8zF9i7v4TPDfXyptZfPz+9h/YU9bDi3m2/O7+ek9inNBfwm2hexuaBDiKE1&#10;vhfNiPUMo62ghnteYdzxDKQ+JonpKpGC7DKyTTwocgwlLfwO/cUtjKXV0Xkrn+LQu3QkFVMUFEPL&#10;9SRKna5S7RROtftN0uxCKAq5RVrALdrlMynxOcQV9RDc9yN6lS84Uz/Ml6UJbOvLZofEwi/aEzk8&#10;VYvFywkOtpext62Yi5ONWIzVEPNsiJNZweg1JnK8J4Pd7UlcG20iOzmboexG5ovamC+o50VtN32Z&#10;5WKBLVTfSWcwMZtn9X286p2nO7mC56UdLOaVM1/dyKgAeFEE6n//3/9f/v6f/4v/+l//L3799R9U&#10;1LaSXdtC6ZC6lK5HJKuf39/M8vef1CAsy/z2app/vHogx9CkpKwlfn8xz//1lw/888Nj/vnjY0lQ&#10;Mq+Uf0r5z3eL/P3FNP9684C/aU49TfJ//LLEvz7O8M93U/z7hyX+/f1j/vLyAW8XB/jX+0f88WxO&#10;Epss692yJn39/eUCKwb7xqiuaKS+toPiwmpqq1qZHJEf1dJLR1O3Znj6vq4RzXBUA71jcoD1UlxQ&#10;SanocHl5DZWF5cQEhVOSLLVXfQsL6l4WkzNMjY4w0i/xuEMicEenLKOb7vYOWWYrHXWttEgk7m3v&#10;kug8LO+3czf2FuEhwQT6+hAQ4M3VqEBCJc6G3fDH09ee0AgfYlNi8IwQ+7sVQOCdQIwcDDh28RDh&#10;0UF4XnVDx+ESNmG2GLmrwQ1scLomNnjbFb1QIwwjzbgYZIBBiBlW4TZoS21/0fcCuoH6Gkiauhlh&#10;5mqEe6QzVt6meIe6Eyhg9XI21zSz/+e7WbEwgZjsOO8EZB9nmvl1vo3X41Ibq24sM02i4M0CvEaB&#10;U4PUUI08GSoSTS/ht6UmXowU83qsXJS/lKWuLJYEFgstKTzvzWapLZllsS3VsvVYotyLqVYeDVQK&#10;bDt4JhHg4UiFfK5WltvMI3lUrcHvZd3zvYWavoKPxzpYHm1habKdSTHD6LQMruZXYxuTgrPUzG2T&#10;8wzPv2Bk8jnz02+IuZVOfEsHlgMtrK1N1Awc8GX6TayXxwn98B67tiF8FhZwfjLMnspbbJMI+01n&#10;Jl91porZCXRa7rB/qJjgxy/QzWgm8u1vbBI7XNOVjO7jAfw+POKrphQ2yvxfNSdLxG7mu+JbaPU2&#10;kfDjP9hXnyXzJrCzJ5vzEmnPyQFpMt/D5sa7ctDmCFjHOS/A/bLuDvr9zSRKlAqamkO3uY5t5als&#10;aEySZUtc7o1jY68aETqar3PC+C4rEpPBGnaUxGDSV0rK4yW+9bBnradYX7gFK68L9KJsWHvTng13&#10;nFl/2+nPll8VgcUEV7iJ9TmdkXh7jJVifauMJOJKtF1rtIsNxnv40vggWy/u5YvDqhHje3SM9TAy&#10;M2X/DzuwOXOBAH1T7M9qkRMZzV2JjW7HtYiz8ybIwIautGLS3YOJ0LMgTN+SgqtRlLj4kn/elFwL&#10;V2pSchmsaCfmsgc10enEuYcSamBHvt8Nsj1DKbziR4WVD2WmfhQb+VPoFUluRDxpgTeJsHEnLDyZ&#10;+PHfMK97g3nnU77JSmF95V3Wt0tlI9tq/WgOm9pT0ZaoGfruOcZjjexsjkdnrICjpZF8k+TD0S7V&#10;4p+GdX0mtflV9CVV0BSfR+29DMpv3CXJyZs0rxAqoxIpku8VZ+/FbHUno1mN3Lf1oyE2nso7d0gU&#10;sWkoquZv//xfvHj3K7//5T/4/dd/JzNbWJGaS6akxfiiClpbG3kpFvfrm4c8XRrllSSq94tTAqjn&#10;/P58XnNO/KdHY5rz4x8fTvHL01lJW6P8TZ37Fkn4uNAtx1urgG2cj2KJ72Qfei/Tfn4oqWyhT6bP&#10;8A9Z9l9fLfH3V3L8znbJcnr4/eUIvz0b5venY6xoa+6kv2eUejG3kqJaDQBbG7uokohbIT+iprIR&#10;ZYlF+RWUymsFv9zMYpLuZ5B6P50qidBp4TeJvOJGa24xDXlFVGTn0lRZSYOU0sIC8nNzaW1qZmRQ&#10;WWIrtcWVtNY1Mjmuhrkfpau3g+7eLlLTU4i+HcXV6FB8IjwJivHFMcAa72uO+Fxzxi3Kk4jMaIx9&#10;zDH1s+RKiD3mbub4R/rK+54YOBtgHWSDXYAVhlcuYOlrjPU1G0yl5tcNNMQkxAotV0O0HS9x0e0i&#10;x5yOYBhlKoC8jJ6HIYYueph7Gcu6XbguETg6PJjrErdfzIiGi3K/GG3gpew4v4mJ/SoW92KohDfj&#10;lTKtnDdTNTwbLefxSJmAqoYnAwW8HP2zperFYA7vJktk/jxmmxOZkkg4J9bzsO0+C3LQP+3O4NVw&#10;geZk7xvR+aejdTweKBOgSuSVZT5UTftSWz8cLGN5sISnso7lgVyZnstCfwEPh+sEgPXMDdfS3lZF&#10;SGwMtpE3sQi7gUe0ALB/kpGZp/RPPWP2wTuibmdRsvwM88khVkls3NuYzeaMa+weq0JndhD36XHO&#10;1QmYenPY0yaAFOht7kjkxGghuzrT+Kwxjh3dWQS8e8G1x79iP/2AzRJF13cn8E1XAeZSQ3/dlcQa&#10;sUR9ifgRYs+bS26wsSWJA12VfFWbxAaZd1PXLfbUxHFtepnExZ8xkzizvi2GT2Wdq7vi2d6dTMpf&#10;/kbq03/i07pM1i//iVZLPee6atlfmcKBjmS2NEeztiSMlbkBHGvMIfbha0w7G9hbFsk2qezWeJtI&#10;7LVmdaQ1a67bCAT/LKtu2LI61oENtx35PFqsUKLxmsBLfOqry3rn83xqdYL1hof56tJhPj/7Pev2&#10;bGLTF+v54YttHN6zl/1H9uFkd4VwNx/cT+nive8M9ZF3uGHtgPfx86RKkrnraE9ReATXTQR62gbc&#10;1L9MjoMrXUnpRKuuJnqG1JqYkyXlmp4J8U4e3HOQ1OPkTrSNI8XeV7l20ZgqgWWphy9pplYkGdvR&#10;4BlJmocPw5U1XLeyw+XUaeIkUl+tH8N94FfMmp5j1zPF4ZYKdneXY/Zikl1jZfzQnY6TRMqUR8+J&#10;ejzO4Z4kvutJQG+ylB9KY/lWKpbNss3dl9u4GhvNpJhcupM/Of5X5bc4UxMeSVHYVfJu3aK3tIqM&#10;iGuk+YeSF3CTVI8wBvKKuefhxR03f3rrOvjjj3/x9uNfGJtY5tnjj8TEpnIjKRv/uwl4XY+msrqE&#10;RzOtUsl3sDTWxOPpNp6M9/BCvuOr6XYeDpSKCBTzsK+YR4PVLPXX8sujITHACRb7iuQYKJRSLM9L&#10;5VEsdLiKJ4MVPOov0/TFVecHH8lnngw08qivhMXeXIm/RUy0JDDdnsJLOXZXlJdW09c7TG1NCw11&#10;nWJ4/VSX11Mv4FOdmKtlI1TJczUWnyrqBkY9YoNq4NGKkipaSmtID48m3iOAkpt3uCV/TEVSKr0S&#10;d59MTTM7PEJbYyO5GZlUl5ZrLomZGRon6V48QUF+eAdI7LwWRLhE21vxsbhL7PUP9+VOWixWnmZ4&#10;R7njf9Mdn2g39FyMsA62xzLQlvDUSOyDHTB2MsY50AVDaz0s3C5z2dVYM4CBodV5Ltlc4ITtGQ5I&#10;lNH20OO42RmsAx1wDHfFSo227HiSw07HOeulg1OkEx7XXGSdl/EMdiTE34MwL2+J6AH8KLXQu9kO&#10;fprv5f1UB6+Hqnk9rJrlK/kwU8OPD+plY5fzfraO9/L83azYmuxw76cqBZClvJso4YNEkcc9mQLB&#10;Ah735fNSgPdmJI/3Y/LeZJUATsAmgHkrZvdqvJHXo9U8Fdg9EYN8rfpDqa4CE7JemfexwFV1DXg6&#10;ms+Py41iiJUsDJazMNZAe2s13ldDZVu54RB+HafQa3T0jjM7/5Lu8YcMz77illR0vl2d7JEdcH9T&#10;HUfy09mSe4O9Sx34/esfxPz+V3R7GjnRWcDegXQ2td3hy94Ujsp6dzUkaxpANtXHsacjB72JbrbV&#10;ie3132Hd4B2BWjpr6hMlzqqbJyVzRExOu62MbVW3BWx3WF8Xy/7+HHb3ZggEb3JoIpe45bd45A0R&#10;/uEpn7XH8vlwDmv7ktklB6x1fw/m7QPcef0rwSNzWFU0UPbbv+HZ1cruqjjWV0SwpTCS9TkhaPdV&#10;ETT3BIO+JjaniN15nmRNqDFrYq6wKdqO9TdsWH3dUkBopenrtzLkMmuCjFgfoM+WQCO2euuz1eEi&#10;W0yOscPsLDsNT7Hlh685cHgH+77egNFuibc7DhNq40xKzE0stc4R5elCbWwstt/9QLq3B7G2loT8&#10;sJ+4s6eJNdbmmrEud8wuE3vZhGgTA8J1zlMdfYO7RkYU6GtTZmFI1mUjSq44kGNnRaKNCVluDiRZ&#10;WJIswEswteS6gT4xejokmxgRdV6HVGs7Ak4dIUJbi4qQAK7qaeEicL1W1IjX4DtsWl/j2fsI/e5O&#10;nN48J+D9z5wcqOXIWBFp//qZ6LlFnKdbOdqewF6JvaoBxHSxE/9fnnKquwzb7hKupYnJ+fuR7eJJ&#10;7tUwkv18yHJ2IdnZnju+7sQFBhLr509rVgElN+5TczeN7sx8YtS5zoRcFkcXePnkDR9+/IPegSme&#10;PflIQnKuADATl8gogsUUS8pyWJJ9eqYznwc9cjw8aJVk089MWz7zkpIedafxckDkYCCLF/15PJbE&#10;M9+dK+9lsCjSoFp6H/ZnCyjzWOjO4eVgIQ9ln1yU8mq0TISlSGTjPkvtubzsK+CJHH9LUoE/6s1i&#10;TCreaQH+ijIheUN9K83N3ZobGKmRXDT9/irrqSyr0wxNpTpAq0FI1ZUdlWX1FGSVaPoB9vYM0N/a&#10;wb3AMJL8Q6i7d1/U3ZOCqJtkX4umJb+I0TbVPaZNjK+BcrHDhpJqBlo7KS8qwNHVTmDjir6VHnZe&#10;Vwi9eZXIqGu4eLhg62RLyI0QIuOvEXBDmaAdl50vo2Opg0e4G+5STAV+5s5m2LrZom1yniNaB7lo&#10;cR47DzOMrbTQkucmYoOWVwWUXubY+F/BNsiJM/KefYQzV8LtMfaTeOyhj6mjAe4CR2t3M07rHkdX&#10;+wJ+6jIyf08BeRs/PRR9nu/i7aQAaqhcSr5AqPy/S4UArExqlHIp8lzKu8laflJXhsj776crBWgl&#10;vBsXKE4KFCfr5TOVAskiPkxXiz3W81zmfyrzPRqp5km/zCMAVIapWeaYfH6sWv5Usc3RKp4NiGn2&#10;F/NWPvtM7HO2W6A6VsvcUB11tSV4hgTjGhGBjp0dxo4udAxP0jU4RVv7MG1D0wTWV/NNZiz6k704&#10;Lyyj197CNwKtHQtteP/xd8J//YOD3ZWaoap2tN5nR0cSn/eJLfRniSWk8EXLfbZ1pHBerPNwUxFf&#10;Nt3n0+E4Vg/E82V7FkdGqvi+LZNNzWJ5VbF8XXxDlhXLlo44trTe5thwBqeac9namc7a7tvYzfaS&#10;+Ms/OddXz6bueDYP5PCZwHNnXwqHqjLZW5KO65Mh3KcGSHj+Fq/WfqwkDn9bepMvMwLwGWvheNV9&#10;vqmNZ19zHt8IEFeFG7A+SKzuqgAu2kyKJaujzMT+LrNKpn0q0PvUVYu11idZb3qML42Os+XEDrYf&#10;2803Ar2TAhgDfR0crS2JsrfGbue3OBw8SJiVPdkR0dy2tsXn8C78tA+L3R0j4vBuQk7sIfTCQe6f&#10;O0bKqcPc0T1JpN4Z7puZUOrlSUWoP7eM9cl196I58ho3Lhwh0eAMKUa65JoakWd0gXSBbrruGXIM&#10;9Eg0NeGGmZFA0YK7OhKtZTkxpy9Q5upGmZs1t44eJO7kMaINtAi1ViMXRRM89BLHjjc4t86xMz8L&#10;7alRLGefcXpqkO8EFFn/8Vc8HzxgW008l2U/jf7pKafbM8SsCzQdqN0lpaW/eYRv+m2cdS/SGhND&#10;2f046rMySLF1JNfVhe6sNDozcim/fY/quCSaEtPJlX2uyMOVTNnnnvX2CwCn+PHlB548ecHLNz/x&#10;8sVPJKXl4hIaJrIRgWfUDcpripnsL5REI6bXn8tsVw5zAuAnknDeTpQJuBIFXCm86LnP6750AVyW&#10;piX3qVTKL4azedqXKceVEooMOd6KBZICSjHCV2KCD9pVq286z4bS5LgTeHYm8kTs9omA871atoBw&#10;qv4uKxTcVDeY8vIGbt6M19z6Ut3kWN2SUo0OU1/XTvy9VM2ABgqAaoj6B1NLxNy4Q3lZNf1dPdwJ&#10;vsr94FBKbt3mlqMrDXEJpPoFkn/jJjc8PEm5HsVwSxvDAsuWiho6ahsZ6BC7rCwmLjEaXZMLWDtJ&#10;7ZeWQEFhPm6erljLTpdbmEVIRAAHT+zjrO4JzWCmZ2Rns3EyxcPfGR2Dc2jpn8XEXJ9zsrNdsriI&#10;tvVFDO31sPYwx8rbGrPAKxj4iO3Z6GAlADR0MeGE0SkcQ53wjPTgskRfY+dLGFtqo6t/Ck9/Jyzs&#10;THF0uIKDrQ3Wppd4LND789K0eoFXC88GS/llvoF3c418XFTv1fFG4upvj7rFBlvFClt4Lwr+owDl&#10;3XS9ALCOD7N/muETgZpqhXo2XsNLgeDL8SoxO3lPKfsDWcdUkyZuvx6p04DutXz+iYBvWRRe9Wp/&#10;OS6vByp52FPKg448pluzGa5PZamvnPmBOkrz07BzdiT4ZgzXE+7j4htC5/AE/YNjTAxOMyHR16O1&#10;nC8r7uL0dA4tsX3jsQF2z1Tz2Ug5xwbaOSFRen3LPb5tTcN0qZddbVmsl6i0rjeeDU23WVUVw16J&#10;GkHv3+K9tMzxgSpWdsWxojOeUzNt3PntZ9zmp/mqPFFAmMSJ3lROdKfwXfs9Pu+I5eBgKkfrstgi&#10;MXrVSBzfNSTyQ00BXzSlsGkomc/7xTq77kvUjuFYay4nGzLZVhLF/rr7+L+Ylc8WSnRO5auKG5zI&#10;Fpsa6OJinTLP63zbEsuGW5asCjHks1Ar1oWZsDbCgE9CpYQbs+KqAasl6n7ufIFNl/azU/8oR41O&#10;YuFkxvmzR/C5YoWDHPh6O3fgdPYsPvp6BAhovL7fhuvhvWQJuG7J9vXZv5e447u5fnonUad3k3py&#10;L9kXj5Ggc4T7OgdIOH+IPE87BlLiuHPhFBlieTEC1CQjPQGjgURKWxKkQm+7fZVkscMMPQPyBXyl&#10;emfJNbrI/bPHqfT1JCdYQdOAyDOnSbexoTE4RKB3itu6x4jVP03U4YNc1dUixtUdSyM7bvQ9wbnr&#10;Hba1k2xKiuXAaCPWP73j7PNptkjyuPp6iaR//J2DHcW4zXaR8PIZAUONODeXcb6ylOiffyH29Qs8&#10;K7JxsjImyc6GOB9X8u7EEGtmTZ4YYd7Vq0Q7OTFTXsFUcQmN8XFUSIpr9XOj2MIYf+3jZN++yf/5&#10;13/jobqX9pPXAsK35BSVYytWecnDDUv/AArKslmUCn6pJ0v29SzmBEqPhyt4KCY32RTPcmcyLwRy&#10;zyQJPO5I1QDuw0Qhi20JAtk0eS/9v6GWxOPuROZa4kQeckRSxCrFah8KPJ8MpPBqJJPn/YlSkngx&#10;mMFyVwpP+zPEBJNZMaguc+tRozH3kJZeIPAb0wxL39s9RlNDN9kZJZSV1tHXNyp20aqxRXX/jbrK&#10;JqbHHzDYO8idkHDSr14jW0AXaWlL6517mkt2Gu7dJc7ZmQz50cVC/Pybt/CxscNK3wiD02fQOnIY&#10;R0sz0u/H01JbTVt9LfHxMk+AG1ZXTLhzR3a26BDcnayJCPPj2lV/rC0NMTS4wCXd87i6XMHYSAcj&#10;A23cxCZ1jc6z/9x+9l/Yj5GjCRfMtLHyscfQ05rzdvpcumKgGRY+JEqM0scGJ39bTLxMOGx0CAcv&#10;K2xsDTE1uyTFUHOpnLq7lb7eKYoz7zLdrS6zadSM4KJGbXkncfjpVDuPBIgLArR5geNMb6WovGz8&#10;DoGRWNyU7GTLQ7Us9FUyp4A1UMq8RNXn0108m21nSSD4SGzpidRYizL/8kiTLKeZ17P9UrN1Ckj7&#10;ebs0xLOZThYkwrwQuDwcq+epRN2F7lKJAaWi/+Us9hZrYsNkSzFDrZXciAzjWnQ0QVejcHH2JS0p&#10;WzOAbKNUPBUdnbg2FLO7LhvDvl5cpELbU5jNLvmeFr8+xWhugA11t1jTGouWwNjj4xJfNqfxWX8y&#10;a3pv83lnArqLQ5zu6sZt+THX3r7jUGcZ6wR+auj6g1PVxP/6K97zU2wrE+A13uX7unucqU3jUGMG&#10;38nOvk2g+K3s1GqswC0Difi9X8Zieozve7PZMJjEps4k9nRmoiXxaF91IucEwPtakiTGpfFlzU22&#10;iBnsbL/LtqIQDGuziFua5Jsymd4Ww5cJ9nzqo8Pam7asvWbDxnBTsUBD1vkastZNh/V2Z1mvvZf1&#10;u7bwzdefc27fD1z4fisXvv2Cc1s3c2HbZvS+3oL191/je2gfHru/JXD3l1zdv43rZw/jK8YVcvEU&#10;cUZniDmzhzQLfWKlIk4Uc8vVv0C2zlmSdQ9IZBW7kxST5epE/PkTZJnqkGByiXTjS+TYWFN5PZQk&#10;K0OGMhKINjIm1cSceIFekcCs6XoQhbaXuXH2JAG6uqSI+aU52hFqaMI9scHkU6eIuXCcWGdzMTJX&#10;Ai9qc2XPHty09YirGSZg5Hecm5b4TvZb1bXoC7GiDb25bJak8l1nBn7PHmAn/33YwgR3Xz/h5kg/&#10;OQ8fcKwiHd3pPnwfL5P0aAYPPyfuSUSPNdEmTmB+2+mKpr9iWkCwHOvXaE1Joiommkdt9WR5uQgA&#10;/Yg7d5aCcB8m2hupzi/jwcJzXn/4Gz//9m/EJKRgGxKGcVCQpC5PwiL9RS4qJJpm8VIDpBSeDRfJ&#10;fp0pJVXkoZQFsdOnUvm/n6gTyBWIEebzpOvPaPywI55nkkyeSGp4JPvfcFWUgO+eprwU61uQffWh&#10;7EuPpDyT/XexLY7ljkQxy/sCQwGhvL+irVNib8cg7V3DjE8u0iXg6+gYord3nO4uNSq0Gpq+T2yv&#10;7s87rkk8Vrem7JXPTI090AxhdT/sOtmhkeRHRXNdANcSF0+mjx8Nt+NIdnMnLyCQysgbpAn1bc6c&#10;J9TFlZs+vkT7+JAac5PWynJGxAjn+vppLCkkwMNRc/1tfrZs4OJcSjLSNCM5FKYlk5+WRH56Crny&#10;vL6yTIxHpoueF2Smk552n6TUeAH5fe7evUVQSCBWDjZYOVlyXu80x88cQNfgNBf0T+AZ5oKllxnH&#10;TI9z1vIMXqEqdpth42DOOamFTcUCDcz1MLfWw8/3CldsdfH0MCXA15q4aF8CxTC9Xc0IC7bnRpQ7&#10;Hh4mWF4+jcmlI5jrncBawGkry/G1u0ywiyVedkZ4OxrhJbHd3cWccLFPHz9L/H3Ncbe/hI9Y7fVg&#10;T6KCvLkuBnzL14PrslPFXvUj/kYYRUl3KU6+Rf69axQmyPa+HUpN5m3Sb/mTHRdM5q0A0qMDSLoZ&#10;RqB8Nlx2UBd3TywuW3I98CpOlvYE+PnjdiMEh/pSQp69xWJkhlXR1zksJu726iHXf/qVsMfPOSF2&#10;90VPBgdlxzs8nK+JrpsGElglVrhnsAH75VdcGV/mZGMJWn0SRcXGtnVlsFFq3LWVtznUUcbu+mQB&#10;UixrO2+yqyeHS53N3PzwO+7Pn7O1KZlNvZlsH6viWFsJ4UtLhD55ytmpRlb33GVjcxxujwbI+tdH&#10;TKTy2FEZx36xgV3q7nCyni1tieypjeaLFDf2ZV6XmJzI5q67fKfu3OZ8TmB3iZXXzFgRbcWngfps&#10;crrAWovTbLp4gN3H96N78jhntm/n4OebubR7J6Zie1qbNuF15iz2Rw8TbW1OlBplaP8uwk4d0Bhe&#10;ophd1NlDBJ0+Stj5Y4Se3Ml1rZMCw4skuzoQb2PAfYHb3UsXSbLWIt7emNsmBkSIuRX5yP9x7gQD&#10;0ZFUB/oTra1DrM5F4k4c4apE7SiZ75aZMXdNLnLzooBNzCvu3EmKxbwKI8JIOHFcou9xEuVYirG1&#10;IOroUcr9vEgO9OTWZTNiJXYGap3D8vvdRMfkcmP0A949C/yQEccXtUl80Vos/2cJW0alohpOx/Xj&#10;DHX/+78IHe7i6sQgvqPtXJ3txni0irVZ1+W/yyb+j8eExV/HY892MVJt0kQOBjLjqbx1kyBra+J9&#10;AsgMv0G6PBbIfppsrstd3VNUBvmxNNTHcE8fE0NTjM085MHTD7z68AfFNU1ctHXANjIKXSdX7ty/&#10;xZzE3adifG/HBFhi/S/HVcWeyUMB1GRzvEhAHU/6SiV5NbLYlc1SVwIfpgp4M5bNZP1NMccMFgVo&#10;i+3J/CwpZqE9ldHaGB4KTJ/2p/C4R0yy4zaPuhN4LhXoc7HGR7IvKYt8qABYVt1Ee88wHVJ6+gV+&#10;amSX+nbqGjo05wTVjYnaWns15wLV7SWVAaan5ZB8P4O01GxK84rICI0iLzCcouvRRNra0igAzAsO&#10;p+leIkmubhT4BtB0I4b8gCCuW9lQHZ9AW0YmdfKYEiy1idhKxrXrlMvnkkJCSAgN5LqfJyHerlI8&#10;yLp7j8L4JLLv3CUvMVFgWEBLZRW1RcV01NTTWFZJW00D7XWNjMmGHxM7eTAwzIQ6R9ndT19nOw0V&#10;xQLN+0RFBGEpNW9ghA9+13wwdbmMS4A9Lh62RAk8LO1NMb5yGWv3K1hL5DY015J4boK+1UWcg+yw&#10;FfA5CsCcBFhWtvrYOOrLfIZoC0j9whwwt5Pa2M6QABcn/J0cCfPywE8ik4eT7KR+LgJTJ82IND6R&#10;7lJcJaJa4ullg7esL8zfB1dLK7ysbQmUiOFsaYGNsREWEsMcTE2xl/gUIEB3MzfCxcwADxsTrI0u&#10;YCt2YXzhMJY6EuUuiR3LwXD0+BH0DeX7mZmic/wEF0+f58TBQ5yw1saiqYKox/9At22cVckx2Dwd&#10;xe/3l3gvPCF4ahGT8Vb2TpaxVYxso0Dv675EvhDAfDuo7reRj/XTZS7PDLGp4h5fidnpygG0u7mI&#10;oz2VeL6cYU91Jl9WJ7G2+RZrW25wRiL+rT/+iUP3Axxkf9ojJvhFWy6OH97gOjGHXX8/V39+yd6B&#10;Ij7tv8dnUlObTbaS8NsbznYXsan1DltlRz42VErETy8x6K3m88wAdpVEot9UwPbSO+yRGv6zQEM2&#10;SLRdozo7e2uzwvo4X9ld4KK9CeckORhZXcZctom9nj5usl09TC8T7uaMq4DL9sJZ/AV8XlYmhMl/&#10;4W1pQIynPekBXviKwd2Wz8fK+zftbGmSyOdx+giFV4PIl4PZXyJs8GV9wowMiLawIsD4Ip5657hp&#10;LNMunOe+yECogR6ROue5KcdHtIU1d23MSbE1I8bUgDhzc2IMZX3ml4i2NeaaWN4dPV3CTfW57+9L&#10;1P59JMj/ev2KLZESna+e1yLkkj7eJibcviL7kp4OjmeO4nvqLK6GjtwbfoRVdTtfXBMBeDjG5eUF&#10;Av/xM3sFJJ9PZvF1fxrJ/3xDwqsFLjcUcqopk8NtqZyQYt1fxXf5t9AeLKN8eZIwF2sSxXJz7UxI&#10;lG2Q5GBLztVwsiNuUJacSYE8xuhcoNLPkSw3KwolfVQXSvKZW+I//vEfvHrzMx9/+Sf//Nf/SUpm&#10;LsGSAr1vxqBtfYW4+FieL7TzWNalzsk9GcjUNPAtdKZLfE1nvlPi67hE4t4S5mU/eDleprG6V2M5&#10;PO6TuCzzPGhNEhiWSrQtkohcyEzjfR5J5T3ddEceVfeyRI3pvRHAPhvMkvfvMSdW/HqkkCe96axo&#10;aO2mXMhc3dCmucm5GtC0ua2Hmvo20tPzNbfE7OwYoEMNllBYpmn86O4aoF5icJFk+tLcArIEgIXB&#10;ERQIxELlz2y8d5+ckGs0JSYR7+RMno8/7bfvkunlg9e581RFRVEtO06smSXXjC5TH3uXqusxFIdd&#10;46aTA95G+gTJTuAgO1CwpxtXPX0ItnflbshVcuPu0VhYQkd1LePdvTwYHGW2f4TJniEG27vpqmui&#10;r7qRrpIaGvLKBZDyuyT6TXT1MtbRw4PhEebHRulta6GjpZGqikLuxEZyIzyYOzevExUdjm+QDy4C&#10;3yuutpqO1oaWuth4WWPhaYmlhxXGFgYcP7GfSxKD7NUtMr3NcA6xxsxVH3MXfZxkvuiwEG4IzCMC&#10;A4kRG7sVcx0/qbFtHc1k2bY4B9jiEmqPW6Atru5W2Jkba0a6jg4KxcP+iqbjd6C/l4DRGW8BqBpR&#10;N8zDiwhvb4Ld3QgWsAb5uuPlZo+3hwOWRjoCTBPszU01l/FZ2Vjh6GSPnZUZVywuY2RsgtEFXXQk&#10;+pv0t+A//zcudy3weVECR+er+X6oCPefXxHy02u2V98V4N1jw0AKn3WlcGSqiJNj+Wxrvc+6VgFN&#10;R7K8n8b+8UbMl6e5/2//juPiMl7LDwkZm8RrbIjjNSVywBXwTW8aW5szMZyexGNsicBZKe8W2SFx&#10;3e7hE0Lf/sT+9nK+qLnHtnopEmu2tifxXU0mRxsL+VZsceNgIut647B5Nknm899x6uxk9T0/jGty&#10;iZ2dQ6+rio33XFnvcJqNEnNXO51lj7M+xs4WOHs64Sbbz0sqFB8PV80AGD5ebrhKReIjkc7dRiog&#10;WzF02d+8rS0IkKgZ6GxHkL0lLgZamEoM1T+yHw9jPdzF1DzNzIiU7X9H/ptQBzOCHewIkO3tbKyL&#10;h4kpnsY22OjI/nLxLJ66F/AWkBkeOoG91gUcxBgd9Q2x09LByVAbJ73zuOtdIFj3EkFa2jicOSHL&#10;MJDP6+ByTvati+e4oq2L37lT+Eq0DpPfYXHxDDZHj2Fx7BR+NvbccvPG5ZI2Rkf34qGly7ntB7nZ&#10;1I1JfjnrZD9yfTCDw8NnXHk0x7m+Co4tVrFlMoN97WkY1ufi+aCHwJcTaAlATEcrxQZbuFidxfG2&#10;QtyG2rjk7kiMj9imlzN+F0+SLt8h0cMDL0szirNSifVwJ0RHm5q4aM2QWO5SWftY2XLnqkTkyhp6&#10;JTXWldYwPzFNgUhP/J04gsMj5LhyoLaijO6abKYaC3g/2cDzkVJNY9+H6Roe9+cKDPNZ6laDGjTz&#10;UiLwQle+AE2mdeSK0RXwuLdI0zK81JnDeG0i3UXRLPfkMiu/bb47S9My/EJ+k1r2gtjjssTnRwJJ&#10;1a3m/Uy9ALWCFb2DE9RIrK0W4Cn4qXv4/tnJuYG83FIKZEM2N3VI/O2iuKiC1JQsKivqNA0gCoDq&#10;tpM512LI9AuR2jCSCBsb6sXkskMiqI9P5L67B7kCwM7/jsXup8/QJMbXckM2mGhwrLE5DVE3qQkN&#10;p+pqBFF2NtTG3WEgN4f+shJq87Il4t0l++YdapLTaMrKYaC6jqmOLjrKK+mrradf7G+ksZ3++mZG&#10;5PssDYxKTTEgNcjQ/4+rvwzPI0m0NVHbZVtmkQW2xcy2LGZmZmZmZmZmZrTAtiSDTGVXuZipq7uo&#10;u6u59z69ac7ZZ+beO7/WXZG1z8w88yOej5K+zIw33pUZmYmnfD1a3cH+3Bo2J+awxf+20DdMOI5h&#10;Z3JBGufR5jZe3eWwQttF5+2NDazOz6OztRlZGSmMqfGoa6pCSW0J4tLi4OPjBQNtTTgwriSlhMHO&#10;1Rw2bmbwCnWCg48lXLyskUSzSIgKR1igP7LSkxEVHcpYmonkjGjk5icgLj0IfvGuCIx3QyijcViA&#10;O6L8fJBKc0xkpY1OCmPlDUVUVBAKs9OQn5qC8uxcFKVnIDY0BJFsieNiw+FDg/DxpYUSfuHBgQhn&#10;HAoICkEYYRoaFcnhCEcug7dfEAL8wpAw0IaAF0dI/ehnRDz4GMoz/VB/cxaabF319uagvD0C2b0m&#10;XL1HE9ul/R114jZjieZsPeQWayDD306wRTV+fQc5P/0elV9+j6IPvoDd1g4S3noH0Xf2kfXqCQyn&#10;W6G+1Q5jcVeZlXZYPN1H/c9/R9a7XzBuvwvV5V4Y7C7g1oNdKC72wIA7cepnj2GzMQCPx2vIIIg1&#10;p3qkkyhyWzW4tFwFj0c76HzvV4haWYftSAeyuZ16P/sa9oOdeCPCFvKMv2r+1rBjoxUbH4ZMGlM8&#10;I2JIgD9i2RhEhQYhRnxHaCVwP00OCkQKjSwjNhrptPUUfhfpTrv28ICPuSnsNdVo1bcQ6maLUBdr&#10;ZEcEICPUl3D0Q2tJFrLZ0HnbWyCWZpkTFyKZe5h7MBtuP8T5+hCsfgj1dEO0pw98aUlhNKhgmmew&#10;qxuSQgMR4eYMr5vm8CXUvGxuwZMW6klBcLe1R4CrIwLt7AhDd47L37kcbta2bMQsCVs3hLu5wd/R&#10;Bd5Wtgh2skMAo3d8QAD8ndwQU9WIrNVdqIRxP2IcTf7uGxg9XoHuTi9sXq9A8Ukvt8cEsl4/gD+N&#10;L//Lp1zvfYj65D4cd8bgvTaJlCeHaP7+W9yMiYeLpSMCCGUP+5vwNDWC9y1zONmY4vZNbTYQpgi2&#10;tYG3uOOyrS38LK0QZG2NUGcneNvYcdk84Ecwh7nzP4cEICmY65gROjIsmusvAcVJEahNi8dIbR66&#10;y5NQlxmBodoMDNakor86BXVZkQS/F9JZt9KDHZAX5oW8UG+UxQWiksmpMikANan+yAiy4bamqWcE&#10;ojiZjVSSL0rY2JclR6ImIxHVnE5LcSKaC+PRXZXONEl7r8/FibsHx9jcuY+J6SUMDU9hjLQWT2sT&#10;1ieO981ML6K2tonAm5Pu77e0uIa52SWpTE3NYXpsAkPV9ejLKUBfUSGKuJOt1BF2KRl8bUQPoTeQ&#10;lIqtmnoMZuQg3d4By+WlWCkqxmBsAspcPbBMIM7l52A2LxtRbPmmC4swTxucKS1FQzpbelMTdNMu&#10;x0srqd+F6CQsS6NikR8SgZacPIzXN2JnaByPl9dwsLSEtcFhrPb04+7YDB4w4j8jvAUQP370DB8+&#10;eIJ37z/E23sHHJ7QnFnBnfEFbA5MY7l3HMtDUzTGVdxd3sATDvPu8XN8RVP5gKbx1vET3Nu+g4me&#10;QbSWVtNMk1Cak4l0bsBYwio2MQzh0QFwo42FsIWMjQiFi4Mtgvg+mgAMjw5CamYsvLxt4B5og4AU&#10;D0QX0jZKExDLDepsfxuRIX5ITItGWFoIvKO48wS5IIWtcCphlhAaikRxk9iwQPj7uyOQETg6Nghh&#10;kb4I4njhEazEqRmIS85AFEtoXDJSuM7jElMREhaLoPRcBE2OwGhuAtYb+7Bf2If59g4Mn+0i+Ot3&#10;4P/6GRTWGHP32xh/m3GF9iaeBWK4PAbnoy1c3xNXcNTjzEwT7O8doe6rf0LFe99CY2oAKisD0J8Z&#10;RN6XH8B6b4LQK+OwNZBnjFG82wuFu0OI/vgdBD5/F1rz07A4HIXcnUbIrvUi5oNXKPz4A3T97o9I&#10;fvkUeW+/hYTdBwh/eh/6O+0wOOjADUYb271p5Lx4DI+xAURvz8B/dQpu0+PQjQ+BZayr1Mk9KjES&#10;SQJmXEd5IYGIdXOXnh/h7+0Bb9pYOGNvarh4qhpB6O8PB3MzaKnfwI2rirAzN0e4vy8CvdyQHh8J&#10;L7tbCGSUjWAUTQ0PRDbNMDsygND0QUq4HyoLE5AUxuGdrAlBJxQzLqdGRsPHnkCwvcVp+cPTwQlB&#10;Lk4IZUMV4k87Z+MZ7eWBGMbmWH8/Fn4nGjAaZICHq3S4w59gDPbl8FzeaPcABPG9n6cT3Kwc4eXo&#10;AB8XB7ha34K9uQUcKBRehI+NsRFumxrgNqOwf3QiGtb2IUt7vNkvHikwgHOMl9eOuqD/Ypb23obU&#10;n16h8rtP4P1oHlrr4jGovVzX/XB+uICiT1/CbbAfo2zg8igC+moG8DS3gh1BbW9nBUfO29xYC04C&#10;iPZW8HVxhAst1NvJCcH8v4GuTEKM/O5WBLODGwII6lD+Zx9nAtLBDr5OjvBhvY9lgxHi4YAgfg5l&#10;nYkPcmXjwM9872FjjlCukzBuixAmQj+nWwhysyZMOT+acQjXqTcbDJMbyrA30SJYvVCZlcpXXzY6&#10;nL7Tbfhxft72bERcPNi4WHI7usHP0RqBLrYsdtwXXHFiY/0OlpbWsb6xgxWa3tjoNLo7B6Qzvesr&#10;d7BKCA70jUrWt7W5h/VVDjMygc6OHiwTOKtzi+gtrUAXodRbzAgZHIL16gb0sNJtEIS9SSkSADcr&#10;6zCeV4TY29aYLSzAijgrnJyMXLYsK+VlmC/IxXRBDmIIwJncAuyUVHKcajRTvx20NTBQyNhcUoHZ&#10;4jKs1DQg2d4ZqW4eGKuoQntaBpoJo/b0TOSHhSGVLWF3QSH6CNHhIk67rglr7d0YZQxvyc1HE39b&#10;6OnF9tAY7jP+v6Apfnj3KT4+fIFPjt/CazYKx+t72GOUnu0ZQm9FPRoY8esI+S7GdXHZ353xRby1&#10;9xAfPnoT7xw/w1tPnuBwfw8L05NSH8eOlkZUM/rWlJWgr7tDisC5+enIzExEDEEYlhQEh3AHWAbe&#10;hjNbNr8QD7hy43uy5Xf2doBjCKNTqDP8/F2lh8hk0KRDWXmCuEOEE3bp6fFIy4il7bGC+zohINAX&#10;6Tm5jO95yCquRhKtPCarEBGJmYhLyUJGTgnskzJR+PIt+BwcQGt0DDEvP0bsu98g/+e/Iu3X38OH&#10;DUTkp+/A8fUGLq434txuFxJ+/hwZv/oBGd/9gJsvVnFhrRY+zw+Q8fRLJB18ioCDQw7biUv7PTDe&#10;6IfmRB0uT5Xh/G4tTh4149JRD8497sYbR40w3B1F0Q8/IfjZU5jc7cP5vXLoPpxA429+RPsnPyL5&#10;2XuwWJ5FJtdl5YM3EfVoF0orVdC41wJTglg8E1inKx9KzWlwuTcGvYV26FZkwDHCG6HhHghwc4Cv&#10;uGs4Y22glxNB44JobwEYf1qcG03KAQnhtGr+7skKGxsWLFVUN1ZAbxdXju/Bym0FPR1NGOprwVBX&#10;A+pKClCRlYW+hgZuGxtC97qK9DBud1pXcow/SrgdmgozkBXtg2w2Ro2luchJCJEqoBP3dW9WfnFo&#10;wsPuJuHngxg2hqkBbBBphhGBPogL8UVqoDdB5yxV9DA/L+l/BHP5I7zcGbmDCBZbxFEsInxZCOhg&#10;P0/4e/B/+npLNiVuEhxIcAb5usHT3QaOjNMZrZ1QsLGGSnG01In99H4rG7ZWXD9m48ft6P9gHc77&#10;y9BebIEJwahxtw32jITeu5PwO1qGx50FpD06pG2PQMfEGEG0QDdO147rx8nOGrdNDOHq5IAoxuwI&#10;Jo8g/hd/LkdcYChSmfgCuFzxEdFc7ihEMpFE07pjIgg8P28C3gXBnmy8WU/FfT/9XVwQKf4XGxpP&#10;R+7/NEYfmrgXTTklLhGlrLMhPp7wdXPi7w7SfNxs2RA4u8HO4hYcLW9zfXnDm7B1txa/uzJR+SKA&#10;jYyPM1OWu5e0nkLYCEaw0fHmcrvZWnO9EYDLiyvY2d6VHow0NDCKKUZbceur7Q3CjvAbJvz6e4YJ&#10;wHmMjU2jXVzGU1iGof4RDBMgw21dGCyuRHNKJrqLS5HPDbZa0YiuhFSsVdYyGqeiNTGB31XT6MoR&#10;ankLk3n5hFsVjTANGWwR1kvKsEQ4TtPyIs3MMJ6bi82ycmxVVaMhJQlOBgboz+Hv+YzVNMCV/DIk&#10;U/3TGFXm62oxzwi9QKBu0EQzXLzgamCMyYpajGfkoo/RsT4yEg3RsQSmGwpoST2VFYRaFZY7erFE&#10;U9wcHcfDuWXsDU9gvK4ZA1Uct7EVc5092J2awcOlDby1ex+fHT/FZ0+f4J2DIwLyDtaGJjDZ2oXR&#10;5g4MNLRgvKMby6MTuLe2huO7e/j0xZv49PlzvHhwgIP9bazNTmOopQW9jc1orK9FWV05Ooe7MD4z&#10;gpGhPsxPjktPvssvZiWqzEFqeiyKUpNRT5CXZOWjMCMDpdmZjFI+iIwIgq3DbdxmBHFifPIjHDNz&#10;iwi/GqSVNyCFMSi1qgFpJfVIZiMQlZWL6PouVLz9ERwWVuDD/+L97B0Uf/d3VPz0z4h88Qni3/0M&#10;Zd9/A4+3t3F2s4FQ60Dw58/hdfAMIc8/InAmoHl3FFW//SM6v/v/IePVN1AZb4fO43kYH+8i+rPX&#10;cNyfhtHGENTuT0rPBb5y0IKLB204y1e9++NI+uQzONxZZ6XshsKDLljuE3gvP0D9Vz9AZ4rfrbTC&#10;YLYdBe8cQ3+hRTq7K79ZDc2FahhN1UGuKwHKs9lQnazDzdEmWMRzZw+mTfkGIJVAiwvxZ8UTTxvz&#10;Q3ZyPKKDWMlofcHc9sGuhJyzM03Am5Zmj3Avfs+K5s5K5Ulwejm5SI9j8GbFc3O0Z0W0gZG2Jiu7&#10;Ea7Jy+GGojyunD0LxUsXYaanRaiZ00pskBbhh6qcROnVh9/5OjOu0ubFM2u8CNoIAk/c5i2IkIsO&#10;IOxoIslcvkhPGg/tKUqAjhU2kMbn72xH27FFUngwrdFDuklwuJ8vzT+CMHUgBAk9P8JGAI8giKfJ&#10;imfliO5kocH+TCWRkv3G15XiGoF4JcoViqtVsPvmGHav78L940cY+z//A/F7d5D5+hhpXz6B85NJ&#10;uLycRcKH20g9nMO1gUJYHU8j4PEqzIcroONqzxjMRpmm6WZvDWfalI2FBYJpcJGRMYgIj0JMbDwi&#10;BPBik5CTXYDMjCykJKcglt/HMEanpKQiOTERsUwyUQRmiAcTDMEX5e2DEG6bEE8v6UlwYSyRAcGI&#10;Dg6Fn7sHQv0Z6z284M9tFUm5ig4KJex8uV5daZ40e26vAALOkw2Ni609PLlebC0tYG6oKzVywkq9&#10;CVVvWrM3BUNA1MvZXnoVn08M9g9hbWWNZrfO1w1MEHLzc0tYIBCE7c3OLkpxd35+BROTs/xtGV0E&#10;R1UxATbAijsySvBVoo2W0UHbyY4MwVQ1zY0rYqG8Gp1paWhNSiQMazBdVIIoa2tMMeKKs8Kj2dmM&#10;xDZYLSjBWh4Nr6AY4SamGMjKxGZFBdYJwe6cbLjqG2Igm7G4uAQLtMP1wnKk3LZDGuPNRGkZprLy&#10;sJhfhDVOM8PBFdH2Tlimhc4RgBME8ERGJiYK8hFsYYpoAneSgOuk0dWnZqGVUVw8wq+GFpnk7Yca&#10;bjjx3fLAINZYNnsHsN07hIPxGcbsUYzV1tEuizHPFnab8f/p5jY+ePAInzx5ii/efBOfPHuGF7u7&#10;eLCwjDtsUJbbuzDd0orJ9nZG7AEc0aRfbe7jvQeP8cHLF3jz8QM82tvFw40tbI5NYn18CitTLDNT&#10;ONpcx5uc1iePnuPjJ6/wwcMneH3vUHriVihbvCBWhLoK/v+BAbQ2NSMpIw+5lc3Iqu1ARn07KvvH&#10;kVvbheyqFoTnliBldgFVv/oS9utz0J4agerEBMI/+Qqez99EwNNnyPv2azjurTMSDePyJo1hpxMO&#10;9+4g6uhjVP36f8Dz+AVUNsZR8f2fCMD/D8KefwiT9RUUfP89ij/7CWkvvkbw5jGqPvgVcr7+FS5v&#10;9UP+bgc07/VCme/tXxyi/M9/hfnDFZzfbEIg4Tr4+39HwYsvYbo+CznCT26LADwcw9WJWsjP1UJh&#10;pxHKm3UwXG2GSmcBrNebCMAc2G4PIqKkiBHnJo3Pi2bhTzDQjNwYE9nC+9CmclKTaHi0BsYgEcui&#10;CBIRiYIJjjDagfguQnzHYcRzYkV0DmTFDKMl+DCGBnl7Sg/kEncp92Fl8uV0PWk/otiZG0uxNY6R&#10;y9fRhhHrJudPi79tDidLM/ixgoloKExNxMQwH8bzAGE9noinrUcSeqm0orSocGTGRiE7PhopkWE0&#10;IS+kMGrHEpBBHlwGxmJ/xj0/AjqMyyMitIBHEKERExRIWPhK8PPjfMIIQB/GwyBWdrtITyi6WeCE&#10;swluzLcj+S9/hhu3sd3RHur++COG//JbpL15R4Lejb123HjSD7ONFrS8fx+3lhmbt9nAPBiC990J&#10;+ORlwt7WlvHXmo2FnfTs3lvGJhLcouOSkJSSgbjEFEQyescnpiEmLgX5haXIobllMRnGUoaysguR&#10;mprJBMSGmNYYzXUQzDQT5umBGD9xrNRDAnoY/19MoD8SQoORHhPFRsATzkyF1mYm3EZ2CPP1pcEH&#10;0uBsJRMM57YKoAiF+NKmI8Il8/PjOvNwsKXxedFAQ+DP7ezKaXizUfNjI+NgYQY7M1M2YDY4UZif&#10;j7qaWnS0daCpoQlltLHszBx+V492Vt4uGlIfIVlb18jPPejtGUQ3AdhV14q21g4Ms7L2ldejmn+6&#10;uq4MnYNN6K4uQXVUPOZogE00uOroSMbiWswWlSKVresEQThPYI0TgGlciCUCZZWGt1pWiehbluhJ&#10;T8ca36/R7AZog666BuhIzsI8x1+gDa0VlCPD2hGZjCzzFZWYycjBMs1wq7wK2Y6uyPMLxBLhO08r&#10;XSL8Vjmf2fw8BFkYI5sreJrjj2QWoa+4Aou9/Riqq0c8WyInI2NMtbWjk1Adqq9HX2UlhsrLMcTP&#10;jekZyOTKbCkqxBwtbaK2HsMEaT+Xc4Trapxxf7WvD5MtTfyuHKMlVZingd3tHsCTqVm8XF7Du7Ts&#10;T3YO8WplC/fY0CzSGFf7B7BFAz1eWMM7W/fw9t4hPjh4jA/3D/HR3UO8dWcP92cWsT82h7XeEcy2&#10;dGOFsXyPDdPx7j7eenhMy3wLa0vrSKUZZ1fTntqGUdA1itKeCZR1TqC8dRTRdR3wXpqA15MNGM10&#10;Q6W7CXFffwWv996jdY3C+5OHSPzyJez21xD/xfu4sd6LizstSP/Dlyj56mckv/0buBPwMis9cHvJ&#10;YT/+BEZ3lqCztIDyH39C3IMXCL/zDvJe/IBigjH97de4PNcNtaNheL5cR873X8D87jZUtoegKO5M&#10;sl6HqLeeYeKL/4nur/8O1aUe2L7cQsjLA6R8+TZu3ZmB48NFaG93Qnm1BmqT5TS+RuS+uQWjkTxY&#10;thXAnftSGG0pMjQQUYEhjEnuiGVUTIwMJxC9GCe9+T6MhkCzI0Ti+VuKODHFSpXGfTI1OoLfBbMi&#10;eiAlJlIyR3F8TRQRj0RljOJ0gt2dEMuIF+XLykqDC/VkZCNs82jnUTRM0V1JHLuLpdkEerhJkTSM&#10;w0YHsDJz+GABMndHzlfAzA4eNKggAtbTwZoA9UOIl4jfNEFCIU7YW3gQp8v5BfkiLTYc2YnRNL1f&#10;Hg2RRMFIjAhFZkIcMpMTEBUagLjoUGSkxiIqPJDL7IMgxmu3WHdo+d+EjKcN5Dpa4Pb6c8R99xNs&#10;330Cta1xeL7getxh47TXAIsXU5A7bIfG/XYEPhiF+Z0WXFurgcV6OyLvr6NlYw2mZkZsVJzYELiw&#10;EXHBbXPab6i4jVwmEtKykZyRj7jkbKaQUqTnlPBzLksO0ik2WYWV0nc5eeVIS8tHOqUkOS4cKfxv&#10;ubT0grRk6YHv0YRXGO1YrLM4cWae6yGRVl+QlsLhEpGTnETg/xJhxWtsSJAUZcWhCYdbNFJu11ga&#10;sXiSpBgnmiANouGHEoQCpgXcXuU5WagrLkQTZS2f0zxxeP+ApreGlaVljA4PSyAcGhjG8OAI6lmp&#10;KwmY1pZ25JHkZYxSNWU1KKKNFSTnoqGaUGzrQUdeJaoYT/OGGlDQT/sjAIvDoqSrP+pTklHAHWOZ&#10;EXiumObm4kqo5WON8JnMEidF7CUYrjK+LRWUIpKZvlMAkMOvl9ASGZe99IzQlpCOBQJwKacQGwRY&#10;pq0TMrmjLTEmz6XnYCEnB9uV1cjz8ERuYABmisuwyO9XM7OwkZmJ+bxshLNlLgoMxDRtaDApB9OM&#10;ux2E73RdE2Jc3eF90xKbfUMY4HL2sAXrJ1Ana2sxRsuKogE4W5igvboSA5VlGK/gMLTIAS6zuA66&#10;hwDP9uHOSDWvjI5DQ1Qc+vn/GqJiUM6o0JqYjPa0TAwUlaM4MhZ1iakYpPmKyweXOrqw0NKJhcYO&#10;LHT2YZfR+tnMMs1zGGNcNnGSaZMWeo/Qe7p5B2/v3sM7d4/w7uEjvNw7wJPVO+ho7EJ5cx8KW4dQ&#10;MbSI8sF51A4vompgEUWtEwhho2Uw14nbD6dxracaLrTL9n//3xH1629x+e4Irh0PQ/NON3xeHKDj&#10;b3+FGSvJuXvNMHg1B8vNJYTRQt2fP8Tp1TZc2GzHlcVGGO+Ow+34IUz3lnFjsRsJ732E0q9/B8PZ&#10;XjjtzML35WPob0zBcXsFTd//EXaHe3jjbgNkHrdCdrcWtkcL6P35P5D38ZfQ3RpC1Y/fo+79XyHp&#10;8Bki9o/Q/cffw+PhErSXG2E0VIyEuwtwHW+Gz2g1AkoyEEjz8Q9yZxSjhTm4SBUgLTZaemRqelwM&#10;akuLECkepM2KEOXvK1WCLAEO/iaiZAQBKSpKPCtSAAEVGUjj8/dEsKczYefNaEZDZExNInziCDNR&#10;omhyQYRYLE0tJiRAqoiigoXSKMN9vCVwiuOKMZx2DCEY7uVCy3FFjL+3dOY33Nud5mEFh5vmklV6&#10;MQGF8jthewKCvoxlUaGM7xmM1EnRiA73RVZyNEa7W9BUWYjm2jLkZiQhliAM4/xDOc3Gpho0NYtH&#10;Wlahs7kVzfXV6JlthVHQTShHBcF8Yh5BH3yMqD99i9vfPsO1o0kEfXwEi3uj0D3sRe7nD+H1fA56&#10;z4ehLk6UPByE6XIHog9WEbwwiyM2cE5urnAlbLztnbnc7rCyug0nRtHskmokE25xFIqUvAoUMW1k&#10;FFQit7wWaQVlKKxukUp2US0KShtQWtGChPgELn8QjS2IwPIntNkAEYA5CTHIS4lDcSaZkZbI7clG&#10;JDgAlZS0lqoatFM6Yrg9RUMmgCieGpnE0lFXjcF2cZFEG2aGB7E9P4f95UWMdbajsbQEHbU1GGht&#10;xlh3JzZmp3F3bQUPd7bx5O4eTnR3dmF+dg7Tk1PSM0F7u/swPjqB/r4BfjeLQVa8lvpWdLGCdjS2&#10;oa+zF31dvairrKfWFqCcoGkqLJYe3pw81YC84Qa0cYEKwiJQE5+IEu5suVRWcQJjjtArCAhCX3Ye&#10;1ooqMZudj1Sq7ExBIcFWgBXCJOamFZo43irBsMnhxwlLCYBJWVji52Wq9FZRNbIZdZOcHLFcU4Nl&#10;WuFSbh6WGZEL2AKmcEecKa/EcmYeVmhuaxnpWCnMQ5TVTWQz8qw3tGG7uRM9jNOTBPpaQzuSPLwR&#10;TXiNl9fQQPOwUNfC36oxkJqBqbw8JNrZIdTOERNNXBdswXrj4zHKyLlS2YDBzHzCrgAuatqItnUm&#10;DAsxQiDPEZw96anoSkrCAiO9uIbSny2npaYmahKT0J+dKx0iGCwpRgcttSI8Ei2Z2WimgReERiHY&#10;2h7VjA0tWbloy8pGByNfR0kJ2rncUnzPK5LgWBqThBqukwYaX0nPFMqGl1A7uoqGkRXUjayhcmgZ&#10;wZPjUN/ogPJSPdTHCJHHB6j71/+Aw4cvceloBOd226Rn/oZ9+ASNP/wGRmuDkDlogxJjkNn2PDI/&#10;+oRx6X3o31uAwr1ByO92I+1X76Pqt38lOOdwZq2epndIM/wAyuttyP7+I/T/6V+Q8vILJL31BTp+&#10;+Aec7+7izGYjzh52QPZBE+TvicdszsDgzizUaIsF736KoLl9FL/5OTIP30bxOx/CcmlQesCPcV8R&#10;/Nb6oN6WjQia4PzsLDYnZzAzzkaitxfzI2NYnZrEwugI5oaGsDo9hdK8LJpGFFprq7A4OoqZgQGW&#10;fiyNj2F2cACjnZ2YHx7CFitFXwvXY24K7SoAQ+0NmOhqw2BDPfo5bl9tJV8rMdHehPG2Jow21yMn&#10;OhzRtLSqAm4bNoidbBgrcjJRW5wvldL0FBQkxqIkLQnJIYEIpoFmRUWhNi8XdUwRxdwny7MyUZ2X&#10;g/rCfNTk56C2IAdFrPx+BHCQnzuK8jMQIuI9Y3NRVjKny2FKcxAdQgsiKO1v34Sm2jWYmejDydYS&#10;2akJaG9qRllxHmqb8+GfFoBztCWj1n7YPNjH5c0ByNzrherDMeT/4TMUfPUurHcn0Pj9e0h7vgkz&#10;/mbyega3ns0icGcOE7/7AR5cv91vv4W6/lFYmloSfgKALrBhffCPjENFSy9SCLfMilbk1XahsnUQ&#10;JUwbeZVNKKrrRH5VG6rahlDTMoCqph5UNfQQ3Iz6Qd402xjkJ8UjKzZSWk9phHox4Z6dGIdC1ps6&#10;7u+1xUVoZR2fHh7B5vwC7q4s40A865eQWxwZwiihN9nTjXHCbWaoD1vzM9LvR+vreLEn+gnfw+Hm&#10;GtamxgnAdvQ21qG5ogS1RfloLCvCic52gu2/rG9uZgGd7d0opum1EXjdnf2Mxe1oaWxHdWUN8vIK&#10;UEbzyeSGzhYbsaGGpM9GYLgrXJJckTJagZTaPHTV16EwMhql0bHIItmLGDUmaG/j4iC9tx8Gcxl5&#10;c2lotKY0GuCUOCvLCLtaWIaEW7ZoSUyRDHC7uBKThKy3vhHaUxlz/xcAizlfV09E29liobaa4xVj&#10;RUCV1lbkwxbf0RHzjNwrBNMqrWuDcFknHCNv3kSKrw+m2EpuM9YPcL4TtLD5ijokeXkhmnY6zkg7&#10;yuVaqm3CfHkdxgjeeZpcDjd8mlcAZpu70RmXgPH4OIwR1CM0u74EcaPIZDhdv45y2t+w+K/cgCOp&#10;SRjPTMUE308xio9xOp66OghzdUIfjbk3geMShF0crpsxoC85GZOFJSiKiIK2ggIiPT2lm0y00Yjr&#10;42NpjwVoiItHc2wCevl/G1LTEO7oBGttLVQVVaBvchV1E2uonthA6/Qd9MztoXlyCzV877kwBaWt&#10;NlyZr4DyYgsMHy7A5K07uPhgHJfuDsL3i2MYP5yjFUzDn/Ho2lYnLj3owRVaoREt7ObeKmI+/xDJ&#10;P32Jq3eGcPFOD0K/fA/Vf/pvsH1xHzJ3mqG42gXlKZatXiR99QFG//AvKPzkB+hwxzXbnYfenRG4&#10;f0ArPFqC0n4n5PeboLo/CIPNWaR89Br6E92wW55B+4+/RTQN16y/D66rE4RfJYz7K6DRnoVbA8Vo&#10;WJnC3iIrwRRb+vF5bIxMYlk8nHt6Djtz89iansF4V7cUkfxoXyO93fxuDmvjU1ifmJZeN6dmsbew&#10;zOEXsbuwgLnhfvi72XIcT8KyD3cI0H2KwS5ftyfHsDUxho2xYanszkxhuKkekTTOXO4HdxcXpAdx&#10;P9rcxOH6Kh7v3MHD7Q3pod4PWBEPlpdRzkYzxNEF0+1deLyxjcfbd3C0to57/O2QlXpvbga7s1PY&#10;nZtkpW6WonFaXCTmx0ewu7KElfFxLNNulod7sDU1xuHmcJ/jrowMo5IgjWDUK8/IwDIbgf21Bews&#10;TaC9rwXKzoyrLf3wefUaxsc7MHq9iYuPR6D2eBIx3ObWe+PIffcY1U8fII6NmxP3B8O7vTBfaoPN&#10;UjfCX2yj+L1XmH35Keyc/ODJfdfP2Q72dvbwjUhAbnU7smq6mDxGkF3bg6yqDlQQguXNA6jpGkdD&#10;7wzfD6K2fRitvWygq1vRzcSzPDGKNTbKd2ZnuJ5W8IyN41sPD/Dq6D6e7e9gf4nblb9P9/ZIkOtr&#10;amBpxBIbsvurXMdcfy/u3cMzQu7R1haWx0Yx3N2G7oZaNBdRKErLMdzYhDnuQ6vcfo82VvH+o0Pp&#10;Mr1HmyvcZrNYJjBPtLV0oK25HX09g4y9Yxig8Q0wevV3c4FbelBOOOTTzPIIqPiUJGQUZfNPFiC7&#10;sRRJhJ1Logec4m3hkmKP2OpYRCeHYaC5EflhkSiOjmGrF4Y8aup4UQlmSqjGNMD+TNoeAbiSV4IU&#10;GxsCJ4c2mEdIVSDNxhmtyalYLa/GnZIqTNESw62s0UUQLhGQAoBrRVXIdWfLyNw/U1mOJcJkJTMX&#10;6wRrhX8wLesm51WB1fQCrKVlYZX2tEZIJljbINzZCe1VFVjiipmursEYITlHC4znDhTHHXqYRjuR&#10;X4JRNgLjXJ5J2twUx891Y/Sxc0JnaTXaqfATBNJEdBTGabhj4l5piQnw1tVGY2Y6RgnbaVrfVEoi&#10;JtjCzSQlYJaQnE5Nh4+GJrJCQzCQk4sBAcuYWPRxGgOc3lBsDIaSUpDj7y89J7aaVtuUlIbupGTp&#10;XnNdrGx9HL43Khbd8UnI9feD2TUVuHE95GXkYnh+C60LO2gm+AZWH6B/+QA1g8soGduA5UQ/gdOF&#10;C0tVkCEEb7wzi3Mv+nDqOY3gcAwZX7wH+6N1KMw1QWmlAXJ326UuLPIHvThLuJ3daIHJyy2o707i&#10;4mYXzt7tgMqjWdi9OpCAJ25nf4PTsX69j+s7w3A43kbOJ+/C+eEdnFttxeWHjVB83IbYbz9A9Idv&#10;IeLLZwj79AjqE+2Ie/YCnd/9BN31TqjQQhO/es4INoSI47sY/u5bRPX3o+rxA0StDsKrMg1l5RVs&#10;wUvRWFuL8fp2TLKBHmylmZdXobWYOz4buNyERKjKy8LdxR4zo8P8rh1zfUNYG5uSysa4uJflNDYI&#10;xE1CrpX70W1jXThbmzIu1eOusI0ZApamebBEwBFyexzuLivsvblZbNA0nc0toKukgvKUDH6/xGHn&#10;sUNobk/P4u7SEu4RbLvz8zhaXccxoRdg6wAbbX10lVVJ98sUgL1LkB0sLOIe57M3M43tsREccV6b&#10;rND+jg5wEo/J5P/d4DLvTTO+TY1in2C4y2XZGZ/APVrw0ewCphtbEWrvBFfLm2gqLcAejWeHgHVL&#10;SoVpQTX8999G8z/+OzIYg88fj+LiW2NQYSNkcK8fkc930f7+azS+/wz+e6PQ32jCzfvduDqSB4O9&#10;Lrg/3cfs9/+EoMR8ONjfRrAnl8vOAaGJmSjvGEZe0wCK2idQ3j2N0o5xVLDU8n3z4AKq2gnBnhn0&#10;T66huXscLV0jWJpdxPO9XRwuL+H+gnjQ0hhW2ACtjDK+To/jkLH71e423iYUX+3t4AkNbo8Nw+IA&#10;YSh6UdTUYqixkUbejuXBITzk+n3r3n0c72/j+d0dvLm7h8era9jm+pnu6kBnVTkasykRWWlYoCk+&#10;Yjy+Oz2BO+NDjMBtPYy1/RjsGaI+d6K2oh4dzT2oLq1HdlYRqqoaUctSWVGL2pYmFLRXwrcwBs65&#10;IbDJ8IF9ti/S+goQUxmP4HgfZKdFo6WkENlBociJiEQCW+EkWtc4ATpHuyoKDcNIFo0th+ASxmdp&#10;ifFsxltG4I2icqTZOaOelrNZWSsdA5zOL4KvuSnqaFgrIkYThIullcj38yMAzTHNjL+Yly8Z4CpB&#10;Xezjj2CLW1gmQNczaZWMj4uc/jqnk0EzDHOyxwpb8SG24BOsMKuE6TJLlji1zmXppRFO55dhLK8U&#10;g5zuEM1NwLnE1RsBVrboYcvSF5uIqbg4zHA5JxiFhxMTIR4kHWxmgfTgUAxlFxN6GZgmyGdTUrDA&#10;Mp+cginGaR81TcKWoC0owEBsNCZiYjBOqI3FssTHYJLRqcTbF3asKFWMwm2c7khMPAYJyX4CcjAy&#10;AkNhERjkOHmeXjC9dg3RbFSKucy98+uon91E39JD9G88RvPsHqqHt1A2vwvL+WFcvj+I07M1sHg0&#10;Ba23Z2H45QajaB+0H00i+v1jmGxOQ293CkGfPIL+wQQtrxfnt3sgc7cJZ+414I3tVpzd7pU61Z57&#10;2IELB/xtswEXD5ogt92B8M8/Q9rPf8StN+9AljHYaH0A+uuDcPr4AEqcjux6K82yG5rb3bh5vIz4&#10;L17DnoYXtL+F5h++g/7uGK4s1+LSdC1kp8sR/+IeK+ZXaD14juFn7yC3rxNnLpyCwsVzuC57CSqX&#10;zkND7gr0FOShK7qpnD8H9UuX4WJpBUNdPSgqysHAQBv6GmowuqYKcy1NWLJhsTU2hJ2JEWxMDHDb&#10;SB/WLAFuTrimIAsDXS0E+HgizMsbSX4BSAsPRYooocFIDg5E6n+VXDZ+NqYmUJA5B1cLS1Rn56CY&#10;lleSmoLqrAzaWDpKaO6l6eJ9NpqKS9HAxGHCBstKRwelaWkYb2/FRGszxmk2401NmOjowFhLMyaa&#10;WjBOiE919SDIyZVpQAkJ/kHoqazCMCv/WCMjOiVjorkBUwTCWD3fN7RghmaVFhMJPVVlBIhb84ue&#10;APzOLCUNTnPrCH7/bRgdr+DSkyFcfTWGxD+z0Tueg9WdLgQfzsLrcB6p7x8h88Mj3F7rhtJMJa5u&#10;N+Lq+ig6fv9vqJm8AxNTYwQGecDVxQMRqbmoHZxBWnU3Gsc20Tq1jeqBRTSMrKFucBEtIyvond5F&#10;5/gWuqe20DG8gOb2IQwyZS72dGCzrxuTNRVYbK/HfEc9phqqMFJdhmECqzWXiamumrCfxOOlRdyf&#10;n8Dh4iQOZiawT7ivD/dhpLGWYMtCOMWknKloZ5KGPtSL1d4uLLS3YKGjFSt8P9VUh+n6MhiqKiDC&#10;w5vzacZITSl6anNxYmxgAhPD0xjtH0dbYyc6m3sxQEp3t/ajvbUXtTXNqGYULKUNNba1o6itFukd&#10;FcgcrUNkdz6cisJgmeiOwJxI2HpYIcjPDfUF+cimAaYz6zvdtIDPrZsYSs/BNO0q28cXvcm5NDla&#10;WGE5Uu3tMMydZInxeIURNoUxoYpQEH0Ilzj8NCNhAFu1VqH35ZVYKCiWTqgU+AcQdGaYLS/DQm4+&#10;Fhhzl/ILUc4dJdDUAou0ui1CbIWmNZ+bzThdKsXYRHc3zLa0YYY7zhRhtlrA1rWsHrmevnA1NsFA&#10;STmGGLfHGIN7MzMxwB11PrcAFe5+cDc2RWdhIUbZqk7FCQMkvGLjMMroOpKQCl9G9SjCTQBwLi2b&#10;JR1zrBTzKcmYZ1ydJACDtPUQ7eyK/rw8dEdHYoLTGeN0xgjUiSROi9ZYRADaEoAlHL8tOQ2jjNqD&#10;CYzAcdHoF/YYwhIVLZ3wMVe9jlg2NmXF1eicW0PD/DY6Z+6hde4uGmZ20DZ/hLKlu7CYHsLljX7I&#10;LfbC+70n8Hz/KZr/818R/uEzKK+2QGm3C+fXO+D37lN0/vw3pH38Obw/fwcmL3Zwea2HljiKSxud&#10;0Hg6i4v3Oewj8dS3HqgxPsttNUH5Xg/Cv/gI8R9/BZsn+7iw3w6NvWEkv/8e2n7/T0h9+SGiXr+C&#10;3qMFnN1swZVtgnd7FHqE4fWtdhjdm4DCUjOUNrrhQuNQn21EwpMdFB0+QtjECLrYwl/X18OVyzJQ&#10;uXIBNy5fgOr5M7hGGKpfPI8bMmdx7ZwMNK7IwkRLG/KyslBVVcJVQu3K6VNQPvMGVGROQ+XcGako&#10;i8Lxlc6dhjZBqXddGerKitDVVoc8py37xhu4fu4c5M+chOL5s1Dk8IqchuoFGVxj0VNSlJ4FosL5&#10;6SgrQ4/lxpVLUOeyactd4u+EshhGRQVGamrQUVGGpYE+iy7UCG1TbU3c1NeGNYvZdSVY3LgGY/Xr&#10;sDXUg5W2Fhy4L94kxANc3aGlpIxrnI+9iTFsmTIcOA1HI124WxjDxdQQroSS961bcDIxQVyAHxz4&#10;qnRaBmbchzwCApHV0wXLgU5cmG3GxaN+nH5nFDIvBxD12QGKPn4E3d026DMWuz1YhN8hofXXX6Pg&#10;w2PIdebD6mgKns+OkP3Rd5j48Ldw8mEM9neBAxNYXG4pCsiL8q5p1A2voap/AU3jGyybaBheQePQ&#10;IpqHVtHGz00jy2jqn0HP0CxqS2nwbOjFs4cbkxNQnxyLxvRE1KXEo7+4AG352dCRvwhDZXkk+Pmg&#10;j3bemp+OzpJMDNWV0aDzUJ0eh56qIsz3drLxU4CF2g20Fmajv7IInQVZhGojRqqKMdtchb6SbDSk&#10;RnM7yyKesjBHAE7VlWK4Lgcn6iubJdgN944TfKNoru3AIFV1ZmwJg4RjT9cg+ll62vuQQ0jlVVbS&#10;AhsR01gI76okOOaF4na8J1xifeEb7oM4Rt5qRtIoGlVWZDSV/BacjQzRnUiQ8I8nOjqjOToZq3lV&#10;WCmuRIqtHfrZQonuLcuMnakubigKD8dGXRMWGWcWKqrgwla7IopQrKnBFIEmAFgSEIwgi5uYKmNM&#10;zcijGeZggcZWGxIOD0JmhKa4lltCAIrO07nYYmQqdHJHiNlNLNe1Yq6qFqsss2l52CIAC70D4Glq&#10;zg1Aw0vMQH9yBnoJrWFuqNncXFTw/4gHWbfl5hB4KYy+sZikAY6zjDDujiamwp0VL5pQGi8oxwxh&#10;t5iVidWcbCzTBqYTGYlpk/7auoh0csFwSTG62FqPEWwjtL8R2t1IfDSGUhJQEhgEE4Itm3bZkZaB&#10;YQKwLy4KvRx+ICwUw1w/g2wkCmiAwba2iPTzR2VZLTpnV9G5fg+d03fRsXiAvq1jtNMG82mC8W++&#10;gPYOI+vbR7SAeyj6/Z8RtvwQGa/fwdVV2t1BPa4+HUL1P/6Cus//hPijj5H/mz/A6ekxvN55B8m/&#10;/x43H69Cba8HcofdOHuvC3oP59Hxj78igjH40nI97N/eR+GvGGUXliBPkN16uoXOv/w7ql//jLT9&#10;T9D2q7/C69kxfD98Crund6BNy7i2U4MzexU4tVmLy6s1cH62jZovvoOluMvLYAVuDTbCfaoZVjGh&#10;OHHiBJQIGAEhddqfCuF1gwC8ce4s7e/sL0C8cBE6qtdwkWYmc/oNDk9TPC8DNcJR/QJBKd4TmNc5&#10;DQ3+psbpaCtchtKlcxznLC7zN1X5KzRLWegrKkCd7/VUr0JD/rIESh1FeegrKeC2ng4uc3pnCcWr&#10;ly/iOqelTSvV5HTUL5yFhiynL3sOBiqK0ObwetdV4e/qDPub5jjHceQEuDltfRV5wvIKh5PncLKw&#10;1qOlat0g7IzgzLoT6OkBDVUVyNFuxWV7oc4OCHGyhY+VGTwtjfneGn7WN+F5ywz+9tbIDg+DO6Xj&#10;6oVzUJS7DD0dLZjdvolbtTlQ3mnDleN+nHk1hHOvR2Bytx+l370Ji6ejsHlnCW0/fAy7xUG4PFpG&#10;0TcvYTHWiLJPX2PhX/4VGe9+hfGf/gdSimvg4moFZ3dvGmA+6odm0Dy2TvNbRmXfPJonNlE3tILK&#10;nlm0jq/T/HbQv3APjQTg0PIe5rcOUcskWBYbJXWR68nOQHtGMhqSYlEtbiuWEIPe0nzGf2tc53bJ&#10;jo/Ecm87pmrKaItMjv005vpi9BVnYISwG6orh7nGdVq8ngTJwfI89BVlYLQsl3WMAlOYgsmqXPSX&#10;ZsOQDY2vte0vfYf5ebQsGSemRuYl8A31TEjQa2/sRWVxPaE4gOaGdrS1dqGN0birtQf5ucVIz8lH&#10;OTU9uaYAcS3ZCC1LQFRJAsJSwxCTKDoi+iCXkS8lMgZ5rLh+jg5wZYvUkUAA0iJzaYANUUk0vkoC&#10;sBppDs7oTcnAHOE6m1+MTFcvlDDibdQ0EoiVmGfs9TUyQX1MAlZrqjBXWIAlRtfSoBB+b4oxQnQs&#10;uwgTOTlYpJ1V+gXB18AEk4zTi4zwKzmFBGAeNmmTeQ5uiDK3wkpZI+aLhIGWSF1oFvNKUB8WA1dD&#10;Y/Twu9GsAgwmpWOYBjbCVmo2PwfVNE4HbW20ZWfSxgg9Amuc2j2ekIDhhERCMQ2umhoIdXLCGKP9&#10;lLA/gm85M4MROBlzKamYycqGP+NPgJUNhkqL0UmgDXODiyfwD8cTggTgiOirFBgMK01txq8IdCSl&#10;oC88Er0R4eiODEMfDXAwJBTdLAWsHIFWVvC2tUdZYSVGN++ie/OQLe4uelceomP1COUjG6hYe4KS&#10;T76C7ZM7uP3RIRSebyL+x9+g7JOv4f/iEOc266Xn92odD8CF1uX54Bnqfv4XZHz0DTwePUPoO18i&#10;7N3P4PZsD5qsRPIHHZDZ7UbK918gfG4HNR98BoPDCRgfzaHgo1+h7Dd/Q9DLN2G7uYWoN9+H994T&#10;1P74NxR/8h0i7jxAy+e/Qcmnn8J4uRNXlwshv1WBK2sNkF2uQsCrPRS//hBGS12QmSiG1lQNHLmf&#10;nZA5g/NvnIGa7GWoETwaAnwXCDxC7zrBJQGQQFQmKJQuXoIMDU7mFIFJoKkRBpoEnwZBqcbhRBHj&#10;S0WA8PJ5yNIOBWDP0havEWTqly5Iw6kTaBoCagJYnI6Arbo0HRlc4OvJUydxToxDa9Tk77oXZaBz&#10;5Rx0CECdy2egK0fACmhzWu7WtyUAivlcOkvzZGwXlqN/9TKMVeRgTBAaKVyCKd8bKSvgpqY6EkOC&#10;pWOZMpyPOoHmoKshFSdddVirKcNO6xocNAkAzWuw0VVDiI0VHA0N+P9P4sLFMzDUUIUzYaoT5IAb&#10;q7VQezwK9WdzUHo2DZ1nk9B6NgKNZwPQ2GpG0a+fw+HJLJQfDMH2GRvLhTYEbMxi9Mdfo/DX36Hm&#10;+3+glRCzd6TUsBFPza8k5JZRRdg1jW5I8VcAsJ3Q65y+gy4mkJ6ZXel1cO0QIxv3MLt9iOzEZOT6&#10;uqM+Mpj1zh9NUcFkQhDFiK/h/hgqzkGQsy0blnMIIOBHKgowlpuBwcwkdGfGoy+D9SUjAUNZSYRc&#10;HqzYYNzS0kBnTgpGS7Iwms/UlJdMEUnCZGES5ioy0EMo3mbj4s+6t0CJWy7PxawA4MTQHGE3KAGv&#10;o0nE31H0dQyhsaoFNRUNKMovRTXjZE15LQryilBYVIxygiivthBRRTHwS/JDfC7jWEkqcrISpU6a&#10;jVUVKC8oRJxfILxtbHFLXQPN8SmYI6zyCMDKkCgs51djPq8SGc6e6E7OJNhIeE4/24UADA7HKmO3&#10;iMjzLFFWtuhKy8ISp7tYUspSgTIO421sjr6CMpQGRGCQBrhYymUNDIentiGG8oqxxnGXM3OlLjJb&#10;pZXIcfZAzG0HTGWXMkozOhPmSywrnHdNQDhs1TWla4UP+4bRE5uIiQyuzDSCKz8PDYSynaYWWhmL&#10;hwn4YUJLwG9UAmACplIz4a6hgTBnJ4wTvhO0x+n0NCxmpGEpNQULjNJTHDdQXx/e5jfRQyvtTYzF&#10;IKE3SPgNi7PK/DySlIgKxvhb19SQSdMTd9DpCwxFD4HXGRZCAAZLdxTuCg5GkacnvM3M4GRmgYqS&#10;agys3EHf9kOMb75Az8oDtC7dRwNNsGrrJbz52/W1ftx4ewHn31nkjr+G2G9eQVWc7b3fjnP3GmH6&#10;bBxme2PQ3ByH0+sjWB1uIfOHHxD6/hcwWtnC7YNlmDwaguJBJ87t9yL82w+R//IT1H/za+jeHYXP&#10;J4/Q/du/ofmrvyH/8x9R+fWPcN3dgf3+Olyf7sHx4S46f/cz0h8cw21rhRG4B5dmChD2ehsZX7yE&#10;0lQljB4Ow/LeAuSGS3BxOB+GBOBVBxOcJDQunCZ4aFuaF1kIJbWLBN8lGh1hpC4KYaZK07tKQJ6n&#10;ZZ05eYLR8RK0CCctAlSDMVYAT5PAE5amyaLF77RogfL8XoBJwOzG5UsS9DQIWG1OV4dgE+V/vdfm&#10;tAxkr0CWcD3BeZw7z7hMyOkRkoYcT++KDAxpf4ZcNgMWY0ZiDQLQ49ZN2FIGTnE+V7h8BgSgGe3Q&#10;TFUe5iqyuHn1CkwITRPZszC6ch6GBF+8jw+jNQHIcTQIQCctNTizwjtrEWyEn6OaEpzVleGgrgRL&#10;NQWEWFvCTv8XAJ7ncukqy8LDSAdq5upQ7c2DzvECPL96F7bvP8Ktj3ah9NY4jN+ZoeUv0cYboPt4&#10;CEYvZmD3egmme524MliCm6L/6MEmor/8HrPf/h4eseGwc2dSq25B7+wmilvHUNI2iUaaYO/SPbRN&#10;0/qWD9A0vMoYvIa2yTuE30MMr9zF8t4jVFBWinyc0BkbjFamxvZIP3RE+aON7zv4fig3DQ6GulBh&#10;QxTuasf6lIlxRuTJLNa79FhMpEVjMiUaM5kEHsHopqsDJ6bE0YJMzJTkYK4oC3MFrG/Z8ZjJiaMw&#10;ZaAlK4Hr8RwBeBvLlRWUoGwmUgKwrKAKotSUNTD+tqOjuZsg7EJ9VRPyswtRTDvKTs3mK+HHaJub&#10;l4m84kwERPrAyceWK+I2nNytkZEVz9+zEB8dica6WtjesmR+D4K/nQPMb9xATUw8pmmAWZ7eqAyL&#10;xnJBNa2PQPQIZCXPJtHzGVvzGEWDpBMSazTA6XwaWnk1wu3sUEoLWq6q5oKXY6O6AdURsXDWMUAH&#10;rTHbNxjt6ekYZ4xuCI2Fl44RBmh+a4zUW3kFWM7OxSYBmOnuhXBbJ2zVd0hnl1cLaJOM1Cscri44&#10;ErYa2qgjSOfF7bwSUzCRnokRxvMJRuCmyFjYqmmiPj6ZAEzFQHyMBK0RYYOJCdwgqQQvWxjb2xjM&#10;LcB4aiotMEUC4ApBKI4DjvM11NSEkd4QzclJ6E+KwxANcIhxelQcC+Q0u6IiUeIXAEfuxGkEXkdS&#10;MvqCIyTj6wgj/EKD0Bfgj24CsNTbBz4EoBvXtTgJMrC2i3buZCOrTzCwfozurcdoWjpCy+EnKKN1&#10;qewPQe6tSchyB1c9mobCaiuu7jbjykErzmy3QWmnj3FoBjqPRnBhrRWKBKbB/jJ0dpYJz0mYHS9C&#10;+8EgZO924uLRABR3hpDw2ftweLguXTpn9c4uUj/7FL5buzCfn0Xhb75B5NMH8L+3DsPVAdpeO1ye&#10;b8DuwRyM1gdxaUncYXoAiff3kP/oKaz2hnCRNvjGdA0s7wwg6vESjPqKcNFOW4LGpTNnpGN/wtzU&#10;aVrXLzACEzCafC/sTkBGnAhRJATPM/4KAKoQUhr8rE1LVKflGSrJw0pb/RfAcXgdQk2L05AlDE/Q&#10;GM++cQrqlxl3JQC+AR2Oq0eg6nC6AoC6BKCAqYmCPBQvXpAAePbMKZrpBRgQomaEqwEBZiBLgBGs&#10;RgSjIb9TI/AEAG2MjSXQXjn7Bozk5GDKGOxooA5T5YuwVGCRP4ebCjIwl78As6tyiPPy5H++jPM0&#10;QE0O66qjDifanpMmwcfipK4IVw0BQUVYqVxEmL0VbA2NcOHUG1DgfA2vK8DDQg/GZhq4lh2B0F9/&#10;gJg//Q52bz+F7osl6L43A7OjUWR9/QDGj/vg/NYyGn/8FO6HM7hx1IGLd+qgv9ENhwe78Hv1AWb/&#10;/p9Ibu+BhbMrskqr0TO9jsbBZXTN7qNzfg8tk1voXryHyd0XaJ/expjYD2fvYoBgHF25jztHr1BF&#10;ABb6OBCAQeiM8EVXtB86o33RGe6Nnmh/9NHyHIz0oaWijBgBwHzGWMrVeAaTVhqTV2okptKjMZ4W&#10;h8GsVFgpq8DNwBDTtMFZwm86PwNTOcksCZjIjiXo0lGbGg09mrX3TQsslpdRsFjPy1J+AWBDdSsq&#10;S2h54gxwSxdaG9tRV1XPKFyFav7JLAIwhpE2KSkeCUmR8A9xQ2kVgTU+gOpa2hPzeRIzvJOzPZJp&#10;RyXM2HaWt9l6BSDA3pFKboTqaJoSI3QeoVhBAM5nl2OBFpjh4oOasDhM0si6UzKR4eaNZHdvrDW2&#10;UmGLMFhQjBAHB2TSitaq67BYUEII1qI2Mp5GpoOW/CK05RSgmVGzPyMPzRFJcNPUxxDBuMY4u8mV&#10;vU4D3CipQqaXH/ytbbHfNYhpAn25gAZIu1stq0BzZBwsr6ujmjG1m8AcIPjGUhiBGW0nOH5HQgpb&#10;aFVURtH8MghsmtqIsD9CcFQ88YvDe2ppwdWMMZrmOE7rm0xNwsJ/AXCWwJtgJA4lsOy53I0cdzBV&#10;nD0mAGMI0+hoDBN+fZxeIf+r1+3bCPN0Q2MclT8sCp2hYeiiXfeEBtIIA9AVGEhT9IePuTls9Q1R&#10;XlSFmbsE3twddEzsMQI/QM/WMaq5YzY++hgFX/0a1x/P4MqbI9B+cxVJf/4NrAmjq3cYPfcaYf7W&#10;LlR3Z6FK+Gm/HsWNA8LwxQYUN/qgsNEL5d1BRuQpqNLQZI96cZmVRfvpFEx3JyC32gy5J/04fzQC&#10;hf0JmO9PwXJnAvqbI/A92kLS40P4P9rGrYezkNtugvxmDWwOhqG03MjYPImyp2+i/vk7uLVHqC6V&#10;QHawEpEPV1H6dAc3OjKhnOOOk+dOQvYU7UxEUwJPjXZ2/eIbuEZICZBpEigajMBqAoAyMjhNyJwl&#10;nFQJKQ1hbixqBKC+oiws1K9xfGGABCMNUPfKRcgTeAKAMgKAly5Jdqh5iQZI2GoTomJYLb4XRcDW&#10;+KoC4/VFCWYyZ09BgwA0IhzNBfDkaIH8rEdYG8tfhoEwTs7b/ZaFZIBinItcXmGAFgSyiaoszK9f&#10;gZXSZdxWOE/4nYEpI7TZVVnEentB9dJFXCBANbnszoy+DtqqsNe6CmdtJTiqK0gwdFSTg8O1ywh1&#10;EM/aMcb5k6dwhY2A4Y2rcLqlg1sEoH6QL5x37yD6979H2B9/A6UX01B5NYKrD4bh994m7I8nEPQ2&#10;95933kXbrz+TbPDMailcn9Pi/vJXZL/3DYa+/zf07r3CbXsPZJdUYnL9AKOrD1HZM48ORt2awSWU&#10;dE7TBjcwtvkYffP3MbX9HEMrh2gdXsLI9CbKM7NQ5OeC9rhQdMcQgtEBaCf4umIC0Rnpi/ZUpi1j&#10;A1zleo9wtsJ4YTIm8lhXMikcGdEYzYjiaySGKV0dGUkwUlCEh4kZpkvzMcmoO8EIPJ6XwpJMqaKc&#10;lKSTD/EwY8MhALgkus6VZmO2NA0nqisbUFJUiVLCLi+3CDm0vqLCUpQRCvmZBchIzJQAmMVKn8iK&#10;Hs/IVlSci+qaSqSmp6K+vgaFuVkIC/SDDSttVGQUoqKipLs5xHj5E4AucDIyR10cMzyhVxwah6qo&#10;JExnVhCAtUhz8pYi7ExxDdW3BCluPoh0csVQaQVzfwmmGb2TPHyQ7ReCWS7jdE4xFoqqUUMA2mrp&#10;opGQrGI8rkhKRVdmPhpiU7hD6GGI4NwsKcdWLgGYX4gtxvhcD19EcNp9NMtF/ueVolKqsrg1Vxma&#10;CTZz5WsoimEUJVRHktIxlpzOFicLYwRiR2IqjJVUkB8azu+o5PxtksAei49nicV0UiZ8tIzgTiD1&#10;5GTT9lIwk0wDpJkuZDBGs/GY5PryNzGGg74x2jIy0ZciAEr4iRMgsYzBMSIOx6E8KBQ2egbwc3Gh&#10;cXIj0/7aggPRTvi1hfqjM4TvAwJQGxYGBwN9VqAbyEnKxfT2I/SsPkLzOKPm4l10rR2iYecJwnc3&#10;cX1hALqEkfFH+9B7vYOkz36FwGcPcX6jDiYvltHw539C9MefQOZ+H+SedUFtXzy2cgA6TyZw6+ks&#10;LXAACvf6cOF4AGePOiGz14aYP3yEzG/ehwutQfaoGzIvxmiGfYj+5CVyvv0Wri/2oLfZg4j3HrMC&#10;/QkWtMjLmw1QvtsE/e0WyC5W4MpiNfI+e4r4Z3dwaaIcLu+sM3K1IXZ9GBb16ZBpjoV6eRTeIFQu&#10;E1ASuASE+Coi8HVCT10cTyOU1GTegBo/X6W1vUFjOkUAKnNYEZe1znM4QlOMY0mLEiaofo5Q4Ti6&#10;jKhXCb1ThMZZjned5qbF4bQ5vBahJuAnFQFDQk3AzEhRHsqM1xI0OQ1NQlSAzuTqZek4npHcBegz&#10;xhqLEx2cv+a5U/C2JgD/H8cAdeUuwpSx15QR2OKaAiw5riUBKAzQ9PJpmCpcRoyPt3RM8+zJk7jB&#10;5bTnsjvqXYejjjLjsAocNBh/tZT4qgA7gjTUlgDkPvaGNI83oKcsD3cjDdgZKOGWfwCqPv0J5i+e&#10;4tqLWai8xwbs0z1oP5+DI23Q7+Uakj56gq7Pv0Dk47sweTYFlZ06qMx3IP69t5Hz2Yeo/uIH3P/2&#10;X+ATFImkrFy0DM6hoW+ZoDtCk9QVhnF38wk6Z+6ih+bXPbOL+f2X6GAMrumcxPjCNgrT0lEY4I7W&#10;GIIvwpMR2BtttMB2ArAtyg/1McGw0tGEyuWLiHK1ZQROxXhOLPpSWfcIwAnCbDQ9AhNZMeig+Jjc&#10;UIe3qakEwOkSceMTmiLBN1OUTQAmYao4HS0Zybilq0dhsMBCZQHtLxOLhTk40dbciYbaFtRXN6Gp&#10;vhU1lfUsdSjIzaf9VaE4uxjpSRmIj01AcnIyIRiPEHERsrsbrKytERcThZL8XJgbGSAsOAieHp64&#10;TRA60bRs9Ezg5+ACa1b4iqgUdKYXoymjEDXxjKtZ5ZgtrEMyAVgWFCUBcCBTXCkSRO31RBetbojD&#10;zpRzGIJLXIUxTCCOZBRgtqCSkTqR0cEYTcVlqM3MRVVSGvpomM2ctr26Nrozc7BKwG0yAm8Qklv8&#10;LwWcToyLB0ZotYucxnJhGU1QXEJXyo2RADMCLpdRe7qoAhOphBvLoABgVg7a41Ngcf0GSgnIEa6P&#10;CQJwIpWmRxMUxwKnE7IQanQLlrTAtjTG36x06cSH6P4yRwDOpSRiigYYzA1gp2eELlplj4jAcTQ/&#10;0QGaFtgfFYEBRuFSGqCVjp50UX1JKGNwcAjaBfRCA9ASwh1FvA8KQn1UNMxvXIeRyjXkJGRjbucp&#10;etcfY3jrOV8foG/zIXoevQ/HpUnILLfB8Yt3kfq7n+H84hg5v/kMjg+X8AYBaPT2Imr+2x8Q+tFL&#10;yNwjyB53Qu7hIK7Q6AwZibXu9MCclUSddnhppxfWHz2A9fFdRLz9Lqq+/Q4Rnz2G3H4Hzh/3Q+XR&#10;BCp//gn9P/8bPB7t49J6GwxfbCLp0y8Q/fxNGO2MQWG9Ade26yG/UYmrK/W4NtvMeNyEK0vlsHk4&#10;Cf+jWRi1ZkKuLAQyHfFQzQsmAM/j0ukT0vE7ASI1mpuAobBBLdqdiKeaAoaEkQqhdYYmd5IAVOKw&#10;WgSQNmGnLZnjWZhcV4aewhXJGLXP0/Joa8qXL0nHGc/RmtTECQ0CUEf8Jsb/fxURuU2UFaVxTrxB&#10;0+Q8tQhAQ8ZeA8VLMJS/CGPCzZA2aKwgJ71qM65721jgtrmRBEBZLq8+AWfMYqaigFs3lGChcIHw&#10;OwdLxXOwkD2DW8pyiPBwh8K5C9JJkGsEszXt1ZaR10HzKhxpfvbi+B/fO2jIw1ZFFiHWt+BgZiIZ&#10;4yUul6GqIjyNteFqqgbDW7dQ99HXuPX8EVRo8rofT8Ppo120/eef4P5kGbcfTyP4rX30/+W30F/o&#10;hsvrZTg8Hcf5mXrILXXixlYfIj58Dw//A8gmMyIoHR0jjL9MHO1jTBojm2ie2Gb03UXL2DYmNp9h&#10;YPH+L2XpCN2Mxys7j1ArLlkNcEFLtDdaQp1pgN6Mw9y3o2h/sYGoiw2F6XUVKHE7xrnbY7KYaYyw&#10;G6b5DafR/lJiKSHhlKgYykw+waaPANr1dEk+oZeJ6UJCLz8Zw+kJ6GVinSEA2zJTYG1EHt28hbnK&#10;XMxXZGKlIA8npoYm0dvWi5aaFjRWNqKzqRN1tK5cVvwsVvKEyFhEhEbAx9sPTk7OcBT31vLyhg0B&#10;5+HqgaryciQyvrk7O8GTFVZTSxMa2pq4zvzuYH4TzlZWsGOlT6fBtWcVoT4rH/nhtKzcSowVVCP0&#10;tgPyfEOprZVc8BpW/iik+wRhkjF3NKsYMzTUBEbiRMJrjOAa5DREP7u6hDTY6OijhOCrpqF25JUw&#10;ejIK0zTt1LTRkpKBdQ6/qLjRfwAA//RJREFUTtvbLGKhrpdwug7a+tJD2xcIwKXCCswVMgr/FwBN&#10;ryojOywCI3nFGCH8RrgOhmi+wgC74lNheU0NxeExBF+2BMAxGqDoEziamIKxuDSEmVnCkRGnMztH&#10;uhRungAU/QAFAGcJQHFcMMTiFuzZIDSmpKCPVjgYG4XB6CjCj/E3Ikzq7FweGAJDZVU43LrJyB1F&#10;2IX8YoAhAWilBUomSCg2cL3bGejBQxwDTMvHyt1n6Fx7gMbpfQwy/o7sPEfl8hGCD+5B7tEYLH/9&#10;Apm//jNCnr+G/EwlLhJEFwg02Z12mHNnVzkcxPmHvTj/uB+XDrtx4+kETB8tQHG2FWpHE3D76AAW&#10;91YQ9vnnSPv8J7g/foqg109h/GgJV+63Q/ZZN87t9sLuxT3Evf8aGneGCdNunNhuh+fbz5D/6Wcw&#10;mxvAtZUWXF4TV6QUIuidXUR/8ByKK22Qm8mB1ngZbs604EJTLOEXi9NtMZBP88KpK2dxmbDRlmc8&#10;JYSk2CvMSsCNFUWcnNAisDRoZ6Lby1nG5TfeOAkFYYy0Nx1xsoPfqzMiW7DR0GU01aAVCgPUIaCu&#10;XbkigenCWYKVMNMgsHTFeIxhOgSijuguw/cCiOI7UwJQidH0FwCehhZhaCRisDijS7iaEIL6wggJ&#10;QHEcUJtR3cvaHFZmRpKZKnAaunK0RVqdKS3NTJUQvHpJsr+b8jIwJwAtVeT/C4Dncf70LwC007gB&#10;Z51rcGD0daEBOmmowlHjKuyvy8Ka4wdb3ZQAeP7MKcbsU9BTkoOLgRY8zXRhaaoPj8FOmBzvwPDt&#10;DVx9NQStZ2Mo/e1naP3br6Bx0A/9u8No/Pt3iP/iCVwPx5HKba642ISLy9UE5CSC2Igt/PH/QOPi&#10;FuLzS2l/c6jqWqDpHRJyD9E0soEaGuHUnRcE3yHN8C76F+5j+fA9LN17hdXdJxIA8/yc0BQl7M9N&#10;AmBHDJNNXAC6k0PQmBwFM7VrUKDBJnk6YaowDZOMv2OZTEkE4GgqYZgaiumsOLSnZ0CPAhBuZ0PQ&#10;5WGyIA0zjMxjHH4oNZ4QjGNyzEBzeiK0OVyQlfUvACzPxLIAYDMB00DYiFKSVYhilqyEdET5hyE2&#10;NAruTm6wtrSBs7MrnFi8xfMNvP3hTkuzt7KHzS0raN1Qg4GuDs3PEoaGRrBzsocdF8jdzh7WFhZw&#10;pCnGevmhNC4FldTmYsKiJ6MUA/nViHb0pA5HUnGrCLxyxrpkpHsGYaq8ngtfxAhchyhHV4TZuWCi&#10;qhHDBbSz0lpUJ6ZzJWmilCASQG3NLkJ/ThnqolNhTQA2087mOOxKIaMugbZVVo2KoDDYauqiT5xd&#10;JnxXi6sxm1dIEyxhy5MIUyVVZISEo4dRuj02icot+gIyBtMmuwVw1bSQ6ctly8hDf3Q8hhJSGZMz&#10;MEQ7HE/IQCjhdltXl/E2C5PU/IWULMyK7jBZaXzlRiH0QswsYKWhi/rERPQmxkkAFJfADdL8+qMj&#10;0UujruIy6BPGPk5OqCLkOhmB2yUABkoAbKWBd4VHoCYiArYEoKU2lys6GXN3aH17tD8aYDt3OtEX&#10;sGLjMap//B1UXi7g0jtj8PryNdSX5nB9dwAaD6dhdLCFEH4nvz+ISw8HIMNKcGGvD0o7nTA+HofZ&#10;4TzCP3kXPow/tf/yDyR+9gluPXmI2B++h9rhLM6vdkD78QY0aQ8Ke60wfrUJbULz/GY7Lt1vxYXH&#10;zbgg7jb8dBuBD3Zxc6EfSnN1uH6nC9obg0h89ghl774F85VuyPZnoOCLh/DaHMDJ1micHkmGTGsU&#10;lFM8cIYAlGel1iRkBJAkGyMQpFhK+ImTE9qEorC6q4yXIgKLIk8oirPDmjLC5i5A98pl3LxxDfqM&#10;pmJYLZqhHqPqDdkrUmwUxwAFaMSJER2Op0tQ6V3ieAJYLNJZYMZtc6Wr/zcAOT+ty4SZsEApAssS&#10;fAJujMWMyUayF7l8Z+BrcxP2lhY4TTDLcln1OJw54ed10xQ3r1/9BYDy53GLFmjByH/zqiwiPT0g&#10;J3OORncK6oS/veYN2NMAHTUU4ayuBKcbjMJqinylASpfkQDoaGGKSwT+hTMnpQbDx8QAAWb6sDS5&#10;htvVqdDcnYHRm/tQe7mECy9GafmzyPrmGLpPB3D9aADGd8aQ/5v34bs1heG//ATT1T74vJpH3Vev&#10;UHj8Lia//x9Y+uxHJFY0oW+O9jexg8ahbVQQhH3c79ondzG8+hhT20/RPr6JsfUnGFplg7z6AGv3&#10;CMa2dmT72KMp2gttBGB3HM1PnASJ9Ud7QiBqaW3GaqrSoYx0H3dM54t6Fomx9GhCTQAwFuMZkZjN&#10;jmcSjIW6nAJCra0wTQBOFaZjMi+BCTOehWKSlYRZxuLa1DgCUBX+N28zAudhQQAwLxcnups70FRV&#10;h/yMHMn4ooLCER0cAX83cVNIHwTQ/CLDIuHnHwhf3wDanz9srRxgx+Lm6CEN4+3mCX9vX9w0M4eL&#10;swt8/HzhxQ3n5+aOYH9/JMXHozA5DXlxiahmZG2vaERvfg3qkgtQnpqHsqhUDGVWYDK3FrUR6Yh3&#10;8cNYWT3NqwwTJTUItXVGqI0zRsob0JNN08sqRTkhaqB8HXU5RWjPK0MDodWZWYwGRlFzVQ2URidi&#10;obQB83lVLCWEXTlqwmNheUMLPRx+Lr+CEVlYYDHWCkrY+iTDQvUGEvwC0V9QhtaEFHQRgD3pWRjJ&#10;ykMXAXiT80uhiU5k5GMwIRkT6TncMDk0tyRMJmcixNwMN3W00Mn4LrrBzNNCZwjAaer3XFoKv0uX&#10;AGijqY82tly9CWyl4mOkS+IGCMG+6Aj0xURLBqgjr4hgL09UMxq3BgShLSjgF/MLD0YTYdgVGYV4&#10;O1sosmKYq6kjJSwWExv30L//At3c4ToWDtC6fIDax28j8MWbUH42h4vvd0Fmvxl6d5eR/t3XSPvw&#10;fRR98h2Kv/odQj95B7rPVqH35hr0XixD8+kkFO924NbxMmr//q80x39G0a/+hrgvPsfFrRECcwy6&#10;x7Owevs+Mn/6Mwq//x28DndQ+dufkPvTr2H4aB76R8PQO+iFEu0u+tNXKPv2a+mxlnJLtXB8vIL4&#10;568Qd/QYpZ++hav9Rbi+0IDMd1gxqxNwZSAF58dScbkrEfLhdjhz8TTkxTE7uV9sTMBJm0WLcVTA&#10;T/cCASVAR+AJAJ4m/M6cIQwJSBGTNQS8CDl9eQUYKirAQF72l/grAEhTEx2ZT588KQFQWRqeEVhM&#10;V4BPTJuv+gKE/E6cUDFX+i8DFGeOaY1al68QgIy/AnzCABX5SvjoyfI7Wp7+ZRn421rCxtxE6jx9&#10;keapSwibM6IWxkbCUk0Jt5QuEn7nGYEv0ABlcFv1KsLcXCF79iwNkPDndB211SUAOhGAjmqMvjRH&#10;p+sKcCYA7VTkEHzbQjJAAUARgfUJ2ABTI/gbaeGWxVVoh9rB5cEmSv7ln5Dzlx+h8dYmLj8fhtGj&#10;Pug/7YX71/vw/OAQpb/7GmN//hkFL54i/NkObm92I//dh6h492MM/uHfsfb7f0Xd9DqaRlfRNXsf&#10;TcPbaB7epPHdQ5dIILTBkbWHfL+Dsc2nGOY+OcNEsnH4CiM9fcgPdEV9pCdaw1zRFe2D1khvFh+0&#10;xPihMS0WFlrqULlwAZne7pjNT8NECiUpneYnGWAsprJjMJsTj2oKgsG1G/ATV4WVFtACMzFBAI7S&#10;AAcJvfGcZCkCV6VwOLUb8GUanS/Pxhy/W8zOpgHWNaKqrALV5ZXIz85DWDDNLyIWuQRKiH8I/Gh7&#10;/n5BcHXxhK2NIyIZAeMi41CUU4xSGlY+jTGbUdHH3QNB/gFIiIlHVEQUosSlcDGJhF8isjLFIyIL&#10;UFNIcJVVolVcclfWjDpaWEVRFSppek3JRehKK0dFFE3K3hNDZQ0YzanEFF+DCdtYBw/M1XWiN6sM&#10;/XmVqE7Jga7iNVTRxmqSs9GQU4Iqwq80KhmWWvoojEzEPOcxk1dDE6zEIk2wIjQGvpa2aM8UN1ao&#10;kq4dXswtwBoNsYPLKgxQ9F0cKK5Ac2Kq9KwR8ZyRvoxMdCdmwELpOlukQOk2WN38n+JY4GxGCXoj&#10;kjGemIkoq1swY0Rp4/qY5LiznMYUQTiTSQNM5TBsBERMtlbXRTunKQywnwbYLyIwwScAKF4ruQ10&#10;Fa8iws9PAmBbYDBaAv3QRgNspv01sbTQCuPs7aTLskyuqSIrhjF7+yFqZ/fQNHUPndwp6xf3EbG2&#10;BZtH+9B4exHn32yFxvNx5BBQZd99j+hHD1H17Y/w2z1G6fc/0vg2cJ2x58aDUai+nIbiizEYHC/C&#10;dPkOKn787yj76R+wf85IdH8MmgfTyPvhG5T+9Fc0/fY/kPvht8h8733kPH8H0WzlM778CDb35mD7&#10;ZBGW92aR/Oo5aj75GiHHj3CBAPR+voXCDz/BzbkJKA1W4spIIdSnG6BRkYgLaW6QbYuGwmAK5PrT&#10;cSnEBidkTuDSBdEVhDH00lnoEl46jLfaLLosehIEf4GiKt//AsAzkgFqEEDiMjPDaypQu3SJMfg8&#10;DPid1Gn53Cnoy56HKuEmutqcpZ0pc3zRTUZEXdEF5n8VfRqkAaEnXk0V5KHMcU4STAKAmpeEAdL2&#10;rhKEBJuxOA6oeIVAlP3FAC+egZelGW4Z6uMUl02Kp4pysNZUlx6Eb3FDEdY3ZGGlLGLwBZhcOo3b&#10;KlcR6OhA8MvgMkF9jaZqo3ENdprKvxigBu2PBugqgfAKHK7J/2KA5qac/mlc4X/XpUX6GOrB30QX&#10;jjevQ+OWFuxn+1Dw335C9s9f4/bTHSg/HIP5x4sweTEMkyfj/O3X8Hp4B71/+i3qf/URPPamaYX9&#10;MLs3jqAPH8Dz8R4W/unfMP7oNSr759G98IDAe4ze2btoG9tEzwwb4sUjRuIDKQKPrD3G7L13Mb7x&#10;BGsHb6GntRPpXvZoENALc0dbqAdawrzRFMrPMQFopbVZ6+tChdE/gwCcz8/AZEoMDfCXCDyYGIkR&#10;RuC53ARUMAVZaOlKxwCnSvIwSCscy48nOxIwkp1MeUnEWEEK6jLjpccb+N+6SSBSTPjdSi4jcE1N&#10;DXJzcxEbG4tUGkoCgRXCCOZgT5Pz9EdmWg5yCa8CQqKstBKNdU2oq6hBWWEFstLykE7ziQyJREp8&#10;MsqLSpDL6FmcW4jctFyUZhSiMLcIxbSvktxiFGUXorSiGompuchLLUJlSR0aWrvRUt+BobpeDFV2&#10;oCg6A563HDFW044RcZywqIZG6M1YHIiZ6jYMMCaPlzC2ZxTg+iU5VKTmoC23DEUEUHVqPqq5TC43&#10;rQnEIkwWN2Iqpw7TBOY8TbIyMgFOhmZoILjWS2qxSjNczM7hayF6GGeNFZURQ8vtL6lCM224hfBr&#10;Jah6+DqQng8rRuAENy8M0vy6Y8UNClIwEpeN/sh0THE9xFpbwpTxqpmxeCIlnQAU0TcD01IETpGg&#10;GGp6EzdpqG00wy6aX19MJMHH6BsVhV4CUJwFFhFYXNMa4u2N+oQEyQBFBG6hBTYE+qMhyB+NIcHI&#10;oiGKa2FvaWogKSwOW4/fQe/2M/QuP0X3/AHqVvYRsLkO94+Oof72JE7tNcDh5UOUfPd7GGyPQ/FO&#10;j2RwDf/+D4S+9woyO/0497gXcvfacXmvC1cOhnD1/jgCP/oYlb//Nzg/eQKTx6u49WIThqvTKPv8&#10;e9T9/j8Q+Pw5tLbHoMUYnfLFCzT+8W+we7gJ5e0uyO60QH+lE8nbG4hf4rhLE7gwVwPDO32wuj/F&#10;2FsBixW+X+xAyNoATnib4kS8Dc7kueNiQzjkhrNxPTsIZ1QuQebiLwDUvXKOQJKBnrA/FumVn6VC&#10;cKkSXGfeeIOgOQU5QsBMXClgpAdjricDVRXaHeFEA7yppABtmVOEoTgGePH/jsCXL0Kb0NKmaQqw&#10;/r8BKN4bXrkCJRrKSUJWRuasFIENOQ19Wp+xIiMwDdCA7w3kLktdYaSTIFbmuG1swOU6AVkapi6H&#10;s9XSQLiLI0xpclbXaYTyMhIAza7IwOqaEiOwOw2QcZbAvMHltKMB2mqKkyC/GKAjAeh4Q5wBvgxH&#10;mmCI9U1YE7Kim81lRnwdAtnPwoQR2Bh+plowMFKHVlsu1F/P4uKjATi/fx8Zv/8Kt1+tQ/uwV7oy&#10;JOabF8j77C2YrfbD//ky/A5mobPRC5nlOlxYrYTOXjd6/vQTDr77EyoHFtC//Bija8/QObmDnuk9&#10;DC4+xODyQ0bjLan0LR6iZ+EI0ztvYuvhe+hsbkeGlyOaIn3REioA6EkA+hKAPmiK8EdzRgJua2vh&#10;+oWLyPR0o+0xPdEKR2mAvQkh/wXAMCwXpqE0NAxW+kYIsLTAeHEuJorSWSgb+ckYzU1Br+g3WJSK&#10;csZqQ67rQEvx1Ml0zBSKY/MZOCH69wUzcombFCYnpSI8LBo5jHDi7i9tLd2YGJ1DR2svGuvbMdg/&#10;Jl1zWpxPoNH+amlnHY3dSI5JQTWBUpRdjJyUXBQzprZUt6K+uA5VBFhGUjayErNRVViNvEwBxRKU&#10;cRqFtMhyjpefWYqm8lZ0N/SivqIBqVFJaM4pxWhxLSYZl0X8DbV3w2hVE/qySviH6qWzydqKqihj&#10;dO+izRXEpKGIcTQvKQuedq4oTsrEKCPwRF6tdIJlntMpCo2Hq7k16pOzsFxAAyTUV/MKWIrQl5QO&#10;Y2VV+Dm5ooXL35SWjxrCtYlA7UrJI3hLYK2hjVgvbwxm5mIwNglDcYzuCRl8TwAmZCLJxpYGqI5y&#10;NgZTGdmYZ4SeZaMylU47o/3NMk7H2djA+KoK6tnQdMeJ2BuOrogQ9ERFoIcg7CEU60MjGNfkpWtH&#10;62Lj0BgULJ30aA3wR1OQLxoCGBmCg5Ht6SlV9lt6ukiIisfs7iOMbr7A2PY76Np6gqq5LVR++hFu&#10;vb2Fa4+HYPn+Dvw/fA2Ptx/hym4zLjzuweV7tLwHS9DYm8WZu4M4/bQfFx50QO3hKFTujxKCI4j9&#10;w3dIpTFe2RmF5puziPjkTRret0h49RHSPv8GxvsLuHTUhbP3GqC/MwiHgzu4vtWHq4ftnGYtdDbb&#10;0PbRO+j75gvYbI3j4kINzi2U4vpiPUKf3kXZR5+i5MUj3KpPxqnoWziRbI8TcdY4meGK0yWB0GpI&#10;hn5OGC6YqkFNmBUjqA6NSsBP/zxBIr3/r8h6+YLUjeXs6dM4KfoNXpWHjZEBLPUJQDZO5jdUoSN3&#10;EUbKctIjFTUuEaCEnZqsuNzstNSBWjQqulfElR0yMGD01uf09cVwYn6iELKmV+WkY1QnaIwy4vii&#10;nJwUdcWlb4YEnjgJYi7mQQMUZ4H1COIARmBbUxPpJIi47thQSfQDlGP0VYDtdWXYKF+RzgSbCwO8&#10;cob7mzKifb2k/oby/J/qNFVHPQ3YaYjuL0pw0VSBk7oy7NWVYKMqB7trBCDn4XTLXDLZc6dPQE9J&#10;lnZkBj8TY/iY6sHAQBnXK8Kg+sk0Tr41hluv7qBZRN1vP4HuvT7ovTUMq4dTCH61B4v9fjgcjaLs&#10;i7cQ9eoQJveGoLBVDtnDRgR/8ACH//I/UTe3h77lIza6D1A/vIGuyX20jmxLnZ+7Z/YlII6vH9MI&#10;RX/Ax9g4eImuti5k+jijMcIHzeEEIO2vOZwNe4iP1M2rOTWB+7QOrtHUC329MZaZgPG0aAwmhaM/&#10;ORxDSTHo5/u5ogzkh4VDiVYfamdFMcrDSD4BWJCGMZrgeG4SBrPiMFORg/QALxhoXpMMcCw3E5N5&#10;qZSfdJzIoOn0dvWirKRSugnq0sIqdu7ckx6Cnp/LyEpAtTX3oLOtH52t/aitapY+d/GzgF8p4ZIY&#10;lUrrK5euJsnPLEZ2Sj5Kc/i5pJ7Qq0VjRTNqCaPKwhq01rZJt9QXpam6GS01bchLK0Z1UQPyGCfF&#10;/QfFWehM2lp9FmNzWjacTW/By8YBYw1t6Ce4RgjW+ox8aCqqoJhxs5t2V5dditLMIuTTPMN9aUeM&#10;wMPljRih/Q3xf0yU1iEnOA6ulvZoZVyWYjHtdJnwW88vRX9KpgRAd1sH1KQXoio5FxW0vgJOp8SP&#10;+l1UBycDtqS2tugn3Mbj09BH6PTTJrsJwJG4DCTbO0JH6SpKaYeTjP1ztMCZtDRMi5KQJNlgor2t&#10;dAeXpqQUGmAMeiLD0BEeLN0Zpjs6mtE6BvXiJIi8IjxsbVAfE4tGwq45IFCywOZgPzT6eaOFpppH&#10;QxQAtDYxQQaXc3v/KSH4GkPrL6VL4Gr3jpD+5Xu4cjwBtaczqP3Hn5D+ySeQm+qA/F1GmpdbiPrm&#10;I1g92YXa7jKsXx5BbmsEim8uI/CPX8L3w1dQ3J/E7dcP4fhwB7rPpnBpuwXZX32B7t//72j+8R8w&#10;XV3A9ZV+XN0fht0HR4j86G2Yby5BbY2VZbMVp+5UQWWjCc7zfXDfnoTqahNktmogHq+Z8d4TtHzx&#10;BWIf7cG5oxpnIx1wvjQQ54r8cCbLAydSnHEi0REySa7QLIiASaI/VAkvi/MCdL/YnhFhJ46v6Qsr&#10;5LoQ36nJXpKOswkDvK6oAHOanwbtzEhZERbXlGFIOzNTU2Yl04CF9g02NhdxjQA8+8YZnD8jri45&#10;Dx0CT8BOj/DTI1wNxfRF9L5wRrqyw4LTUqSZnTx9khH4DagTUuKYn+gGY0zomfHVVPEiQSiiMQEo&#10;ToIIOyOIxNnmK+fOwURVEbdV5QkuJdhfV2G5ytgrC4urF2Eqdxa3GIsjfTxwXU5WitvqXAZbrWtw&#10;1deAPe3PSZ0GKOB3Q3SKvg57voYQBOIBQDL8/wKAWlwOdyMd+JuJPnBaMNFThHqKO7TeHIfqe5sI&#10;+/xdlL6ilf30a9h9uAyFo0Za/hiMDsYR980DdP75S1S8/QwxT/fg9nga+mvVUNmsg9mjOUz8/Z8x&#10;+dYXqBtdQ8/SIVom9zBC++sl+Ma3nmJk9TGGGIWnNp9ibv85ZnYeYf3eC7Q0NCPb1w1tMUFoYQxu&#10;DvFETbAX6sP80BEWiGpKgXjGh66CIgq8PTGaEYeh5DD0xgXTAMMwEM8YnBxJuUlDVlgo1K4qEoC3&#10;WccLGHezMJ6TigHxe24ihrLjCMUUZBCAmmwgAm7fwmRBLqYYqxc53Imm+haME3adbT2oF7e+qmxA&#10;XW0zcmhzFWV1aG/pxWDfOIeZld53tQ+giZG1prKJcbgdddVi/FnkZhVLnzsIRvF7OW1PwLCSFldN&#10;MIq7zhTmlKGQdtXe0I5m0e2GAKwWMZiAbK3tlO5E01DfhnxG7lC/EHjYO8PF2g6eDs4I8fJDXmwy&#10;Ggm5ocpG1DNSq15RQHEqIyqXsyFP3CSzCqW0umAff6RGxKKntAZdHL6bpZeALqIluts4Sd1mZouq&#10;MZ0j7kRdhLW8chpgJltkxglLa9QRmGUCgDTUEtpiTVwW2jNLYKtjiGACsi8tRzrm1xudiP502iGB&#10;2pdIuyMA1S9fQaZvIMao1+J+gDPp4jZYKZhNSsYkPyc72rKiXEUZLa+LcOul+XVF0gJFd5eIKH4X&#10;jebQSKnTtZv1bQIwjtYXgkb/ADT50/4CfQlAGqBfEIr9CARWDHsLC6SHxGJx7T5qp3bROf8YrQsH&#10;KHv+DGaPV3Dm8TB0X62i6c9/RuKLl7DcX0Mcd/is3/we+Z/+CK9nb8P3sy9Q9Y9/xe0H+zi1NQzf&#10;P3+FmB8+hyIjsDZB6fnuEYyPZ2DycgWJH3yE4Z//TzT/7t9gtreEoI8fo+CHH5D3xR8R/+ozuB0f&#10;IfvX38J8ZxqnF8twZamMMbcVN2arcHGnBucJReX5VhRyOqF316DRk47zMTa4mBaAs+WRkKkMxfnK&#10;MMgUB+B0ljtORFrhTOAtKPpYQlVVFsbizK8sIUgjMqbxGRGAohOyngAX31/ne3Gm9RTjrLhTi95V&#10;BcnyhKEZiuNx4vgeX8XhCkcTfcbPq7hGyLxBYIo7yKhyfC1GUDGcHsFpIH8FWozX4sSLsD8BRlPG&#10;V2GApwm/c+fOQOPyL9PWVyAI+ZsAoDFNTo/DmxKCAtLiji2WRoa/AFBGRjLA2yo0VALQ9oYKy1XC&#10;7xLhSoNUOEcDVEWkryduiOON/B8ahL8dge2oc0OCnYCfPSFpp/ZLf0AxfoCNJcTzRi7QGC/IvAFt&#10;RmBvws/bQAk+Riqw1FKCV2EKfF/vQ+PxGhvFf0bvT3+D78E6dJ4Nw/mTLQS9twe9rV5Ev32Aqb/8&#10;Hr3ffQ7X7WGYbXXCdKMdasv1TAfdyP3+Uyx/90fUjG+hZ+4+OhiBx2iCY+sP0DW7K10FMkYITjKN&#10;9C3soXd2C5Ord9FW34yiADbiEQEsAoBeqAryQGWwJ+tBCCojQ2FjagxdRUXkeXlglAY4kByBgcRw&#10;lkjp+vmOqABaXgrrdIx0W7IIJ1sMF+YQgJSTHNFvMAkjHG8wizJSmoW8yBAY6WrAz/ImposLpGuG&#10;Z3MJwO6OQSniitLc0InezmH0dY9ianwBY8Mz6O8Z5ecRwrFVsj9RBOiaOGxnxwCGBicxPDSFluZu&#10;5BEcfb2jjMoTEizFsNWMnlXlDWig+Qkw1hJe1YzRBTTAEoJHHP9rreP3HK6+soUrpw2tjW0oKaRB&#10;VtUjn3G8KLeQUAuEj4M7gp29kRIcBX9nd6gpKiM9JgGdtMYazrs0m/E6Ox+ZjJ1Z8YzRhSVozsxH&#10;D+N2Fw1RADAhNJpWmcfWoxxTBNxMjrDACvQyPptcuwEHK1s0llQjh1ZXzGUsTs9FR0ENOvOrYa1l&#10;CN+bNuhOyeFGSEd/QhrakjMxVd8qPbMkxskFKmzZk5zFRmMET0jEREoKxlMZiWmAUzTBRAcBQEVU&#10;RESjM5pwI9jaQ2mBUdFoIwA7CMKm0ChWOtqAoQGqIiKlEx6/ANAP9RIA/dBGABZ4+UidfoUBJkYl&#10;YHqHLfY2W97tt1E2fwexr47gIO66/GQS+g9nUf6Pv8L6/ibCP30H9f/8P5H12R+R+uFPiGIJ/+pH&#10;hP3qG1jQ9PSPF6DwYAhXn4/i4vEg1D/cgvmH9yF3MAnrL54g4J03kcnoG/bph7i2MozCH79G++/+&#10;G1KffIWiD39AzKt30PTTz7CcH4L8fDmNogd29/twY6UGMpvluPloFHW/+hTuu+vQmmvCpUI3nEy4&#10;idO5AXijJBynq8JxpiYS5+uicIXlQr4PziY7QzPZGwqqVwigs9CWF2d1z8OIMDQQBkjQiGNwBrIX&#10;GGFlCLJTOH3mlHS1htTfjhZmzN+M5S4QVAQThxV3ibESV1YY60BF7orUcfoc46wqp6t+mZGaQPOx&#10;soKVtg5MVWiO8rISZPVFZ2pOU5mvb5wlNAlAdQFAgs5K67oEQAMunyEN0IDfGdIMtaRjgDRAUzOc&#10;OnFSuvuM6Ah9S/T/U1GUrvu1vK4IN0Mt3L6uAFMC0FbnOqL9vHCdAFRkQyeuN3Y20oa9sD1x/O+/&#10;ACjBj59taYQiZgsAKhDal2idmpyHl6kOQszU4W94HY76mrAO8IX7nTna/RQy/vQTOv/5P+F0bwWu&#10;H+4g49O30P7d14zA+8h67230fPEN6r95F567A/B9NIWA11swejCCc1uVsH+1geV/+XfUM220je+h&#10;aWgNQ/P76F/YRTejcS8BOLH+ROoOM7B8D/X9M9i4/xz9HT0o8PVAM42vMUycCfZBQ1QgCv1cWCdC&#10;UR0bCQP169zG8lIEHkiJwVB6LCUjAn3xjMH8vTsmFCNZycgOD4U2G7JYDycM5FNKMljXaIEjGYnS&#10;CZChnCRMlOUi3scdRnqaiHR1wkwZJSwpAoOM1SfSU3NocU3o6xmRoDfcPykBb3JsEa2Mus0E1Mjg&#10;FGanlrG1vo/FuXUMD0xiiKWrc1C6bX4tba69rU8CYhtB2tTQgSpan4jNYtiB3jG0NHZJICwvrqEC&#10;C+A1SHeeHuqbQFNtu/R9Ba2xtaoJnY2EIofpoJV2tfegu7mLEbkCpYysMSFRiAwMRVoCtZYx0tvJ&#10;FQWMr+U0y4y4NORm5CKHETWGhiXssKWwFHWMsu3ZZajNKEKYdxAygqIxkVOBGVrhbH4FW4IKtHBc&#10;PUZgPS0dNNEcSzlsYVYRY3UhmvOqUMeYbq1tAkc9MwzklaEnIRMd0UlooiH2E8BtjN5Rzq5QOi+D&#10;JDdPDGdyIyQkS88MGU5MkO7qPJ2RiQQHO9qIHMrCIjl+AuEXgc7wKHRGxqCNr62RUagJCIXhVRVY&#10;6OuhIjyCO0oYmgODpBjcFMTiF4BW3yDke3hB6dxZmOroICkuGXN7jzG6+wpNs0fwm5yG8ZMlWHx2&#10;F1av16C1S5Ddncc1xlCL430k/vgH2Bw9Q/IX36Pkt/8Oi6OnMH38CJk//w65f/gBGkfzOP9wFFdf&#10;zOHGqwVcPh7FmQeDuP3ZQxT84w/Q3pqF0novbh5uwvf4GfzfegWH+7vo+OkPiLnzCJajo9Dqr4bG&#10;dgPn2wS1eUan5VqcX6+Cz9MNzP/m13AfacO12nic9DfC2TQHnCnwxtmiYJypisCJ6jC80RiFc83R&#10;OFsTiov1kVDPD4L89SuEkAy05BhPCTNjAslQGOAVwpDRV1x+duPyOZwj/C4QcOIuz3rimBwBaEKz&#10;E69GBJw4LqfLcQ34uwkhdI3AEGdnxRnd6zStG4y+FjdUEeDgCH0mAxtdXUJQiTC7Is1HnNlVphGe&#10;OnsSZwgzbQFHfmd2TRFGV+VhoCQLZ3MjBNjbwlZXS7qEzsXCFLa09TNvnMZlcTmdsrwEQGvOx0FH&#10;A2GO1vA0M4C5kjiLzIaNcTeWsFK+chlKNMAb/G/2jL8ONEBxDNBJQ1kCoRWj3U3lK7DRuAo/61uw&#10;v2kGOdnLkGNDoMtpeZnqI9BYC4FGWgSoDvT4e+S9Zag+n4PTt6/Q+m//iYrffgu/Jzto/f4nNH/+&#10;K/gd3EHf73/Gwu//BM+7NP+NZuR/coCg4zXc2O2GyuMOqB0NoOuf/oDxF5+jbfIe+ub20TO5iZaR&#10;JYhrf/sW7mF4+QiT209ohNsYXtnH5uGbFJ5m5Hm7oTHEG/UhfKX5VTACl9EE26KCUR4VCgONGzR3&#10;JqXgQAykxaEtLgQNBGZTiB8GE+MIwyiM0eAiXF2goaqEeC8XDNIAB3IyMJSVgsH0BAxnJ2MoNxlj&#10;pbncDtZQ5TYJc3LARHEh63AyRrPjcWJsdAazM+Lmp+J5IKNoo8kJ62tr6kYRLam6oun/MjlhcAJk&#10;Iva28vee7mEJhMMEpADoCE1QRGDpmGF7vwS+ns4hyR6FNYrSQNh10TpHh6bR3tonRWlhk2K6bU1d&#10;GOoalEoPgdrC4atKatHIYZoJRvEYzuaGVrS2cjr1TbTDfDTU1KIkn5aYkY9GQrWytBppKRmIj45H&#10;JeNwYVIGavNK0c4oXszoGkiTzI1iq5ArnjdSjlFCcJh22MPIb6KhCRMDQ7SU1aOhqA45STk0y3I0&#10;F1Sjo7germa2sNM1I0xLMUKrbI9JRhOHGWS8b0vJQwzBJ25EGc4oPJTJjRGXJPUXHKT9jTAuTxLI&#10;iY6MyZcuIT84FG0EYBejekcYzS88Gu18bQyPhLg3oR4BaG6oj7LISLaSYWgKDkYTAVhL+2v08UO7&#10;XzCKvFg5Lp6HKuNbQkgM7j5+B0Mbz5AxvAaPB3egSnDJ0/40Ho5BcacTSrsjiP7NZ/D69H1c3lvE&#10;9QdrSP3xW2T/9vfQ3t9C4GefoPaf/zsSvv0dzI4fwfWLD+H17UdQPRrF5WfduPC8B8oPRuHw8SOo&#10;3p2A1dtraPnXf4H/83dxdqkXFu8sof6HT+ExOofIwwMkMUJprrXg8lw1tJY7obHegUuzFYh89z5q&#10;nh4iYaAJ6pHOeMPTCG/EWONcjjsulQRChgA8WReOkwTgqcZInKoNx/mOBFwvCoWCmizjpIjAtD5h&#10;dAKABKK4fZQBLdCA0VicLJA5LbrBvMGUIE8Tk4OxACABZSyskcOIV/FZHM8TXVeuE2wiAp+hOarS&#10;DrUIQU1al7W41vrGdUJQERr8LK4bFmd5xdlYXVXlX+4Gc+40NAgcff6mR+MS/QyD3FxgaWIEx5u3&#10;YMH9SuMi7c3cFA63LKVjk5fPn5Fu0X6TJdrZHuHi4gFOU9wAwVyZUKZBOhhoSY/zVLxwUToTLLrz&#10;2OmpEXQqcNRUgbOWCu2PSYEAFNZoraaIYHsr2BO0F2TOQo6GasTpezPm+xlqwt9AHV4WetDX1UTg&#10;dA/UXi3iEq3O8s37yPjNp4h78Qidf/gziml9fX//G2Lu72Dgbz/B78sD6L89AcvtbsS8s4OrRz2Q&#10;edKGS0dtSP3qLez9+A9Uj2yjY/YO+ue2GYMPML39TLoCZHDpAJM7T9C9sIPu6TVsHbxAtbgzk4cL&#10;6oNpfqGeqPV3Q1kAI3CYL5ojaIKh/tBTuwYdGmA59/v+NNblIE80x4SgMzGasZlCQGMclQDojBvK&#10;iojzdEZPXgZakmIxkMk6l57Iep2CjpRo1u0UJPr7QFfrBoLsbDFWmI/BfMpJbgJO9PfT9iZmpdLX&#10;PYQJAnF+ehmLM6uYnViSomwjoSXgV1JYJQFLAE7E5f8VbQUQRRGgFMOJ98UFostM+y8nTNoHGLFp&#10;iISj+E5MU4wnoCemJ4r43NrUierKOulYZDtB3N7QjToCWNyaq7ayXorFJVx51fWNKC2vRFxcAoqL&#10;ipGTk40smlhLdZt089aCvBKUl1SipbYJyRHxSItPQUF6DpLjk+Hu6S2BcLq0EWO0wMH8SqpzBUYZ&#10;zTVUVKB5Qw3tnGd7WTMqCb+SFEI2l/8lpxIR7kGI8gpGHc2wg2bYw3m2Enzt2RXoTC1EnLuXdOmV&#10;eFLbUGYeVT0ZAwKAiSkEYBLGGZcTHZyhcfkKcoPD0BqTiDYabTtLU0AYbTCKOwQByGU2VdfCLTMT&#10;VMbEojYkBI2hLIGBqPP3Rwvjb6d/CAo9fSTjVLx0EbF+4Rhd20frnafI3X0En4+PYf7ZHtSOp3Fh&#10;qwvn7nfC8pN91P/l74ysf8bV4xVcoNXpPF6C1uEa5DdH4P7+Mfw+ex9qh3egdbQO349eIvdf/wKd&#10;d9dw+rgTF58P4eKTMZw9Es8FaYV41kffP/1vKPjiR8jeGcbVvSZYrnTBdHIY/T/+CUPf/QSblQno&#10;LQ6igBUs+MUOboxUwIkgtp9tw636LJzxMsHpIAucjL6NN1Idcb7QF+eqwnC6KRInaX+nG6LxBuPw&#10;pc5UXMsPgfw1WcLul2Nt4pieKc3I6AqBJqKtOB5IKIo7s5z9r5MTAoAG4npcWpsxo6iwPyM5YYIy&#10;NMJzMBUwvHqJ1ndJ6jojIvA1xlstTkPcyFRLPHNESQG6nI4OhxHficvvzK8pcdqyOMs4fp7T0RCd&#10;rPm7OLusz/m52TvAi9vHUEsfGvJXoUmLc2E0tTWjAZ49C1mC15Imd+s6De4GGzvC9JYo15VgyVhr&#10;cvUi3GiDcUEBuEhjvHDyFDQZk29rqsJW+xrsaX92BJ6jpjKcddUYn+Vhw/FCHWwI3V9uuHCB60BY&#10;preJHvxMNBBocgPe5hqw1FaDQWoUjN7agtyzJai+OYvm/+Pv6PjmaxR//AGiPvoAsZ+9B9+Pd6SH&#10;Jukx8qo9HYHJwQDsH41C5eUgztEAzx02Sw9Yf/zP/1/077xCy/w2RtbuYXbzMQYJv/H1x5jbfVMC&#10;4My9ZxihAa4xpdRXViPdw5UNuz/qCUDR/aWapYyQa4kIQmFYADS5fkVfWAHAAdpcS3wYKjlMA6Nv&#10;a0wkmuNCpfv/Rbm7QYHbXUTg9swUdDEC9xJ+Q3w/kJmEgWzRnzcRCb5eEihD7Owwlp9LMEaiLz0K&#10;Jzo7ehljO9HXN4zhkUn0949isG8Es2PzjMFz6O0dQW/PMKYnFzE2MkPLm6XZTdHaev6v44OthFUD&#10;wSYAWFVaj7zMIlTQuMRZ4Up+FuAUYCwtrkYJSwEjZElRNcpL634xRtqkGL6U0CwuqpSmKaDZQ4ss&#10;5+e0hDS0N7WhorwKKcnpUned4IBgZKVmIDs9i3CsQXNNA2oJx0rxvIFqzru6BvW1jKaNjSjKL0Id&#10;fxcnfEKCw5FI86rJFM/WzUdrDu2vVDxKrxwqsvJstc3QSpNspPWVMwaXJOeilvG3Oa8aIe6BiPYj&#10;uHLLpKtO2hJz0BCbhWb+3plRgmTG62sKCkjksolbew3EpGIg9pcyFEEdj89AlI091C5fQmZgMNpi&#10;k9AWSvMj+NqCfwFhXUg4p5kMcw0daKndQD7trzYoBNU0v4aAIDQSfqK0B4Qj380HcmdPQ4VAiAoM&#10;x9jSXbRsPEL1h5/j1otDXH++DLm9fhi/uYlrjDsaL9fQ8Nf/hsof/gS15ys4+2QAcgdTsPj4GXTe&#10;XIfS9gCMDldg+9Yj3HxxH3q7c9Dam2L8ncS5N8dx6Sl3/Ce9OP28F2ced0PzwTRKfvoOXk8OcHG9&#10;E7ILTbgxXAfnoyWMcz7Nb30M085mOK6OI/Xdh8j59AUynx/iRksGtEcKcLU3E7IVhF2AOc5GW+Nk&#10;mj1OZDjhVIk/TjYwArdG4WxTDEssrgxmQ6U0FKrX5AgtcbZVnCml1ckThKIoEHC0NgE5DZqduA74&#10;FAGgcVWBABSRUpyUEL8TkgSgBEHCz4SfTVTkpHV4TkYGl87JSCdBxJ1adGmVmiziVvi39XWhSwBJ&#10;V4iwwunIyuIqXy8QiBc5rvPtW5yOuMKE81G+CjuLm/D38YeboyvMtHSgo6gIDxtrmOrp4xRBKycg&#10;zulZEFC3GeGs1VQZhYXNKcLquqJ0BtnFWBfRNMAzJwlzFi0ledjqqElngm1ofnaMvA5a4tZY1yVr&#10;tOZ3ES40STacAoCiL6ApgepsoAZfYw1EMFF48r25jgq0Qvzh8NYxLD97DbmHM7B7bwuz/+PviH30&#10;EC7H96CzOwrZww6Yfb4Ot9eb0Nruhe97d2D6aByXn/RD7ckItI8Hcft4Fst//Scsv/oKVaMrTCBH&#10;mFh/gN6ZXTQPr/D9Q9rgYwws7mJsZQ+LmwdorK5Hrq8nagK8UOrvgtpgb9QE+qAikAAMD0FRaLAU&#10;azUVFFHFRNQRH4OqiADUx4ejOpr1ISIcTVEhGC3Ohp+DHa6wQYlxc0Y3DbArQzyiNga9qeLO0clo&#10;5PumzFSkhIXihgoB6GiLicICJrhM9OYkMQKPTGFifBZd3bSz5nZU19CMRhlpuwdQVFiG1fU7mFtY&#10;wfz8ClZWtzA+vojxsWW0tQ7ydY7DzmJ2ln90YgEdBFZjDU2uvhMdzb+cVBGWmEsgVtOw6mpbUU2b&#10;KyysRGFBhVTKy+qQS9BkJeehhMYlQFlEI8tIyUFcVDwigiORGJOATMbamJg4BBEu7typYhkZ0xNS&#10;kJeejVJxs9bsXORnZSErPZ3LXcDplqEgVxwPzEBOVg6NtAS1FTUEaTtNtAuV/G+NXI5mziuJ8xAn&#10;UxxuWSHQwwt5NLUqgrGedtjF5a8k6Erjc+Bp6woXSzvUJNI2aX4NCbncQAQcId+YmodoN18CUAkB&#10;jtTxtCz0RCWil6U7MgEDEYnoY2SOdXbG5dOnEe/pi/a4VLQERzMCixgcRxuMZYsYhXp+b2dkDvvb&#10;t5HPHaAhKBTNNMY6QrOB/785MAxt/hEo8wyQbEV0eA30D0L/9B20bz1Fz6/+gPK//htuv3qAa/fH&#10;kf1//Amm7+9B5cEkHN95BKPjTZx/NESYDcP9J7b4f/0ROi/vwPzlLnL++CPq//G/Ie7zb5Hx04+4&#10;+WwPVw7nIHc8A4XDbig968Il2uDl4wHIHvRDea8XMlsNuLjWjIgPXzIOH0JlpemXi+lXJpF6fIjw&#10;tTmYDzVAf74V/geLMBwthtpgBs71JOFyXxpks31xOtySBmiLk1nOOJHvhhOVfjjVFA6Z5hhcaE/C&#10;pcFMKBUHQeOaPMwYV3WVLsKCNmdBQBkqMnrS4sTVFyYEkLiZwWlG2ZNnTuAGhzUhaMQZ2f9n0WeE&#10;NhInKuQIQYLrBiF3+o1TNMc3oM4YqsdpilvbaxBw4hGlblZWMGClNGDENRBWKK+AKxfO4ex5xu3z&#10;56CloiTd1MCQy6PPbWJtaMAoegsuVrawNTaRzmj6ONrDiAA8ceIkFEXHaRqJOAFifU0ZNteVCcGr&#10;hKASLDh/Uy6bm6k+cuJjpXsbnmbU1uAy2tDeHPXU4UqQ2agrsijDVkMAUB5WBGK4eGA6o7YAoLgd&#10;lpmaEtyMNeFnzDhtYAYfI12Yal+FEcEa//WXCPnD7xD182+g/3AUPq+XuQ0fwevNO2j679/B5q1V&#10;GNAOq//pSzgfziL5y6dweHMFqs9GYfl6EUaPh6B0j/Lyw2d4+MNfUTW4yJi7hUFxC/zFu+jl/jhN&#10;GK7ff4n2UQrU8i627z+jlLQi29sdlb7urD++KPV2RV2AL6qCfJh0glESHo7rygoEviKqI1k/4uNQ&#10;5O+BmuhQlIQEoNDXF51xEeghwCL5P9QUriLeww29uZnooO11pbLeEX7VUaHI8HFHTXoywn18pWkG&#10;O9pgorgA/ZlpFBdG4P3d+3j+5CXu7h9ic2sXe3cPMTA4ihhxgL6zD5MzixgZm0ZnzyDGJucwu7DO&#10;92Ooq+sgDOcxNDRFaxxHW1sfenpG0N01JJ34qKMNCssTJ0f6xUkQWqIAYEN9Oxob2lBZUYfC/DLp&#10;JqytDbRHvlbRxIpyypCTVoDCnBLUlNehua4FedkFyMrMRVYWgcYigJhCewr1D0Z6YqoEwzDCIdDX&#10;D6HBolN3KIL8AxHo44cwWpP4PjosAnGEiej3mExwxoRFIzchE2nhcYjhdBL5W3pcPFKjYxHFeBni&#10;5odwDz+kBEYiPzIJedHJMFTX5c51G5UEZAUtrT2rBHUJWegqqUF1EuEbHgMzfX0Eu7igPTkVnVyH&#10;3Yy54rWXEGyPiEVJdDRuitvyWDmgLS6d0OP3IfFoCYlDa3gi6rhcZaExSKDhhdP08gi/lqAINPgF&#10;MyaEoNybMcA3CB3+kSjz8IeduTEunHsDHj6eqJ5aRu2zDzD0h/9E03f/gYTPPof6/UmYfnYA5YMx&#10;mL1eguKTSZw6HsbZF4O48mICTr95C3qPN6B4MIvUf/4tKv7+D8R/8mtkffYTGn7+VzgdP0PUj79B&#10;yK8/hNbdIai/6Mflh00EYicuHXXj4kYNzm6XQmurE/nvfIiIt57j4mIlLszkQHaiDBmfv0LbZ58i&#10;8nAd5wZzoDhdAIWhNCiP5+JcVxJOdiZAvjcN5zLdcSrBFmey3fBGgTdOFPvgRLk/428YZNoSaIBZ&#10;uJToAjUlOUJOFtrXrsCCBmh9gTaneBk6Klekmw+IkxuiG8yZMwTg6V8AaCpuOip1S7lE4AkAij57&#10;4owxAUgDNFaVx3UFxlmZszh37ixhyOnxd3HTVTcrS/i6ukBVjvbHGGyiepXAFSc5rkL2IkHLceQZ&#10;ebUJQAPO31z0MSSMDK5y2GvXoSUvDwsNDUbqK/B2sIexniFOnjrN2Ma4zGmJs79WN1Rhpa7KCEwb&#10;JLAsVBVgevUynEx0kRASDBU5eckANWmztroasGN0tlRTgKOuqnT8z079OiyvXYWpymUEOlpzn/gF&#10;gJe5DkQXHw9DLelSuGAjI+nWWHb6N2Dh6IgAmp7tV+8j9W9/htnLZVx93AYFNnCGT0aR/9N7qPzv&#10;v8ONB/1wfnsR/u9tw+fJIsp+/RL2TBOGbDzVD9oh87Qbzq938Oa//idaJ9YxPLaJobE1dE6uYXjh&#10;LrrHVlHRMsT4u4vJzbvYOniOjtZ2ZHm6o4EwKw50R6mPK+oD/VER4I2GiFDk0QIVhIFfV0WZOAEY&#10;E4H6aO7/4f6ojghEU2wkWvm5NT0W3mxUdG5oEIAeGMjJRld6KtrSktGSnoLqhBhkBvigPiMdsRSH&#10;G9xmgfY2GC8uREsi61xOGk48PDpGZXkNpgi3Rw+f4ujBMfYIQ/G6f/8Blte2UUkr7OkfwfLGHUwt&#10;rGJ+ZQcLy3ewtHoH/UOTaGnvpT12/WKBHQNSbG5v78MAwdjYwOhLQAjwDQxMYGxsFk3Cwvh7X9cg&#10;GqqbUEIQ5mbko66yAb2tA6gra6TdZdH6slFWXInykmq0NHWgvbWLkbkLPW090m27yvJLCcsc2mIm&#10;aiprkZudh5zMHBRk5yMhKg5JBGUsgeLm4AgPBwe2wM4IlG7aYAkPFy+uPE+EeQcixNsPgV4+CCcs&#10;gzx9EMISRfjE+AYijiUjLAbZBF4c7SzAzVO6qUMzjbKeMbo2OQeV6bkoiU9FakgE1JSV4W1tg87U&#10;dHRExrOlopLHJ6ErKgHNETEojIiEveVtuJndRFtMGtqChPnFozk0Dk3h8agOi0JBYARSQmKQxOHL&#10;ImPRRADWB4SihnBv5mtTYChqA8KQSIimMQ4oXboAJyd7lG2sIfzlcwS+/gjlP/47Qj56H5fu9uHk&#10;wwFof7gC6/8/UX8ZHkeaZuvCsmXZlpmZmZlZli1mZikzxUoxMzMzM4NlZsayXYYqu7i6GLuqYXq6&#10;d8/ss8+51reecM3+fsQVCZGRkRD3e6946XkPVlxtJcTaMeNsESbTAqddqsCMC6VY/94Ajjy8jAMj&#10;Z/i6p0j9x7/gcuc9uD/6AP5vP0PwZ29wmFF60kAKJl3NwPhzKYRqAQyvtGBKRRA2DeZD/ew+tg80&#10;Y35TItZ0x2NJWxIW1qTB8nI/djXnYl6lFtMr/DCRcJxRFwK9eDuMTXfBuAIPzMtww4QAQ4zjMj7E&#10;FGPDzaETbkoT5DreFlML1JimPoXZjHpbp8/AqgVidlOwh59d2tmt4eMbCR+JutITRAxwrB6hQfht&#10;pWUJ/JRFIqosf8BwLaPwtmXzsZSgEJObwv0tnjudcXcKljLuHt+zG4bHjmHNsuXYuGwpoSUWSAgv&#10;XIAlCxZAZ+xYrFy5Aoe2b1Ha+m2fO1UZFHUTLW7jnNkE4VysmEZrZCy2NzHFxnUboDNmLGbxsY2L&#10;52P74nnYRvvbIQCU+Mtj2TRvhjJPyNEt62F1yhBrli7HZKaGpTOmY+fyRdi7ahF2LJ7J6DsPO7nd&#10;bhrkbu5HAHhs2wac2LeX8Xc8po4do3z2kzIZ0ObVtL+VMNy6HCc3L8fmdauwPjMc8y63Ytf793Dk&#10;7Q3MuF2KCTfzsOVOAw6ca8Iegm3xnXLMvpaD2Reysaw/E3Zn63FyuAK7L1dg140y6HP7hSMl6Pnu&#10;R7RdfICk5DIUlLWhoKkXmWXNKK3rRVhyPmp6z6KosRP13SM8l9OgOnEc8eYmiLA6RfCx8DY5jVBj&#10;A8TZWcCXMXftupXYuXE9tCz04+2skOFuj0xXW6S72iDdhbddbAk5J+zatBFL5i+Gs8FJ5En3UsIu&#10;3MEOzoZHEWBvDU9jQlWjgruVDWazwDI5IO0Fg5Dm6c70p4ZOO2NtcFAY+vuGcf3aLZw5cw6d3X0Y&#10;GBlFB42woLiCVK/l/XPoGTyD5Ixc5JfVoqiyDll5RUggzNq7+lBBgGZlFyjXEWUdG5eMsPAYJNL2&#10;CuW6YmG50qxFutgF+muVOSzUHhrE0fryMwtQTpAW5hQjOykXiREpCPAOQZRcJ2RMDdSEKF3vommN&#10;YoMpsSmIpx3GEIwxYYRrTBISaYrpMrJNXCqS+XwiYSrd7WTbxOg4JEREwNfFE7YsCfxU/ozHWgQw&#10;tgYQoO5OzrC3tMbRA4dw8sgxmpcZ1doCdkamLDnMuVjCw84Z3rTOyEAt4kPCkBgagRy+b2Z4LNJj&#10;EpEeFgM32tp2xp0jW7YhydULmc7eSHRwo7q7KHE3xcEdKkLswI4dsDhwGClOXgQb7c7CHkmMwPFW&#10;DvxD2MKf9ufBaOxsaQd/MxvEMu7G0UQTzVkaGpojzsQKQXwv+4NHYH74CLYsXYZDu3Yg48Z5HLw7&#10;jEW0Lc3PP+PEi+uYfLEAk26VYM7jaiy8WguHF+8j5dufYfjgLPTP52Diw3Lo3yvBqkft2HOrD9vO&#10;MvZcaseGq53YfbGPIPwbzO9dxaGRduxgFJ4+kMPXZWPycAqM7w0i8ukTrGjOx9SOBMxqSYR+dTzW&#10;dhRid0cxVpenYE1TNubVxWN5bQxMLtZgSoEf9DujMKU2EHohZpgY70ALdMG0HE9Mz/Yg+MygF2qO&#10;CTE2GE/wjUtywLhUJ+jzubkJjpi+dRmBx6hJyKyZNxVbCb+tEnNnT6N5SQPk6YoB6koEHjcGSxkb&#10;N4mNyQgtXDZwexmDT3ptKMPVy3XERYzAjEf6k/UVA1xCAK5fQMjSQtYtXoiDO3bh6N59OLZ7F82Q&#10;8Zvw2sCCbh6BNG68HqbJfZl8ncewScDKmLyWr91EK9y+dCmtcQGNcTYsTpzA5g1iZ4zA0/kagd8S&#10;xt9Vy7F7xVJslWt/83ms83nM/CzHt25SRgSaOWUq9MfpKQDcv3o5DtPoDqySa3+MzYvnYCs/305C&#10;dOfSuTDYsYUGKF3hdDFNb5zSJOfo8sUw2LAMBpsW4diWxTDcwvdbsxhrI5yx/E4LTv/4AcL++Wec&#10;fHYNmy+1wP/TJ4j56SNsvtmIOZdzsfxBBU5+NooNF0pgd68b+/oLWFAWwe5ZJ+bxP7T3RifSHzzB&#10;hVdfISWvATnV7UplSEXLIIqqOxl9B2h/IyijOHUMX6HQREJ1nLGXAAyVBtCMvtHGpxHJdai5EXyd&#10;ZfQpEZSDCLMj9LxckenpiCw3O2R52CPL3Ynnlg0jrBP279iGBXPmwe3UKeR6eyPN2wshBGAArTHE&#10;zRkaRupkXz8c2LwVk3THEoB7URQUiBw/NZIDVNCpb2zGlWs3cO/eAwwMDCEiMgp9/YO4ev0GLl66&#10;jjM0xLM0w6a2TsSR3PWtHXjw/CVGL1/HhSs3MMrnKivfwa+iog6Nze2oq2tRbtfUNKK0pBJpqdmM&#10;wFmETih8aHXxhFIdbbGzqQuNlU3ITiH0YqUWORl56YUoyalATUkD6suaUJZPMGbTKJNyEEXYSSPq&#10;cpqlLHlpeUhLSFegF0fgRROIAtQYgjOG1hnCGB0fnYhIbSTUbt5I4uvzeBwJUQmI4rYJcn0vOBLh&#10;LABksIbQgFC+JgQRIeGIJOTC/QMRGxKKQB/aKKNzBI8/NjgCIYRmmH8wQjVBiCCcAzUBCPRQIdIv&#10;iPsKQZC7D5K5n3RfLdIJ+ryoeJZWQYhm5PWk1R3ZvQ8Wh48jlJE4zIoRm4DV0vJCzKzhR/hqTKxh&#10;csgQpoYmCLBmbDayYlSwQRjNL9HQErGEZqC9I3ysbWglK7B1/QactrFC7pvHWHmtlkZXjpVX5M9Z&#10;gdmXijHrSinGX83Fphcj8Hn/I7ifuQPTx5docnkY/7gMU29VYi1NbtVwDXZJzfHVCizgn30pgbXh&#10;WieWXazFsoEi7LzQgK3XmjFrIFO5/uN6vg9uvSPY1FerTJ6zpDcFRy4041B/PQJfvoedpYWIfPMQ&#10;S5risbAhHMvKtZhaHYopPTGYmu+FceqTmBRlw4jrpFwPnFSqwsRMV4wJtyAY7TElzQ36We6YnOeF&#10;CZlumJHuhnlOR5QYvJmGtW4egUNQbKfl7eCyeS7jLiEk1wAFgNJGTwHg3FmEkozMMk1pmCwVFQKr&#10;DdyHwGoHrWv1koVKG0BpP7eIz6+lya3jNlL7u3LOHKxZuBBrCLS1jMobGUW3L12C2VMnK01aJDqv&#10;WERzm08YLZyLLYxuu9aswL4N67B3/Xps4Gu3LFkCo0OHsW7VOiWezmUk3iLX7gjBHYsXY+/K5X/U&#10;AEuNMOMsP9eRTetw6vBBTNQbD72xugoAD3G/+1csUho9H1w5n+bH9yS8xfTWStOZTRuw+495R6YQ&#10;gKv5mY+tZexdTfgRgEc3LeaynNCficVuJ7HlYTfWPhrFcZ7v8T//Cps7VxDw5gkOX+vChpvSC6gM&#10;q86XIPKrR9DcHIDl1WZsPl+MHWcLsa0vHfvOlsP/2V1UffwVzn/xG4q7LiGVEbis/Qzqus+joeuc&#10;0vtDZo9r7L+I5p7ziKYYeR89wv+xMYJMjiPSjAA0MUa4mRECGFm9CTALSzPs5P86ytUZiV6OSKUB&#10;Zrs5EH6OyHAVobDnOeWGnRs2YsvaDfA0OsX4640YJwdEubsh3N0dWsbcSA9XZIUEY8OSxUplksmB&#10;3SgK9Ee2xgfRXi7QGTp3Dv3Dw2ggCHNy8lBbW4/qmlrU1zeivb0XXZ0DtLpKxCelormjC4Oj59E3&#10;fBYDXJdXNyAuIZWQq8LI0DkMcekbGEF7ByNyQxtjdYMyt3AoIVOYW4LaygYM9dMs2/rRXMMvKbcC&#10;2Yk5iA6hoUWnKr1KGmsYsataUMrnclLykZHA2BufjdKcchTJNcb0PEIyX1mkrWB2qrRXDENKfDrB&#10;WUrA5SE/NR9ZiVk0v2QkxKQwHicgKSKBgAqjvcXAx0UFFe1T7aaGDy3Nx01FAIYhWhungDEyNAqR&#10;YQRjcDA0Hl7wYZz10wQSiGEI8vKHyskTgepAhPF9AxiBbQkxd1tn3pZRtFUI9qZhcgn1DkAS3zs3&#10;Mw91jP8jHf2IjY6Hyl0Dm1OW8LJygj+tMJJAlVFsklTBSCdY0xnt/bmN2kuDSC9fRDEGhzo4w8fS&#10;CsEnzaA9YYYI2qzdcSPMnz0XG/bvgVtNEU4+GMbUmyWYcj0XU/gHnXu/ltG2g7G3EVMvFvGP3g3v&#10;rz+F6b1bmDNUgom3CzHjfgNsv6YBfP8VDj04j1k3KrH0dgU23a7DxlvNmNabB/3RHEwbzMDOK3VY&#10;x9fN6UnC/K5YQu46HC8NYkFLMsZ1RWDPtQakfvsxdpRlIeLFM4Q+eQzVjYuYUxYJnQof6NeoMLM9&#10;FAvaIzGZkBujOo5xjLh6ibbQzXRWovDUYjX0GYt1wswwLtEe43M8oJfrAd0UR0xIdsSSeCdMWz1X&#10;qdiQyoIttDWZR3cb78t1PQHgUtqXdIMbwwi8jAa0WQGgwE56aAgE3w1T9W6Zis2MnssJL5kTZDqh&#10;tmKeNHmZpFSCyMCpy6dxn1xWcXtp6rKJNrd10SLMmToFY2Q8wIkTsIhxV9oK7lnN6LZ2LU/etdiy&#10;ZjU2rVyFTcuWMVLPhuH+A9iy7t31OWncvH35Euyine1eTiNjvN5GiMn1wO2M2ZsZ549uXo9TRw4r&#10;20sj7eWzaHNrVioTI0kt8L6ls5Sa360LCWi5tskCwXDPDmxf/w6yMsWnjAi9a+ki7KJh7lz8ro3h&#10;UhYQ03V1MFvmCh4oU1oB+H39Hdw+eI2NfRXYfLEO80aLsOFKMQyfdGPlxQrsu1iP0i9f4URvGQye&#10;tMPwfjM29GfA83ovkm7fR+LNpxj47Dc033iJ+OxGlNQPobbvEorre1HdMYr82i5UtA6hve+ycr1f&#10;bWCAGFMTRFobKQCMNDaC1uQUgi1NmbScoNZo4MD05WNqhmA7M0RySacZprs4ItPNg7edkRfkjwPb&#10;d2LDirXczgj+fH2Uoz0SaIHWBw8yAtshifE3SxuMbStXKqP9nNy1BQW+fEzliSS1B3QuXb+D0QtX&#10;MXzmPFrbOpCVmY0zo+dw4fI1nLt4DVf4/NUbd9DTRzvkyZuVX4Th85fRyzhc10jIVTeiqaEdTXWt&#10;yEzLQQXjcjqNT9rj5WUVooJQKysoRyUjbnMtzbCoEmWFFSig6ZXS7NqqWzDcMYi2mlZU0OpK8xiV&#10;k7MRwcibHJWMspwyNJU3ooVQrCFos7nvTO5bzE8qT5Lj05CalIm87ELkZbwDYrTE4qgkJBOAMsx/&#10;RhK3j89EWlwG4rSxCKWZudu5Qe3qgzTaqMx+p6XdRTJuR4REwNvdG472TvCWQVzVBFlwGFSeAkwN&#10;tD7BjNIaeLsQij4B8OY+ZEgwf4Ix2CdQGYxBTdPzdVcjRBUAD4LK080HagJNRr/xoxkG8P39+VqB&#10;qL+PH4IZySN5P1WlRdCxk4ilGSaFRMLP2xeh7irEEqyy1qp9EcFji3R0Q5iDK5wZiTfv2Y0NtiY4&#10;3l+NpTfrMfFKAfSvFmDi9XzMe9iIzbS++ZdrMe1yOaafrcH2a2exfLQOk2/kYPztAix62IOQX75H&#10;/re/wPKD+5hwMQ+zL+dgwXAOlvQUwujJeSxhKT97MAdbL5VjuUyJ2RYB/YpArGjLxfzWJMzqj4Ue&#10;l5VnKnFypBW7GrMR+f4TWHa0YnNBIvRKA6DbFoLpTUGY1hmMeRV+GOdxBLo+x2l7JgSdLfQyXKFH&#10;K5xQoML0skCMT3OFTqQlJiY6YiIjsE6iDcYm22JxrjfmHtlEQBEgtD6l4bCyTFWGoNrMxwVY48aP&#10;g874sVhGm5JBEDbMFgi+axO4QWkaM0NpsCxNZASAqwgdOUFkPmExwFVigYTdRgJkLbdZTftaNU0G&#10;OJ2KlQTfpgWLCLEZBK30BBmPZQsXYOOixdi+bCU2r1qDnRs3Ys+mzYThesbN9VjHGGyw9wA28f4Y&#10;mshMGVOQpriF77uRx7dZ2gD+Ab8dXLbMm4FjWzfi1LGjyvZjx8lxTcOhFUuUuYH3L1uAPUvmYhcj&#10;9C4a4UZGZxmI4ei2Tdi8do0CQH1p0yjtFnm8CydOxAK9sZjLaDyHZqjP55eZHseRm+dg+dVb5PwL&#10;yP3L/4b1s5tYNJSHnQ/aYP/0AjJ/+honnl/ArJFs2DEdHD5XjV3nKhH+00McOFsMn9E2VD5/heQH&#10;L9Hy6gcMPfkKyZU9KKjrQ+vwDUJvFKUtI6jtuYiyxgH09N9AHCVDY2jwh/WdRITFaYQTXqE0wGBr&#10;c7hZmuPggf04Roi5mshjZoixZ5R1skGygy0yXV2R7+mJdFrcFhY0C2noKjNTxLrYI5aWGM5tvE4a&#10;IEQGD6Ylpvp64/huKRhWwuzgLmQQfgX+KmQzBuuMXLiJq7ceori8GoFBobh1+y4uXbmORkbeM5eu&#10;kdjDSCLY1L7BNLomxuFrGBq9hDPnGItbOt41maHdVZfXoaW+DcOD53Dp7FWc43qgcxBDXUNoIfhy&#10;03KRSVDJtbtURtaCtHy0VjfhTNcgznQMoIsgbCmrQy0jc09LJ0a6BzFIA+3kPmsJvgjG09jgcEKw&#10;AmV5pSgkXAtzighZ6XlC4KZkII2WGuQfpNT0Sv/hrOR05CamI512qDSojkxRwBpO2MWFRsOfthZI&#10;SKURolG870sTcyNcgnwJJ+7Hn9YXFhSuDP4qQE0iUH09/OFu40EY+hKUKmi8/AjPMPi4quBHCGoI&#10;Ol8uHnYucLZxoFmGEKyR3E8EfGl4apqeSqAXGAIt47UXIevu4IJQAjbQzA6mM+fB/8hxBDm50zTd&#10;EeDqBX8ap4z358f38/XwJGw9EeTC41SpYeTqiEM5UTj9YhR734xgOUvmKTdrMZYQXHmvHavvd2Hi&#10;hUJMPJcL468eIOjrz3Hwdh8mXkuH/p0STBoux54bg7C4dw0rGHGn3CzEhGuZWHq5DP4fP0f6tz/C&#10;9r3bmNWWjqVnsjClOxrTG2LgcucCNndUYXZPCmYMxmFCVyIm16djTia/r2dX4H3hLNbFhmJDeRTG&#10;1qgxoUOLWS3hfD3tL80BYxz3Ql91EuPCzDEm1g7jkl1oe4zF+SroFfticmUQ9JKcoRtghIlaU4yN&#10;NacF2mBaqiOWOp7AYlraGlrfJp742wVic6YoNafbZs4ioGYwAhOAE3WxYinBRKCsJ/DewU96hsyk&#10;2U1XQCgWuHkRAUgDlOYmEwnN+TMnYaVcx2NMlfaA62mVa6XtoTKitEB0NgG4ELP0p9IAx2AKobuJ&#10;0Fk/dz5hJNa3WumeuG4+AbdwCQ11CSPnMhzasQvLCEmJ2jOnTGKEn0cAzsdORuHtPE6J0FsIwi0E&#10;olSEHNq0Hgd371IAKD1OFhLIR1ctw7HVK7CXkX0D33cn7U4qPlbNmoIV0/Wxg8+toU0KAPVYCMyc&#10;NBEz+V3M4TKXQJwzQR/z+fhEaVZz+ABMb9/A5jvnYP3FR0j9x/+CigZ/8EEv4n54i7SPvkLMww/h&#10;dvcKtt+swpyzqdh7pRYnzzZj+whjMAtE56udyHh4F2nPXqD0429x5pu/I7FliDG4FSUN/ShsGEBZ&#10;x1k09F1FTesZNDSfQRwLd7XBMcQaE3zGJwg+A0QYGyLU+BQ0RoY4sX0LVi5djKX8jE58XGthgigr&#10;EyTJdT8XOxqgE3IZcSUeL1k6HwsXzYW7iSlSVG7I8PNCoqcrMmh5Gb4+hKItZcEKu9atZlxeA7uT&#10;h5Xa3zx/jTKXuM7FGw/QT6D1MLoO0QKrahsQqA1HdkEx+s9cQEffCKk9iuHhi2hp7lb6+gb4h8NP&#10;IJL4Lv5WEn4KABs7kEcoldD4GisbUVVcjRLG1vyMAlSXVGOQsLt1+RbOD11AP+NgLR/Lo+3VFVVj&#10;lKC8QXCe7R3CYFsP18PobGxFX2sXepo70FHfjE5aZgENr5pxMp/HkUp7CwuQEWa0iA2PRVZKFmNy&#10;ESqKKxhno2BnYo0YgichLAEh6lCE+Ue+M8uYZAXGKVJ5EpUIV9qgJyEjAJQZ8GQS+JCAYIIwCBHB&#10;fD23UTEmezh40Py8lalCtdyfwM6ZYPJy8mb0JRBpgw5WjvBy9UYwASwNsINofDK6diiPIyRQGoBH&#10;K+0rHe3ftWl0p877a2iZ3MbZwBhOu3bBjlHJzcIaKmcP+BKCGntXeDu60yw94OnsAh9vT2g1vrRG&#10;fxzzdsb+kRKsfdCMjfd6sPx6B6ZfbcLUa42Ye62W9lfJpQbL7jTD+O0VnL4+ig1D7ZhzpR6rub3n&#10;V69w7M5ZTJWGr5fKMPliBvSuZ2POYD4CHj5D3J0voblyD3tGGzCDkJvSEIV93XUIv/0Ung9uYW57&#10;GqEWjxV9+bB5dBmbq3Lg0NMA89oy+FzqwZx8wqw1BBM6wzGxIxLT26Iwzt8Aug77MJEAHBshtbz2&#10;GEfYjc/ypAWqMLbQB+NKNZhVEYzJhONYRmXdICPoxVhhQqwV1kY4YNaaBVg5f5bSj3cbDW79PKnQ&#10;kGYos7GCANTjCa87cRxPpEVYJxFY+u8SGNLsRCYtksoQqRSRihAZjHQ546uM0yfNZ5YSqiu57fqp&#10;U5XxBTcQhtJveI2MBj1dYrBUVCzAnMnTCaYxyqRIKxfNx7bFS7Bv1WrGrRXYumI51hCUG+bMU8Z/&#10;XEs4Hty2HWtWrFDgNFe6ztFcdixeyIWvXTgX27mPHUsWEaSzlD7FBzesw1aCVW/sWEymwclArXuX&#10;LcYubr+ZkXqx9FvWn0C4LlBmspPBEmZN1GP01VWAOYZ2OoXQm0VDnSXr8bqYpTeBBqiHqeN0MIHR&#10;3OTsJWy8exWTbtZh1YNWbLrXTfvrQcYPX6Dk9fco/fRHRL1+jAP8fy1+WIk9d1oQ/+372DVYCuNX&#10;57C+pwAul9rhd2MYh1or0fDDT2i69wHiihvR2H8ZpU2DKG87gyrG4Jr2M2ijCfqxUPc7fgwJxgQb&#10;ARdpfgqxjLBagxPwJxSPbd2Cvdu24vDePTDbvxfexw8j2dEWqa4OSCAEE2l6yYzAcq1v7rxZmMPv&#10;QiUjKWkDoZXKD3t7RLg4I5Rx2PHIQWgIUJkqdBm/V+PDexHL6OtnYQpjvodOJeNrdVMHWjr7kZiW&#10;hfCoeDS1dTH+0uIu3cDZC9dR39CBmJgU2oofDSuccbMETYRdT88IuruH0NHaq/QSKcovh4wuIz1C&#10;woOilMoJib4D3cPoaetFJeNvdUkNctPzeLsKNWW1qCmuUeKvGGEa36O7sV0BYEdtM7ob2tBYxudr&#10;mzDQ1o2OujaU55QgKTwe+Sm56GvuQZ50sSNEpa+wRN4U7qMgk/Ga4PUlqELVwehr6UNOch6fS1cs&#10;Li5chuiKU8CWGJ0EL2dveHPJSMhgBI4kAEMZo2MI1ncjWwvoAhhvBbbyWhn4NZg2Fxscgwi/cOV5&#10;N8LRnvBT0wgjCePQsEgEEKQy17LUskfydbF8Pxl8wsrCFi72Lgjh4wEErcbXX4naYYzCiQG+CFf7&#10;wM3WEU7cTk07DHDzgg/h588/jqerG2ysLWFx7ASMDh/DlmgfbHjUgOmXi7H6Wh923boC/19+hOGb&#10;5xhLi5t9oxxWXzzHsdcPMbelCib37yL0t99g8uopfD/7AkH3XyL6o09xkBBcR0iuvFaCeRdysWCg&#10;CAFffIzoB5+g8dNf4XhjFHOqomF8oQlWI/1I+fJrWN0+j/EdiRjTFQPne8PIefsKexqLsTY/Glad&#10;VdheGYdJlRrM6InExE4u3G5WaSDG2O+Grs0e6DEC60SYYUyiA/QSnTAhwx3jcr0wJt8bYwnACaW+&#10;mMM4rB9njzFBjMqhFhgfY4M1uRpM2ruKNiXGNIcAoDEt4VqASKismjVH6dcr83VsXLuSoJmljO+3&#10;cY5c+5uqDFUvzVSkIkSpEKFxLWYcVq61EYALGXtXzSAkCVIZ0Vnsby3hs5ZRcp0CQMbhGTMwRU8f&#10;k/QnYzItazVBtnP5ckJsIdbPp3HOl+Ytixmh52HNjFlYO28+Th44gFXL39nZsoWE2JLFBN4CpeJk&#10;s3L9jybIqCyGumqqPjbJNqtXYxxj6+RJkzB/2lSsYAyfR4OTLnoraLELGaVnE2izBXL6epg8bizG&#10;8zOMnzxBaQcp4wJOmzgeM2Sh3U7XG4/Z43jcOozucxdCfecJTL76E2bca8HRT69i5+1hzDtfCodP&#10;ryHnq+/g9+Qptg5XYdHFQix/2ow5F4th8+EFeDw4h8gP38M+qTgbkZGja+F4qQWZ9+/h6g//QFrr&#10;EFIoQQW1XajrPIc8aRdY343OgUs8L5lqTp5ErIkZoiyMEWFtjGhzE0QyxobZWePojq3KMGZL582F&#10;1dHDSPB2Q6SNFeKdHRhrTaC1t0SorTVsjx/B+o2rsW7jepykNNifNsT2lcuxjb/DIbkEwe/u0MYN&#10;OMCCZBcLkr1bNmLv1vU4sHkt9q9fhcMyNmN8WjbK61qQnleC8upG9A+dR2VVA7ShUQik/QTwpA8I&#10;iFAaOstQV61N3Wiu61DWTU1dSsWF9POVEWNqqprR1zeK0ZHLGOgZRXN9B0ppg9KeL51w6WjsRGNV&#10;I1oJ1Dbe7qRRdrf0oLetD2f4ulxCLYaGVst95qfkoDS7WFkK+d7lBFoN36OF79Hd0InogCgFgi2M&#10;zlL5kZOYhVTpi0wAKsZJ++zhMUYHRCIjLhP56UWM38lKpUp2ai7SaYDRAqWIBJpkGuzM7ZEYmaRE&#10;9ZjwGGUyeAGhjFuYlZRFY8xSYrBAUOtHmwyMgNpVDXu+ztrMVmnWI32Yk5MykJSUjth4glamD0hg&#10;YRAWDRcCzEMskpYoUwyE87sNlEnoQ8IQouUSpOV+g+BmbwtXRwfYWdrCz1MFf3cPeNk7wsPWGR4W&#10;9rRGU6VN46nt+7D+wF4cvFCJaTeLseJeI7z/9iPcPvsOPu99Bs/nn2LpnV7MutOAfU9vYs+la/B5&#10;/gVSvvsNHp+9JCiHEfDpx/C//ATpH3wH2/cfY/HZKqy9yVL+Vj0WtGdgG//Q5tdG4HjzAja0l2JD&#10;cw78X1zF/qFqbOmvxrKWPOj3p0OnNRJmF1pg3VOPVeUJ2NmSheM9RdDP9sSUnjDod4RiYmsYZrRG&#10;YVqoNXSMN0PPdi90vY8plR06hJpujD3GZ3hAjzFYN48QLFZBt9wXE8r9MLUsAOPSXKCjNcdEgnJZ&#10;WRCmm+/FkiU0JkJjM9drFzCaEoZS27p42gxMnzwFSwilhYy9Unu7jpF5AyGzWio+CLy1hNy6udJg&#10;mUbICLWYFqGrN05pOjOPYFxFIK6dxqjMtbxmDWGzbib3xf0tI4QWE0bTJ0/FrJmzMVNqjvn4xsWM&#10;sQvnEX5zsHHhQr52NrYskoEU5mE593OSNrKYUJNIu5TbbaTtbWbM28Tj38DXrJvF9yNgZX5qudYo&#10;kztJ17xx+voYQ8uU7nNzJ+ljBm/PmTwe6xib5xGU0wlAmThJ5gKWa5h6NMAJkwhAglBGq9anKcrg&#10;CFP0aIQE4Ay9SdAfMxbjps3hb9aL9VL5dbkWqv/4DnG//w27r3Vg/rlCmD97gKOXz+I0/0dbz/N/&#10;dqEc066V4ciTTpif60TcvYeI/OA+lg2nYeFADBwu1aPk/ScY+PZXhPLcjqqoRUlzH+pogOXNA8iu&#10;aEZD25DSKsOGwPJhIe5x8ig8jY/D9cgBeBoch6PhcezauAa7t27Ctk3rcHT3NljQ2qSLny0ju8mu&#10;LTDeu02ZSW8n4/7BQ3tx6OhB7N68BQZ8fufmjdi5ZQMM+V3v2LAWB3Zsw5E9u7CbENy2ZhXNciO2&#10;rlmOw9u24MSe3dAZOX8Z56/cVAywlOBLJhzUqiBGtUgaXSWa+QHa2wfR138eHZ1DKCutR2FeFSIj&#10;EpV+vcUFlRjoO4u+rhFlyKwqUl96hNRwXVFWr8CytLBCqWBoZYRt5jalfE1+ZjEKaJLyfGUJvyi+&#10;V1VxLRJC45EenYqG8gbFDisJvRwCNiOZ8ZagK84uRUlGERK5nS8B1FDRwNdXoZTPVXIfdRWNKMwq&#10;Rlp8Ospyy+FLa1W7+aGqqBYVhdUoK6hS3jcrJY/7zEVGYjYBW6BEWBna39fTT7G+2Ig4xIfFK0s4&#10;42sgvxMZHsvTyQt2Mh6hoRmsze2UGmgZxCE9LQcpyZlI5pJIAGZm5iIuLhkqWp0TY6yPt68SfcX6&#10;Av20cGasdeHiRxi6S6ULTc/Oyha2LNl8vL2VtlKeLu40Q9qgnS287FyUWmODo8dxbM9+/rB7sC3I&#10;FYfe9GP2/WosvFaF4y/uwvOjH+Dy6DOEffIdTN+7hSksveefb0fAV98i69d/wvjBJUy5XIjx10qx&#10;YqQa0R9/BL/XbzGrrxITRgi0wTTM70zC6q4M7DpXhpUdadBtTYBOYyxWdOTg9MNeTKqOxJLaFGzv&#10;KseCmiSs5ePzyqIwoyICi6qjcKApDYvKQjC5meAbiMS4Di30G0OxqFKLiQ77CcBNNMDdGON5BGPC&#10;zTAuxg7joriku2E8DVCPi26RCmNK1RhDAI4r84N+eSB0U5wxMdMTi6tDMc/9FKYw8q0SaBB8u2h6&#10;W9esxIp5c2hNq7Bp7TpsZ8RZwyi6YcUybFy2BGtpZ6toZkvlNX/cXkE7XLN4nnIhff78hVi8dAmW&#10;ESwrCKid69ZiOcEoo76sWTAfK3l7FW+vIsQWzp5BuyJUpkzB5g3rsX7lMixgnF65YC6WEpSraC8r&#10;uE+ZN2QuLU0aMq9hNJ5JkE6hSc6l5c3SZ6xV4Dkdy3ncy2iWS6dPI2Cl1nmKMgz+AsbbKXzfsYzz&#10;EybR8Gh5ero6mDqVsXvlQszhe04iuCeM0+PxjFO6zE2WBt18vcBcRsSZSDhOJAAn8HXSFGSC7gSM&#10;1x0HnXETsCIsAPOuVmL69TKsfe8ctD/9gMjP38L05S3Yf/gRtH/6Au73RxH69h4Os9BcdrkaR553&#10;wPODW4h48RxaAnD9hQIsGU3Fwb4CBN+/iOJP+frcHEQ1t6KkbRBVjYzBTQPIrWolZ86QL34slObh&#10;6Lr12MPf7cjOzTixbTMOb96EA9s24fDurTiyewcO79mBo/u24+CO9TDYvxM7V63AvvUrcXzPNhjs&#10;3o5jhNuO7Ztw6NA+2JqY4hSN0NXZHgbHDmLvrq3YQ0juIkh3bqIh7tmJ3QTr1g0rsXvLemWsze38&#10;n+jEi60kpCKYsS2CBpUl8EjNo6F1ob/7DCrLm2l/hUjn4yUyXiCh1tBAle0YxPDQBWUkl3BtLBrr&#10;2xUDrCSQ6mr5QVkCtLX0op7xtqeDcM0vg6udK2rL69HaSHukHfb3nMGVi7cwNHAeZ4YucrtBFGeW&#10;INwvQmkDWJJTjqqSOpQX1aCO+66taUE7XzvYPoTC1HxoGUOb+VhhHk2RsJPX1JVzqWxGU207DbMX&#10;of6R8HbVII/AjeexyhD+Mgp1Smw6clMLkBaboVwjdDR3QARBJ5UZcr0vWBOMUN9QRAVGw9vRRzFE&#10;o+PGsLdwgNpDjZDAMMTEJCld+rQs0UK0UfBl3JVLCH40Rw93FUyM5RqftxKB1QSh3NaoAqAmYFXu&#10;akZvLzgyCmsldtMI/bw0CPJ719VPLQYaouXrPHg8LrA9aQQVvz+1qydsrayxfO92nOjOx7YXHVj5&#10;shP6jK6rb3Ug9Pu/wPP1tzh2/zo29Tdj40ALzN67B+/Xn8Ls6UMsOF+OiZeKMPdSG/beHMHmnnLM&#10;bskkqDIw82wuZgxmYHlvBla0xGPNUCbmNyRgcmsixrbHYlZrPJY0JeHQaDNUd24g4dX7cOhsQ9KT&#10;e9hQn4kpAsmWRKwpDsWM8iBMldGf+yOh1xmG6R2RmCc1u8broWOxWbkGOMb7KMZoTTA+0gYTou0x&#10;NsMNY/MJwDxv6EkMLvDB2BIN9BiFJ5b4Y2JFIMYSjHMrQ7A4yBozls7D6mWLsVLa3i1fhg08QZYv&#10;XID5NK/ZM2fRthZhPUv95YsXKz10BHKyzGV8XTh7DmZPI4xoSDMYj2cQSvoTJ2HWjJmYPn0yZnCZ&#10;R0OcM3ManyfECK5FNMcFc2dhNm1vxcqlSs2sVLbMnzsXG9evZRzWw1T9CZg0VpfmOVOZ90OPQDq8&#10;by+2MIpJ9JXa6SmE3HQuetKERq47cplIUE3hvibR+HRpapMnj8PChbMxi+85lmCT2uZxBNqkqRMw&#10;ZdYkjJ86BguWMoZPm0AYTsJUgliXUVnaC06fMhUzCFO5DqhL09MdS0BOmIBpU/SUeDx2rN67SiI+&#10;v8TfA1seDWDW7RpMf1iLlbdp8k9vIenXX5Dzy98Q/OEb3j8L1Ye3kf/Tzzh6pR0LRlNg8GQEoV+9&#10;xebhahy/1wFn7uNUfxXMhpuQ9fYZoq+dR2hHJ3Kb+lBe26fUAFd1jKC1+xx8fUOwfvlKGO7eg6N7&#10;CaYdm3Bi3x4c27UHewjBQ1s3YD8Lle0sMLasWYpN65ZgB+F1dMd2pZ/z/l3buKbB7dyJXQTgfsLN&#10;5MgRnNi/FycP78OBXZspCNzPzi00yB3K1BKGNMljBOshnjfHD+5WaoVP7d3DBBIahwxGxiaCpZ1g&#10;6ekdxblzNwiAMC7h6CMEhwcv0gBpeQRVe+cg+rluqu/ExdFr6GjqQbBvOONuJ3o7h1Fd2aQMkio1&#10;xlUEZgHBVFlSz/iYSpPxpAV2Ypiv72DsbWaU/Z9BVmVkmXraYUZ8FhIYVZsJMIFfYV6F0qUuJ6sI&#10;KXEZtLUiNBF0aidvZMWlobW6GfWV9agupeHRFnMzCpVhtvJpeYk0SctTNsimQdbVNNNWK1DLY6rm&#10;8VQUVCMzMQeFmaWI0cbBUQYiiExU4m00zTY+LE657WTlzBLpKBxoXypCKYpmmJWZj7T0HEQSdiGE&#10;X3AI4RWghY8mAJ40vVOnzWBv64JggWRUAsIIxxACLiiQ0Tk0mvcJzEAtQnnfzdUDp06ZQO3jpzTA&#10;lgbXMvqNucCTBhjo74sAlQ9Uzu5wt3OGq4Ud47EN9qscsP1CIebfLMWU6xWYcK8ck84WwejOfQR8&#10;+QOWXWzGlitdSP7mZxR881+I/vJXLB6oxe4n52D/9Bm8779AwIsPcexyP1Z3F2DTUAkWdidjZqMW&#10;O/vSsaY7BXo1ETC6OwrDy+2Y3RyLBZ1psL0ziqyPP0fR268QcukK/Nu7oW5phVFvHTb3F2JWaTCm&#10;lKgxtSUCk/pioNcbjrG9oZjVosUkj0PQOb0GOpZbMdZpH8YSgDpBp6EbZQ29BEcC0BW60kBaIJjv&#10;w9s+GFOgIgjVGF/gC71if8Zif0yuIQClImSxRNdZhIm+Ev1mEVIyOOl4RsKZjJKynkQbmk/oTdCb&#10;SLNbjsWLFmP+vPm0vfm0MUKKdqY3XpfbMVpOn4UJ4ycos7zJtUAxKH1GzonchwBlKiE5gXFSutnp&#10;En563HY87UquN44npOT5STS+CXoTlMbL8piYl0TxeXPn8HW0tAkToUfI6XOfYmyTlYgqBqdLKxuL&#10;ZTTJhSsWYM7CmZg6bdIflRkELRdpC6hHC1yxcQUmzdbH5NkTGY8Zd7k/OQ75vPo8Jn15D34fcoy6&#10;3OdYQlFqnqdNIpAn6HJ/jL/clwD5eHYqAv76K+bfasHUR6VY8qQRq861wPjGeZT89QeY3mAheaUR&#10;W881wvvRPcR/9yFMXw1iRlsqnD66BdsPLsP2xgAyXj1B+OObOFRfiIjHl5H69A6CWlsRW1qHsvZh&#10;FLUNoKihB81to8pgJysWLsT+TZuwnTF1LyF2ZOcOWtkGxbqP7dhMOO1Sxk/ctnoZNhOCezavx6Ht&#10;23B453amr2OwNT0NZzMTGBJ4OzetgfXJE7A8cQyWBkdgfvwgLAwOE3zb4WJlCi97a2gcrZiizOFs&#10;bcxz2gTe9lbwtDGHztn+ixjqOosukvrcmau4ePk2YdGGMP8oGlIh2gg2GRo/j7FWRoCWWCuLYma5&#10;lfD3ClIA093Wr0CtiVCrpw228rYY4uULt9BCYwz2i0QNwdXW1Esz7EEP43Rf9wg6+TqJzrLI3CEa&#10;D380UpUbaY61hFtjQwdquK5mJBbwXew+jwifUPi7qNBJ+6vILUF+mvQPziNES5SlpKgKOQThqSPG&#10;8PcIJPBqFUvMSs1BknSNi6LpJuUpn09Ab2Vio/RJzk7LJWRTEUcbdmC8tTa1hqvUvnr7IU5qjGnL&#10;4QSau48/Ing/OJh2ydu+vsEIDAxHAIEnj4Vqo5WBHqQPcxz3mxCfigjuM4jPh4VGwdPTE9bW1rC3&#10;d4RarYGNrR1cCDtfTSA8XLwQqAlSFtNTprA1t4XGW8M4zNdYWMLK3AJOdg7YH+CG1deKMedeLRbf&#10;bMfMq9VYcLMZ1l+8wMFbA5jSl4rjH55D9u//QOG3/w8cnjxU5vv1+/YrZH/8d0TcewX15Xs43ceS&#10;+tn7CH/1HAvrk7BxOBV7hzOwqoWvv9iHyLcfwuPRBazqSMesqmS4Xr+Ogk+/hcVQHxYlh0B9tR8e&#10;o61YmxuOuUVajCf8JtZpMKkzAvpdYn8hGNsZgGm5LphgugV65ltogFswxnYndN0PY2ygIXRiraCT&#10;aA9dGuKEPB+Mk4XgE/iNydcQgBrochmfLxD0xdjqACzM9sHk5XMwhSex/iRa00Q9zJX4uWY5DWsK&#10;jUif8VSfsJuNeYyQ4xn39u89gM2bNmMe49d8LtKFbTKhtWLlKgJqPlat4HrOfKViQ3/SZIJvEhd9&#10;TJo8WQGXzDI3kevpU2mFtMepXM8W2+QyhyCW2sjpBO+UKXxeMckZXM8gZHk8sr/xEzFpghzbNEyZ&#10;rI+ZUydjPiPwfK5laK2Z0/QJ8SmE9FyCdMI7Y5QIS1jKEFrS71iAOGvBLOw6uAOLCcoJjMkSw/Vl&#10;3xP1aXlTlXgrMFTgx+2VfRCyM/h59Ca/M8yJ0rSG+z+cFA2XHz7FjFtNmPqwCg5/f434v/4Gy6sX&#10;YfmoHybPB+Dw+gbsX93C3LYs+Hz+GEm/fYElgznYdK0UTs8uwOn8MDJevkTeJy9h010N7d3zMOtr&#10;gFNbLXK7B5BDHhRQsCob+1DXPAQ/TQhkbhQxtsM7t+HUwb2E1hGYHjoI40P74WR+mha4Hge3bGDU&#10;3Ymjsg1j7jGanoO5EVxtzOBFoPk42iDQwxnWp4/jJE3SxdQYXtYWlARuQ8i52ZoxMTnAzd4SjnzM&#10;084SISp3JkxvxGkDEB2kgU4pI2dxWiG65FpcYTUyCAmZxrKnoQsjNLphGuGZwfMY7KMZjl7BlfPX&#10;0dvej5K8csREJKGWxidAK6OB1da2oLGxE10y6kPPsBKHtSECg2hCqRatLf00xGalFrmKQBMD7Gof&#10;UCxQonRYSAzh24oGLvK8DNEvPUPaaZkjvWfRQ3iG+mgR6O6PipwyFDEGVxdW8LgrkJ0ilRs5qCiu&#10;RkNtG5zsPZS4W1/RrHSlk+MtlcmdiuRaYxVqS+sJwWy42LohnuYnPUykYfPpE0bYv/sAvNx8lOYr&#10;bk6eSu2t1Oz60/L8CDZ7RldvdRDCIuKRIM1paLyyjopJQXpmAbKyi5XrgYGMwu7cj4qQFPjJbQ93&#10;H8LPFkZGxnBz81BqgWNiaJK0PwGgNLj2cPKAqwPjLqP2icMGMDhyAt5uXnBxdYGFky3MHOyw1dUW&#10;m85UYP29frh+/hYOX77AvHPVmH6pAnMuFmDWzVzMflCOHXd7sftKL5YMVWJRTzEcH9xG4N1nMGju&#10;QdzzP8Hz4iPEv/wQLlcuY25ZEtadyccKxuCVDfxcb9/A9dJZbOkqxqGLdYj+9BkCbl6H/aUzmJYR&#10;ghnZgVjRmoC1ZVrsKNBiUSFjam0g9BuDoM/YO7MnBlOagjCpzhfjw00wwXI3xjnthY7dDujYbIeO&#10;8wGM8T+FsTEEYJwdxqUSgPkqpS2grgJAGqDczldDN0/NeEwT5CLNZKZV+GFVuD3GL5mhQECGpppH&#10;CK1evRyrCMHlKxmNVyzBujUrGIenETZTsUyiMCPyPMbYuVwWzGcc5nrO3NmYScObzm1mECaTCT2J&#10;qDNnCrz0FfMS89OfKKPF0O5oWzO47exZswjRKZjORYA7cwbXBNlc7m8ujU9GiZH9zJo9S6nFFXBO&#10;mTQF0wjUWYzVsyZOxJJp07BArhMyOktD5/mzBa76WL50ARYx2k+m8U3jPqdPm6xAcQrjuj7j8bIV&#10;85SxEWfNIDgJ0Bncpyyzub/phO1kgnrvzt3YunELj5t2S9AvIdzH83uSKD1eges4zLI6pswQN+12&#10;LSbcr8TBr64g6tM/IeXln3D0diumnUmCyxvG33//hIUX87HtcQ+y/vILLJ6NYt5APCyej8Lr3h1U&#10;/PgD4p5cRvi9ISQ/v489TBvHBqqRNTiMho4zqKnpRV1dP1oHLsMvOJTxdBvsCTMvR2sFTK5iaraW&#10;8HOxR0pkCIyP7MNW/n7baMSHtm2Ck6UpTGl3p4/spdUZw97sJExpek7mxrA8eQxuVhawPnEcagdb&#10;ZX8etD2NmyP3b4NQPxUiAn3h4WADXw8XxIYGISkqDIkRodCR5hw5CVmI18YqPS/EhBKik5AUloCY&#10;4ChlAvT/saPKEn4gaXISkajAQ+AlFSCD/ecwMnwRgwPnFOvrZEzOJQQyUnKVWDvIbRpqCVjCqFLG&#10;E6QWC/xkLUPtBwdEKABsqCP4qptQRIOT64hyDW+UhnKWSxbjqo+zWhksoYelSQNfK7XCjQRlbVmt&#10;spaeJDJwgoWpnTIMv9RMFzNCF+cwRmeXISetgLfLlH7EAYSdXJP0VwXATxUIo5OmMDI0gae7CkmJ&#10;aYiOilOu13l7+tLo+D0QgOHhcUgRSyQso2iSwTQ8v6BwBDHWhspADSGMw2Ex8OK+XWhyobS9xIS0&#10;dzXD0iA7LQfJXKemcEnNgErlp8zD7MbIGygRmvFZmtGYGVvBxsKeBUIEPN28YWfjoAzg4OethspX&#10;DQdnZxg4OMFsqBWGj64j6effYHzzIjZfasPye11YdKcLq+8NYOqNBix61Ig5Z/Lg+OouQj/4GOta&#10;ajCrNgP2d66i4JOf4SxzgRRkYV99BRZUp2JpfyZmtcZiZ28pLa8dGzqKMKU1GZY3etH+7fcIvHQZ&#10;U0N8cagwE15nurCyPBo7iwjDg2uxTmWBPS1JWNAQioltwZjYGoxJTVyqaHBaE0x2O44xzocw1o3g&#10;c9rzDoAaQ+hF22BMrAyD7wC9XG/oFkpbwHeL3NYVKOYSfBKF81SYkOON8UU+mFcViFUZ3pi2bQWW&#10;LZqP1csXYtXieVi7dhkBsVCB38qlCxmBZ2L7xvXYuWUTtmxYg22MU2tWLcEmuSDOuLVp/WqsXrFU&#10;udYn1/nWrVqOFUsXYSFvz2GsloFply5aiEXzaZiLFijXAZfx/vKlSxRILVwwBwtoZWJui3hbIDh5&#10;isBSl6Y3EXNmS9TWJ0THE64TlJGJlxDWMoTWtlUrsUOWNauVQVWP7tuDPTu2YCMhbmRwFKd4khsc&#10;2Y+jBwVmq7F9yxrs3b0BWzYtx85tq1lYS4xcg02rV+DQ7u18/S7sluYe27bg5NEjsLWwwL7du7Bp&#10;3TpsWrkW23ds4+1VOMD32Mttl9oex/I+/maEoP7TKkx4UAzrDx8g+8+/4+Tbsxh3PR2rbtVD+9sr&#10;7HhYh5lnC+H64WNk/ON7rD6bB+2PT5H58VvEPH0IlwcD2N2XD+3ru9g3VIujHWVI6OpGaXMfCspa&#10;UFnVhdbO8whmYX903w5Ym5ygmZ2i1Z2EM9futqaKuQV5s6A/eQS7eJwbWBBI5YWt2WmYnDgMq9NH&#10;YGZwABaGh2l45vB1dYbhwX04SZsM8HCFn5sTo64VAr2cERcagDA/H8LTDH5e7kyJKUiOjUJqgowL&#10;moDE6AjodEn7PFpTeWElzav53YjQxRVKv90sGemZkTA6Ik5pMiJglOYfqTGMdAE82f3CEUsLTOB9&#10;AY4MeS8DmvoTQjm0opbqVgx3jmC4exQ97YPo7TqDM8NX0NM1rIwRGOgfrgyX1VDXhrKSGiQmEhS0&#10;OGlyo8xWR+hpNeHUVi3C/SOVPsK93E9XI0sTxvA2vq6/YwAjfWdQxeOPIrCjQmPRRruRyhcZjr+A&#10;9peXUUxDzFdqfgM1WqX3hlRCqAg7TzcVvHnfjzFWam2DgsMQHZOAtPQsFBSWorCoHBkZuYy/UsNL&#10;y8wpQWpGPmLi0xEYEgUfTTBcPTQKDMNpirEJ6YiJS0OIwJHWp/HVcv/+yhSjAnn5bry9NHCwd4ZG&#10;HUBDjoCLsye8aH5yDOGMzzJohLmJNZwZvyPCopXYHCLXD31DlIEbgvg6Z0dq/J1bMHlyHUdunMOu&#10;a30I+usnMPjgOk7R1BL/8184cYtW15+PPTdbUfDxjyh6/jt2DXZifG8S9l5pRfyHH2BXXRkcLw2j&#10;5Pvv4fz4JtY35sL8Yjs0T25hSx0jdmsqpnakwOHGMGpffgyTnHIEMQkkn7sNXxZiSZfOY72FAXQn&#10;MaKNH4N5BzZia4w7NtIKV9WEYXZdMCYUeUAnzBT6fibQ8zTAGLeDfyyHMMbnBMaFWynD3usmOEEv&#10;x4fgIzCLxPTk+p8P7c+bAKQNSuVItjcmctHN9YROvjtmVgVgfbInlh3ehF27N2LfpjWExFps3sqF&#10;Nrh41nRCj3DZv1sByWGeeAd3bcWBnVuwe+s67N2+AQcIjvWrlmEDtz914gjBcZBJ4AjMjQxhangS&#10;xxnLpIbR+ORx7KO5bOX+bCxMYMMTy5In5qmTh2FuegJGpw7j5PH9OHFsP28fgeGJgwTrElrdTOjR&#10;usRIDx7YjQ1rl2MdDXXd8kXYuHIJ1i9biB3c5yYeg/kpA5w8dAA7Nq6DxemTTCjmcLYxhaeTFUJ8&#10;PWgzHggP9OIJ7cBC3BGWxsfgw1QQ7OMGtZsNPB0tCImjsDExgInBYRjyM1ubnoajjTXvG+LA/n04&#10;tGsbnKxNYGF5Gmssj2Fjdx6W3qrBxAclmPyyAjPvVmDV3RasetCCZXdqMfdqPhZfK8LisyVYdr8J&#10;5l/ehPqLF1jSX4gjV+tR9/evYTbYiLXt+dh8vgYb+woQ8+UTRJ4bRnxVA0pbB1DARFnTNICmpmEE&#10;sbCX9/f1sGehbo8glRPjqDciA7zg7+EAR0sjGB/bh00rFmPzqqU4umc7rIxPwpFwFABanjr07jPy&#10;MQdzE2jVKiVOW548wf34QcPY68doHOTjjnjaXkKYFmp3d9iYm/H8VyM6LBRBvhqEBQUyeSSkUk+b&#10;0N7ag1oZxaWuCQXlVSgpr2FsrVTm8MiW2d4IpayMQhQTNGU0K6lkKJWBTwk/b09/+HDR+ATBVxWi&#10;jOYs3ccigyIVUMrE6DJAanJcJsJD45RmNjKTnIwmLTFZrvOJ8UnD6jOjl5V1CeNqbGiiMjpMO7+8&#10;/u4RHmOvMthqXlYxo2yNUqGRlpitDLkfzveShtbtTV1K5UtzY5dSE9xICNfTOnMziuDs4ME/rC1c&#10;HD1gZW4HFcEXwoieRFiXltchK7eE4MtThvEKJHACg8MRGZNE42PETc5Ser+4u/vC1VUDCysXOLtp&#10;aII0vNQ8ZcnKLSMYM5Cclo9E2l40YRjAAsPC3B42Vs6M1FpGai84ObgpA8468Ti8vXyVeZijo5II&#10;wBClhtiP8VobFAEzI5qgpT1UYoY+hDZBamlqDVtrO1hzP149vVjX14QlI7S86y1YdKMJ80aLsfxq&#10;DRxe3YLFlQHsv9WB1cNVSP3qJ2R8+VfsOteJicMpmNCTinmMufNrMuD/4C4a/vQ7El9+ARcafPXH&#10;X6P4o+8Q9PA92Fzvw8QEPxxsKoNzSysci2uQcvUBfAcuIvvWIxy1dsXsBUuweP1ajBkv163GYtyM&#10;qZi0ahHmn9qDzbTDSWmuGBthqYBuXIAxdLyOQCY9H+NxFGNUBtDj42Nj7GiB9hgjbQGL/DCu0Pf/&#10;b4H5764Ljs3xVNoKjqMB6hR60wQ9MZn7npHnhfWxjjBxMoaXvYUCDVcnfk8nDWBnaKgAwOK0AS3i&#10;FEFiAxVPEJWzLTzszWkgp2F+8iht5CQMDu2BnflpmNI+PBjNnKzMYG18GgY0DJMTR+Ht6kiA7iQE&#10;N8PE8KhyMd7B2hTOdqZwtDWCnZUhrEyPw9r8BM3rJJxsTQjSQ1i+aB42r1sNB1sLRIT6Uxa0LPw9&#10;ea64woFw03i5wNfbFYbHDigGZ21iBHNDA+zbRjslAA7w/Q5s30QQbOOJvp3Hd4jHZwl3B0vspB3J&#10;dS5Pfm4/dxuEB3jwvPMmVJz5OW3hZmfGE/8U4WEOk5OGMDQ4DguDYzhlQKs8tgvLju/EirYirH5/&#10;CHOetGLu4zrMf1WHSY9LsfxxG+L+9TWjcAPmXS3EpudnsPAe/2OX83HgvRFse9iLJWdycOphC7w+&#10;uAzLm8NQf/wImwYK4P/+JZTcvYOcqlZU1veipm0Ita1DqGsbQUxsIg7t2QxH69NwdzTl92wIF5vT&#10;8HIw5zHbwMvZGm78bQ7Rztcunc9C4Zjy/bjYWcDO1IDwO8YIbKj8RnJ97/Sxgwig4fl7uBGAAZQl&#10;FaKCfOHr7gSjIwdZOHghPT4eUVotBS4QmcnJiOZtD0cn6MTQbAJpHXW1bSgnjFIyCxDGeBfL2JaW&#10;mk8za0BLaz9qWdq3dw6hs/sMGht7UEdoZeWVIDElG3mFNMaGdpRW1KGotIaW9O4aWCr3IdfPVISj&#10;L80rIiJBGRw1kutAaVBM+MRGJysjRUsFi4wmnZH2ztICvIKRl1qI3rYBpbJkcOg8+gfOoqd7mCZJ&#10;YymoJMnfzTcitb4yMoxUcMj7hQRFKUaaFstjiKGRhSfAWtruGfFP4+6jVFJITXUa3yunsBqFjM8F&#10;jNT5hGolI3sNl3IaZgLt1FOuAzIGi+3F835WVgktmUDhdxMenoSoqBRotXHwow1HR6cq91U8fmeC&#10;zYZm50qzC6f9SdSXOVJCWSBIs5dgAk7NiO3owJLJ2pkxmDbqQbg6+8DR3g1OXBzt3HjSOPMxD0LT&#10;FR7cxtvJA7ZOLPn9QpB48z14P3sNzVdf4sDTK5jWX4r1tzoxZ7gI8weysOdSFdeZmDKSjQ2X67Fy&#10;sAKzezIxrS8VKy5UY+/1AcxpyYPzw0uo//53xD95i+Bbj5Hy9AN4D1xC4tUnCBo8C8/hIWxOjsax&#10;4nQY1uThVGUJyl98gJMaf+VC+jLGq8U0o9krVmPpyk2Yt2YDZixYgPErF2K2xhz6UXZ/zPRmCx0Z&#10;6NTPADrehKDHMYzxPvEOgLEOGBPnAJ0UV+hJjS8BqEsTFACOow0qlSK5XhiX5YGxXOvk0wTT3DE5&#10;lXBNd8DiBHsYqiwRonFHiNoTPoSC1tEF0V78vf01sKLJWZ46wRPoFOxMTik1gwEeTgjkoiIUAxm7&#10;bBjJ3BxoULQqS8MjhIolTyp3uNGebIxPwfj4IdhbGsPD2QauNC1nGzO4EjDWpse4MG6av1s7WBG8&#10;5sdheEhGKlmMjSuWwfTEMQXMvt6OTE4eyhLo644grmMjgpEQxfMjSMOT3BKZqYlIjolEcnQkEiPD&#10;GOVCaEd+iAkOhIYRz4UgFfjamBsz6m7G0b0yE5wAcgsO79oMgwO7aEYCe2vYM1o68xiPEtxHDuyD&#10;Ma3S5CgNytIANrancciBFliRjEOfPcPub99gy5vr2Panq5jzvA1zblfA5uObiPn2OZYMFsPjx7c4&#10;/uI8pg2nYenNaux+M4i5F3MwqzcZh/n/ivvimdJDxOROD0wuUTw+e4P89n4US2+QrlE0doyiteci&#10;EpPTcGjfFni4WPJ7MoCl0WF4En6+7nYI9KG5qd3g4WSJ/Ts2YQtt2cqY2xB45lxbnT6O4xKfjY8z&#10;wdkTgBbYuWUNoWmHyEAWLrS9xHAtokP8kJ3E1Mr7hgcPIFilRkl2DpmShsyEROSmpCI9Lh46g8MX&#10;UFvfhiqe9P3DF9E7cgmd/WfRO0AToD0VEwrZeWUoYSTOLqhAeAxPcP8wePtrkZxVgPq2Hpy5eB0t&#10;nQNoYJyu4/2WrkEUllYjPTMfcfGpyGFsrJIa29pmVEpzlKIqFOSXK3OIyFzCIYyuLs7ejIF+cHPx&#10;YdyLIKkjFVhEamMRFZGoNLxOiCfQGGtlqH2BRRrjssTnQgK4vKQaZTI8v/Q9zilVjDM8MIpfqh9c&#10;HTzh6almxE1BZlYhj6dMuY4Xwlgfk5SDZN5Pz6tAmjzO6B3D93H38IeLO+EVm4SM3CIF9mVVTciX&#10;htQ0YAFlSUkt4ml8wTwedw8/eBD0MTTiSH5H4XyviNhkBBO2fn60SX5nvjRkseTwsFjY27nClnBz&#10;d1PD0sIBtjYssX0ClMbSwUFSOEQqbQc9Ga+l8sTVRbrDqRDI6G5oYgIXmnvr139D4O23SPzoVxj2&#10;n4HLk0cI+dOX2NHfhaWDlZg3nI0pfbHQG4zCxIYQzGgKx9TOaCzvyEHos/cYgT/Hmr4qLO9Ng+Fo&#10;M4y627C3kjZQmojw9+8hdugKvOu6EHfrPlyr65F4/xpmZgfA6kwDAnNylNFTpIZx2fYtWLJrF+au&#10;JPhWbIDu6rWYsGw5Jmxbh3mhjtCnnY0n3MamOkE3zhZjGYd1fBmFfbioDKEb+gcA4x2hk+zCeOtD&#10;AL6Dn7T70y1+V/GhU+jFSMz4K5E42wv6Wbyd7YbxmS5YkuqM9db74SJNHGyt4GlrDT8bW4S6MRq6&#10;u/AE8ES4L78/Nxd42ljChnHWyeQ03GR7QkdqHkPU7gjz92IhQ/sjQOTCvKedjXKdSUzCVWYsUxNe&#10;KjdGUEdC1paLDePcaUKJ9ulioSzHDm4jcLZg69ql2LZ+BQ7u2IpjBJAN7cWGhmjLuOzjYq3E1WAC&#10;O9RPop8zj90M/t5uiI8KQwyhGBehRXZKIhKjIgjCcCapcCREapl2/CgJ3ggN1MDbzZEmY8v/uQtB&#10;bQ4zxl5nK2NC4wSjpDGMGMmPH9z1zlgZGe34GUwI8n17NmH/ge3YeXIffEY64fr9r1j/wQdY8+oG&#10;1ry4jI2fXcesh/xv3KqF9ePLOHRtAIEvHsPz6Q3MOVuARfeLsf5lLVbfqoDdm2vwe3MLro8HcOR8&#10;BWyfj8L0Wjc8B9pQNEqODJxHbc8o2rrO4cyZO8rgxc62ZjxuK6hcbBDKaB8fxvOUsTguLJCFgydO&#10;87iXL5iFE7RyNQspKRj8VbQ8TxdGWzeC0g3HaMPynUqh4uPO2OvpDksC3tvJXonCahcnBHl7KoWH&#10;5anTtEs3JEVFIUYbSlgyGkdEQiczPYe5nFGxvRvtA2fQ3DeMqsZOlFW28GSvQEVFPYoJs5LKejS1&#10;96KMMbmN21U2tKGA0Ekl5OQkl9iXRzCEx6cjmBYWLD0paIFig9XVzYohVjXSMvn6WkIrJ68UaRn5&#10;iGT0k22k8qOispGwLaKJlaGyql65HtnW0g2Zq9jJ3hPeLgFwd/JVuua5EApWtk6wc3SFtR2/IBdv&#10;+NO8tDTCNBqhL+OtuzLAQYDSRS0jM49LAeIJPJnTJJNQT81mtKd1JvAxNYGrppUFRcQjJDoBiRm5&#10;yujXccn8POHRCCCYwiITEMHPFkaT0xLMCrysnd5ZXnQSY7LUCGchJS0byQSsfD4BvBivXAe0snKC&#10;A2O4L4Ho6qpGEMGfTAOXJjJyDVBqiF1c3AhrFgZeYoRqONi/i8ouNEMXRy/GaRu+pw1iyvmbfPoN&#10;Mr79O9RPPofPgzfwfvAC6veeKU0YlnaUQacmAmPq/DG9LhSrWzIxpzwMY2v8sedcLaKvPYDq0i0s&#10;7sjFpOZQTKoJwvLqJOypz8TikgCsr6TVnh+GbVcD1qVEIfbaNYTduIRVpXHYEksoTR6PMQSgzoSJ&#10;WLRtF6av24w5G7dh1VFDbObnPKEJxSb+IacEWGNcvAN0k50wJs0ZE5J4O9IKOoFGGKs5jbG+JtAL&#10;s4GeAJIAHJvojPGE23ha3xiBXrEPxpR4E4RcimUt7QO93zWWlm5zOe6874GF5b44FeEGjaM93E+f&#10;hprg0jACBTEW+clJQ7AE0J5i1D6I5RLNReNoRzM8DgdTQ0LOHqGEW6CnM7Q80WQJcHekKVoiyMsV&#10;zhYmygV2lZPUMpoxQhOy9mY82SwU23JhFHZ3sKIhmuDU8cPYvmk9TtHSDh7cDUNG1iOHd8GStuNA&#10;WNqaybUrufgvC6Oz2Wkup2iJRwguQ9haGsHTxZYR2hwuMqy7iwOt055WZAtXRkNnO3MC0ANuBIij&#10;jQmt8yS8CG1XqUTgfQdan1wbFJt1J2TNjY7Di4D18HaGN2O3O43Xw8EW1jzWfYyX5tV1cP7mbzhC&#10;Y5t7qwmz7rZj7vsDmHq/GvteD8D82XU4vnqMwj9/x6h7F9POFWLO/WwsvZ+L3fdbkP3PH+H0+CyW&#10;j6Ri1rlErD/HZPjzB/DqbUFO7wB6r9xD79mbGOi/ir7B6ygpqyb01fz+rKHl7xIb6IvYYF+kxvIc&#10;I9RVBJ4FTe/Y/p0wJdCl0IkIVDPeq1j4uDLietOK/eHO78LB8jQig9UEmxYpMUxp4aFIi4tBdmI8&#10;TTCUBZkp7FnQlRfkIT0pGWkJCcqSykick5YGHQ2toyC/lHZXgnie8BnFFahivC0sqUMWza2UkfbM&#10;2atopeE1tvainkpbw3VVcyeKymsJvUrCLxepGTQrxtLapm609YygqaMPVXWtSqVBIR9PI3y0UQmI&#10;S82mRSYpdhQRkwxtJONhQhrScwi+4krl2mM1IdnU0oVC2TcjdmiYNNYuQlVFK1oaexnJe7htBWIT&#10;UpTeF55eGhqSDy3KBacNLXBwH+OHAUtvAkRqYCMiYpXreqGh0VBLvJbKkjiaGi1NroF6e/shiMYl&#10;w/8XllaiuIxLicxfUouGxnblGmlZWS2iIhnnvQPhpw5FvPQkoW1KjXU6IRdMqwvW0lj5eeR9PAhg&#10;L8JXoq0XbdWTNqnyCaT9Sc+ROIRxHcbPlcrPJ81lZIgsVxk70MNbgaCbG+Mz70sfYrUqkNuEIYBm&#10;6KHxg52lPYITs5H+6i1Un38Oy5fPkf6Pf8P1yQvsHenBys58TGmKgl5NKBaUxCDg3m2kffgxdrWV&#10;YGy1H2Z3xOJgTzmW5IVDN8sdEws0mCpj8FUGYFldNFbkBGJumjeWlWmxqDwYs/JVOHa2CNtrorEq&#10;yAnjV6/A/FUbsGzvESw6egqLTplht4cKab3DqLzxBBnn7yHxykOYVFRijL814ecI3VQuma7QZ2wd&#10;l+jEKGxJCzTGWLURxoVYQjeKETnGHjqxf7QHlEoQmt//AFD3DwCOEQDSAqWniLIUMBaX+GBhXRAO&#10;RLjQFlwRQusLZnT1dLCDj4M9TxgNwjRMFl7uiFR5I1KGTXd3430PQo+FDcFlffoEvB15QjI+BxCC&#10;ahfGMYLPy/5dezNvBxv4uztzcSII7bgNjYMRTEMLlJPShXHY7CRjqZkRjh/ahxOMmTbW5jhO2zJh&#10;fJMKB1tbE9jTchytjRmXDXHi8G7GZdq8nQXMTh+D0YnDMGNMF1szPnlEqQE2MTwBK9PTStw9sm8X&#10;DA7vgyUjvAWjvC2ha2ZEqFqZMwpaE3gy5asN7Ahrw2MHYcrPZEW4OtF4HbgY0QA9+Nk0Xm40VycE&#10;+KtxjO9/qCgffn//L1j99AXm32nAjMftmP28C2tfd2Pv0x44E3qez+/iKFPCqtFqHP3kClbdKMGM&#10;kTTseNQLhw/vYllvPvSvpmPpkwocutIMz8fn4U+zLOzuR/+FW+gcvoa+kRvo6L6IZp6/TrR0Da3V&#10;y96WhY0nfJzsaMm74UnQe7vYw/TkUajEbvl5pAmMEz+TD2Ou2J/AT2zdh4WERPwAHxemPTW0vmo+&#10;5gSthud9ZATyUpJQlsM0xzSwb/t2pMTF/V8ApicyBqenQ0dGaC6j4dW3dKKV9tfYRWIPX0J71zBN&#10;rZ0AyiWQ2tAzeF7pCpfEiJhXVo/CqkZEEVyp2YyxtLmm5l6cPX8DgyOX0dxBWHb0ooJxt5TgkImS&#10;pFY0lZG5mCZZ09SBDp4stYRoJWGXU1iO/BKChBCUhsahtDBpaByXnMV90wb5/rm0y3gZPTqGsGSM&#10;zaMlpqRlIUGOgdYlluXh5kd4+ChTbebml9Fi61BWQUgT7qVlVcjLL1EqG2xsXWFh5ci1E2xpWK7u&#10;LFm0UXAkcFylu5o6AGEhUVyilUoSAZ9E9PDQWJSX1qGxrhPd7YOoY6xX4nwhwV1ai9y8YqW9n49U&#10;ZNDy5HUyK57McZyekqe8t1aZGzke/n4RikFKFJZ2gvKeAjxXFw8+7qXYoPQT9vcL5hLCCK1Vut8F&#10;a8OUShxDVw2cb1zBmsu9WH62CSceXcbhe1ew6/4wlp0vwszhGEyh2fm+/wC2Zd3waTkPDz6vV6rC&#10;+GoNJpQEYkahLw73ZMFmpBWbyhMxtVSDuene2JkagVX5gbRCGlwDDbLanxHUC/OLQ7FU7YW11l44&#10;HJSIY5EZ2OwXhbXqEPjU878ycgWp5x5A034FDr1XYd17BnpaTwV449MYg2lt+tkaQtcTuom0vSAz&#10;jCEA9YIJwIh3ABwb78So7IIJUvkhACxRvQMgQahLAOoQgMpwWQUSk+Ux3i9TYV6LFruS3OHNEyPC&#10;T6MsgTRQtYsjNG7OjEH+iAsJQpSvL6K5xAcGIiEkGJH+vkp7MIGkRCfZNirIH2E0FHc7gZ+tAr4Q&#10;Hw8ungSmFxdPhDG2BXg5c+HJ569SamptLYwVUB0/wth57BAMaZfHCMBDR/biFI3GipHUmsZnTfi5&#10;OVkShoyoNBxbPm5pchL2jNyOjLH2hNK7+7I+xbVUZBhh55aN2L/r3bW8w4cO4NDBffzPE9YEudGJ&#10;49i/cwehSaMzPk3TtIIhb2+hiW7dtAGH9+/DvgN7cJRQ9XJzgberC8zNTLHntAFch/qw8+F9LLo9&#10;hCWE31JCb9Nn57H2VS/2vNcL9xd3lGHy1w+W4dB7ZxD6+59g/uQsjr9/DrteXcaJ9y5h3+UmHHnT&#10;Q1vsQ+JHz+BwpQeBF7pR3j+EwbPX0TlyDW2DV9A/dAtNDV0wOm1ISB9Wro2ePnwAh3fvwIFd23GQ&#10;ay9avFQ6nT56mGZsTNsmrD09aOLyvauU3yqcv08wf4sIiboEpbTti9UGI0Tlo8Av3M8XFidPKNcA&#10;81KTofGg3avVSkVIaEAAYsLCoPX3h470sa2nqdU3daK4upFgY/Qsq2McbUZRcS1hQ4OjDbZ0DjLD&#10;D6Oj/7wyt2f/6FUMX7iOodEraGzp4clfrjQITk7LQ0JqDqNwCkIJs3DCTGp8a2tbMTx6GX3DfH3f&#10;GbTRJJsYb2v4eAkhKa/NoVFVSa8PPtZAA6yhiZbXtKK1m0bJ929q66ch1hFoZYiIjIOzjI/nriYQ&#10;+McMiVUqJrKzSwm/cmVQhzRG3EiaZiJjbHZOIdLSc5U5iaXypYL7aSaIpfY3LbsExRUNtMJ0xtx3&#10;FRuOdp4wM7WHNWFp6+AJWzt3BAVF0RYDCSdfpSZbIrdU6ojJRRJ29oSpm4sX0mh15eX1yM8tQzYL&#10;jEKupfG3NP2RpkKR4UkICYomLCMUs5NucjJijDSJkWt/0iZQrv9Jw2gZTktZE4QaDw0/rxfjsxfM&#10;aZmuT+9i8+NRHPrwEpZcrcLMCxVYfb8HW592Yfr5FEzti4PTi5sIuH4PmR98gt0dFZhO21tVH4MZ&#10;pTFYUs64f3MESTdvIvLuFWwuDIf/2XaEXRjFvMJATG7zgX6FCjNz/LGiMBknO7pwtKAO22JysS+z&#10;CjblXXCo7YdbyzCSLt1H5uVHCO+9icDBR3AZfgqPC48xMzocelHOmEQAStOVcXn+SuXGuEwPjI+y&#10;xxg/U+gGW2FsuA10o2l/EoMZl8fT7saVaAi/PwBIA3wHQTVf/w6AAsIxhKJulQYz2rXYkMGCI8ib&#10;RuCFQC4xQYGIDAygqbnSMBwQFeiPeIEgoRcbHMjnAxDPkyYmOEiJSxF83IvWGEJLlBNJXid2EuGn&#10;4snnQRja0/6cGZcdCEV7xRIjGdlCfL1hwxhtScOSJjQ2jJbWNBZLwtDTkwUst3cmSK1534xWZnrq&#10;KOEntcZGvH8cFsYGf8DOkPHUFl6M4x7Otn/UDrsz8lpxsVSsydrUDAf378fq1Suxa+d2OPNzyehB&#10;DpZWOHnsOAyOHsOeHTtx/PARGiDfw9YWlmaMija2NMBTcKN1BREOdpaWsLGxhgH3GfPkIdbfv47Z&#10;9wew4eNzWPakG7u+vor5D1qx4+EAQj/7AOpPn2N+Ry5UBKHq4RMEvXofNf/+TxizUI346TOE/uk9&#10;HLrdAOu73Yj59BlMLrcj9P4I8gb6cObyHVy+/xyd52/h3KXHaG/pp1AQ3ISai42Vcp01PNAP/vyu&#10;Tx6RJi5GjL4GMDlpAE8nJ+V6nZ8bxcDGBn6ebvB2dmABpUEojU9+qyj+jlIBkhgehvhQLeNvAspz&#10;c2j0DjA+egS5yUnISk5GfmYminNzUZKXh+TYWMUIdaJDE5CSlI0KGl0V455YYClvd3YNYYDWVyxw&#10;yshHbmEV+oYuYuDMFfSK5XUOo765R7FCqRjIyqIZ0rqkkqO9ZwgVDW1KpUc7QSdNXKTSIzYuTYnL&#10;MmKM9O9NSMhQpstMTc5RIJnE25mMylVVTaij9dXLmIMyhwgBWEgYR8emwIe2JNfLNASENjicdpWP&#10;CtpXf985ZcSa7r6zqGvqQj7jc4UM19/WS5BX8o/gDBNja8QQbjlZpVxKlMba+dKspqiWoG1HY9sA&#10;bbcbgUFx8NNEEpoVaG4fIHQbUc6CorCklhAtUGJ5mERe/3CcMjCjxbmxdHeEhZktwglXb0JZIrnE&#10;Xmd7D3i5qOHvE8ySOkC5jufmrEY4Y7DUVCfGS6NrFhQEYKg2QoGh9BeWBtTS/k8GUFCrxSgD4O8b&#10;CH9/xuFALZySUhH25gUcv36NvR9ewczb5Zh2uwSr3+vGihuNhGEeJg2nYtPFGv5p72FndxUmlUZg&#10;x2AeUr94iq315dhaVwy/CwMwry7DkaJs+JztQuSVUewoScP0ukhMqPDCztYk+F0eRMqVB4gffQ/B&#10;A3eR/ehjJN58HxHnniD8wlOEn3uMqOF7SOXt2NFnCL3wGh5nXiLw+sfYxN99XIgrJqU4Y2yuG8YU&#10;+GKsDGxQ5IfxyW7Q0VpijFSCRNpiHBfdWAfoJDgq4wLKIAhigDqKAb4DoF6RSqkRlkWXNqhT7IWx&#10;BKB+azCWEqr2/oywPDlCaHkx/K6iQkKQFB7B6OTJE8JeuSge9UeNqixhGpVyEmnVPgog4wjEAJqj&#10;O09KAWRssD+i+bi8RtZSkRLhx+1VLBC9PeBhb6NceJdmNsaMba6MywJAgZa7C+HE2Obt4YIAQjKE&#10;phhGe/H1doazgxmjLe3LwRJ+jHXaAB8+zljObeS+QDBATcuk5bg52ikG6OUqg+068T9lAwMa0m4a&#10;k4afSx4zO2UIGSvS3dmFx+CEE0eOwoQgsSD89u+hgdIQjzKWGxGyFqbGOG1wApZWFthrStj0tmDJ&#10;tUEsejSI+c+6MfVpG6Y/a8KWz67i8AdX4fn+YxjfuYi91zqR9eXnSHj1CdSPHqPrP/6BuE8+QAiB&#10;d/J2N+ady8XCkRxovnqM41dboHpvGNm3LqLv2i30nr2GznPX0DN0FUPkSIA/v9uICKTGxiiFT0oU&#10;fyN+1gCVF+O5KwsEK6i9vWBhYgx7wtpR5vs2MoKztSXt8BiMjh3h/VNwNDdTaukdaLNqF2fEsIAL&#10;ZGEV7EMTjIhUKj8czC2QGC1N5YKQEBWl3I4ODUUc31+nsqhG6YLWP3hOGRm6jdFULG307BX0DYwy&#10;+o4qIIuKT0VKZj5qCZdM/qlLCLFoGlNoWAJqatpwjh9ucOQiegfPKvvpHjmPdu6rubkbDYxHJcXV&#10;SElhhI1LRQbNrIHG2drepwBuiK+TdRvv1xBamRmMi5EJSlMRaR4jUdKb8NCoAxEXnaSMJ+bp7Ikc&#10;wrSFoK0nYMsIqYrqFsbeJpQSyi2tfRgkwAW6RoYWiKXZtTT0oLykCQW51UhPLSSAsxAfl6Gs8whx&#10;/8BIWpw3wZOIxpoutDQNoIGvqZNq/NoOHlsbGqnv0sZQ2kd6OPkgMjReMT2lrzThnc94npaUiTBt&#10;LCJkCY5h6ewMK2NbOFq5wOSUFf+ADjwmK+W4TIysYMso7uzkrsRfuW4pNdyODm5wcnTnbR+lv7BK&#10;pSGUAxDEP44TS06TpDikf/4pMn7/K/a9dwPz7rdgxs1SrHrSjOW3azD3ailmnsvH8p4cLKqJw7y2&#10;DEzqTMMGxmOHc50wGuzC9tZC7K6Ix9ascNi0VcJ9uBdL44KwpSMDMyu12FrNwunRIxTeeobiqy9R&#10;fPNjZFx4gaJbHyHv9lvEXn6B6CsfEoafIfvu10i5+jHirvPkuPAKbudfIvjWFzDpvwTdIE9MSXWn&#10;/cmiptkFMIIHYHIhbTBZ5v6wxpioPwBICxyT4IAx6a4YX6zB2FKJwYRfCeFHCI5nNJbrg1JJoltM&#10;OyylCdb4Qq81CMsK1HAMpq3R+qShazS/L/nTJ4aFIyMhFgGEnwtPoCQxBW0Ijc+PMPNVorFigoy+&#10;8dogZMRGK/HZytCAEVmDhNCQ/2uMAsTYYD/uM5C2EQI3O2vYMqY52lgSQA4s3OwIJXelNtfN3kox&#10;ObWHs1KDKZUxsoQH+kDlZqfUIgcRctI2URZfbufuYMOI6qBUVDjZminQEzMSEMr1sUBurw1QwVfl&#10;BjtrE6g8nWhSznDle7na28PNwRHebm5wcXCAGYFxmiZlaWoCc6PT8PLi44yLBscP0xQPw/D0Kewk&#10;ELdXZGDbB5ex7PUAZrxow+QPWjDheSWWvh7E7g/Ow/nVA1icH4bPq7tI+/wj5P78M8xvnEXWX76E&#10;7fuXsKAtC8tHijDvUhEWXCnCqvOF2HCmgIVtAXwudqCFCePClXvoIwTrmSIvXLqBYFqdmyM/G7/n&#10;xLBgZCXEKJcSXGwsYGthDntba1hamsOdFq7i7xbgQxEg4H1ojt5O/D49PRmNnaEhLD3tHVi4OcGN&#10;0PR2sOd9frfcxoOPu9rYwdbEHC52dsr34+vFBMW1LGrGYp3ejiFEyAX5iAQ0tvcyDhYp1peYlIWo&#10;6EQUlFQgM7eQJtWDTgJtkDF2mLAbGL6Ei1Tb1tZ+JXbKiDLSVKSqvk2pIU5l5FT5aeHB2CZ2J1bX&#10;2zuKwTOXMEBAdjEGd3KR5jN1zQRMs9Q8NzCa1tAWS5SJlZJoR5E0rQDfUKW3SUFOCf/YIUovjlya&#10;Xx1ja5ZEboI4JSWfsVeWPETS8iIjaC7S68LTj8rdi7NDlzHYex6d7cPo7hpFP2/39Z3HEM2xu60P&#10;2qBIxl535XpdCWGYEpuJuMhUxEelIyqc+yMUk+KzkMJFhteyJNCKc8pRX9WCovwKpdtdSWGFMuFT&#10;VVkdagnjrPR8hPjJAKo0VWlTycKmlPsu4VquCWoZqTWM0r6aINjZOMH4tAXMTGwIP+q+qw+NlbA0&#10;t2EUtyAcaSUSsaXmm+axKyYEgR88RcTnf4LXF1/A/JtXWH6nCbNvFGDejVxMO5eFPY97kfDjxzh+&#10;rg1zu7IxaTSfphSPA/X8c9YXYm5ZMPb3JGNHZQwyX92GY28bdjflYccQocmomnDrHqrvf4vy658h&#10;68orZN/7CNk3PkL+rS+RcetzpN77HPG3v0DO0z+j5P2/I/3e94i+8xU0Nz+Fy8VX8CIc3W6+xJSo&#10;MEyId8XYLGcFgOMJP5koaXJ5CPSLA6CT4oIxcY4YH+OAcVx04rmkuioxV7dETWOUtQDQBxMIvYkl&#10;vphIOI4TGyxXQ68hEBO7QrGyOhiGXtJw3FNp8R+u8lVK+nBfmXjKBxE0OF8PNwTT9hLDw2l1AUhk&#10;ZIol+ARs8VqBHNfSVzRcCzdrC8Zdpz/Mj1ZJq9CKLdJSksLftc3zcmJcdbClpZgy1przxNbwd/VF&#10;WKAawRoP/v5eCKXdBdDqpAmHEpnV7rBgDHZm7HWzs1CuYfkwTgcw3vkyMgdqaEHuTgo0tQEagtCS&#10;UHOCJ7eRRsLaAG+lDaEPY7jK0xEaD0cWxjYwPHYUBocOwc/bW7nGZ2NhxphNMNOMxBqNjQ3hyv36&#10;0hpVBI8FP58BjfVYYzFm3azD+IdV0H9Sh9kvmgnCGkx52oBF95rg+cVjVP3yA3weXYPv28dwfn0H&#10;+263Y+vFSiw7W4SllysQ9Pc3OHynA1seNWP+1VxYfX4Bh640wLCvDOU3LuPee69w4foDDF+4ifME&#10;YFZ2NmHtoDRS1vp4IJrfmdTUO/OYtCxorPldWnFR05yjI8MQERIILX8Dac8XHaJFcnQMUqNj+VuF&#10;IY3r3OQUZDHSJvD3TggLQyy3iQkOQYCXN79na34/lAxbW1ibmsKJUTpApWKB4gwdiXW1NBqJsnUN&#10;najjbakAaWzqgZe3L+NqHUbPXMDIyAWcOXMZnYyjza0D6OwRePWjXabNJDBjCbmE5GylJjhXms+U&#10;16OCgJJKAGncnMLnpKH1wNAFRtUL6O49h5q6dmTllCKJZihNRorLalBT24Sc3CJI31vpDSFzAUu3&#10;vMrSavi4+RJGiYTXWQzIPrrPKkDr4NLcIvbYinpG2ZqyBv5R1AgLiFS6+RXlVdIkSwjqYqSn56Ko&#10;iFDn+xXwvaWniIe9F0vmQPRJdz3pasd99bFg6GEkltsyIIN0r5MhuywIPpW7H5JiGF+j+ZkJW5lw&#10;KYomKCYtYyOGh8Qq0wL4egchkgZYTjjKyDbS80V6vfxPO0ix4kxG6rSUXHi4qpXeNGpvRly/MKWB&#10;t8weF6D0DglQeq34qoMYqbxgaueErVH+2HK9Fcfe3Ebmf/0bJ65exLZ7A5h0LR8zCMB554pgwlI6&#10;7uEraJ4+xPSOFOgOp+HglRZUffknWF0axLTyYKxvjcKKuiiY9ldjf0U69vbkY26JFqf6qlFw/znN&#10;7y3Kb32KwjtvkHPvLdJuvUXF819QRuilPvgGKfe/QfbjH5Hz6GfkP/8bYu7/CP/b38Lt8qfwvPIx&#10;/O9+iY151dAJc4ZuhiPGyqAGND+9kkDoEYB6FcFKzw8dxmHdBEIy0R1jUtwxNkOauHgTeLQ7QlAi&#10;8DjGYeU6IK1QwChD5o8roxE2BEC/Q4sFDSE4yrjt78mTyt8fEbS/MFkHMOoSgnKyRAUGwt3WhjHJ&#10;S7kdExysAE4Wuc4XExygROOIAF8lFmt4kkTRKGNoiGH+fIyROYwnopZAlYvyrtZW2LVpg3JB31OG&#10;bCewtHxtCKEXHqLiolZgFcxoHhLgRQNxpC1Khcm7pi7SwyEi2Jf/E0KTrwkL0rCQl3lpZD8yk6A8&#10;RoBzLW3dpGmMmtYnTUV83J1pUbZcbHhiGykX+cVq3GlWviwEVO4ufA9HPsZITQj68tjNLUxhzbjo&#10;RlOyom2ZeDlja2k6tr+6BNNfP8D2N1ex6EErFjxuxKRn9Vj7ZhTWb66g/B/f48jZLqzn/2QJzW7p&#10;tUrMG8zEosFsrBwsQ8Kfv4DH67tYfrMWC24Uw/mLW/B4ex32tzqQc2kIlx4+xflbT3D16iNcvHaX&#10;jOnmsbkgmMcZrPJAbFgQC4UTMGK8DQ+jONH83ATcDnb8LLQ/fi4vbi8GJ+CU25EEnPymyeGRSI2I&#10;QmZ8HDLiY5EWE61c95PrgV78nIkR4fyOZX6fYKUCRBYpGP1lUqSRSzcxdOEGRi7dwvD56zhz8SYN&#10;77pyra+mpgUab3/aWA5qa5qUCZGkXZv0EJGmKYHBYain7fXR7AYGzilw7KZRtXfTFBk/22lWMopM&#10;p1gizSqElhUbk0JblMbIpYyV7YzIBC6jbxMjcVZWAbyly5fKn3GScbuqgeZ2gdZUxhJNpQxkcEYq&#10;YQjo1mYZVquPNncGXe18384RDPK50oJquNp6KP2IBzuHlaGwKotrCbsyFHE/ZSVVyqjMmSnZyOXn&#10;cTB3YikRjOriOhRlyQRORUr3u/TEbG6Tq/Qflm530vPE3tqFf8pI5X5dRZMyt7EM0FpdWq+MNP0/&#10;I9jIFAEu9h4IVGkRF56kDMCqDYigHciYgBH8caUyQ4OYqGRlRB21ZwB8PPwQHZ6g9BeWwSHEeoP8&#10;w5TaaBlBWiZUkvEFLS3tYMCT7mhpAtY/bsfmVxfh/vknMLp6FfvvDGPOtWrG3xrYff4CTjfvouCr&#10;b2FzawDT+5MwYTAR7o/OouHN5zjV3Y7lTZnY2Z6OrR1pWF+dgJX1SVjRlIxtJcmIv3MPuTdeIvvS&#10;a+Rd/UCJvDkPPkX6/c+Q++hblBKAGQ9/QNrD75F271vkPPkFuc/+irjHvyLw3g9Q3foGbhfeQkuD&#10;dDh7H+PCPTEuzQljc7ygIzFYwCYzv1UFQ786lKALhG6WiuBjpOVaL1eNMVke0M2VgQ8IOcJvPO1P&#10;TFBi8VjeFyCOKfbEhEZ/TGgPwuz6QByPU9HWQxBMSIUTcNE8SaIYt8J8CZkAfwVmUiEiPTwkAksF&#10;SCxjbwKNT04YuQYo3akEgkkRYfCVk5Swi+NJGcPt4rhdTnIiQmmYcv3PyYoG58Foy5jqTSBJdzk/&#10;Go1cx/NXM7J5OCjgigjxI9g8oSZwokIDFMvzZmT2U5qkOMBTRi2h7QRwP6GEcWxEKP8bMmYkj5tm&#10;GsjngrjItUErU0OlKYtUkAT7qZV4HEhYO1pbK1FPABjsJ31dZZIvFwRJEyBuF0azDSJU3cRYzQlC&#10;K1OY+zljfV00NL99j/gf/l+of/8FC543YurTcix4M4TNn17H2hv1cPqYMGNKsHt6BYu6cmH2+S2s&#10;vlqL08/OIOLrDxH6ySscPN+F7c/6sexeNTZfq4ftS/43Hw3zPzSCgWu3MHT5Ni7deIQLN+6jp3+I&#10;x8H4TshF0LrV/DxGBsdgRUA7EHrW1pY8TwMoElE8LwiwkBAFWpFcy7W7YP6ecm3Qj4VdbLCWJh9O&#10;8wul+QUrv6PUGsu+k/jaNO4jhq8VAMo1wOS4WMTKPnlfp3PwHCoa2lFEy6ohjApoc+m5JYhJzkK2&#10;1MryRE9MzFTs6X8aLHd20ZK6B94NEpCQpowGLZUQ3d1n0EoYFZc3cqlTKkWk6UdCXBqyJCITfFGM&#10;2rmM2dL3WBo5l5VUIz42WZksyMPNB+WlNcrUmgO9ZzA6eAF5BK6nozeSaFqVhTXITMpFNq0pJTEL&#10;6ck5yEjOY7wsUNYlND17Cydl/o8ro9fR1dSLIQLyHG1xmMZ6jjDNIvjUjNBDnYMIVfNEoaW1Vreh&#10;Ir9KAWAV30OBIWN9ZlKOYpO1/DwePAaxRBmotbyQRsfH5HiquK2ylNQpAy/kZhYhlkYY4BOCEhkM&#10;ltuU8bjyeEwCURnYNUeG9I9N55+bEdiLRsJ9y7VCWaRixVcdDD8em0RkmVTeXxOsGKCfTyBOnjgN&#10;lxB/GDSlYcWjJmxjKev//Y9I+dOvSP3rT1hztZGlcCdUX30Nm3uPcOz6IDYwpky/mIExA/HYN1oD&#10;99ERRHzyAU6cbcPJwUrsGMzF6uEszB1MxbyqKKgGepF+7RmyGWWzb3yCrBsfI/e+RN1vkPXed8gi&#10;9HIe/IiMBz8g/dGPyHryM3Lf+40w/AUxj35BwP0foLn9HYLufAfN5S8QcOdTLMlIYMyVvr5uGJPj&#10;+a5HR6kfxleFYHxNKMZXhhJowYy9/tDN12CCVJIUEILcXkd6kGS58TEvjJNrflx0S6UShPso88Lk&#10;9mBM7AjB3JYw7E3wgZu3RE/CLiiE1kbLCwxW2oZJraHATK4b+bpJg1pfBWyRhGAMT5oEnlhxcqKJ&#10;FdIexQ4jCdEAby/ux0/ZLiMhXrkOZWZwgsZi8K6hMiNsFA0mXBugLIEEjtiXvaWZYmByDU9AJsAS&#10;awum4UXRNKX2UmJ5qDTZoQmF+Hjzv25PMDpBwzjsRyP1l8e5vUqau3i4KlALUEsvEF+Ey/VIglLL&#10;KK7l8QVpNHytK+wsLOFqL7XJTkrNsWwXQvsLpplGEKbJUZEKIGT4+CN2p7G1PBQWrx8j4Iu/wvTL&#10;TzD3WRNm3avE1teXsfL5KGYTaFOGUmH6aAQl//xBGfDg5KurmNGWC6M7I6j86++I//RjGF0fxZ77&#10;vZh1IR8Gr88ylXQj/sfXCLnYh9rLTJC37+L2/ae4e+8p0+QFfiYv2rgdLE1PE3gW8BKjdnOBFQsV&#10;A4PjcHZmtJeaeBZaUYRbNKOtWJvEWbE46debGhuHxPAI5TpvEn8/ib+RfC5Oq0V6bKxSARbCuCvR&#10;OZUROTMxCWnx8chmZM5OSYFOZW0zEgiFNBqXE+OV1Oa2dTDaCuRob63S/5fwaJVmKB2EVs8AugdH&#10;cObcRVy8eA0tTR1KkxBp1lFa2oCEpHykZ5egsqEVzZ19aOG+WrmMMD6PjFwiKEdpSrWEYjKjnR+8&#10;PdSMtXEoIiwbalsVg5ImI2V/zN/hbOuOPAKjhpYlMJFh8msJZRkQoZLQKcouQy3ft5wAc7J0Idz8&#10;UF/WqAybJUPeF2QUoyC9GHlpBQRcCR/LQ2lOiTKkl7uVEwYZc0e7R9Hb3IeBjmEFmh0N3eig2Qns&#10;mhnTK/i+Mpp1cnQacmi/qfGZiNLGKfeTolLfrf+IxBKHVR7yx0yifdajmMcnxywjUAsEE2NSlcoR&#10;T1cNdT4QGo8AltoeCPWXWjCWXNK0hlFaRs2VbnMyMoyK35NMphQVHKvs24Al+NYcLTY968HRTx4h&#10;++//D3K+/Rc0n3+EpVcqMfNqORw/ex9WjL7TmnKwdKgQM/qzsetJD/Zdb8eqxnxE/fIxDo/WY0d3&#10;Hma2RGLKuWRM7IzCge4SJF27h9irLxlvv0ba3T8hnTE28+E3SH/6PdKf/Yi857+h/PV/ovjl35H+&#10;+GekP/wRJa/+A0Wv/4kYMUDGYL87PyDkLpdb3yP83vfYWlIOnQh76Ga6YWy2ByHIRUZ9LvPHuMpg&#10;jK8Oow2GEYK0whJ/RmVaYD7Nj4tMl6mb7opxue587l2FiNL+T2qABYCdoco1wDk90diY4gMLd8ZD&#10;D7lwriFIaE32TjQkGhQtycfNHQ4WVoyrToQGgShQ9BNo+fKkCuTvEMg4Fk4rlD64EQRfgNKFKiEy&#10;EnFcpD2Z8fETOLBzJxwszVk4efE3UsOPazUBp/YSK1MRwH5KVNPQUFTu7izoPJWTV649aflcOE9q&#10;X1po1B+gjWBUD/LyRjif8ydwQwk0rR+Piet4RrhEvreWwBag+hKMQTxu2VcQwa7lMfr7qFiABvEx&#10;mRNbpmh1VqJuOE3WjxAVU3Xl/+bYof2wOGmg9I22ZwR2Y0TfWxiFhRfKMf9OBybfbsGOT6/C56dP&#10;4P3Fx9hMg5v+rAozHxfj0IN2xP34HAsHsrD+RguO3BzC9u56BL14juSPPkHMZ29x6t4I5o0UwPj1&#10;eWg+foiATx/BuLsSpglhCM1IQ6WIFpNSV1c/j5G/kRfN1c4Gjs4O0PJzWtvawsT4NFnkAG9+TgeC&#10;3IMmF0ijF7N14fPKNU4WYAJE6c4m1/rE8iUOy5JNyJVkZSM/lecln5dKErkOqGUBIU1qJBUIEBMI&#10;Rx2piW1q6sZFxt6UhEyaRgAunr+Bs6NX0UlYNfUMo45RVvr4FlXVI6uoFFnFZYiKT1YGBPWimcjA&#10;AtIoWEZxOXuOEZqvbe8dUmqBWwlSaRYjlR4lJTUEXyr/LPyjaUlrml9HazekMXYrI3AHrbClsYuR&#10;mTAidGX0lCwC5+KZqxjuPYs2gqm3lfsjnM4MXMDls9dxduAibl24jZqiWjgTgALCxqoWJfbKYKgV&#10;RXWEZwPK8mVKzjqCrQcNtDc3a1fEMs6WMxrnpxXyi0xRrtdFhcQqEzYV096S4tMV0wz1i4CfewDa&#10;6zrRTFuUSZxaG3i8PB4Zr/BM7zllwFaBptigRFoZ6iuQMTZY/W4RewykFfq4+sLL3VcxPIGcgDLE&#10;N1wBt9Jchp9Z2he6OatgZ+3MP6mz0rZQCgovZx84EZb7jI1hRIiZfHsPOx9eRPjbb+D78GMcvXEZ&#10;S25WYfr9Aiy/VoWVQ/VYM9KKwB8+g8mNUWR8/yX/pK+wfaAa+642YUlfNmY1x2PlaBEmDiRjflMC&#10;1FfPI/r8Q0Tc/RQJT39E8pMfkSrLez8h5fkvSH7vZ+Q8/x2lL/+Bohd/RxEhmP/sd+Q//V2JwPGP&#10;fkXwvR/he/d7+N/6GqG3fkL0g99woLodOlqanAxekOmOMQShRNwxMv4fbU+5FlilZTSmARJ+OtLN&#10;jc/p5flAv5BGyPWYLFeMKSAMGX3HSg0wDVCvxh/6AsDuMMwbTcbKPF9sMT4GG0srRkIbmJ02hqWh&#10;NCY2h4OMwm1pA6MThjh9wgAmhICNREFpYsHtbS2tlfZy9ly72jvC3cEZdnzciY/JfMx+3j48CZ1w&#10;eN9+vvYUIaRhcvGgsXvDTayN6wCCSYzMy4UG5y0gDOBrXXmyE44eXrA0NlOOS65huTvQDnkyu9nZ&#10;0ypd4MLHNQS01FyLzSUyur0bwSSYgFPzcZopTVXsx8vFVdmP7DNQTRvkc/4qL3gQHKGBkha8FTDK&#10;dUHzU6dgZWREIJooDaTd5PPQvI4QhnuNjmN7WSxm3i3BtOdVmPZeDRz/9gax3/+A2E9/gPunTzHj&#10;QQlmvSjHHJrdmrOFmNgegdldLPj/8xuYP7sB+5f3kfPLz/C4dR2e79/BhjPVWHuhGhaPzyL+27fw&#10;ujIIm7gwOPD43DT+cGcCs7Fy4Od3hUp6PdGoTxufgiPt1djEFGamJtBqg5VrgMEB/iz0PZT4GyjA&#10;V0AfTFHgPszNabiEJ6Owr3xvvgE0viikRMYgJzEFWWRUuJ9c/w1ATlIqQvneCWGRBGQKUqJiaYnh&#10;0JHa1zpGYBl2vom24+3mqzTxkJFZpJtbVFI6sgrLUdXQhpKqBuQVVyAsOg7O7iql728hoSbXBpOT&#10;st615eNaltLiauUiv7QDTCUgvTz9IRf3pZ1ceUkVujp60dM5gA7G4CZGaBkgVQYzkKHxhwfOI43x&#10;Vq6DVZbVo4LAEeMrzK5AQU4limmGqTS8LFpdujRhSSlAIG0qMTwRlwjL0eFLOE8Id7UPc18Xcf7M&#10;FT52GUOE1bmR66grb2GEsUQmY6iMMi3AbK3vUuY1kRpjmZxJFmUUGoItJ4V2bOakDMnfUkWzretQ&#10;BmvtFBATfjLeYTf3IyNPFxGooYyu0g4whvE/kWaYHJOONB6nUmEiw4IlZiKShYdEXYGhRhpXu6hg&#10;Y+EIcxNbgs9FWWxpqKdPmipDeDnZu8LSnHHLUwUrlvInarNpgH3Y++YGwr7/BlEffIa0v/2ObQ97&#10;MPMOgXYlG+tvd8D/26+Q8vNfEPH2IyS8+BCqM+fg+PgitlwnHC9VYueFRkT9/Cm29lbC+tIwYu+9&#10;RNKVT5D2lJH65V8Q/ewnxD77GQnPfkHi8z8j7cVfkfnsLyh6/h8o+/BfyH/+V1R88C+UPP87Mu//&#10;jEyuw+//BPWdb+B/+ysEX/8BEbd+g+PoA+jH+mJskittjhaYRgAKDLkem+lB4/PG2EI1xuYSfhnu&#10;yrVCAaCsZSisCcpzjM75XgSfDJLA+1zrN2oxqScKUwZiMP1sIpZXh2K18WEYnjwJgyPHcOqkIawJ&#10;QTNDQ0KLEDAh6Ez5HVvYwpyPCxStaQc2XDvY2cGZ1uZCMDlaE4R8XBoROxNQp46dgOFRwmLjZhw7&#10;yP0bGGDfnj04fuwYLCwsYMfXWhKk9jY23K8RrV767koM5n6tbOBq56hAUYxUQ9Mz5vE4EUIO3F6u&#10;hWlorD40TRVPZCc7W1iaSK8Rc1qbXFNkBPbwJnz5nzCzgK25BU4fN+DaknB1pxGqaH4aQtJLidtq&#10;xmcZ/8/KxESJxGEEppiSxMj4qCgCIFmpNQ0NCcTibRuwIjOUkbcCs9+v47oO+x+eR/zX3yH8w8+R&#10;9s9fseJZM1YxFi+hJU7pSMLM7hjM7U+EwfNhbLzSgk0XW2H06ApOXj2D6v/6Dzg/vYZ53TnYMVyN&#10;zB+/QPrHz6HJTIWTJ004IgpOTl787wfQoPm98Ht3trOGmbkJnHms7vweBHo+Hm5KJYmvJ78Xwj6c&#10;MBdjk88RLzbMz+TNbcLlmh/vR7IAiAliTA7UMg5HISM2kTCMRnpMIjLjklCalYeK3ELkCc8IxpzE&#10;VBSkZkInISMbqXxSekqUySTkBFIFTU8aEXfQ3M6ev6aM0VdYXIWIyASltrewgDGU1thOUI1cuIFu&#10;GlxzK4HQPYCm5nZlfpCKvCrqeyRLJB+oaETJcenITS9ENmH5bpDVeCX6SkPmmsomZW4QmSVOTFKs&#10;SwAiXdpKCVipeElOylbgV13eilyCsKSwFjU0vLb6bpTkVtLo3JCXnIfOph5lqs68XJodH8/OLEEc&#10;IRSmjYc2JJ63CeqodLjaelKTS9AtM9cRuo2Ef1lxjTL3cZrUXGcUKMN0RROq8bQ0m9O2SItKQ1/r&#10;AFq4rcTv7ERCWBbCWCZ9kgoPicFyjVJGuJHRbWRgV7lWKZUqAj8ZyUYKCqkMkkIjS3qK5JcrzWIS&#10;CGSZeN7TTQMrC0YAD8YhTTD8VEHKGIEeMqijoy1OuNpjd3kS1rzoxYL3uuD3j88R8e3HiP/7T9j6&#10;6Axm3azGhFtFOPX2CvK/+x3xH32Dw1dG4fz8IaPKGxy40IrpwzlYPVSK2K8+QtGPf4bm4g0EXnuE&#10;rFe/ovjR35D/8K+E4O+IeP9nxLz/Z8S//xuSX/4VOR/+J8re/jcKnvwNOU8Jw8e/IP+9v6Di9b9Q&#10;/PwftMP/QOKzv0Fz9xsE3f8GITd+gPbqnwnDz7GsMB06iYQeATgujXFWllSCMNkZOmkutEJ36NAM&#10;dRh3dQm+sdmEXbYndBiZpeHzeBkZWobFkiGyShmdy/wwuS0Kk/viMKk/GpPOxmMZ4/xmJ2OY0CQs&#10;CQhHJycagg1NzhoWxhbYu2M/zE6ZEzrS2JgRi5HK3t4O9gI/buvOk86L37M3QSTwMTOW/ru2tCdL&#10;GBw+hiMHDuEkI7C9rT2caIMu3N6W+zhx4gQOHTqME4SkieFpBXwCUBc7B0LWliZqBGMDMc+TMOTr&#10;rWgtVgSmzPAnwLXhbStTM9hy7UAAOvCYTI1NcZqmefzoMWzbsh0WpuYK9OwJVIG30XFD3hfQWcCG&#10;x+fh7KiYrpMtoUIzksgozT5MWQgYE5jSKNqe9md1ygSnDh2DASG+Yd8+OHW1Y8vrIUx9WIPNH16B&#10;xxdfIOyjzxH53Sew+OQ+pl2vwokXo7B5cgmnHw7gxHstmNAfg/FD6Vh1tZ4QbMWGh4NYf6ULqd98&#10;gYwfPseJu92I/OEVNA9vIfXzV8joaYOjmwtiElKVa95qbw0iAoKVLmueTvYwI/C9aNgm/L7NjI34&#10;nUsDcenVQ5EI0SoRV6vma7hWaoP5XLwYcrg0kQlGUnQMYoPDEBcSTuglKJAT8IX7StOmUGTIY7yf&#10;Fh2P1MhYZPP5gpQMJo0yQoKRNjUzT+n8n5mZj9IKxscmmdiohyApgUzwk5yYodTqnjtLwzpzGQM0&#10;qhaaT/vgedR09KGBiwxkkJWWwzjnCxtTe5Z2AUqNaBtfd2bkMnoHZGa5s2hs7EB9XZvSLETmAJFm&#10;JtJkxZuvk0bAfoyAAoL87BJcYhwf6j+nvOdgz3n0dZ4lYEdwpv8ShnpoXzSwFkbTQLcgZEVnE2oV&#10;tMdcFBPYMliBjETT3tqPFmnOQkvr6T6H6opWuDupkBKbpsw5nBCdRjCmKlFeKnukt0oRC4PSigaa&#10;bB36+R5xBJufTzAyCLNURuO0+EzkpBby9UVIIwAzUwtQxhhexu3zGZ/lOqaMAq0ivAL8ZXY4fvmE&#10;oAzLX8p4LnOkVJQ1KG0CC3IrCMoSxEYyhhOi3rRZFydv5TuQmmCZq8TShH/6U2Yw4R967fF92FgW&#10;g7WvezHtRRs2vO7HtuvtWMeSeMGtZhpgJcacz8DB292o/PGvOHFuFAuu1PD5ajg+vYyFIwWYdiuf&#10;4EiF+vUTxDx7i4DRRwi79gYZT39BGS0u996viHvwM8Jf/IrY939B5uvfUfLxP1H8+h+E3b9R9j6t&#10;79U/UfL+fyLn8d8Yf/+Bsjf/Bznv/xNxj/6MgDvfIZoWGff4z9Be/wWBd37E7sYWjIl1Uqa/1M2Q&#10;63o0OkJQTHBMGqFHAOoReuPkmh8BKPAby2VMlrvSj3iKtCEkAKV3yFhpAlMbBP2BeEwiAKcOEIJn&#10;ErC0PRarFABa0DTcYO9Mk3ClFfFEciCMLM2tYGdjz9uEm4kZ71sQQC6EhhPhQFjJyEIyLamPL09U&#10;N5w6forwtCM492Ln1l0wIHTc3b0QHRMPta8vvGnjMleLDU3OhpHUhGASaIl5CuDs+Jjc3rNzl2KT&#10;Lk7OhK4D39tcWSwIrpPcp6WxOUwN+doTfD8en4e7pzLw7amTMuL0aRw7cpymSjO0sIKJkSmTgjmM&#10;DE7h2IEjOLz3IKHOz8z3EfsUe/Xg+yiwJIitCFKBpANjvT0N187YEj4yriSNciOBrb10He6/fwX9&#10;K+Ww+PEFMv/x/yHoi6+wjQXlvHM12PvBNVi8vAO/p3fgdfcMjj5oht6FVEy/VQn/Xz+F308fY8Gd&#10;Fqy+0wPtl29hf/8MfL+4i5DP3kfAo0co/vpL5J8fgom5MQIDAmlvoQgPDENUQAiNjQW8uwfMGdGN&#10;pAsc468zgagWm1WrlMsB0m83OToacaEEnDZU6SniygJCTTv0cqcFhoYodpvM6CuAU0wvOV2BXwh/&#10;RzFBgaFYnyyyTbxWKk6ioDN87gp6h89jYOhd74/aulZliCu1f6gyurEMFZVBU8qjpUgFidQIy+jQ&#10;MspLI22xvWdYGcggNT1PGcLd/LQF/LwCUFlaj76eEVw4dw3NTV3o7z+rgFBmjJM5RM7IgAu0r2xa&#10;odY/QlmUJieldUigsXm7qFHOqNvR3KMAcIiglWuBZwcvoVOav9AYZeY4eb6qtAaB7oGozK7C9XN3&#10;MERg9fWeUSpchocvYnjoEkZGrqCHwOzsHMVA3wWaXRIB7Y/ujgGlGU8Ho3ovX9PdOaS8l8TfttY+&#10;NDf2oJHxvIKwlvZ4QX5atDa0o4OfqYnglkoYGZA1hUt0BG2RdpfI761QGkf/cXlARoFR8bVigBKR&#10;yxjppR1gPgGdRDMO8gtXonCgbxjiGZdlP9KOULrOBTAmK/O0xCTB2coZFgamOGJpiq11CVj+YRem&#10;fNCOWffrsPtJDw487cWiq5WYc7EM2+71wPvFQ4R+9AHW3+nATEacRRdLsKg3F9PP52PK7UJMGE2H&#10;w4e3kfTZnxBw+T2E3/wIKU9+QNXb/4Wc935D5KOfEfzyz7TAX1Dw9h9o/PS/0fD2v5BPwyv+8N+o&#10;pQlWvv4vlL7+b+Q9Zxx++W/kvfwn4h/8itCb3yPi3vdIIAAj7/2mAND87HVMSFApoBvD2KubRbMj&#10;4GSR64KyjM/ywvgcGQLf+924f3nSHtBTmSx9Yq6P0v9Xp0wNvQp/TGwKxfj+WIzvowVKDO6PwpKm&#10;CKxyOA1DWpg1TcmKpmZtYaOA7gRjrMyv4sPIqFH50tB5kvn6IZzmoOXJqOHjQTxp/HjSBKj9FeuT&#10;2GxMAB3ae4CFkAXcGGMdHZ0RIEYSGooQ2omVlRXMxN4IO4GeK+HjaC8wtceB/QcYl0/Ch3ajUUkX&#10;SRfY8ZhkylNXwtmNi52lGKIpLE6b8b2M3gGakLSyYDQk6IxPmxCetFl76THkSvt0gDNvO1jbKwZo&#10;RqOTKCzXNo/uP8j1SZ6HtDx+XmtaowPB6cbCwMHBmXA2IigJm5PGMLWwxSHuy+XqZWym3U27XYWd&#10;TweR/tvfEPLdF1h7qxEr7nfA5+fP4PfRRwh57zk8H13D6hs1mHklDwu5ffLfv0HmX7/DkvMVmHOh&#10;CpuejGDGcD7MPrkM7Z/eoOWXv6PmB2kqdR6L1y/DxnUrYXzKCMFqaaIUpjRmjmZ8lSY8J44dhx3t&#10;NyjQH9qgQP4u79rtSQWUNHzOluGsYmIVEMpj0pQlmAYpfZt9PNyVa3xhmgD4uXnBh4WYADA3KU2B&#10;odihAE+r8lPA+38jcBchNUhIiCnJzGYyQXpOUSXqO3rRTXB0D15BF6HT3nsWBYx99Yy+0li6lIYk&#10;E/3IxEEeMkuaqw9CaYr5NCgBW2VlI4HXqzQg7vmjUXFPS7+ySCNj6UXhS0NUe/grtb3SAFm2Ge2/&#10;oNTcejp4K3MIZ9CapDmI9B3Oyy4iGAgDGcYqOkmJ0GkpWbQnAttZRbVNVa4BDnSdUSZhaqzvQlV5&#10;M3IJnQjG2FQamywZGSWM2Tlwc5TGqeEK9FoaO1ElRpbP+JxRhNSETGW4f5mnRLm+yciam0VYB4XD&#10;x12NGL63tO0LZ6StJBxLCiuVnh8pLCC0jL8y4rW0+QsOikQMj1lirxidB8EuFU3SNU8AJ/uQSpeK&#10;wmqlKU19VbNixGX5VSiRCZ0Y5SO10fx+1XDg8brYuuKIqTG2d6RhyUedmPJ+I1a+6ILBny5i6+M6&#10;LL5WgEUXKhDx49do+dt/wfTO+Xdd5O43wvajezh4tw+7HnRh+c16TL9QgOXDJbC5dR3aBx8g6t5n&#10;iH/8LQo+ZIx98jPCnv4ZQa/+Au2r35D+5u+o/fh/o+Xj/5eg+09kv/lfaPjk/0XxB/8LpZ/8H5R8&#10;8N/If/6fqHj7vwnPvyPu5q+IvP4NYfgjYh7+BvWNP8H99ivMz0jEmCQX6GS5Mu4yDjPeKrXCtDwd&#10;ASLtT49A1JXYmy9tAAk7aTKT604g0gaLaIClakyo9FdGu5nYHYGJBODEjlBMbgnEghINjOJ4Igic&#10;aBenjQgPWpPKy1uJrTZWdlwYMWmAAigHW5ln2YoFrhtCfAMQEaRFegJ/r/BImNCwXMSaaFFyjS00&#10;IIjgcoW7qxucnWly9vaEqTcC/QPgS7j5a3xZSHpDRbA6M9ZKxYpsK497MlJ78/EQAWdQCM8VLQJ5&#10;sgpoAzWMaTw5Zb4XsUALI0Z0nsBBMggGn1d5+NB4xOgYbWmrdvwMzjRVAac85mhFyJtaKiA0Njit&#10;7OMEI65YpTxvy+0sWAiYErKmBgS6sRnMCU9nFy+YuKlwsr0P+549xNSbDdj/5goyf/wLEr7+Brvu&#10;92PxzUY4vX2KuD+xYPz933Dif2VGbzYWXC/C3MvZMHlvGE5vbmJWfybWPGrF4pc9GHc5F/Npkyfu&#10;nyUAf0fGJ69h0l+KxXs3YMWi+TwHZCbGOMSHRyE+NBxu/A3cnZxYuAjc7fj9edDaXShF/u9q32mA&#10;SZFRCgSllleAmRhBAPI3zklJRTStMJlglAqOmED+7izA5FqgXPerzCtSYJcQGqnAMDshRQFfWXY+&#10;UqPioCM9NpKTs5DIRbq6jVKHOwdH0dxHII1cxdCF+xi5fA+9Mgl6/3mlWUw97Sc2LpklnTt/3EDG&#10;ujxCrR/nR2mTPYRPUyfSMwqUyo9EGo60pWuubEFlTgXyk/P5gT0gkxy11LbT6GhohOtI3zmCawRX&#10;R6+jIq8SLlauSjMWaYKSR9uUvrYSF6WnRwutrIsQFTvrYwy/fOE2YkLj4GzjpsAzLjIZsdI0JYGR&#10;M6sMGekyKGsr6mVi5uYBmp4Y3iiK8srg5eSDFG5bQOjJazNpoRK9ZS5ksT7pm9za0kkb7EZTA40v&#10;vwwaGp3JaUtlmH2ZVCk/pxgxkQkI175rtyfzAScwJofJBOuM2SVFMlp1jTKfiTQIl0EQnOzcqfIa&#10;pTlNZEgsIgKp6YSytEUsoHFLsx+57WrvCTsLaWCrgbWrB9wYv/wTonDqei3mvmjAis/7se7Dbqx6&#10;2YU5t2Se4FzMuFaIwM8/ROev/4brq4fY8rwf8X/9AbEvv4D7nXvI/suPcPzwIWaMFGL+uWJYPrwB&#10;7eM3SHj6LWKesrR+/Vckv/4btIyw2vf/gpAP/grtB78j7c0/UPLm38h6+Q+kSy0wIZjywT+QSWMs&#10;evkvFD37D9R9/H9Q/erfLPH/hkSaX+TtbxF082uorn8B7fPvsIffoU68K8blMPZKrW42QZjtpsBv&#10;jPT+IABl2HsBogx8Ko2g9YpoglL7m8/n5fpfsQr6lX6Y2hiCyc3Bygx0k1oCMLnKB7NTHOGUHcmC&#10;KwEqxkgLS0v4E1wxUTJ1AiMQT4oUrmOj45T+qCoCSzreu/DEc6ExOhKWjoyOTrQv85OnCCNj2NDu&#10;3AhCT5qfwFL6sGolmhGSMWERhFkwIkJCleY0vjQ901OnaWiOiOTJGsGTM4Sxz9dHxUinQQBhGOhL&#10;w/EP5m8fTtBGIY3xzIcx/SRjriPtL5ggDlT7Ebq+kJkA1Z4+ymPe/P19eT9Qgea7WQLF7hy5eBCM&#10;Xi4esDHjZyEcnWi6YoVuEu8Je7FIWyMLuJvLtU43+Kj8uV8/nLT3gMfwPfj/9C+seHweuz+6g6yf&#10;+Xv+8E+E/fYjFlxtgNuf3kfqV1IgfoSM77/F0ettmHslB3NuZCmXUca3pWDVzUpseN6MubcrMfV8&#10;Jtbx9ryL5XB7egm+r2/A4kYLXNJjEEZASVvcpOhEpMYm0AK1So+dSJq0FC4yoIOM2pxI4CXxN8uI&#10;T0Ay11IBkkoARvK7DOJvJiAUG8xKSFS2ESAK5CTaiu0J/GQR4Ml1wQg/6eOdqMAwOSIGASxUZFud&#10;YBmfLiIBxQShDHBQUt2E5u4hnLt6BxeuPsDoxbtoJ5zy+XxIVDJUvlplPD0fbz/FADvaGVEHRjEy&#10;eOFdj5DBc+ji67u7h3GWQDxDwEkDZbWrL/w9ApAem4mS3ArlBE+JTVcAIAYkJ30p7Uusr53m5uOi&#10;of3l4PzwZcbdAWW6zZ4uxuiWQXS0jaC/9wLf9wounr/LNbfpGFZ6U4QFRRPGfO/hqzTPYYwMXWbs&#10;HeZx8fgGaLKMwC3N/YRnN5obOpAZnwmVPSEYkYIOvq/E2g5G347OAbQT6uWltcjKLEAEjU/G+YsI&#10;S0BYSJwy2IHYqJO9uzJXR1R4POHcovQr7udnF+gVELBSYyztFmUCp2RGY6kh1vIYE2MzUFvZjOqy&#10;RhYghCLtNTwgGlF8Lsyf5ugXxlLeAw42MheImiWjK/xoJ8m0k8CkeJwYZqR92Ig5L1sw80U9pjxo&#10;xOy79Zh7rxgTr+XA+ZMH6Prv/w9Ozx/j1IvbKPrbv5Dy9DtEv/cJ8r77EZqPXmL2SCmmjhbC6tFN&#10;RD37DLFPvkXk858Q9/o3xBCC0a/+hnBG4RBaYMAbmuDbvyKOMMx8/R/Ie/1PJL7/O7Qf/oWP/QcK&#10;n/8DZe//E5Vv/gsVtMKEB7/RJv+MkJtfIvDmFwi49yUiX38PpxsPoJfgjQlieNIWUAEg4y+jr24G&#10;TS+DcZgA1CEApWZY5gNRhr+SLnBignxsYqkG4yt9oVvuBb0SD4yv8sakeg30i1wxI8Ic+33t4OTi&#10;BA/GRF/CxsvHR7n25uTgpMROtY8GvgRMOO0jjidRUlwc8tIzEOEfCE+Cy4bWeOrwEaUhdV5a+h99&#10;Thm3+LpAbxXc7BxgIxPUW9tC7eaBaMIvJTaeBheimKLa0xtJvJ8Sz5M8IQkZySksWFOVJTstQ1lH&#10;8TXSPCOYtmLJWOpEiMXSduT1Gg8mKmkewvexI4y9GHvlsUA+F0fLiSV0vfk5vKR5DZcAAjLMnxCR&#10;kz88GhEEQFJMAs8tAjqUZkkbkscTWUCHuHjjJKOymZEljI6ZYI8r/1+PnsDk4zdYfL8bC+61wO/7&#10;rxD97U9w/vQtk0IXzF7fQcu//hue9+7C48N7CP/+MZZcyIbuSBzWvdcJza9vYfCo6/9H1HvHN1qd&#10;28JzT05O2kkC6UAaCSmkQRISIHQYBqZX9957b7IkS7ZVLFtdsiWry733OsXTmGFgGHoPLQktkEJC&#10;+rn3+9a3ns059/vj/clWecsu61lr76fg8g0TPr1hpbLoxGfWyRIf8OCzUwbcdCaCyldPI8NqQAnx&#10;o6WmTQGgMO28tHTlJ1klfpBFJcpPs5PtZtEbCFZka2wvf68dbksP7J2m/3vU06jlpaajhv1bwXZp&#10;KKtUGx+J/kEEHR4lc3PJmrMPpijpK6yvv9epPnObbQoYBTC3rR49i7m1LbiDcVg42a1kPkOj84gl&#10;JmEjIEksb2FxFapqBShbkZVVoByWl+ZWsbV5BuceuIj5+TUV+iZ+gHayHHEhEUnbXNdO+ZBGa1UN&#10;v3sQ01JrZJhgRKAcGZrCFF9FHscHh1RMrgBFA5lcFWWhbIrI4XMFlUvLGEFllPc1SJCKksW5nGEC&#10;kwt6HZmmvg8tBFPZ7c3LKuEAaFGbI7OTy6om8RRBWHIL2voCMFD+tmnM6rsaytKerj4VBdJEUBNG&#10;JmAsMrjb0EN2W60krIbA1S2ymOyw35/AgP8DeS1pvmTXWmqQyI6tpBaTTQ6fM0BwC6tnchLsW/l+&#10;RX4VGsjyJCmC30OZGxxBv4/P7I0hTNB3O4IY9LMPeF1J9rB35wGUEQQl36BspJRSUhfkFamF/TtS&#10;MpGzMocdj2/hW5em8akLA/jc2Qjuem4LB186g8/OufDz4+OoeOVp/GJrHj+cH0L1ay/g0KmTMLzz&#10;Lg5sbeDm+Rh+spHAVXMDyH7kYbRceBGtF95EEwGu8qE3UH3hDdRdfAfNFwmEF3+HxifeQ+3Tf0Tj&#10;s3+E+bm/wfvcv6AjQBY9/jban/0rBp763/A8+U8YyRxNz/yFv30dtQ+/hroHX0bq7FlkrJzDzZEh&#10;7F1fxicMpfhwRzbBjvKXICjV3j5EAPx3Yz7+zUCZ2yVHLgFQHJ4lDrgI/05p+2G+fpSA+BFXEf5t&#10;sBQfCkqxpDR8xJGJj/cX4COWFFxnL8P30ncgIzcbvR0m6GmkNR0dMOj1MHWZ+CrjpA0VnDAFuflq&#10;HbCkuARFBDYBozQpOXD3DrLBg+ho5STl4ei2oNfQjX6bQ0knt6UXHhuNtqELPZxYjTRMOUfSUJyd&#10;hxKeU/zyKjkxi/m3+AGKH58c9WQ7Al4aMho970EYSS7ZmobA1cdr6AiamoYPXDc6mtrUor7ItCoy&#10;QbWYT+ZSR6A7vHMPclMksUIVmgl2tSXlqCIjrOZnBVQIwgzl7442LcezGUa+9pmo8siqCsUpnJLd&#10;0mGG0+ZBWsiOb68HcdnJKC674MVnH3bhq5sR3HFuE42/ewsNv30ddx1fReWzjyHt8eP44lgndj8x&#10;gx8d6yfzbsWuJ7ZQ/9zTSLmwiMtWu/Cfm934t4VWfOdCUNULuWxaj2+dH0DBq8dx2KpHA59Z30yF&#10;VteC9mbKYLmn7GwqHcnUkk8SUAkzpWo3Acqk6VDrd44uC/qMJgVivQS/OrK5oswcGMgg3dZe9Z5Z&#10;Z4C+gUpKPhMmTLkvIChgNyAlNiiF5ffyOuj0IuodQMDuxraVrXOY3dhCjCxu/dSDOHryQRXTKxIy&#10;lawjZV8KmqjXff1BysckLKZe9Fkc6G43ETj8MFM2tpFFOcTJmMxpJDJGa6lB9qEctNW2K+dgcbIW&#10;dvhBIlQyJALhMAFQKrwdP3oG8wSoZv5GdllryEglvZW4xUikhLiQyE6xFEaqb2hDExtP6vPqO6zQ&#10;kCHaev3oH0jC359UccHhwRG1w1tWUKk62MDvNjWz4Zspf8hEHa4wwtFJhELDkFrEA/0RVch9kvck&#10;YCuJDlJ2p8Km78UggSoZn8LM1Kp6jRF4k3EC8cgC3DxPe1s3QaqO4Ccxix3opmQ3G/soi9oJhhzA&#10;snOcVYrmiha4KMWHCXoJHmEeAoCh4Ch6rT64+oLoJxB2tFt5fbKMIsorSmpxw5GEsoauXlXHRMpz&#10;1hi7UcX7DL78Djp/+x72PX8R1z82j5t51L/zIqzv/gHlv/4VDjxxHl+Z9uGaEwmkPHcaP14cwPeO&#10;hlD5x5exnxY97dE1OP70BrZvLqH4kcfRcek3lMC/RflDb6H60m/RdOl3PN5F93P/UBsb3Rf/RKb3&#10;R9Q++Q66nv0zBp7/L5if+gtKHvst2p78M4LP/j+wPUHge+IdVD71JvYfP40bwknUPPwM7o1N4N7h&#10;cXyhowW3zYRxlaMF/9aWiQ8bCXQS6taViQ8R9P69k4DH498tRWR6ZHh9JQQ/vjpK8B+uMvy7s5hg&#10;V0iwK8fHJhvx0Yk6fNgr9UPS+V4+vuQvwS3+JlQErGjR6WBobEd7qw51TU1KAps4UUwEhP957SS7&#10;M5vMKMgvRCaZVAZl4+477sWRnfugqSfr44RqJYMySgmH4ko08GgqrUZ5jiRDKEVNYZmaVLLYnrb3&#10;IOdDH3y9BMmeXlg7u2nsjOjU6snEJIRLckIWfiCZyV4EsGSh/sA99/Hc5aghiLXUN0JHUDA0ting&#10;E7CViS9/y+SWNaxKGsEKAlxXu05NehvHg1zXYe6hguqFgYxTriHXKqfkriarLZVomAyy34wjqCos&#10;RElJMcokCotS+vYBI755ZgCffiiMj19y4eOP2gmGQWS+8Tx8v/0boi//FZo338V310Zwy0OTuP6B&#10;ML666sDNZ8dw5ImjKH/uCejeeAu7L63iYxOt+MSCDv9BAPzeA4No/8erBMhZfGzFiB9supDp60a3&#10;3QInQcvv8KHXZFVOzY2UvxLbKw7jAuZiGISdiXRtKKXhIKiJbO1oakWJsF22nzy7Vd+JHhohl8Wm&#10;jJKApQCevIqbS0tFrTIcsvEhu8B97HfpLzsBVUBVwHBbmPIwycmfIECZbF7kk+0dOJyJ3XuOoJR0&#10;VTKxTE2TTS2tY3yG8nZsDpHoBxsbE8OzmBqZR8AbRWlBFfbdd4jWsJHWMIf6vhNhWXfzR9WO6MBA&#10;VP1OMUVK5PGxGSTio2gmFZa8d1LOcoDye3hkDkNkiXOz6/CTRUlGFU2jFqMEzmh8BCPjsxjnOeaW&#10;jmNq/ijG+L0Y7yMan0YsNqkk78LMKgeSTnVyb3cPFiUMb24TE2SEMdmQmVjkM0lY3iKPBQLbiFrz&#10;M3fbIWm32hv1lDYSitSAXnM/mdkQhmPTiAwMoZ2GQeoeS6nPNv7da/ES+CcxRmkdCoxSVtMIJAn0&#10;BOL2BgNyDuVzAFP2aCxkme0ckE3QEbj1ZKG2bjfbKIkeo4PssxiSX1DTQNah7VJJEfoI7lKBrrNb&#10;MuaQtpNNVhrNqHAMIvQ8mdhb/8CtZ4/jtoeOIeWJB3Dw5CKKn7qEnZcuoPWPb+CWrSHc9sgSLP/n&#10;Pex9cAmXrzpx08Up/OzkMG4+P4v+P72H5ieeQ93Dz8Lw6NtkewSvh9+EnkBnf/Yf6Hrk93BS6jou&#10;vo/OB38P3bN/Q/Wj70JL5ud46m+wPPM+qp5+FxXP/gHa5/8Mw7O/R+XTr+J7U2O4esyPLzoNuH8s&#10;juz5SVznMeGbXgMOHZ/AT2MWfKglVfkBCvD9r24yP3Oekr6yO/xvPWR2An4Evm02cXguxn84CYCe&#10;Uh4l+FSgCp9M1OJDkVL8R7gEH/Pm4TO9ubjOUY2M/k7cn5eOwykp7KM8VFVXo1XTxr6V9WACHydB&#10;FydBNxmdnsxIdn1lTU7WC1N27yOolSKTQOjrcyIeDJMleDlRHBgjmMd9IUQ9QTIKkVF9CFFOacjA&#10;tt90q1p0D/B/k64DfWYrvJRtwhIHPX747S74eb6gy4tEIKTY35Gde9VEl4koE102XSrJzCRipIDy&#10;NofMUJiMrFWV5xQoeVfI//fft5PysUWxxbaa+g9AkM8k9ytgYCHD7WrnGGpvhc3UibbGBuzbvp3A&#10;kQGnw67AQmvUkkBokddYg+tiJnzlwRguP9ePz58P4ovnfPjESSfuff0Sgn/4O+Iv/x2u9/6FWy5u&#10;YsdzR6H/37/GL06N49CTJ5H/9AO4fXkS2TTCknj36qNufHzOQBZoxJdWelHwyoPYd2kOH1/swFVk&#10;h2l+AywWM/xONxWhV4F1PQFOQhUrKWOzUtLQxnaQNnHIWi3bSSR/VWGJAsJqvpZm5aGVbf4/vn69&#10;7MtBkbViLDqFIXbBSWMgbW7t6ER5biFSdu1DPsG1mGxf/ArbaQwT7NuQbwDb+gcS6KBsEwmZn19B&#10;MMoh+9Oq0LSTx89jbfWk2vnt5zEQHaeUJItJzmJj7TQ210+q3c/ykhq1synp3kXWTo7Pw8WBIumw&#10;xGVGXDo6xZ2Gh4nXMui6FcPZu/Mg8nOKEQ0lsShJURUrFPcVAi1l9MrSUVXcvIJsTtukw+zMCuYX&#10;CHoTKwTKRfSTRU0TBOeXj2N8fFkxwGh4DAECr81sJ4MsRn4maXVlE+LRCUyTaY6Is3WQoEM2aND3&#10;EIwk7yAtNRmlbFJE+Nny3AYmaBhkF7aOgFVdXIfaUgJ7ai70lM1eToCZ0RnMT6xiJDalJGw8IsA3&#10;g0EpI9nchfQjuajib/wEq7HoFCbYZuK/6HNFCJpumCin5bw5KfmULJUKeMWVRvIDSqlNAT59Zy+a&#10;26UuihvdEk9M2W/3RaDlswz++k/o/uOfcfPFDex58gLynnsWt59awQ1Hx/B1Stvrz4/im6d8uOPh&#10;eXjeJ3C99hwufyCAz5xx4IsrdnxlNQzt66+h49VfoenRF6B/9E20PPpbNPPoeuRduB/l+c/9FuZL&#10;78Py4HvwPfG/YXvsb9Bfeg9tT/wZbc+8h5YX38CRR5/A9kcu4YblFezZOkZG8Ch+sZrEN1f9vJ9R&#10;5J9ZwPeM9fiathQ3DZpwb9KJjzQS/LQZZIBkgd05+KipEB8lCH6sk39r0/FhTZpykP6wuMNIBIjI&#10;YFcJ2R6ls68EH+kX+UvgG6rGVTNt+PJgBT5buxd38BpFVi00JiMaOfFLSkuQnp1JMDzCcZ1C6Uej&#10;RdlkIquqoTwqJTtoItOoIACKr5y4UaQQmGRxfNDNseAfoOx1ISrFsQiEcZKBiGsAMY7thI/9Goig&#10;PCMHOQRMY5NGMQ1xw2ikNBXZ2lRRo/4Wh1+JK26proOFgJV1KIUKKUXJsKFAGBG+yoQNeP3wEDgV&#10;q+GE7hGGw0NYXwHZYkGqlIMs+oAFkSkVEBBTxNXn/t3IpiQuyshT65R1fM6OVsrs1mbs33k/n6uI&#10;so+S3WKFm9cx28zo9fQi392Fa9c8+PSDQXyGY+O6F1dw3TOz+MLDg7j8bBj3PbyOttdfJZA9jq+e&#10;iuE7Z0hm/s8bqPjlQ7j7/Dx+MNePj/U046qYA9etRnDkhVP46oQTn12y4KPzRtz5yDT2Pb6Iz812&#10;ofSNk2gd6lfrnIZ2LZVPDwEpD2l7DiCL7Ze6e7/6XwyGi6RFlhy62/UfyHeydZ/Nwbb4wJ0l70i6&#10;AsJitr20SVl2Ab9P8DN2qjaWZYhqskTZZRbAT9LoRPr74XU4yI5roZLG0tCUEnS3icuGONvmZZMq&#10;ltUhGohjmWC0Nr+OjaUtzEyuY3HpBBaWT2Jm/jjW1h7A2MgyAcOmwlnKSqoQjQyrjNCTBKiJqWVM&#10;EUDCiUmEKYmHZc2PoDNBSes2OVGSWcwBVwtLZx889gH0dDugbTby2g2Q7MqyNteu6aK17oO7r1+5&#10;zLRSUlYUyAaAidJ4hsB4EhOjSxgkI3PwHAIYTRJmRtZp5H3ZCG6SkFTWGyXhqbXLjqy0AlTw+URW&#10;1lRLrWFaEH633xNS64Qi3yXsTdYuBfymCMTLZJLHl4+xAeNsVErj/Wkw6ruhbdXTutrh7h0g0xvF&#10;GNmnJFEVNxdZN5QwvhgNxjjPM5aYViAZ8ETh5PclK3VyMIlubTcZX64KgZOi8eUE6SL+vp7P3s42&#10;qZTECp02NPNcJVVSlrNJ5RrMIjNNMVhh+NWrSHvxHL52OoLct55F9x/+hro3X0fZ60+q9EWfPOfA&#10;h8734KtbAbS+8Rta7PP4yJk+fO5hB1LfoOU+tYAfT8aR+9iDaHryBbRfeg3tlK/ap34P44U34Ln0&#10;B/Q9/B76Hvsneh75GzxP/BP9z/wXep96H4bn/4JDJx/F9yZDuHLMjSsWAvjslANXTdrww7k+3Lbs&#10;wi+i3fixpgzXVefhO+Xp+FZVBr7TkIOvNmXhS8YCfIkS93PWfPwnAfCT5kJ1fIJ/X873PtNbhE/1&#10;5ONTjmJ80lWM/3ST9fkr8IXBWnxjqA3f5HFlqAbfijfhJ75aXNeQijt4/nxtI1pMBjS3taKltRXd&#10;FgvMvTZ0kXVYe6woLytTPnS5mRIuVqB2U2sJUDvvvQ+ZZB9NZGL33Xqnklv/4z/m6OiGs8OEAasd&#10;/RZKTf4f6HFgIhhD1OlDxq79qMsvwWQojjkqlLn4MIb8gwj0uRD29CsAk8kszrnytwDkgR271Pqd&#10;rB/aO6kE+Coytt/pUUAoTNHPCR8jMM4OjaGKAHhg+/08pxs+slFhoGEJVnBRIfD3HRo9CUKbkvzV&#10;fKZUiXq5Z7t6PXDfLpUVOXXXHmSSVaakEjxKSlBSW4W7/Dp86QEyvjM+fO/CDL5xdBjXPTCHb58a&#10;w2VbbnzmJPt2xY0fnU/i649E8YWzXmx/bBJpT63iy0t2fCjeim+OepDx8DkcPnsMeefPwPDmb/D9&#10;jTC2LerxkyeGcevDo/jWqhvev7wEbcBDI0QjUVVJhdOEtP2HFLOT9hb2Xch+0RC0RK7KJoVigpTJ&#10;ImtlnVSWDGS9VdZLQwRKaSc3ZX8zQa+Rxiabz5fL5+vpMiEZ5vxPDCHs60d/nwN2M8dAVydCfj/n&#10;bIhz167WZbflkSXJIYzMZLSSLTUQGctRUVTJo1qtZ0n6JolUGOxP0oIEUVFYp2Jbl2eXsLV5Ckvz&#10;a1hdPYHxSanJsYjEEAFvchUzsxvK4dls7FWB/GV5Zby5XsrUVYySrcXImoKBpFpf6+b5A/1xAlJY&#10;gZFRZ8GOO2nZKAslGYGWgJCTIe4BDXBa/aSxBsqATvRZXAQWn8oNOD21yuutY3pyhSC9gJmpNcxQ&#10;Ep86eg5z40uUPF04fCBDZVuRZAarvL81SmkByv8BvxVK6pHYBALusNqwqKZxKC+qQquk1A8Pq4gS&#10;N++xRwqpU8Y2VmsUgItTdTul+hCNwcrsKlbnNzHHc04SAGcoj2eGFzAUGlc720WZhchJy2Wbt6qa&#10;wE0tBmjIQKUeszc+iR62iZ3XsgcT8ISGaUzGVSmBW2/fjqzKOhz2uPDj5SF88biP0sWDmx5fR8Hz&#10;TyGPTLD9T6/gO8eD+NyFfnz1UhifX+sjIwzgSycG8ImH+vDDJ5LQv/0q6p56FlfHPNj7wCbaKFtb&#10;LrwC7TN/QMuTZIBP/g6u5/6OtpO/QeuZt1Dx0K+R8cDTOLB8GpaXKJOPXoTm+Vfw9RkHPjfRjasW&#10;evDtY278YN6MH7kr8eXsO/Cxa67Atn//N3zoPz+OT1z9JVz+w2/gytt/jC8fvA1fTb0X3yrah+/W&#10;HMG1bTn4rqEE37dU4buWMnzXXYVrfTW41lmJbxEUr+nIwXd0Obiqaj++Ur4PV+Tci88fvhVXptyO&#10;Wwio99bRiDSXo6mLcqq9DbXNjWjX69Cm16KtQwct/25oakR2TjZBsQXNlI8FBL/Whhaqg1zccfNt&#10;OED24bW7yfKrKH9T0FRWi3apdc2jPq8ElWRWdZwjbTT2zUUVaC+vUX931DYhd/8RmDlhBRBjEuPu&#10;CWBmMIH5xCiGBkKYCMcxTKY4RWCciCRgJbAK2xFZ1y5+cP+9zlVBqSZyrTy3QDFJWbsS4BO5l7nv&#10;ELIPHMaE1OyhqnJ1ycK+lyDdCSdBOToQpuR28T2fkuhhAmNBmpQFTYfbYoeZoN1MAJEjv6hYucvc&#10;d+gwrvW24NPnvfj+U3NofP+P2HX2ARS98BoqXnkNX15x4aNbffjsmSB+/vgsvntpGJ98qB9fIghe&#10;vdKDq4858IU5G3aeXEPNI0+i6OyD0Dz6FAapSm47O4pt88244gE7vnshjG9sBVF8cQ2WyRH2iYaE&#10;KUTiY0ZTZQ0q2BcH791Jo7BTAZlI+BaCWSHvvyQ7TzE6WZJoosEQgxIioPldHngIav189To4/wmC&#10;wpw91l60NzQhL1OSp2aS4HQQJN1kkCZVB9iobUdbQz2Bj+yQ39M0NmNbJDGCpbWjmJpZRDwxhkR8&#10;TG0MdHf28ARmdFOu1lU1IJeD4P67dmHPjv1E2TxkHs7iiWoJkM2KDUkihVBwSIHQ4twxzI6v8CHd&#10;KKZ8bahtQ2Agys8WMM3rSCZoXz8tKCe77DZ7fVFK03msrp3COJmXSGaJjJBwsmmys42VLTI+2TGe&#10;J4InUZFfg/qSJoxHJ3HhzEWsUhbPTCwjQnk+xdf5uU2C7AamCMKyQWIy9Co/O3G7EWdl2bUtyatA&#10;aU45B4dNJUGY4vmF9UkWGY34EVa3oZMg7JLNHTK84aFZTBJQxyh748PzGOPzzVGKjydmlQtLqWzY&#10;kL2ZKGNbqglssotdKNlqtYi4IxyYMVo6A8GvTIW2SQx0XS2ZaBMpvjuI2OgsbARWO5mjm+3SS/Dr&#10;dgXgJPusqGnGz35+G5q0PP/kKHbHPfjm8TiueHoMX34qiW88NIGrjoXx3eMR/PShKVxGYPwRB23N&#10;X39JYPLiY6cs+PB5Gz76kANfuZBA7a9fRdPLv8b1swkUPnkRrY+9Bg1BrvnJt1D91BtoeOJN1D38&#10;OopO/xIHVx/EzgcfwhXTMVyecGDHqSU0vfAkSh89i+sXPdh9Jol9S/34bnseLrv/x9j2xY9g2//a&#10;hm0f2oZ/+1//64Pi6fI/X//tQ/z/k/z80x/Ftk/9O7Z97j/wb1ddhg9940p8+Jov42M/+iY+8tNv&#10;4CM//jo+dv3X8R/XfAGf+s5VuPJH38I1N12Hn+/ejh1pB3D/4b3YdWQ/0ospg1pqUNPVjoYuHZmz&#10;EU06Ddq7aFAog0tqKpGfn0/WnImG5iZYbT0wmywwkUFI9IeAnzgPB9x+jESS7MMiyshcDNjcZHRD&#10;mImOYHloAlMEnhFfCAucH6P9YQxTCs/FRuClVMvcfQC97QbM8btDlMoJguCoO4Bxfi9GIJLfJn0B&#10;ymg/pgmC3S3tSmaLO8ba5BzGA1HMRIYQ5+QOO70EODI7glmfvgs2XSfMZEKH79uNMko+P5mnjfPR&#10;3GagTOSkJ7gl/CH097opcft5jUElz4U5lmeTOFChxbwhDFC2B71B+Hqd8HjJLgmeLQSM64et+OQZ&#10;F77zyBQq33ob1b/5HdIeeh71L72Fn52cUC4x1z93DD97chM/fW4VXyGj+/EzE8j79VHcdiqAiufP&#10;QffLV5H50CXsOXsCupdegPPN11Q9kI8steCzp624mkb4ynMh3LwVQwnHrc7aiUh4kGCkRwvBP+9w&#10;GtIpgw/fvweG1nZMxocQIrOL+AbgsNpgp1SuKa1ALsG8ID1LuRANCgg63QoE5Qh4fOxDLxI0BKOx&#10;JEbJ/GxkfBJLnHHo0AcO0waD2nCRxAm6llYFnvLbbQH+YGKOzG2CE3xuWcnYE1sXMCPZU6YpH0n9&#10;deyMEC2cbFxIwlIBR5HO4hd35FAmDuxNUfU0ssjyCiXtU1GtWteS9E6y3jU6TACResOygTG5oNbg&#10;BjnARjjpZU1ufn4D/QTEiooGFOSWEqAcWKQEn5UqdBMLBLJlxGOTSCYpfxePYYH/2wmO+Tx/c62G&#10;wDeGhdlN5dwcC4/x9x7UkpmVl9areidd+h5aSi+l7SzWV7ewQJY4T5YYpCxtqdGQ5dWjsohWJ7tU&#10;gaTkE1wmc1whsIZDo/B4IjQMU7zHJIbI5EKRCXhcEUomDVlDEy1XOyl5FIvjy1gcW8YI7ydG4HJZ&#10;POhs7aYFy0JhutQzqEGXrgcNZJPif1lHxthHi95DkLXaA7DzOj7ev0dAkO0TSEyguqEdN91yNyW+&#10;DiECcVssiLuTPfjRw7TKT6zhK2eljusQrjqXwI0XF3HZZj8+9kgQX38gjpy3Hsd3H4njw2fNSup8&#10;7nQAn3twCLc8zUF9eh7fGw+j+/W30Pr4r9H68K8IfL9C6ZMvo5qMMO/c86h84tcof/gpXBPux6dj&#10;Zlw2a8XlE5244RiBdsyB21ztOOww4qs3/hiXXf5pfPwTH8OHP/Ux/MfnPomPf+5y/Mfln8JHLvsU&#10;/vMzn8EnLifQffSj+NAnPoFPXn0lPn3NVbj8W1fgsquvwie+9CV86NOX4d/53cuu+CJ+eMNP8JOb&#10;b8Td99+PfakpKKgsRwMZXY1eA52dktbRR4bHCcSBLPG4mQS5wuoKlEsWZQJgjtT0LS5AbkkRlUUX&#10;eiiF9Z1GdHQZ0czflJaUY/+ufdhN5mGm/JwiWwsQuPLJjCooZxMEr7DDTwALUM6SvUVGMdjnR6CX&#10;k4yA4qQRlfcHCEDV2QWKDRpJBHQVddBX1qOtuBLNheUfMEa+NhSUooHSt6W8Wu34Zu49hEGC3DxB&#10;dIYAORtKYorzK05JPUmiMB8dxjiBbXwgopikgJ+slclOcHNZDZlhMRp4bm1NE89boY5a3ndVThE0&#10;BJWmsgqCyn4UpWUTIMOID8Qw6AnBY+rDgMhsnruOLOy2oxF8/rwfHzvuwjdWE/jp1gby3ngdtb97&#10;G/ufv4C7njyBWx89jh+emsLVsx58NtKKz9qKce9oD+6a7EPjxZPo+c2buGljEVdO+3Db1jhuXgzh&#10;i5NafP54Jy47ZcVXLwbw9QuD+M6pftzv0kHPPnA77KivqlauLALUqewLWeM0aTvUZo6dstfa1Y3Q&#10;gNTgDpKgDPL+fWrzR+KcZbNEWJ/stMtGiqWTxIDM0dimJ7B2QNPUDAv73WToQFVpEVL37yEAdkDb&#10;0kKFFsbM2DjJzhiVXgLbZpY3MEpmJsWJpucIepSsPn8MDXU6ZBKMLOyUkSnZBT6qjpmFTZwg65rg&#10;dwNi9Qhq0wRNqf7WxMmalZqLQv5O0t8Xkf0VF1Zh354jOLg/nRJWnETL0VynUUxrkMxPko42kDHV&#10;VTartbrlpQ0c3TyJMYJjMjmhskwPhkYwIPn3CKSSp3B2kiySQFwq9TOK6wiakkS0DS2NfGAyPV1b&#10;NzwElNjgMMaSU1ibP4bpkUWVDmuM0lsksjhJT1CaLpAlLvKZJQxPEp1mHs6lVK8ki9Oo+/GTlYlL&#10;TiIiabKmMRSdQKvsEmeRxelsZA6TWJqk7E6QQcbmMDwwifEIAZ9swUypUpRbhsP7MlBT3qBS3teR&#10;WWr0VmiNvdAYyALbOlFFxllTr0cdmWRJWSNyCitRT1ncxM/uumc3ivi/Udx+NL0opqy7aUCDH5ye&#10;xIHnnsQtFzZwGeXKvpcfhu6P7+Eb58bxkUecBEQfrjgWxH+esOOK8wHo/vlblL71PL56Oo4vbrnx&#10;zXMRVPzqOfS89gcYXnoXLY+8gvrHX0Lt8y8hbesMcs5ewk+8cZSePIfiS+dwRbiDA7sTVyQ1+LK5&#10;HFcXpuHj3/4GPvfD7+FHd9+GH//iRlz7wx/gez//Kb594w34/o034vt33Y4f33sPbr/vfty9Zx9u&#10;2b0b197wM1zx7Wtw/e034qYdt+HOPfxs/37so2y5L+Uw7tizCweyMlHd0oxmWm2txYQKTSvKdW2o&#10;M+hQ3daCakrd5k4DDF1m9PbYOdDNqKKcOpRyBGUVHF+aNpj6bPCFgujkRGhrb2d7G9Bp6kZNTa2K&#10;qd1x171q7WwyOaZk46DTj5riClQXlWOIrGyUMnaQTCnhE/YeInubQL/Ni5AzgKC9n/+PI0Gml00G&#10;qCPozRG0ogTRMYKnANsoGdcUzzNMVhiyueAgiQjbaRCb2pBJMOuoplQvrUZnVSOcGiNsVAKaokoY&#10;yuvhajPCQ6bXWdcCG9llHcHz0M49cFHijYZjmBkaxWxylMBMdkm2J9cUCT7sDyJK9hQiOyple5Zk&#10;5EBLYG7i2Kuh8W0trkZdYSmZcxl2e6y4biOAL1+K4MqnKVMvBPCVo1H88OwMfnZmEteMB3HjdAI/&#10;GKdB1Zfio9k78AN9Pj5Ssh3bDt+Ez9Wn4+ZJLw6dWcc1wT58g4D46WkTPrFgVf6An1k34t+PduHT&#10;q934ySMx3PLsOG5oL8EBMr3CDN5bXoHaJDp07y5k0SCI7JWlADsZuoXAZiaoOfrsJFyU9j4/XGSs&#10;bv6fGAxTcTWrFGPiTmQ2dBLYWjl32ceNbVSdAp4mmIxGdBn0xAEqvH6vSg0mRZCigQAG3B4FoHJs&#10;Gx6ZwtFjpwhiSwhSmnZQ9rW2dKodx7XNByA1QyZm1zAyuUQGMoGouL/w/1FZxyOQxMiqHGQu1WRi&#10;OjKt4eFZrKxvYW5Z6oqsEDQ34A/E4Kesbm/vVoH+TRVSopDyJLOYD5KOEspHcUCWfHpdkonF6oKb&#10;gyxEFiTJWmO0wGtkfjNkfj5vmCBXj3xKZCk2NE82t75yilTZR0lOi0gwtXRSOo8sYG2GUji5QKk8&#10;g8mhOSVzk7EJlehA4oWXCH6Sz08cllt4XzWUrX1krBKLK5mge60exSAryA4bCEytlS20qoVor21X&#10;maSPL29ieWoFxxZOYmNuC2OxGYzz/Ukak3oagKzUHBSQJTdS0ut0ZqjC7WYv+gmi0fFFRNmm4fF5&#10;DPL7o3w2STV25507UM4JFaRBMZpd6O7xoKOzDxr+3tjjRwFl0W0BG248NY/2P/0RjW+/gd1PPYi8&#10;F56H/fd/wS2PL+PfL1jxpXMefO5sGB87Tab2xDxannwO7Tz2v/gAPnPKhatP+qH57Suwv/Vn6J9/&#10;E/WPvQDNK6/gzukkPt3VhPuPLWHX8CgaTp1F5YVT+KZTg082Z+Dywj34yn2345Y9ewhou/Dl712L&#10;r/7oB7jr0AHszkzDbbvvx560VKQWFiCTrCytvBQZZGmHcvKQXlSCvIpqHJbShHyvrLEJjR1GVHLw&#10;1hEgmikpm7vNyCVI3XvoCHalp/N7JaglgNW2kW03t0HHwa23WFGv1SG/ohJHsnNxWCYUz1tYWIJi&#10;Tu6cvEIUlJShjCyjjMBo6bFBq+c1amuwn0C88+4daCivocEaQZxANWj3YTYxzv5tQO6hDHjJlCI0&#10;sElK3bhrkBLXRMbmh5/jM+EOISQ1YXooO+1utFFKV2blYz5O1t5pwaDNSbk8iCRl55gvjMn+KGJ9&#10;JBH829lhRoggmXs4A2UZ+fBTxvZ32tBvsMIvdXc6reglEFobNDA3tKG3rQMuo1mlcsrcfwg1BGcf&#10;wXSAklfAd4RsdGowjmmyyAkBbTK7OKX2fJLqobcP22++haBSoTZO+qhsBkyy6edFU6cJ+109uHbC&#10;gatmrPj0mAGfH+7GFZMeXD7QhavcRnzNYcaNPi+u1jXhU3XZ+Pj+W/CVst34aP1ufNqYiztm+rH3&#10;wjp+OhPGwY0Z1L32GL64ZseHT3bhy2d9uO+FNWx/dgU/OhHCl9cdZJOTaF0fR0urFq21jR+4teQW&#10;IWPPQRTl5GPnjvuw/bY7sP/e+1UCB8mic/DAARSQ3ZeWlnIe1qKhtk4BYdDjJ1Pnbw8cxlg0gXh/&#10;UB3Tw2MkNTQMZHhD8QSGYlFMJBJYn5vFaDSG7CNpKh9j539H5XRqdNgmyQQa6ltVQe7MjAL0WN1Y&#10;mDuKY5vnsLh8gtJ4EQsrJzBOlid/q+LoBMBJgofF5EM15V8N2aLbn8D04lEEYmOIT8zBHggjNDLJ&#10;iU42RIYpWWfmVjYxM7eqcuQ1ky1KRhQXO9JBudHFwSD1f8URWspZSoU0CZuppNSWNUGJk60ne8rJ&#10;KkUXB83iHM/HexkhIM/PbmBz6QSOLh5Xufqa67RIO5ANTa0ewb4QFsj+Nihn5yeWMD02j0WCd5Qg&#10;11zVqpIuSKZmi6GX1HgBK2SY4t8o0SpjfFU7uQTNJL8fIxPQVrah8HAhqbvUHWhCW02bCu/z9QZU&#10;Ov2O1g5VvjLnUBZKxTVI8goS+LssLuVKFOC5vKExeMkoeyhNXOEhDMTHUEomcOed91Ea11MK98PO&#10;wWymNLbzeZzBJCyOftgcYbQGh6B/7CJ2ba3grlObqHvzbZj+8A/U/+oNHLrwAG56ZA6fPG/HVx+N&#10;4otnYvjPUwTAZ+bQ9NSTqD5+GlW/fxEfP0MAfCSM4jcfQ9MLz6F86wFknTuNa8Y8+ExUh48HmnDN&#10;sA0Zy1NkCi58tTAHV+em4Ntp+3BD2gHck3EEO1IP4960I8goLcYt9+7At378Y+zLy8XOrHTctX8X&#10;dpGNHcjMIvPbi19svxd7U9ORX85BTxBrJLNrppVv4URst/SilJa7scOENo6BdrMNDUaOSWMn6nRs&#10;SwJZanYeCgrLUEMJmFFAMCW72UMZlF1ahpL6Bhh6yaYJjC3tHSrSoLldT4lMucsB3tQmyw11aucz&#10;Oysbktoq+0gWWRGlKtvc2Ch54ii9CBKytpa68wDqCyvQKingqppglpIHVS3Q8+gmU++sa4eVYGKs&#10;bYWLgCfSM3vfIQKlH8c5zhfJ/AWMFqKjmGG/TfgJTBw3i7FxzIQpbYNxmFr1yD2YjqQ7iBM0gifG&#10;5rDC76/TEM4KoJHNzYWTSgrPJ0awNjWnZPCOW+6Ex+wgAHrQQ9bYS6ZobzfyfrTobtKgS5zmCS66&#10;qlpY27UoTMvAvb+4XTlyz/G8IRqYpC+IGO8ji8z482UZ+HxpGr5Pg/eTXhPuC0eQTkOwi3MybWgC&#10;xRML+Im5C5+ozsG2XTfiI2U78Tl7Gb6aMBI8vWj/1ctoefZxFJ4+ivyLp3HFtBVfOe/Fjx+aQMPv&#10;XoP9vXdR+cqj+CbH4XdPDKBwOYr2Piu62C9d7JfqrALUFZSqRBFV1VVwELTFp7GbRrGORrCgoECt&#10;4R44cFAlrN29cxd2U01ICKL4R2aw3fPTMlGpXI6qVZorA42piWOnq6MDNj5jxOvDTDyJpbEpDDjc&#10;uOuW29BUU4eN5RWszMxjW1VlHaWVAfY+D6S4kZ5MQxx1azmx69nhOsq0PtL+UHQM41PLqj6Ijeys&#10;sqIJmuZODCWm1AaGlNIcml5EYGgMsclZxCZmCH4zqkB6eHgSIUoNLTugvKYJHZSG/bRaM2SH4wur&#10;CiDHZ3nuSYKOxPyOL8BLpucfiKK+qR35ucXKGbqhXocysrRsyRlIcJSEo0UFVUpWSsLRPslEw84V&#10;kFuYWEaM8rqbz9JCea3lwA1zIA64gmiuaUELB7S9007LkVQZnaWI0mhsUoGfAKG43yQooScS05jl&#10;ezFKYQ0ZYG1eDXp1fZgfXkYiIC4tI2xoO1L2kvXwyCbwacgaJcGChMZJKKGPLMDNZ/GT1YWG2F5k&#10;rWME2kFKevdgEsWVTbjj7l1k0Cay7BGYHGR9ZBIWTwB9gTg0ZMQ2MminI4oSSb914RzynzyPby2O&#10;UMa+AeMvf4+0S4/gq/MxXHtqFF/a8uG7T0/jxmfW8YWTHlxx2ouS3zwOz3+9j7seW8GnzrvxmfMO&#10;fG65F9fO+aF/4xnkvHgKH5vuwCeW9LhmyYzveJpxXWM5fpCZjvtrq7CvpBh7MtJx5+6dlKx7cPPu&#10;Hfj2rTfi+rvuIFs7jB/dTla4fy/uy0rDnpxMxfhSJG6WrG9fegbuuG8nMvLJnrsIfIYugl8XGvVs&#10;ow6qArI/nbkPjSL7KBMbJV7W4UIbQa1J20EAa8AuSs17d+1BeX2jYoAagmSbsQuS0Le6pQ0NOr06&#10;mnhOeb/b1geXP4B2XquILCibTDE1JR01VQ0I+MnGetimpl4YCXptHA9WPRl2k46gkUNwrMUIAWNI&#10;1uOSE8r3b4QqZjpGJTIxj43pJYxJWjeClHKF2bkP2oo6MqxemMjc9JxTesrO+uwSNGSXojmvHK2F&#10;VWgvI6jSoGt5FKdkoyazEFMEyPnBIczRGK5RVi+Rlc5ybizydZrnHx0I0/iSdbp8yEvJwL7tO9FU&#10;VgObtgvGulYlk7sks0pZLbrqyBzJILt5Dw4aFNl4aaMS2UXDamab9Jt61E51MjmOpmgIqSMD+FpN&#10;Du4cMGPPcAS1YyQn0+egmTmJluWTMJ+5hNSxMVxvMeBWsx7fsjTg3vUYUh5axW1kc9rXXsbehUkc&#10;pBrZeXIGn+7X4IcnYrjt3BoyLz0K43OvIOfCGVz/1CK+csqP6wOt8MwlqARbkU+FIKBVkpal4qp7&#10;7ZxTiwuYmqARmJrGzLSEvo4iHo9jeXkZCwsLZHVJDPr70U3DKLvlpWSOBTSGqRx/+8ga77vtLuy6&#10;ezt23H0PjpBBqmSqlVUwNH6QKcbebUE9jXDawcPw9jk4f8PYFo4NY5Lyd4LH2uYpzC9RNi5sKqAL&#10;EgDC4VGVScVKOVhYWI2MDFLPjGI0S5YTygSp9Rsii3FTLojknSKgxQh4owTDpY0tBGnFWtlZpRX1&#10;qGtsR2LkAwmdlOJI/CxASxPjoIoT/EQKCjCsHn0AETIlPcGjkoA5wEEwPvpBBEeS4JakbHe4B2Aw&#10;WtFJeagl+DXz3PX8rqSrykzLVe48He2d6CGr8EoWFm03LWEHB3srqjkY/ZQ0SwRJ2VCRPINTBDlZ&#10;BxxPTql097IjvLFwDBFfDLXFtEZHcmHT9WBxeAmr4xtYGd/E1up5jCdm2Kj1lMllKr7R3GFBdWkj&#10;yinHOwx96Cbza2RbNXOilfGeqmpbUNWo50QmoGtNOJJTjFsF/GhozJyUklvRzEnVS0vt4yRwcCJ2&#10;0DhZKHes7jDy+Qx7gx78aGsEdzxzCub3/oKWl97B9xcn8PMHV7Dn+QeUBf7OQ+P43rlJfOmMH5+7&#10;4MU3TkXx43PT+PKJMK682I/LKFU+ecKMTx634aplM76/4cSVq2Z8eaINX9Fl4DO7bsK199+Du8jk&#10;fnrfdnzv1pvV2t71t/8C1/zwWnznJz/C9szDuDvlEPbn5WG/1GggG7yP4LcrJwv5NfU4RADMpkwt&#10;qqtHfnW1cr3YcfAg6jRaxdi0JrKBPielvYOgZkdJbRNyyqt4VFJGZ2D3ERqUghLs3XdYAaCwOx1/&#10;06QTkOtWiXw/+L8DRg5oAyeRsEuNSc7NfmhsRkp6Fg5R+uRQptZUN8LHcSpZiiTzt63HCb+4jdC4&#10;BMnGEjQ2JqmLk5qj/OtkfXCYk0R8+CL83gTnyoDdiymyPAHIEQKTrPdZW3TI2n1QvU4PJhAjQ4uT&#10;JAw5BzHujWI1Po254AhGXCGMeCI4TuUSpSzOvO8AOjke+zg+jCQUBhp3bUkt2oqqUUvj3lhUiWYC&#10;Wy0ZqYZj20Amd4TXyUvJhJsyXdikHMOyaWP3Y5jnDtl8iFMtDPtCSsLPcix3NOqw454dqCksUmBQ&#10;zDbeo23GjikfLvPVqCibKwNdaD15CZbFx6BduQjz6Sfge/SXCD75MkKPv4jNd96H4eIFHBhLInV8&#10;Aj8b6McNg158K2LFFyZM+NSEAVdN9eDeM/PQvPM6ut96B5H3/4qOt1/G7c+v4sbnJvHp2j3Iszah&#10;O+ZFSgVZW1sr0g5JMEQ2HC4norEYgY/qiyCYSFJRTpEsDI9gfp6qbXERCYLhgMcHfatGZd1x0sit&#10;k8ltrK1jnLI30D8Ap90BU3c3OvSSMq8ZlSWlkEJXafsOsu32KdcacUGSNdWU3fuxbXxumaxkgsc4&#10;wnyNy04tgWxsdgXrx85iY/20ivMtJgi0kvqPj0t2ZlnXi3OSBqCn1ZOJW1+vQS1lgdQT0XEQ9djc&#10;6GMnV1PSSpblEbIdSZAqoWcSWSKSOkw2JAWX3LSmocQk+ikDOglWjRoT8gqqOeD1GBqbxfzyBgE2&#10;gF4O0m4OLjMBQeqTSOlNly8ME8HZQbbk42Dtp/zw8TPxaxRrX1pciQKCjPg2ik9fQzUtptaifPdk&#10;beTzKAgAAKATSURBVE9q8PYSpHzOIII+srT/fpXEDJUldchJK0Rvl5N0eQ1HF44j4R/G4sgqZoeW&#10;SLd7kJNehIaaRrTQCjfVtyI9JRcVFc1kdmSPi0cRJkOeW9yE3TmAPXuPIDUtHz1koj1kuGYy6wrK&#10;+w6rm7LNRBncgjKykWqy3Qpa9z2Uahm87yq2Q3FdGyopeQ6WVOA7hjp8lUD203OzaHrrVRS8/hJu&#10;vrCO9r+9g0NPnMO1x2L4+aVZfOvcGL5wfgCffdCNqx+I4rZLa7jmeFI5tH7slAGfOmvBlx524dtb&#10;dvwoacA3eyrxrbp0/LTgEG7LOoLdHJg7CHB3pR7EPblpuIvHfflZ2M7/v3XDdbjt4G7k1FVjd1YW&#10;DpaWKAAUIEyrKEcqQSyzqhqlbW2oJSg1dnehWqdDelkZ7tm3Hym03gJkxZQjuaWVyC6uQCGZU5HE&#10;yhIg69qpPghu2flknvuPoKisGgXl1cgqLkNafhFSc3mdvCLkcTKXUfZVcVJU8lpaskMBv8qGZqRJ&#10;HQ0yhfT0bOWwL8krJAu5+HA6HQNUPX6Vtcfd54Wb4zXqJxASuIqzClGQkYv4YJQKYRBxkY0ElCGy&#10;wDDHYFQSXbA/+y1O2DvMGKJxaqJRLUvNwxTZ3JrUkhHXKo6BERqt+UGRt3OI2foxMUBpGxvDmaWj&#10;8Hfbkb8vFa0EPK/eimRfP0bdIUR6vRijapDzBjjeQ65+XjeAsSjPOTymXHXSBHBp4L1mu1rDHOV8&#10;jHHsDvK3EwLC/L6TBKHf4sYE72WAczSFDHofWVJXSwcMHg+u667G5ye1+GSsAbcsx2B/8jX0Hn0e&#10;neuPw336OcQvvoqRR1/D1DNvYen5dzH7zt8w8MIbqJ48isPxKRwcTeCWYTc+G2nDtkA5bjwRheF3&#10;v0bqqeNIObmCkpfOo/LdS7j50SFc92AAn83bjk/8+OvY212PlpAbR4qpEtJSkJeXgw5jB5posDra&#10;O2CxWOByudDv88PjdKGFQKbRaGCUSA/+LRLXoNWhpLAYBQRCrVaLaDyKlfU1bB4/hmNbx7G8uoKF&#10;RUnyvIDlpWUsz4mb25iKypGkFeJ4LnJ5m1Rr87FjnQQNL8FjYmYZ0wtr6CPtryedLpFszZTDwgYX&#10;lo5hafk4No6eVdXdN0+fx8IaL7Z+AkND0yrFVK/ZQ/bVgqyMArUTLBEXzQ1alRdPIiRMXX1oIANS&#10;2aY7yOB63ARRO9r0FmgMMnjtMJqc8FIayMJ/KQFU29kDPY8WyhRddx+MVgdaxLlT14UGDoJmDsJm&#10;oxmVrZw0ZHxmnlNLOdVBGeDmc/RSVnUYLWht64Ce52hpNqCXg7G3T0oA2Cn7TSp/n6TFl9T1ktVZ&#10;ki906KwYDIwop+0hMkNJ7jo/uYqAI0xLQmaTXY766la10ZGfV4ZSMkF/IIGEbKxwEnRwovnZbg4C&#10;3r07DxHcmhAjoEemltHH932U2f3JGTK9SURoWDy01v3RMQQotYook3bsPUyG5EYvLXwvB3gfJ0WV&#10;rRcHpqK4+cw0pcYS9j5/Ftc/NIfvHx2B5q1f4a6jlBur/fjOqRC+fC5GqUsAJMClv/UwtO+8gfJX&#10;n8XXTw7i40eN+OmlQdy80oevaXPw3eI03JCXgbtzMrCzOBc7SgqwmzLlnmxK4IIcbM/OxI68XNzB&#10;AbuzMA+3phzA13/6Q9x1YJ8CtbQKysz6BmTX1CCLrC+ff1cS8Mpa21DawjYiC9ybnYNUCTvLyMLh&#10;3HyUUs5WUb42U/J29PRS9vdS+jph9fpoCB0E/xLsPpiigLDFwP4mK9NaOXBtTspji5LP5TQ6JdVN&#10;yKZhKCHrLOWRU1hK4CtESmoWpW8Bssj+ZKmntqYZ7RpZH+qBi2AjJVhNnTaVxiykQC1IuRskC+xE&#10;2v7D0DS0QMfz1woTo4Jprmik/JQd1Wp1tJC1tZDpa6ta0VGrQeHhXNTklBPABtTmyQT7eIAANBca&#10;xezgCBaoaqapqCZp8Mcor8cJVG0cM0fu3U/Z3ELpy+9xDs1EhgmeScxyHAzzezFvEMNknJNJ/nZk&#10;FOOUgg00CBl7DkNP1THo8FMmR3nEECDpkO+HqCKiJAWuzl4M0MBGSRRsVquKiT1y3z7kZuQj19aB&#10;b/TX4CvhZpSeWYfhAbK/rSdh3Hoa/edexdijb2P0kV8j8fQbGH/2d4g+9zskX/srpl7/F0be/Ccm&#10;//g+Rn//O3Q/dRF5G+PYFRtExuI6rgk48bGABv+5ZMaVWw588ZQN1z0SwOdy78VHvnMVvrL7dtTY&#10;OV81TTh45ABq66vRZeqCnuBnlAgc3qfN2oM99+9UCSKW5xcQDtAQRWMYmxjHFJnhAlmhsMPBwUHl&#10;35mVm4Msjs+yygr0OuwYYjutrK5jZHScv5ECZ6PoIGhKgtvJ4VFcOHsOx9c3sG2QnTFE9iVZkcXn&#10;zs+GkoI91VVNZHFete4nkjjBCT0gGVR8EfTQSnbT+kkG6aKSapQR6LoIbJJ4tI+db+fgGpBBFRpC&#10;NDKiUs2387tqjYvsLzkyr4oqxSizJ8mSpleOY3h6mcxzHfOrJ4ji50h3J5GXX6liX6eWj2F0akWx&#10;RBfBemRmEaNkrsGRcUQmZhGdXMDQ6lFMbJ7ECDsgyf8byZoys4vJPh383RiCiVF4KRcGOMAElNwS&#10;1RIchpNAK2uNIuEl5b9kmukhgHpp6Xt6/GjXE3BNbljITHspM6RantTwzUsroORthVEy0xCoDQTS&#10;EEEyIskiyHRjElI3uYKGJgPu35uGDrLMJA2LKzkOczAJJz/3sR2c0Uk4whPoCY5C1xeAjSylkYB+&#10;4933oYkyzxsfgqk/iDabCxqjDaWWPpguPKxSEP1weQw/e3gR3zgRws8IiJUvvYhfbM7jB5fGcMVp&#10;N75wLohPn/Xh0ys92PvUcTQ/9xIMr7yOX6wN44YNL+4bs+HKA3fga7f+DAfLK5BLFptf14jdVWRd&#10;1WRxZeXYW1KMfSVluI9AcqC4HBnV9SggoGVUV1H6ZuHan92AvekZKG/XIkXWV8jQDmZmI72oGCkF&#10;lMVZObj3wCHcTyBLJzAVVTdAI6mfLD0wudwK+LrsTjiDIcpYOzp5OAaCKKqqIQNOI9jZ0ULgq+vo&#10;RBN/12ruQZ2+E+UtGrVh0tZFCUwg1PK1o9OCKrLx3LxiHD6cjpQjmSguLEd3pxX1lNeNtVJ4XnxU&#10;K1BFRVNVWI3GyiZV+EoK79sIjGGqnYqcUuRSZuYSQF0cEyMEozCBMeGXqI4hjLO/Rthfw4FhxL0x&#10;gtQQJvnegNWPjJ2pqM6pJJAOIsh54OQ5jQTHdgJlc5HsGJeglsayJq+E1ylGO1VTC+dPzr40aKkc&#10;hDkK+4tSxjoMFnXYef/d7VJ7ug1NtXUq/51kp6mm4U3ddRCFlOxmEoEkx3HcH/rvVE8ueMy9lLwa&#10;VOeWoYDKRPIUNtfwuSuqkJeRhx00Xl8u3Y2fTPeg85lHUHv2QaQfPYXux15B+NG3EDv7K0xc+g0G&#10;n34d8Sffwehz72P4l3/n8TeMvvw3jL/2J4y/+EdMv/JnzP+On736J5jOv4Tyi49g34VFXDPRgytH&#10;9bjiWA+uveDB5YXbccXPf4DU2krUd+hRWVWBPbt2wGQxIhSPoN8fRDKaRCIWx+rSEhwcI9tvvQO6&#10;plaszi1gcnwcI1MTmJoniYhGMTc3hxMnTii2t3nsKGZmZ3gOv8oGXk7ZKynPOg1diAxGUET5f+Tw&#10;EZW5u7vDADcNrQDoNkkCIJJVLKG85mYWfVC7glbDTplQT1bUyKOK0rGIg8bQSaAjqMjhkWiOoRnM&#10;SGaWhaNYIXCtnXgQc6tbmFs5gZnFY6Sgxyh5R1HA30YIasNkOpERAb5jSEwsYmhqlXKbACubFvxs&#10;kOdLkkEVFdehubWbn61haGaVzGlBVaHzETjFeXiYYD2xsI7QKB+aUtohzqxj/O3UIuoadZwEZQjS&#10;kkq9k8jkDGLTBKahSXhE5si6JoEwyN85CYpWWsvy6kZk5hbDQEkvGxbugQg8tNA+sjIXWZ1kytFT&#10;UtRSokoa/Hoy03YOSqmk1yAsl0DXQ1bZT0s/GB7DcGJaJU3NIgiPUPbPr5/E4PAM75dSaGoJMd6/&#10;j4xggAwwPM7n4mtvcATd9gHcvmM/6jRGhPk8FsqvXlp/vdQX4YTKZ385zzwN/cuv45oTY7j9tVP4&#10;5pkIdj2+Ds+f/46qF1/G104OqY2Oz5/y4IeX5nHk7Wdx28lNVL/wS3T+6le4JeLGLyytONAsa3M1&#10;uPEXtyKX4FWmaUcxGVtmQx3SqspRQAl7iANnVxalcFom9lC23nU4FXccOoxf7N6LPRk5uG3XPtxH&#10;sMgnW9pFpnWEgFNKIK3k/9t3H0A+ZWujzkimp0VhTQPyJJi9tAop2WSAdU2obGpDdUs7mXwH6lu1&#10;cHHyVlbVIYfS10iAsxP8m2kIdDYH9L1OGgUTGvl/a7eVUrkDdWQMApBGi51jpgoZZDapBIS9ZEfF&#10;ZG5+SldJTGvqttGoDagooD6zG04rDZoUzDf2wW7xwNBMBUAWVpFfjoP3H0RdWS0OE1yyD2USTPox&#10;RKM1THCKeeOUySGC4RDcZglH66E8TpBxhRB2huHqcqAotQCVeeXQEVjtBj5DBw+9DT6qIx+vFZH1&#10;Rn8YYyQUUU+Yv6PxbelC/uF81EneyALKac7D0qwiyvEignUVpJCQhoqspUHDo01lVe4lOFupjMoL&#10;K5B1OFOBYk1+Kcpzi1RMcFlOARrJFCUvYo9G8hm6lQtNhGPbyzGvaW3HvrpifN/bjOInTiHtkZP4&#10;9pAfLY8/hcATb2Lowd9g6om3MPTM2xh56h2MP/cnDL/wPoZe+CvGXvwn5l/5L8y8/C+Mvvh3xJ/9&#10;E3yP/x5DbwBDb/0fjL33Vwy+/SY6nriIu6Z8+Fp/JQ4F25HXXofi2mroacCyCEg77t9OxTOI8QnO&#10;BQLgCCX+9MQkpsbGsELQC3v7IRXwCqkYZgl4s0viiTJFhjdMwJvF9PQMlihxN9bXsUlGd+bkKTx8&#10;7jyOrW6wbUyoKCql0agnSdFhiZJ4Zoqqy+NVMrqexmRbWyvlh95KZuOEgR0Vl0k5EIeXHTPATk+K&#10;KwiBqbFex5NYsUCgk4QHUbKdKCf0uLjELGwgKRsUk4sEtk2MzqzBTss4NCrhdbOortZAp7WoVPRD&#10;BL8JfmeGrG54Yglj02sqrdXc6imVdn9obgVNlCAVlBeLBMnY8LTyRZySzDD87ZjE+s5vqHVEuQcB&#10;RH9snOA5j2BsDLn5FSgtrcPwyAxmV/ibsSnYQ1GER6dgJosyUGr3k1UGAkn4+JwWuw/ZReUo5AAb&#10;iA6rHWtxQfGFE+iPjxAE46igDCqralTrd2kp+SjIJViU1JL51iI7twRFnGiS5bmyrIlyuBLpKUWo&#10;ozSW0p6Nje3QGcxkpJTXbV1oajEqOd9GRqwloHZwENvIFsw0Nr2eCPbuz0JWThnC6tmGYOzl5CTz&#10;FKlsJzuscfvQfvw89j14Gp8+2Y/PnhnA1Q+E8ZMTQ+j+9dsw/fJ3uOPcUXz+jJeW14bdT55Ezau/&#10;QdkvX8KPVsfxvXEPvt5YgJ0N1UilxDxwKB23b78PB8ja7k0luB08gDv37cP2/ftxy3334fbde3DX&#10;3n1IyaeUJEimcEAdITPMkqwbzVpU6akCCG7VRjPSKTNrONnK2/TYS/aVzzbtcngIXna02/qgJyvR&#10;9trRZrSgmYyljUy3nBKumiyllu0kIX/5+SXIzSpAVVWD8ocsJmA2EORK65r5aqQUNqG9uwcasr0O&#10;suH2LrYl21c2mA4TrPbtTcH9O/YhP7tUlTaQMEepK23u6lXJesW/tM/iJbvwwUXG5ukN8GD7Url0&#10;EoQO7j6MtkYtgjSy/h4Psg5mIHXPEXj5d8AZwKArQqY1StBLYtAZga8ngKHACNkjpbQ9iPnhOSR8&#10;UTRSJbRVtWBoIIFFGvSEJNLlNQKOIPrZnx4CcYz9HaDRjBA4vbwnD+VyDVlpMdVFN+eln/fr43fj&#10;HAcOjgN7rxdGfY/KGiSlVIW8SDkGm9WBLl03cg6mI+9wFlqqmwjsFpjYFx3so4CzH2a9GR0cg2ZR&#10;OBx37RodzOIfaTXjHksjvhbuxOWTPfj8tAWHT6+g74U3EHv2HUy/+meMPf8uEk+9gcTz7yD64u8R&#10;/+X7SAgIPvdnjLz0d4Se/ysCT/4F/c/8DT7+H/gl/3/pjxh8430cex84+tqbuKciC42WFspcDcpp&#10;3Bzsx/zUdGTlZ3Ps29R6X2QwSnk7q0BqanwCc3w9e+IkNillM9LSceTIEUwQ/I6S7S0tL1Oxkg3y&#10;e7IRsjg3T9WYgNVkhkOWUvQdH+RELC5BkozykYcvYuv4CYyPStTYHE5vncTpE1vY5iYYJCh/pwha&#10;i2RtAi6B6BgSo/OY4d9SzjJMSyUOwbIuNpScxDQBcIGAFIlPKBCReF7ZtZXsLxH5W5yB/zsRgYMd&#10;XFxAcPFEkSSb8vN6vWRNUnIyMEgr6g5RWvbDR0nq4sDpstqQl1cECy22w+Gj/LSRfblg6fPyMw9B&#10;zAu3J4QWqS1MZtrN/zvMpPsE7EJazxzKGy+BIhAbgXswRpY1RJk7SCAfx+joNBtJdosoWyhBO2gV&#10;BaRaybaiQwR+AuBAZIgMdAaBYEIlX01Jz8XBI1k4mJKF9PRCtLV2weuNwsN7dbgGyAADquqdpduJ&#10;upo2WtUudlQudnMiCTBK7YX8wjKUlFSjoLAKtZRDsl4o0R3CUjMzKTcpkQuLa8gWS5HGawiDLSQD&#10;SckuxH6ymTzZZW7QKZegg631+IHViG8sh/DJsy584ewAvvfwEO56Yg0aAl34zb9D/9aruPKEA589&#10;Z8f1D42i9bevofyVZ3D1sQiuHurGzbWFyKyvQWZFJbKKK5BSXIq8mjq1a5tJcDtCsLv34EHcs/8A&#10;DheWIKeihmywDuWNZGttHagkwDUQ8KooRWvIyIrJJGrJwuoJSjkErTv2HEJhVT0cwQjaLDZoevrQ&#10;zNc2gmB7Hw1tn0uBmMFqV65RvZ6A6uPi8lpkkb20E1TbKWvrmjWoIzusJOMppYQtp4QtrqhDHplO&#10;TkE58ovIjOrbUFJehwL+L5tdaWRCstnVT9Ab4BEgo3YRWKQMg8sq2UMEVAYgyW4HCDwOsriAK0Tw&#10;61S1nxsqG1XVv37nAMaoFCK+MPI4RjIIrr1ddoJJCP4+2QhJ8NwheAii8f4EgTGkXr28hodMT4ru&#10;5xzMQg3ZXJDXGyIQD7rC6nsegqmLAOjimJE48YQvjhCNoNNkR6+BgE4pnH84B7UcEw7ZaLGStfa4&#10;CB6dqp6MlJqVQ9K3dYsnBA2JtkVPaV+KA7sOYcfdO3H4YBqK8svQxc9qaRzk0GsMaGNb1lPt6Ds6&#10;UUapmFdehr11pah5eB3XHe3HZVNa3HlqDJ1vvQXXL9/GGAFw6rW/UvaS3b36HkIv/Y7HHxB/6U8Y&#10;eu4PiDz/J9gJhPpHfoe+J/6MAQKjj7/xv/o+/L/5B8be+CeWH34RVXV10DfUojadbZJTiME+N8qy&#10;c1FaXkIDWIuaSikUVYOy8irFzOqoPjSqXEEbfC43vC6PqotdUFgAl9OJTqMRTQ2NquRAU109muob&#10;MBAIIBqJYH5mFpMEujUyvm4yPSlcVVFRASN/kxTH6LV1HN88ijGRwIn4NCYmVhAMjSE+NIchWcBP&#10;TpPdzamwOInjXSLDE3nc1qzHxNgcTzKOuKS3codhJvh4+Sr+gL02P2WhmeDUyffdZIwWVFV8kG7L&#10;ZnHxHJ2oJEuoq29BV2evcnqWwkFS9NzE81gJcvrObpV9uo8N1GnqgY2yRWciS6L17eQAlDjaLMqC&#10;piYyUnZuDy2k1mhDo/gsSr5BDq5Ksoni6gaUkEVU1raguYXgQaYh60NVnEht7V3I5KDOJFAZeO3p&#10;6WXExVcxwTYYmSIDjqn44IwjOWz0AmRnFkDTZiAjHkI8OUugJ8CTiY5Tlst6Z2lxPepqW9X6qexy&#10;S5yzjcxSq+tUCV+bZQJzskpRdMkgLam7mps60M5ry7poCwe1+AuWl9agpc2IYoJfBe9dmGMtJU9j&#10;qwG9ZA5RynbzcBKZKzP42owPV1DifvlEAFeuDigALH/lKdQ99RgOPriKz67b8NEzdly24SE7lEpw&#10;k/jBsTBu6GtFeZ8F5V1G1HdbUMz7K6NEbeyyoNPuRAnlws33bEc6QbFKq0cWgSyXE6aI7ZdFRpdC&#10;iZVFoMrkkUogKpE1pnYjQc2DKhqMezgB68g0JIRS2J/FN4Bujx+2YBgm/m1weqCx9qKR8kTcfZz9&#10;YfatnxOkFYcJ9lreh0VcHQiYNl8/LC6OKYKknmDZTfnWSamrIbMRBt3K8VTIdk1Nz0NOdhGyaKyk&#10;KJW4P7XWtaG9oR2tsolGKWqW2s2t3ZS9fQqonCYXor6Y8uO0GnsJVtmoK67FNJWDJAH2OySNkp/g&#10;SNbHfq2hqpDSBv19A2SDfLY2M3SNBJRa9i+lsxyt1W1oqWpVr900hD4abBNZvzjFt3F8eHm+RGAI&#10;Xkl0a+hV99DV1q1+W8c5UkYAL88ppZSto3SVRKBUE4cyUE2At1kcir1KgTEp3FVOpliaX6nG8P6d&#10;h7Bzx35kZRaigQahg2yvku2QlsrP9km1tQKCRAvBQnxTJVS0A9VVtRxrNFwtzShsbkBrJITuZ7bw&#10;meFafGPTi/znH4X71d9h/MW/Yp4yd5LSd/xlWef7CyIv/hEJssDRV/6K0It/hvGJd9H+5HsIPPcv&#10;TDz/L0QIfiGCZuQ3/0L0rfdhWF5DncmIssI87Lr3HjQTrCwaPQ5Qefj8HswszKod2onhCRKnObLA&#10;aYwkJbHJFOV+Mw7u2Y+gL4D5WbK8oSQJVxxJvopvoGyGyIaJVOlrampSLjPnzp7FiaPHcGxjE8eP&#10;HVPrhLFYjKqiiiQmHcVFxWTTfcS1RWwbpkSdHF/BGOWqJBUNh8mUxpeoyVdUGJqLltBidhBAOBEp&#10;DcSNQAqIt5B9lZc3opKHsJ5isq+2ZgMGCRKyY+wLxCmBZ7C6toXl5aMIkSX5AhGyzA2CxCwkHX1h&#10;XrlyvhZGKXkDhXGOTM1DdqZnFjcwPLNMSbyKhc0HsLz2AAFgHMXs+A6DBUmyufjQJBtvQzFPiRWO&#10;cvCOza8hqlx5lvnQY6pub1pKNsqr6+EOcLJ5A5x4frJJB0HXqZ4rj0yshKCj5cDp7LShtIDM6FAO&#10;UvalU8o2wUOmJ8xRwvwGaSgGBkdVluasLKktWw5Tl0PVOpbawoO8j5GxWRW3HJO6yZFhNYHEvcbG&#10;e+k09KG0pB554hjL6xnMfQRtWrQuq1qsr5N44XrKBA76coJMtqwDkQnkZJeT3RRhOwez6eITOPjA&#10;MfziwQn84olV3PTkJr59NoYvrjnxtc0BXLngxJ2PL2LP08eQ99xF7H/0JL647EPOsyeQZjYiq70N&#10;+XodqtpoHXmtYk6IRjK5I9l5+PltdyKT4Ndu7UNLjx31vL9mTj4dAb2JQNTG91opPTUEpCYBbx5V&#10;VAZpmUVI5yFjooEMNiu3BOWUtM2SP9Fsg07OR9mj4Tm6KOMFGAUAO9kPeWTKmQQwcacyub1osVgI&#10;ml614dFJEDW5fGrNr6OH90FF0EDAbdF1oZH3Xcp2ymH/HTqcgZLSauXnN0BQtRMsHTY3DVyXytJj&#10;IFg1lDSgoZT3V9aIOkmxxra2UkYW817zU3Ipg32I0vgJA5wcmiE7Y78RtEaoiMJk/BLxU87+lgJa&#10;to5eeGnwPTw6CWJBfleqHMYJcFJcayzC8RIY5pEk6NqQn5ZHEK1VKdNqCLTluRWok/vgIdmHOgnm&#10;Dhp6PxVN1BsjQ/TwnCHlZJ+bUaiSjVRTCWSn5CGL95p+KBs5qfkqGUgt29zEa3R321FT08I+4HOS&#10;KAhJaOY8LS6uJlBm8XdZqCBT1vIeOsjiLWTtJcVluPmO7bjuulvQMh7Gt46b8fF1M360NAzXr3+P&#10;4Rf+grkX/4UlHnMv/B3TL/1TrQEOvfA3JF78G9xP/B6mp/6Ivhf/ieSz/xvzT5H1vfQ3xF/7C8Ze&#10;ex/JN99B+tggso0EeSkDkJGj8jSWSHXDrBzOFfGSIBMODCIaEAk8Rxyiypyew7GjJwhSyzRqtSjK&#10;LcTq0go2jh/D0a0TWNlYx/SchN2u4fyFB3F86zjJVzt279oFc1cX5qZncPb0GbI9qVdE2Xz0KJ56&#10;+imcPXMW/V6fKk+am52DbZHwGMxiiaSWRWMHabZF1bqQymctTUaCjdSj4OcEi15HAP3s0NHRBTLG&#10;IbKgZaLrOQQpg6vJ9CS1/OTkIoFpSoFRYnRO+cD1BylJxWte/AxHJjEyPEW5Ws7rGAl+S0iQPXr9&#10;Mbj7oxibW4NbFpspwcMSdcJzJ8X1JDiGgtwqlaQhOTqrJO4ADwkv8/P7A+JPGEkiSCY3mJxQ1xLX&#10;m8KsUhi6bBghIA7LzvHoFPrl8/F5tYY5xevJLrXa3a1sopWqVqUoszjQOtq7FYhJgXWpYzLG5/Zw&#10;UJZw8qTK52SgsiQgu+eSimvAHycADiMUHSf4EgwlpphsQ2TTRFySrC5A12pBehqBgteqqm1DNid/&#10;bbMWNocfvZyADntA5Uasrm5RvpV5lPQlpQ2oqdWSFeqQUalBaXIBjS/9Et9fDuKqE1FcfW4U33kk&#10;QTnsxuXnvPjWxSE0/u6X6H7hlwi882fUv/5L/OTcBFKXhpBFllmn6VDuJPU0JPW9TlRwohzIyMN9&#10;+w+jw2qDge+1W11okGp4PDQEE63sQhOA6gliHU4vDHYP9N02snYybhqJg/vTlCuRmZJNJ+tNlGZN&#10;ZM0FBPHyhlaUkfXXkYk3aQm6lNO1ZAAt/Dsji3KczKWLk98jadhcPLfDjS5ew0qQNFIJdLNtWuR8&#10;BNMWsr9m/k7WDLMp8cR4CfMpL6uHjezf7QqSTdtg4f0bDFb4aHxUqjZKXh/BSmK4hziGRzhmRKZm&#10;Udoe3nMELpOD7K2ZErhJsX8DjXo3GWNHkwFhkct9AcQITF2cE03FDfB0u7E6s6Ziv0VauwhcElMu&#10;STg8lMgJgp9I616JNuIYjvfHoKWhyCNjq6KBNbKtpOSrl6xOKhEOR0cJpm64RRpTrvdw3nmpLlxk&#10;i3ZKeCkvm59djGIebRwXUjJVrtvLsSL32tqgV3kla2RMZZVQafAZyBSNbIsGMuB99+3HTT+5Cffe&#10;fi/SyAqLswuw/dY7cctPbkRuSg4qS5txR10RvrVsxJXnffj2iSG0/fF16J57De4X38U02dzCK//E&#10;lIDfc5TEBLzYc/+A9/E/w/X0+xh84R8Yff6fmPnlv+B88DeoW3oIveeeQ8O5U/jmgAY/aytGHiVv&#10;xr37COpmAnIq+8SHjaPriCSjmBiRchJRMrxRBYATZH/JoRHlyrK8uKIq3klZ0+Mnt7Bx7CiJ1Aqx&#10;ZRFTszPK9299cwOnT57C4uwc8rKycR9VjKO3F2cIgsePH8cxSt5TJ7bw4LnzeIjHE5cexSyvsU3H&#10;gWXs7lPrcJJZWULLpP7u3PQqpqbXMbd8ggC0hOmVE8qxNzoyh2CEQEYQGptbwsT0kgKaelJ8YUBh&#10;dmSC7EyyQssGyqRUZOMAkLKU02Rnkj1G1u+kaHiS4CGpsNY3icqUd5Jy309Aiwv4EZwGh6aRJECG&#10;ImNkZaTsjZ2Ymz+GIb7nDCXQT5ALj83DwQHkkIQLsVEC4xiCvIcKSt1syjWnO4gYrxniPYXJzJxk&#10;nP2S1GF8EU6ClYeMrblVj0YOnIL0IlWzuL1JT6ZmRVdXLyo5KaSoklZnVgNJ2qeDckpyJo4SyCUb&#10;tlSGk2JMfgJghPLY440i2D+M8SQNwMgiQq4o6ssklU8OasraYNLbMcrPwnyuLkr/Np6vtKKJlprS&#10;p74DTk42AdIx2fkeIlv2xtHjGCRouZBHELGefwK7zhzD51ad+MSDfnz2nAdfOOPGFy8E8NmH/Pjc&#10;qQEcvHQKvtd/j5pHn8KeB4/hZ9MDuKGmTEnFSsrcesqfoopq5Vt3JDUP6TmFsJB9GSmDjXYv+ggQ&#10;Rk5mPSel1RvkZwQjgmA3gc9KOWImKxM2llNUgXSCmNdPoGH79/J7WjJZWd+z95PBkHGLFNbbHAQy&#10;Dw8vugioTWRxhw6Lm0qlKhpfLq4gheXIYJ8VV9arz4XldUh8sKEHRgKU/G0g6DZSamfnlCiJl3qY&#10;0pV95HUEOW4H1GEnsMimW2trJ6w9XvbNsDJEYUpeWddLkOUFaczzj+Qgg8At0TsT7IspjosQmZ4k&#10;xDDprNDW6hTbayRrbK1oQQ0NsLFWj752KzSlTZStdUoqRweSCqR6CHay5h3wJ+DmfRg1JkSVAaSk&#10;JkAKG+zr6CEDrUMlDV99VSPsVjecBDkLZbiFgCUSu4NMU9/cSancr8pIuPl5wB9FDxmeJBU+tOew&#10;SgUnWdK7SVhsRgeaKMWlXSTKRdYH9WS9OWTk99y1C3fdeT8ZZDqaGlpgZZ81cm4Io5LC6pniZE5m&#10;WEhQTqkoxY+MufjZ+QCueCSOrz8Qw0/OL+DwYw/C9+4fMfKbP5H5/QHxF/6MBJlg5Ol/YfCZ/0KE&#10;wBd9/I8IPvUH1B9/CvsiK0hLnETPw6/j4OIs/q2jAD8x1WJnfiYMLRz/Wj0O7t2P6uISNLY0ot2o&#10;Uw7P9j4n/IEQBgaCGCMIzi8uY5Gs79TWaSWBD+09AL1Why1K2rWVVcrb4zhBibu5vo6TBLdTx0/g&#10;obPncOb4Fnw8X/rhI8pRepTgOhxPsJ372LccSzxHY1UtmmvqsC0xRfYyJmxtFm73IJlZBaVYL/X2&#10;GgZJ48X9JEImFiEL8hNY4uMLmFs9iemlTSUzxwmAUrJR295FMFvnpCZj4ntTM6sERPEvnFHJCiST&#10;cjIpOfViyKCM6zTY1CTXEmg+iOwIU5ZStlBi+wmYwjjtEjFh96tdXfHVipJVJYbnVFaaOOV1klJ5&#10;dGYJ0bFpAvRRJAhwEnFRUkKpwfuJEyAHk2NITi+qneIAjyCfqZ+gF6LlriawFVfUs/PLseu+AypV&#10;V4BWPhmbphVaUgWUZEOnlwPRoLVCzwmllciNVgMa61qUY3WIUj9OsEhSGkuKrbB6TrZneBy93S4U&#10;Zpch7WAO5UszGTIt2/gKkuFJeJ2U470BMr8gkmSGsgbr9kRRzUkn7j+VnHAS++yidI5FJzFAWdU7&#10;GEMzZWPmxBiuGHHhI/MmfPK8E5+95MCnLnnx6YsBfPqCF1edDWH3qUXoXnsJtxxdwB0n5lC4NIUd&#10;OQVIychFVnWFckUoKypTfnKS11F2tOtatB+4rAjgm92wkfnYvSF02whcZFd+SsPB+Ch63P1oN1lQ&#10;XFWP0qoG9HkCcArYeQbQ4yUADYTQR9DssruhoYxt76HMJ5sTRmfi/Uu4X14hJQgZXCeNr2xwdVJm&#10;1za1o4XApyHTk3U+YYwFlI2SKKJcygKQ5dXVUb7nlGLf7iNKBpbmVBA4emBm/9g6OMDZ5iEaol6y&#10;KC8ZmIBhnzAqKX9AcElQpoY9YbKefOQcyoHd5MS8qJBgElPsbwmDlCigQW9EhUEmKWmF+cU9MfRb&#10;fHB22NFIBlidV4mS7BIU8ZA0ai6bj5M4CMme7iDTNBGEnBzPQZ7LQpkta4D1JXUqDLOK6qee0r2i&#10;uArlfE9q0ng4zgOcf32UvA4qLicNo4P3Jv6JtTQO6UeycYjMLUdqUPNcAoaFbIcDOw8j63CeymYk&#10;iTekaL+8t4dM68jeVJTQwDQ3aWkQyBIJkP+zJi3rpG18v43/lxQUq3j7tIPp+Pme7bhal40fXIzg&#10;S4+H8d0XFvDF9UGkPncegb+8j9jLv8PEy3/HwFPv8/gngs/9i8D3Z/gvvgXX429D/+hvkD53HrVb&#10;z6Lvyd+hfOsR/DzAvp2N447Ug9Dr9WhvaUZOViYsJhPcfhrEPiukjIHkaqxvaoZOR4JUUcXvGpSr&#10;joHMT4qb2c02ssgcWLvNPEzqkFyAPieNiPiQ6jtUclRJdCop7yVbdGNtnar+19djg8suWe0H1AbJ&#10;UDRONdaGbeJ2MpAcx/DEIvpJ4cuL69koRkySIY2T4s+vn8IUmd/K5hksLB9Xa24RSsgEQdPlG0Sv&#10;5OUjAIovnFEiOcgi5bWouJod10i6Lr5LemWNG+q0pPJd6n8ZmB9kSaG0Jmuwkyk4OZHKSmqQw45t&#10;J+MSX0MJc5M0W1YOsE5a2Q6Cc7umGxZOHB07Ubz8C8sr0agV9xIbCjnAisnSBnycvBxUJptThc/F&#10;yVxlp1rW8hx9PlRVNrKR69XkP3AgnQzYp3bA+wk0dvHncsXQ0zuAwdAozxVHv+ze0RKXF1QQOCqg&#10;JzuRML8yuV5mqVrIlvWaOI2E1zOoymumU0obKAcTBGypTSw75pINW0oASH1jL5mClZPGRQbhoWTq&#10;NHsI+lEanglO3iha6gjQuQQrGiULDYKAj51s965OHS6PGPHhEQM+NmPAf2x24GMP9eFTj/gIiB78&#10;5NkZ7H52A9eeSOLWx9bQ8edfo2piFNlsl2pOnhIOsgrK0DoCWH1dM2pqGlFaUkX51IoW9p+UEG1t&#10;N/HViDrK4xpOrmoeRoKUq5+GilL4cGYeCimnJamFn4dE58iGhTDDdlOPSnjRJWublLBaAmBLt4Xg&#10;SHkYjCGf7KeULK+LjLKjxw5jrws1bTpUcTI2sV17CZ4mSmCR6c3GDySv7BI3814kU3gaWZ9M8jKC&#10;kK6xA+00FPUctzV51Wptr5pMuooyViubHiY3ZagDCYL5EMd3hIDUWE4GlFkCO2XkLI2PMMMgP4/T&#10;IDspKyNsYzFqQ2EapR4fQTOpQHAqOoUebQ9yj+Spa8uGhkjQfPa1gLLUsfG7BlVS3bryBo6VcuTJ&#10;Bg2ZahXnQ3VxDTrJzAZkXd1g4cTtV5mOJAlweXElWaCVktgHE1lcKd/L4XMWZRUpoJSNkA4tn4dz&#10;wMqx0EVpa+Jc6CRrbKhqQXZaPg7tT8X99+xCKVmihXOw12xHj7kPBjEm1a0qM7tEZUnFwTb2cYfW&#10;hO6uPtQ3tKrd8+u/dR127tiFu4szcK21EtefGcS3HkrgCydD+PrJEZS+8jSSb/0Zk5TCnmf/CttT&#10;f0Lfo+9g4Nn3MPrG/0H0tb/B9+KfYLj0OhwvvYuOR35NAHwe+WRqmrUpZFZXQt+mZ1tlITcvCxOz&#10;0+iPhBAZHkIgEqHslXX2YeUKM5QYxvwcMWh4HLXl1bDSKM6P//8JEuQYHRlBJBRGNByB3+tDWooA&#10;fiHmKG1PHT2Ok5tkh6trajPk1NZJHqfUuqCwxTOnTqu/t81vniSTW1PRHhLjK5lVhHnEydY8HDAS&#10;0SCJEBoaiMR6Czp41NQ2k6WIX5uBIEbAI/B0Uy7KxB8kI4pSxkqt3VY2tOTYC9AiJ2ldJaQsMsgH&#10;iE0hkZjB9Ow6JskUVzZOKxcc2RUt5OSIEmAX1k5igmArkrs/NI5B/kZ2qaemVrG8cBwBDlrZYe6Q&#10;6BLK0CDldx9Bz0pp00kLauBgFB87WWeqo8WTXVodLbWhrZsDpEIVQS8huMiisSRsiJAtKvlMlhgm&#10;QNnFrYFyVnIISrU72UmTQ0KpwiGpQcznGaG05iQwsk0ki7UkPM3OyMf99+5REzBGWT9Nw7LA5wzy&#10;eyKTI5RgTkrLKJmo0x0m+IfgJRgGJeM0wVbKew4GR9HvicOst3EiUJoczOQkKUNmBgGVA/f29Czc&#10;PxrA4edO4BPjXfj3hU58bMWAj5824+PnHJTAPlxxIY4vXkzixw+PY8d6DDmePrTzPnftTVG74X28&#10;3x6ycDONixShauOk7aIMM/B/STBhNPSqes9NzQZVg1migro5oboIgt08Ok1kOmTrFhoXvWzekK1p&#10;jBYFXnYaRvmeuDuJr55WIhIsdrRxIkrkUAXZnACauL9YyRi7XJTeTg+au8zQWXph7HMR/HrVeqCK&#10;9GAfNmoMqK1rRSWBICMtFwfIbqTwvo/9PUgDJYxN8kl28hkl3Zr0dyONbxONbi3BUVfZDH1NG9p5&#10;5JI5SihbVIwN5ans6soxwH4Rxhfke+Ku4idjDHujiBMAZVNDGGTqnjTkpRbAx+/6+L9sfkjNGymG&#10;lZ1RSIZWiLL8SjQRlLo4VqT4lUhsP8FO6mlLcg4Xn71P/PdMdjITD3rJFFtk84tEIic9V9WGNmiM&#10;ygcwMZhED9u63zsIG/tM1gUtEnVFgJNxKYTDSZnfxecWdxgByiMEQtk9LqGx7tCRLEi//bfrjOTj&#10;FACsr2lV4HmIxv973/8hfnLdz1CaXYxOssTq+nrckp+O3QErCl4+i3s4ztLfeh6p588h/OZfEPv1&#10;X+B89U+wPvcu3C+8h6Hf/r8IvvJXOJ9+G6Ffv4+xPwKB1/+K2jOvoObSW7hlbBTFa+PYVV6E5voW&#10;pBw4QENcSQLlgbuf7eIiqFttCPDv2akZLFL6jo9S5Uk9lfiwqs8sUTnxUBQjVD/L66vEjWmsHz+q&#10;1gMXlhYxPT2NibFxznENakiIhiNxXHroYRVGJ24xsmO8sryMo5v8zfqGyjCztraGbZGRGcqwAZjZ&#10;EWYCXXOrkcAmFtdLFtCl1sFClIzh0BAHlIY0uwdTE/NYWTtO5J5Uef4WV49jdnEDx0+e5/snCKbr&#10;mJpdVus70sGTE0sEL8pJykMpwymTfHRiBSNjsoa4Sp1/XKXgSk8rgHsgjMTkHFyUe7GpRSSmljGx&#10;uIXw0LwCpnFKSKPBjsMHs9WmzayEzy0dJUs9hihlqyc6hhDlfHBIkiuMqDhnidaQRAU1HBxVZJhH&#10;9qZh744DHMABMt0FJEam1KaJZMUeJAiOjC5gbGwR1k478lPzlIxo42COy5ofgTZCmTTIiRKhzE0k&#10;+CyTC5iZX8XYKKUzwdtASSMDLfVIjgKu5gYdB7kXiShBlsZA1qlCBEM7J6+TABgS0E1Mqsganbg4&#10;lDUiM60IRWQZMtg9Ep/Kfujusiipcvf9h7CX9xR48SnceXEal6324bKjZvznSRM+vtWDrz4Ux3WP&#10;L+AHD03gu+dDuHPJjZSWOtx++3ak5xUhxOs4LF4yCLJKTwIOZwhmsk/xpfRw4suuttRklrhtK42J&#10;gL74Lcomh6wxNZKJSfJW2WSQzY4uTmQdGU0XQc5IxtFIw9jMCVzP79UTGMXh20qgrCLwFeSV81oO&#10;Mno3dARMcZexePrVLrH4B8ousWzSyBqiAJ9I4hb+LxK9sqIO+/YeYv+b0MVxaOS99BG43I6gaiPx&#10;G+0fiGCAfe5w9CNAYywZvWVTIWTvh5YMqEj8Pjn5PZT1yk2G72lq21WSW0OTAd1tJtj5/G7+Jkng&#10;E5Y3KssbNNyVlNvZB7LhMrsVGDaTLMhGRDcNhICYAIzUwKkSWUvglV1lD9/vIUEQNmYl+BlpsNsp&#10;PU1sLym7auf8MFGeu/ldb68XHTRwdaUNfDV8IId5LTfVTzcBrltceXhIsS7Z9RXDKwAo64fdfK+R&#10;ICpFv7bftUuVqcghkO7ZfUhlZJf1QKlaKO5ssmGZR+n+i5/fiZ/99BbsPLgP+eUVqKxtUok9Ksoo&#10;zRtbsLOiArf2E2TffBnB//p/0fHsb+B74y8YeON9DP7qTwj+5m/w/+ZfsDz5Hjovvg3HM+9i9J1/&#10;IkkQtD/5WzQ/9C5KH/ktLjOb8O2eFuypr0Yrjdi+nTuh1WswMTWBmdl5zuEFLC0sYWVhERPDY5jj&#10;/0PJEYLfEOYnZhEZCKGE47axtkGtC07PzGFmbp6/nybekERJ6iyCn6TR2jp6DF6nC6WFRWrNTzZF&#10;1skCJZvM5uYmVlZW1I6w7AwLm9ym5yCXOFc5JLpCkp6OTq9g9cQ5rG09gClO7I1jZzA1vYwmdlwr&#10;Kezw6CQSo5RxQ+PwRQmOI5MqNjdEEPGHk1g5fhoaWiNJZhqj5FxaPYHY+JxiWGOUgkFKC8kkHSSQ&#10;xMkwO8k2Mo7kqxKVQxK2RgobJijZB6LQc5AMEGSCZIwBWuHisiYcOJRDsHbDy4kcJOBJ+JtDFpuT&#10;M/DHJ+HldbxkhW5OBFk0b+ckksmTlpqtJK+wVfGmr6lsVWsw5eWUS7TUPZwUEr/cY3IhL6MEVWQJ&#10;fWyf4YQEVM/z+kOIkRlLfZBAfxLxCFmbRJTwOjECn2yKDIlTNCemZJmp40ST0KsmMpEcni+bsstM&#10;2dUva0s8R4iSS6ridUlWEFrrlJQclFZw8HNwR/hcsjstG0Wyk9lHNjDICRlie5k44dMP5OM6Atp3&#10;TbW4ftmJr57x4PIzffjMKQe+/fAYbj27hG/PD+K7qy58U5OD626+kYy8DTavXy3yd5MtWQl2Xk8M&#10;vWQ8shY5wPtxE/jEubuvTzYPEvBQrhVSUglj8LoHCd5+BYRqx5fAJy5RshQgh4ZAKYairr5N7ezK&#10;Lrb4agpQGglYIrmEhVeW1XKS1ZKlNRPwyVBsTo6XLjj9QVj6PNCwL4TttbbqlfOv1I4W4E9NzcCO&#10;e3eiprqBwCzXNkPb3k0mIy4gvQRZskoCqksyB/X50EdAkV1U2aHVk9nkkZ1XlFbDTYMYDETZDwR8&#10;Gn9xZekx9qlDXFL0BJ/2Bj1qKKXFdaaruQuNRfXI2ZOBjlodEt44LAQikcdS0kFKoor87ZG1O7aP&#10;VClsJdOsEInO89hoSIXtSZEvGXfdBD+rKCanZB7iGKa8tptdKiHDKFWDgwZerpu1P4sGuBBNFc1o&#10;4Lg3tnaSGXaS6fbBTgMiy0BdBFRhe/cR9O649V6V1LiNfSN+pTq2oxwS159LMMygMU+RaJndR8j4&#10;bsJdt9+H2uomGrRGFBLsGrUdaGjWoLyqFoU80hsacUN7E3LW19D+6AuwPfs2/G//A/53/4XBX/8d&#10;7pfeh+7R30Hz0HswSxTIa3/FyNv/RODpt+B8/F20P/InZB37JXIvPYbKJ04g29SB9roWFGZlI5My&#10;uLa+jv3cwHGjJXvt5LMYEQ4OEhMSGE4OYW5yGmvzS9hcXiVzNuPgvgMkHiFsrG1ihjJ5eWFZ/b3I&#10;70xPkBGurKpID4n4GPD383nTyID12KIEP/fAAzh16pTyCTx58iROnz6N8+fPY5ta21vdIovboiZf&#10;xejMCkb5OrexhfH5dQxPLalaIBECmawfiaUfphYPJ8cQIUgNTS1genkDIzNLSBCtp5c3VbICWbgW&#10;H0IpQjRERjYiGaX/O4RuiBN7eGwe/aT33RwYeQQlWTuJBpPwCwMcm8KYbLAsrMFGWd1PoPQSKAoJ&#10;VkUltRiMjJJ5HoXEAzsJkt7wEOySDWNyCYOyaeEmY+pxqzWtKk7MgvwKHD6cpXbJorKBQnkeohSV&#10;wk8eWXgmO+kUedCoJdurQvrBLLQQHPspN5LRUVJotgklb4LsT9ZJrQSQGO9pYpTUe3IFw/ysx+pE&#10;WWkNyijhmyirJdPIPNsxTjAe57MKaIqcrKklRefkELcjWYeRlFulBVXKGddPFhPl92UJYGSUbSzS&#10;PpiAm+0o57ObOamtA7D4Qoqt+vict2Wl4vPp23GNsxbfXe7BZ49acO2ZOGzvv4v6l5/Gj316fHvf&#10;3Zx8VoQDETgpUaXWiZ0g10WAkBKfYkwEdGXH3CQyi98JECDayeIO7UshY6hXRiDJe3PYKRXZ1h5+&#10;VyJqJMWUrKlaLQRUHpJZR9pS1utkp18mnxzSBymHs5X7k5yvVRbg2R/io5mRlkNGybYvr1b+jyLt&#10;yikpZd2sOKdElRBNPZSOQwdT0UAJ5SLT67GSpVJq99FoSTsKI9QRRLX6LnSSRXZ3fVD9r5/g3qUz&#10;oyC7iMy6Bj09LlW0X9Z8FUiSGcr3hMGJo7GLhkYiLFwExm4+xwANQ1dLF4rTitFU2ghtdTuZpBaN&#10;BKWO1i61/ibO/GJUe3kvbv5O+mqYxlrWB8vyq9BY1arKyEponnzWJ+vevKYAZzfHQTcB3KyzwtRu&#10;UqCZsiuVwFeAZo4T+Z2N55F1zTJJrNqgIRjYyAApT/lMh8juZJ2wsaJJPYcYJavkOpSlCb2Z4MI2&#10;0fI+qYDkkDaQoIByGiBx8D+w9zDy0jJJQDKgaTWglUZLw76oaW5FkUaDG1vq8fP4AG6l5Ox85jcY&#10;+j3Q+5t/oOWpd9BGkKt76B00P/F3tD37J9he/yPG/0b5+8LvEfzl32B57l+oeeAtpJ84hR1Tfhxq&#10;r0djZS3nSAHncIhGnsDvcPGe+Tzss4b6JpSWlnHclCs/vbrKKlUoqUurJ0B2IDczW5X07DPb1OHu&#10;dcJu4byh0ZuiZJaMLw67A8kEmTtBtMfao3aBG2pqEY+KwfOrNUNJtiB/izP0thAZhqwBThPk4mRp&#10;wtQkOWmIbEbcUUYoXyVMLkb5KjHDEha3srZFICH780eQlO9xckhYmJsTsz8YVxa8huwv5I2o9RMt&#10;B4qBLE/kXTNBQEfL3dPrhomDuI6dYjSaOYk4kJvaVUPYKIWMfNVSImkNZrSyE/MpwcTVRgLbHRyk&#10;Ng62DjILibgYIwMcnVtVkrenRwKd+1BHmi9rkAWccEVFtZREoQ8k98w6DByIsiEhcc1xgtoEfz/E&#10;55hf2KC8X4Ct24GaojoU5pQhM6sQ1ZVNbHAXhtkGM5THkwTwsdE5JRNlPSUjJRfFHJw2DsAIGeSE&#10;JG2lrJW/RYZJFTxhjkOU2z6Cviw5SIH23Iwi5UQ7TjDdmFlVxeNlDdXrJTMjwIT5O1njknUmD6WW&#10;OOMmgyOw9JAxUVq2lfMZ23RILSnBzw8fxJcytuOK7kzckDTB9PTjGHvzt7i3ogyV1TWcbBLrbVIT&#10;dFDCr8hUg/6wkmZegqGLYCDJQSXkKsI+1JNp3H/vbpQUlSNIoxQnGA8nx5WxEIbo5z3+z2T30YgI&#10;u/ESwP38W+SZtLtIMFmsl0kpZQyELQpLlGic7JxCNDS08nulignqO7r5fiNSj2Qro1DC9izKLkY2&#10;wTE9JQNZZA0FecWUeW1ob+0ggOpg0JHhEKRNnVYO5g8mUhfHjJXPJAxJoib89gBqS+p5vkqCnIds&#10;OqKkvo2sz0vm5XQGYOUz250fJPd1sw16+IwGAqpEBJnVbmuZAjoXx5bIVmF4ktqtvamDxq5NAbCM&#10;zUoCvrB+8dmrF/cpfiaeA6kHMlX9m2o+V3tjh9oxlrZz2gfYj10EyRqCWBnyqIJq+B0LrykbHG6O&#10;ATkkr6a0s6wz19c0o47kYs/OA9i9Y69yrnaTzdupVGwEcWlfmV8yb8r5PXHhEgauld31tg61C2y1&#10;yNJGH9LZtj//2S+wc9cujvN8lcsybU8qjvDcWbn5OFhShDsNbbjc1IyrQx7433gPkVf+ivZLv0Xb&#10;U39HzSPvovrx91DMQ8pp7lhbQv7pk7C//Ds4X/wTel/7f9Dy4G9xTySJ/fNBHOloRHZ2NuqbaxGO&#10;hklCovD3U3kMRLC+eQKbx04oebu+vq4SIrTUcBxk5aKnq5vjj0aXYNlr6kGISsFEY2cxmsiiiQPt&#10;JBKlBMzqapUQ1dZjQ2+vTW2UeFwujukelQAhwXO0ktXmZmSSbLhVDPE2G8FEZK+4wayfPI+ZpWPK&#10;90+kqmQ18fkS7AAOEotXOUa3scM8nEAS/dFCxqRhZ4sfl7jByAAXKyisKkLgk3jL2kJa9HYLQmRw&#10;E+OL/7ewuLAw2dUclAQElJZizcOUkl4OxHwO9Nq6ZvS5yCwIjH0OGaxh9PMQdmEgvW8nyNY3tqtk&#10;A/WUXCabA70OL/IovSopXcuzK5BKJtfd2YeRYYJ6fBohWuWk+DHKOmFslMBOOR5IYJLPPzwyqzZz&#10;iourVFW7PjK6YYKjMLIuXq+tQYvsI3lo4UTwUlK11ber+r6NZHuyMC1F1aVy3BjPPy7hhOERZSAk&#10;mkbWDIPBYSSGZjBBlirx1WvLxxHgoC7KKFTxoi4O+jgBThbdJVZVdpw9PO8EGe04+8FBhthO6y9R&#10;C+kH01DG31loTCRsK8y2FVZX1dSAHdkHcXtpFm6uqYCD7NxEo6MjQxG/s2LK7IqCGlUPWfLadRJE&#10;LAQRp+zuUr7FyKaTBD8dJ0nmwXSVLn6coCcL+KNsh4BEWRAkRDYKW/IIeBD4+tgesgYnvmomg41s&#10;IheHD6SrBASyC65nX0noo142KHgdcx8ZJ8HKQOCy2Vwqga383WWikRR3DY6rNhqWQ3tTKGOykZ6R&#10;Q3CUUggFSE/NQVFBGcplM4WMu7iQAF9RR0ZThSqyi5qqOvZJs8qU4qAhayrjs5OFyYbGoDuEMBm8&#10;qI1+jk0P2V0fQU3YkhhwD59PHLmdkkOSoCObeuKVkJGWp0BcWK/smorh7eSrAKV4GgzQaPXw+waC&#10;vXxHKvhJEX4BzfQjORwnFQTElv/L9ksKKtV6XZnEf6cVoJ5qQ2re9JAJykaOhfdgEIPB9pCIJTks&#10;BHQ7ma+LbMdJo+9zU+YT6CXDeS3P2UCQb63XqXVBNR/Zr11sA2HkUq2xiWNHQ8Nh5jmF/d3489vw&#10;/R/8BBmZ+ahtakFjm57MqwG1BPEatm1GZi5uy0zBjVYNbh3pJ+N7GuHX/oG+x/6kpG3rxfcIgu8h&#10;5+Jr2L55CXuPPoyml19BxpljaH78GRUL7PrV/0HDmVdxZH4Od4zZsadN+quIRIRzIhblnBtFcmgM&#10;QyMTxBwqRMkCMzuLY8ePY3llhf1EzGF/6hpbscrP19c3sLGygdWlVSWBJ8j6VlfWcerkafRYbDi8&#10;bz/bvgPHt07gBGXu5rFjWFtdw/H1TZygVH7w1FmVJUbSiqXuPwRvr0OywXSozCj9ZBuyc1rXqIeR&#10;lNvU6aJ+tlEWkoJyIMlivax3xRPT8HmETsYwNbmINbLBaUmFP7PMB5tVa2VSJjNGyadAknIh3J9U&#10;ElI2Ghz9EUSSs+jlOSQTshT+NvdxsvvIRijJJKA9P68Ec4vriA5Pqo2WMBmmk6ApO8bDvMYwGeoI&#10;j9gQZQYnkGIBZIylxRXYs2Ofkk3VxbWU1MOQSJcgn03W0xyctJKfUOoRy87x6ARZHCeCrqmL1LqY&#10;1y7jZHazYWdIk8XBmUyJTHeIQDg+Mo2h2Agnkg/NFQ2oyiuDnSxhnEC6yHYYJePzELimCX5JgtaY&#10;GBWyPvGDXBB3ookVzA4vqMwh4uUvrKSVcthFqT5C5tpBsJG0RhatFSODoxiLTKCX4N1GxlNIsMsl&#10;M6oqrmTnaZWrRDQYQ5iWM0SQFcYqmUQkrbss7h8iQN60bw80nd2IkAElaDg8nFRyXTeZzwBlYZCA&#10;ZeUk6aOUaiFbLyPb0jW0oVOkKCeFVO2y6bvhI2BJXrsR9r048g7yd7IJIOtfQTL8IBlVD68vFfqE&#10;2eSR1UopUMlQYiHIdZKJGAxk8pRyVrMwsCj0XTblJiO7z1oewrI8BCXpfw0nok7TgWIal4MEQNn1&#10;ldyOVSLfKgkgvK+Skkrk5hYiJ6dA/Z+XT6bI/8vKqvn9KgJNBfu/UkVcNJY1ob1Go7Igd5F1G5v0&#10;bAsX3HJw/Hl4z/IMA3yWQaoCcZ8SgJ8YnlHZw7MJuHr2jbB9YWMSMGDi7zpFbhKQWoVxkhHb2Q+d&#10;fL+bLE2KfDloFMoITMKqZO1T2LHIddlY6iAoNRPghSELGIrU7u12UlJ3KpksxcIEBK12r1JBstNu&#10;JyhL/k0NmZzs6rod/Urai1TOPpCFOqoccYwW96uiPBq6sjpFSAQMRaVISKDEAO/dfQg//fEvcN/9&#10;+1FN8JQsUOJDWF9HIKXSkdrcFWX1yCeDv6+2AreGehB9//cYeuefaH3wLWif/AeMz/8d3a/9Gfu2&#10;HsCV0QFU/vpXaDn7AkwXX8aeZBwHkkMIv/0vmH71DxSeIDgujOAXQxbcVppHY1DCuTjG+b2AuYVF&#10;LBHQlmVNb34BieEhvsc5MjyK8ekZzJANSjYbyXc4NzWHU2cfwCoBbGlphRJ3GHPziyQU0+p1fW2D&#10;Ks2KtCMpaNfrcO6hh7BBRrlO8NtYXsfqwop6XVtcxeljJ9XGyp57d2GbhC2ZJWyIg7CsulWtnWlo&#10;vYrzahDjJFxYPqZidLdOP4x5spbpuXVeUOqGbKjSjeIo6w1R4hEgxBE5QrBKEOxsBIoqNqi4V0wQ&#10;FAbJhKKj0yq7cR+tcLcMCLIvic6Q9UGJRjl4MEOtpwyGEiori4MSTcLaBgkubrILKyeIiXJFoklc&#10;tM5iuY2UdeImkJtZQFmwH5kZeex0nWIdBh2lUY8f8dAIZsk+pf5HLDik6gUPk5WJA6sElTdUtKg1&#10;GSnEPjYyQ4AfRJwScZx/S3U48Q+b4oSYJ4hOJiYR4ESoJFgVZ3IAZxE40/LVhJoiC5RQq3Gy3IWx&#10;BX5/gUA2BicHmbZeS2bKCUkr29vRh4HeoArElwp1Q2RX4+NzCPG5GymdqoqqoeP364pq4JSdQAJM&#10;xB8n6MX5XbJmArNM0iAnpYRReXsH1BqSk20+QBCWDCJl9Y1sz1R08jxJ9tHs0KQKyRrh/UxLoovh&#10;WcwR6BfGZzBNgB90DkAra0OUpp1sPxNBqK26ETpOEg3ZSz0NShMlt2QokaQAFrIVByetv5fsMDQK&#10;u9GunItrOBG9BBWDrouT1EfZ6YSD/SbyrI/gazG7CCBOxbBkZ1vCIUVCWsiwxLVDgv7TUrKwmzJM&#10;mJ1G1wkbGaiGDFFj6CYQ+KDRd0JP+dPRRXbJ1wqyw7ziMhrvNgJiNZrqWwgCBMV0qVFdjDoCfCmN&#10;ojguV5KNVRVVobmyGfU0QmW5FarNhSm31mk54YwIUeEYaRTT9mUphi9LHuLLKRmCugg+kvW7l+0s&#10;O9tOX4hMza6ymUvCDgnn8/A9icQoyClFLc/tJEuU9XABNkm2a+EYlk0tWasThiZJMooo+cvZ37Lr&#10;L/VKZBNDdtxljVzWF/sJsKFBEpX+qKqeeHBfGg7soYFgewt7lLA7J9tdubrw80Ky/XQyV3HdKieL&#10;rSKru+eOe7Hjrp2Khap1UzLVlgYdatgWck55T2r3FPP7ZQTQHRUluH/QCePDj8P0zNtofP4ddPzq&#10;96jl/9sXZ/CJcCe+MGHGruUEKkbncD3H2raD+/GVZh26fv0eGn71R6ScPoeGFx7AzogBN6btQ05x&#10;ERq1rWyzLnRbrTDb7GTQYRKmJCanp7CxsYH1jaPEmXlsbZ2icbWiID2Hc7wHDz50kWBJMrG0THZ3&#10;HAt8XVhexgol8/rmUSwRRE2dndi7Zw9JXRBnTz+gokjWyBK3+Lp14hSWFpfVceb0WZVwYdv0HOkk&#10;2dbqsTOYWyV1JNAN0tLrWk2UnDFIIfT5leNYXD+l1gmlIPooZdwYj36ChGyYzG+eQpig5+XAkHx/&#10;UlBJFtAlBbkUN18gWE6SBU0ubiA+tQj7AGU15W6Yk35oegla0v10kYIcbFGCnchjydMn2Z/9kkSB&#10;DE5cRMy9bvjJfAbJ3mQNUAaJ+H3lEoCaa1ugIVMYCEQRTY6pQSbWVkPZ3kUJ3lojLg/tai3NR/ZS&#10;ll2OFgLfSHiUDTFBkJ7DIAeYpLYSKecXxktWMp6cQTJAwBwYpmQ0EsAaaTHbKO9sShLG+RstpaSE&#10;VDVy0ATIhBbI+mKUV5Lht5wWuZm/sdPAjNI4rMyvY3l6A7NjSyollxxjlN+ScCJGcBvmvfeQzVaQ&#10;jXY3GjAVncTcyDyCZMxBAqCd7SJZZ8THUCIeZIdRYo3tlHIy0TwWKYwdpIWLEqD6kLnzINrKahAg&#10;s53ks/bTIIzTsK1OrarQLzcn9AA/01Q3EdAFyHmfBGK3uY/n6cccWewwJ36YbSE58WRX3NJBZUDZ&#10;pqnWqN1KcSEpzSpDxr5MAj1lGJmMmX3j4r0OEAxcZE3CgCQfn7mLgEj2oiP7FFAUXzQzZbNBa1ZJ&#10;eJvYtlm8j6ZmyaPYDT3bQvIHSkRJg84IHf+XBBIG8S8kKEoiVPmOjv1hpBHr7nHQmFqQTXYo66Pa&#10;jk5U1zVRWneipKgC+QTCKhqhQwQQifcuJlsqyi9FflYhSshcqwkoNcUNKM+tRh3lczOfzUimpWvv&#10;Vu47drI7uzyPJ4QQx7uszXXTSHXoe9T6s0RTSSBAbmaxKpcgrjoK0AhiTWRjsonY0k4A7+LzECik&#10;Xk4nlYT42Ip8LS8mgJP1N9QSJAiOvTRmsp4pRk/WAMWNSOKuxZVFMhn1WT1qiUbWWsVB2k7DIvcp&#10;QCtZYRr+e42yiIpFXGMyU/NQLWn9ebTw2VoIWrIeLRsgbVR/slEoPr8tDVrcJemnphIoJIA0Pf0a&#10;ch9/HDtWRnGlrR4fd9bj2hkbruzJw/+6/4f4+K034YrSAnzH14Oqx5+F+82/o+vF3+Fno8P4ZqQD&#10;B2NG7CzKQFu7lsavj/1mQluHHiWV1aimAZOC9aVl7If8fAJ/J4GeyiWWZNsbkJOerXbvw+EolVuY&#10;LHEei8tLlMnLWNsQ8NvEyuoKLl54CCc2NsmEi7Hv/t2YJ2t89OJj2Nw8hmNkg0d5nDp1BicpmdfI&#10;JDcJtNskfjNJJjC9tK7k5urGaeWwrGvtVv5qM4sEQLLAKL/jJ/As8/PY0LTaNV5eO4nR6WW1Szwi&#10;kSOUfYuLxzmpJ9VuaICDf4mMURyjxal4jSAqLHKAIOcj0MTJ/myOgKo0Jzt/Ccm6wc9kp3iQf8tO&#10;Zw8HnITDyU6y3T0AF9mXDBrZqZN1lRt+eBOKOfnEEXaU97W8elyF580vHyWYELzC46pm8CzvLUpg&#10;F/lXxUEuA93R7aLlHESS0lbuWSRKnNddIBNMkvWJ35VONm0aaBkzSlU8qDAoWRucn1+DVMOTZAlr&#10;vNY8gd1AiVFbTAmWW4qa7DKEyRI2ZtdwgoZldWkDyQTbmgAnO9CxKM8xu4mIsFEyxqmhWUwmpzE9&#10;NY+ja8cwzu+UUZZXZlcgSICLEYR9BGVZmA/RIEQknI9Mup9AK4cM/BAZXoSSPsx+i/JIkiG6OOEO&#10;330/GvNK4dCYMOyJY6x/BPNxMtoEmbpsWFFuFqflKiCUamdSAU0K8QT6xBcuhhjPIwkExtiPo9FR&#10;1WYSpzpEEPbxtbKwRk0o8UczEsi0ZP3NDRq1YC+TWZLFirySZBPiEiR1V7oIWMKI9O1kcmRLEoHR&#10;RgZWTGZdQamr7SDbY3+L87SEzxl6XdAR7Lr7vNARtI28VwPBwUhD18v7tZJ9OSivrQ4vCkqrkF1Q&#10;RInqgoMTqdvupOoYhN0XRA+fS0eD28nfthFAqmUtjtcrK69V/nKyuVFBZpifU44SPpdEfEgJhILs&#10;UrWGWkPgkWeRHVpJZSUZYpppXLs6etGp60E3gbCypFaBrACP7IzLurgAkoCgOJAbeEgWHMkCJOnQ&#10;xJDLdd3CKvmdbPaFLAXJGnNdeR1aSAxKCNxi6GtLG+AhAAvzlzng5N/CIk08pwJaPpusZYuEVn8T&#10;VOXc4hIk9yGbNOWltUg5nEWmdAQZPGcezy1yvZnjWzKeC2vV1uuRW1mLDL8Vna88hfynL+HaER8u&#10;c1Tii8F6fHvUii+Vp+HzO2/AF7Zfj0/cfSNu6e9G59vPYvDtP8D7/NuoOPYwrg548e3pXtztasaP&#10;d2yHiaxzdmwKoUQMC+trxJOjBLINnDhxUqW4HxoeRk52DtJT08lUSzjm5RndBGkdykorOK4aSXRa&#10;0N7axrEkbdwCbZuGz6jHoH8AI9EE+vucyJQSDIfS4Pf2IxKJwelwwu10UdVKnP4AsYnvBweFAUo8&#10;76JKQ5WgtBRn3zhBqKmWg5SgtLZxUiU/Dcc58WWHmJ+La4bkAxSnWS0HfCulpElkHql4KyWEhNto&#10;WzvgJGMLkrkJuMnOluQxk6SqbeywFg56lftOQoQ4oJQzJ+m75O8rIxvRkCEYu/k7DhKTuRcOJ4GQ&#10;g0YkbxklTMr+DKTtz1SbBcfXTmEiOYtpAeFxSlZZe6N0FWfliaE5gt8SRsgqh2ITitm10tLJOolE&#10;a3ywMF2pJIusYwnrEznZXN6EqvxqNfhjA0nMydoepZ4AT783igmeU1JeSfabITI7WSNcJxAeWzuB&#10;7vYutHIQSdLLcbblqjiGs+2Gh8b5u1llKCTqZm2FVml5C7M0OBOhcSTIuIVZiotIKxmAlW1r1VnI&#10;LrPU7qEklJUMM6ME6wTBaIggGScYDrgCiv1ZDb1KareTeXTRuleRfbYThHymXtRSjuXuSYdL14v5&#10;yDTGfAkMUjI1EbBL0nIQpqEZI/hJTYkhSUsUJygT6KUehqSElxCyiC/yQaZkewCTBGwvJ2ytyoRd&#10;jyCBUtZXhUFH+Cr+lLJbL2nPxKVEJqAKlWQ7y6u4aAjzkMPFdu/j+CnMLFGRCw1N7XDzPiREUvJB&#10;mnhvVncAnZzAAnw9NIJWSkor78vP5/dzPFp5L33suxzZfS4o5f8uOCmDrF4v/JRXvcEwOgmkWjLE&#10;nn7KxXBCFaWXQlM2AqMnGFXSXFKRyU6qhn0omx0SSSIsSnzoiiifJRRPWJTcawXBsYmgYdRYUFFc&#10;j4aqNpWVpZ6Sspn9IE7KIi2bm/QK9MWDQYBJS9CTXIYCUMonlexygONS2lXcXIoo2xurGsm43YrF&#10;d7UY0Cjx8ARVqVvi5DkG2B4etovXNaDSf0kaMAE6ATnZ9RVFIQZGduht4vfJ8/yPb6Sop4OH0nHn&#10;3TuQlV2gamwXU3GI36Ekl9i/N1Wx+UNHsvDz+7fjyiP34wvVObjZ34kd4324uV/L9/bg2rvvxU27&#10;d+DzN3wXN2kqkX9uBnfPebE94Mb2WAS5Z8+i8JlHkffEBnZ0NuDW+/ZxDk4pZucLDiAUi9HI+TBB&#10;piZZX4TZiaNyWUkpjUC62uUVuTon/n4bJ3D6BNkbWdwa34uHIpifnsEaZbAcHWSWlYUlaKysQcg3&#10;wLHpUrLZYrZSDg+qWGGvy01GqYdkjPYSEPUEzm1z8yuY5XHs1DnK4NNYkdC4iXnVmHVVrWqHT1wY&#10;JBegJBgQayODWLbppbElfX6ErGCUvwlysoyMkFmQHR3dPIOpqSUsEjzHyPSm5ZyUxQ20MD7KWEk8&#10;GiNwzFMSygZFlExKXhNkoX0EOwcHq8vFgU+pI+gvrg7iRS/lLXfcuVOxDilovkxpPU0wWls8gZWF&#10;Y5SzMwSaWcX+luaPYnP1FEFiBJbOPlRzAGWnFyhAHpM1vRlZf5sgo4mS6XWiicAhIUyy/hblZFqk&#10;nJ+MT7GxBjDK51pY5PkJVqtLWwQ7MmAyuHEC7Ci/MyK722RDEmqnadShXfKxVTcrIHOznRYmFsgE&#10;t7DCay5NrmB9blNlCZGswFJIXdamOvgbJ2XmEM8VpMydIAPeWttSQCpxoZq6dpXWSZyt5ZyS5lwm&#10;SjVBrJzyroFgbeOEGiAjGjR7ME52GSaQTLGdYwS1EolZPZSngvrdxj4UpuSgiWxpY3IO6xNzWBIl&#10;QEUwJEsZlNtx2bAi4MX8EYxFRhEVx3NvSNVP9pNxCZOuLKpRwCxsREoNyIZRnODp4oSUhXsvnyPA&#10;c4nslV3VCEFndmaFk9OjHOUFEMRnUNazNJTPYnQlsqRO0u03aVDbolcJVo18z9rXDwuBzk3p76VR&#10;CgzSIEU5XsRLocenqhdKHLmxy4pIcpQqQ8CtH+5wHP4EFQWf0RMdhont4+M9WnhvHQSFNkrqLjJL&#10;iXySaJUmBcBB+AejqjqhXZIcEHhtDp+KYBHHeim5KpEVsuNbz/Gyjwa5mMZU8vBJnHmN+D/SsJeX&#10;1ak4YYn3ratuUZJTNiakhKwUH5M1P1nGkCStHrMbDTT+ba1a9JHt2iifpSiTHDHea5Bt2MP5107W&#10;Kv3eWNPE87Wih3PET0AMuMNqd17cpwQAZRNEdqWtNC5GLYGADFn6SSKUpGZKfX0LukkuZF1Tdrn1&#10;JC8dZKPVPKeED4oL2N337cI3b7wB19x1E7708x/hqrtuxnd2bsfOfYdUTHd1YwOyKH3vLi9G3kQQ&#10;t/a342d2DQHQBe+vX4L1sScw9favUNbdifS0Qhw9fhrTC3MkXZOYXSCpGJ3A+sZxzq1lldbqwkMX&#10;SDC8aKioQmt9E2bnFskSj2F17SiOb2xhYX4JC3xPgHF+bgHTkzNK1p47/QAs2g6U5RZQIQVx8ZFL&#10;Suqe3jqNeCSu0mGdfeAsjh09ijOnTuHSxUdU/ZBt4vfm44CQhpCYzjZ9N8y0hLLWIdZDssJIzr6F&#10;xQ3q6LNYnN9Qvk0GWq0NkXYrx1QUhGxMTC2sKTmdIFiITJbdW5Gji0ub7CS76rB4ZAjDHIgSYTIm&#10;1dzInMSnUMBQjlBiBDMLq6TFm4oxSSEbv6dfBe7vu38/0g6ko4uyTXKxbRCQlmfWsbF8kmyKFHp6&#10;TTE+2XFdmlzFMYKUpCmSheIqyhIXO39t6RhmJpdUjj9hKcMEr3hghCzvg/xtNk7ACkqCbrLEIQ6Y&#10;KX4eofyTaAxxYZkaZ1uMrxBUCLKRSVg6+ghypOf5NairaFW54GZ5/WWC8cLUqorTrC6shZuANBWj&#10;pG+3oo7fbSlrpmXvRMARUMXYTx0/S+l7AmeOnccsrxEm0xwnAE+QZR4lsxQWln0oCwZOns5WI6yU&#10;Nm4O8gAHvp9AEyEDmySYS165KRqSpEQYkFUMkbmLX1+CwNbP/wW0JOSrgwatvrQGxsZ29HMCBHs9&#10;qrxikIAwRdYaYd9LJbR59uNMggDPNkjS2I2S3UlGY/FpqydLDklUC5noqIr1nmE/Owl64jEgOSCH&#10;VB7IEEFHdng/8Lcj+HK8FVLqivtSG42ihG5p2N46uS8CiiRckEM2PhoJSs0ca3VkUZXiRN6g42u7&#10;StSg1RIgHCEyoZCK6illH8ukF7+ywegQ5bAHNk8AbjJbK9vI4uxXxfcd4mtJQPcRrPWyrkkWqKVB&#10;LyiqVtlmJEqkl7LLLCm8CIzCPi0inS29SkKLzJY61E4aF5swUzI7M8eWlgpGcjy28JnKKF0lrr2M&#10;clNlH+ch7FGktEr/RWCUcMkKXlMMk47g31BcBw0BtKGuWe3YWsnkenkM0thIycsQmf6MGBiOxQG2&#10;p4XzoFvbiWaCYSHPLyF0EsEijtayox30f+CkLgEGko5f8iHmpuXhEI1Nl8GCAJmwuCAF2FYOPof4&#10;nsoz9XkDHDNJ9V54VnyCR0gAxFXNjzLK4gMp6UhJz0R+KYE9LxfN1TU0YlqUU5YWdrXirsp8XHP/&#10;nfjR7t24YechHKR03cPfSB2TebK5qblZgt4GTp8hniyukv3x77PnsE5wEteVidExPgsZZQaVCeXr&#10;CgFwZXUTK4vrxJJVFT43v7iEpeVVyuZFkq8pnDh+Eps8t6ZBknvUUEqP4PyDD+GkbILw/D19vYgm&#10;4/+dT3CTv18gpi1im9kgEQkGlUhSwGhmcQ1L68ewyAvOzq6QyZ3GKmVwfGwGs8ubGB2dVXnP+jlx&#10;5wlgIv3mKfE2tx5QSVAlEmNq6TgG+Do6ucwHPKF8rSSFzyAHZoyTIUk5KmUohTlKqJdsPoRCwwTS&#10;ccwtbxA4JU5Wdg4dytfp0K6D+MX1N6Gb8miEE9lE5iPsqoNAIG4dg+zopOzAji1hY+44pdwogcaE&#10;GrIqA9lYfDCBmakFTJHpTJCJSnJTcYCW1FXjo2zMiWXMji5gloCzOr2CYTKgusIq5B3KgUljwpis&#10;1xGUxLNf1n16dTZUF9QiL6dcefKHB4YoTQWwxC3oDObIPIeH59U639axc0gOjqG1WoM6WtUeWuJ5&#10;fnZi+RSOr5zGsfWzWCVQT0+t8BmmCZrrWJk/jkk+yzwBfYlSWXaKhzlh5TlaalvQQcY0R4Z7lCxy&#10;hvcs8n6MrDdKpjsc5gQZJKAHh1WcszBXqWk8QOksxd8l1VI7gaS7zUimF8dkdAyWti4YCCwdbCs9&#10;X6Ugj5nv9RJgQr0EWJMLE4EPCn07DDZU5lUoB+4Ztp1EPIwQeJM8jyTGFYmlkmIMxuCRiBJKS+lL&#10;YycBm1JTgLGZ7K6xQZJutOKO27ZzbLR9kISUQDdAo2QmWHXavTD0umEnGElIpJ1s1EWgkrRcVkpr&#10;O8erht9vInA0V5Epln0gxSVeXYXk6bqUC4mP4CelDsRAh/lqJzjLhp24Y0XHqFoSk3B6Qqq0aw4N&#10;n6iaeJxjjGDXqjOivdtCKR1BVy/bTVx3unthpqEwEMy7xA2ms4cA6CS4u1WUkoCgk4xZ0vfLhoyF&#10;rx6/FO+n9O0wo4agXyXLPARIcfeSXeqc1GzUldSglr+vVtFEknGokjK6lbK6ScUud3Gsu3jtGMmA&#10;1NMIyn0SEKdCSczSKMl6s8hlHQFUYpxr2RZioKQWyhLHVpwGRcLQyvNLaDB9WJ5fZn8NIkSWO0Sj&#10;IMtaQghExQkRSci8JFkJUq6GCZIPHD1FYzpMyU8VtS+V5KgfJ45SdYk/XlQq5kU4P0zQtJLZatuR&#10;kpaGPXsOoq5Rg8IyziXK2tLyShTmlxE0S5CZmc32zmNfaWm0jHA63DSgY5ibXcDE2CSMmg5kHknn&#10;fYXwKFnkuXMPqnXCVfEFJCA+cPY82RwV1cqGcqVZ570I25O8gTXl1WhtaFE7wBsbR/nZMYTiMUgi&#10;hbHJCSytrmBxZZm/W8E2J+WQ1xni5F0gRXxEubBMza0gHBvBIplHkgAnGySJqXmMSeosMo16Unmp&#10;bzBCdpEkIM3MSOJCAibZoSQvjRCMFlZOIBafICNwo4qdISnhlyh9RAKNzyxRYoQxT0BdXD2GKQKt&#10;7EYn2BE+ThoPrazselVxMGy/bQetQT0Z3TK2jp4hWByl3BXpOUNmRoZBSahp7ICWbMpupmXudKK9&#10;qg02rRkLw7NYIGCfPf4ApfAJspRJJQ9myGhXl48RdBaxOLWMU5TJKzx/nHJH1lj0ZCOdBAEJTaqm&#10;zJH/nZSqelpXq84KP+WWJMFcnD+GkycexOIMO4UsdHl+U2V+maIkn+H5Zgisa4uk9wTPOAGouYKS&#10;uLJZbRycXDuNJQLcHOWwSPh5MtkhMsRpguMGjcZRnu/U5lmc3iSgEpyX+J0LW+ewSADX1LTAQ1mz&#10;PL6IE2znKU7uteUT8Hs5mCkJJaed7F7P8DcSijdNwB8jSC5NL2OEzFIYnvj+WSmnFkbJFgcSWJak&#10;EzQKM2RxYa/IrQEywBCcnQ64Ovsom93wEzzb2PcyUR0ExT4aQnuXE/2UoP12kWCUxwT9OME3SZk+&#10;FKEEJ2jJjvQCx0iYTLRD2wUb1YCVYHL7L+5UriICXKXFNWpDKEw10Mex4eE4cRLwfQQjh+z8c2z0&#10;UX73CFPhJB3iM0lRLvEfzEotUK4cA5zEfo5PSaNW16xDfWuHKppeTUkr6fMlsYJsqhjInKUetNSm&#10;nqaBkXAxiV2W9bgkrx/hxO+RaCSzDWGqEEnhFYyP0MBPKdcsyV0pIPdBDZlJgnE/qnkdyTpktXvg&#10;JhgMxIYV+EquRHn181Cx5HwOL42CgyzLSoDs5SFr5SJ5Dbw/basetTXi9J1HgCxSzt1lxRWo5NFa&#10;R3leXQuzpH5rbFNuS118zh6yZB9Zn59s1UNgTpAtSi0Tq9EKbVMHGVoLDXAjMg6koMdopsGf4Vwk&#10;IRim4iLji7Gf5LnDbFeJ8InwVaKYpBRESBgYvzvP59RIeBxZmZHPubnMsTsygROzy3j46Elc2DiB&#10;LSo3e5cZtZSvJQVFyEzJUpszbVoD8gmAUqRc1svH2I6S9NTno6S39qKcDDEnKxfpqRl85kK0tWhg&#10;0OhV0tZW/m2x2ngeCwYDg1SFsvFIRt9tJkmYxMWHHsGF8w/jwoMXcf7UA1gnsJv0nRyjlQT/Xpzd&#10;OqOAcWtrS8UBS0IEiQWWdFgrS8vYJglAO/U9ZFte0skNsrMZ5eIyIY7NlImS5UVifYdnFrFx4iyk&#10;kLp4uE+NzFK2neHkm6cOJ5As8Hu0NAsEAckeMzw8iU7KEdk1E5818b+Lh0YVK5lbOYoxSmOpGSJA&#10;O0NgFRcP2YUdlB09gxm7t+9B5uFsjJJdnDr+IOXhaSxTvqoCRhz4ssYn/oWLM6Szk+sYiUwo/y2b&#10;3sYO6kDIEaRsiJPRLSMZooX0J7BIsJkVxkfgWBQWyI4elDUSAl0L77Od8kd82EQKT1FKn926oOqX&#10;yNqlbCzEOMFPr7IhCaazBLgVAtUyQXCG97Eyu4Hj/GyTwLouO+eyI87rzBKEfZRHFp0ZnS0GlRBT&#10;R/kmDG2D4Hhyg9KXIDZD2Xps5ThOr7OzCGZHF46q34+T+Ylbi5+W3NFpI0CbYaX00ddpKIN8ZIFk&#10;iHyWhZlVzFNyzxFsxc9vmc+6wc9OrJ3ENI3YcDiBSVlm4OQN85kNZJGNtOY+kbwExylZiiA7G0tO&#10;YGVujcxyBnNkSHL/YhwCjn5+v55WvpcyewR+KgAPDYGp3Uwp3aCMgxQDaqXx6WztomyjITO71ObJ&#10;NA2ipISXTMjGVslyYkPa3sMozC6kta7nBK+FxEpLhJHkbBRwi4rD+/wq+mVNmADkT3DscBz6hZUQ&#10;FKWQfpBtU17VrLwIVHVCtmGMY2qQhi6ivBZG0EvGZydofZBzMqgy1rS2d6q49lr2t6R3kw0KyZUn&#10;k17Gt5/fH5ucx/j0AoZ4H7IuvbhyDFEafB8B3Uvwk5IQEreeJEC6yYZ0nHQtbXq1dpicmFbx8ImJ&#10;OQR4r3KEqG4CVD/9YYIMWZufDFmSNgQJhnGCZb9/EBazlO50krHz/4EBWG02skYD2nU6tGo0KCku&#10;IWtuRG1VLSpLytFQ3aASqzawDTUEw/b6ZrTIe2U1yoFYS/bVTrCSCCJxcm+raSRbruf3a6Ctp5Lg&#10;590E3V6Lg8Z3BBPDU6pvJaNRkgbIS4YbGQxzHExggAbBojeisawSCT7j9BAViT+AOT7TsLQtDUyE&#10;QK6XbDI5BSjLKVTp+yV0MYVA2EUAE8maoNEQkjPGc546eUbV/LARBJsbW1GcX4y1lTUCE2Xu6BTJ&#10;wSxlucRsk0lbeqBt06Ke8tbI9misqUURGWQbmV4PWbrkGTS2d2BAllhsDlQWliHjIJmq3U2S1E+V&#10;NohEJE6lkuCz8iCIhgnC205vPQRxGJbgfHF7WVs9iXlKuGmJXpCJTHkrtT/E9y5J62U12ZUfmCSM&#10;9NDKiB+UBJKLvpfdLJ2G8pQUvJcDTTYuzKTt4v8l8ZHiKiDp5CXFluwUqsB6DlA3X0NkfHbKXUkg&#10;mXYgDR6+98Dph3CMLGiMQDAqjsUE2VkpkrRwjHSZUpbvLUxvYG3+BKaTc+jjM0hx6x5dD+WAg51V&#10;Dwet/UiYVidGRiQ7wpSKPXxeqdlaLztrBD4HGY74xB2jdBdQmqH8HOf5Z8iKZI1zg9cdIDBWZZep&#10;KIIEB8cEJ8bmyhZOHTuPZQLGOEFEHKSljKJNdjk5qf6/ns67u60su/L1jTwz9rjHY8+0x93uare7&#10;3NVVXUGlkkoSJQYx50ww5xwRiETkRIAAEZgpSiWVu8dea/yFzvz2le0/3gIBIrx337377H3uCWJq&#10;Ykx6HkZuFgHFNHJUu4TDSE0/oKCNEe0U+wD+wI7XtmAv8zCSBcZSTvBJ3ie2l8J4FPiNShoDwnfs&#10;8L5+mNgJ7K0B6ywyRplQ1tIYAu0m+9e9gCYSknvlGZx0jGF6cIJrn3dpd8dY+nHuUzOSxMs9KGGQ&#10;xNLOS9xvwDDK/clh5ApI7D0kZy9gqSokAkgx6X2ALRHNug0QBYqrIZCCy1cYd7lHFDMoOT2Pcdlg&#10;zOYn5mwGQ7IKiH/2d5/a0y+/dVVzXOEIGGcYg+ZDvm/uBuwQZnZwHLcDFksEhhGRYgD41NdlLxBB&#10;CgfshHGYmF6xly29trHldcH44WzJ1Ew+hkHNct8yqAV3nGGcObTJV+NQ1pL6uAQBUOWLd3BtivNT&#10;GIlS9tQmVVJVsnUPsFPMn1w1Uj8CR0nkFOAm4yhW2wW7UppZ4BgA5fwOkY37yEJ/LGnx7Kkr7nEE&#10;yO3ADH0wyQiLO56GecPAUjz6fWGAmHu+uMrvnPA7+0jRI9s52AO4N2CbOxY84Tt5LZXLm+846OLk&#10;tgHe5UX1sum2cZjjKPe46fvnyN92x/QECH3qv8LznrZOmxgcs5nRKZvsH0Fyt1vni1Zre/rK2ppa&#10;bQB22Q5rGgEY1+dWmK/HluI6k+ETS4QizJVBB2wzg6N2Acs6hf3FuJ7YIfduG/nN+W+z3scAwPGu&#10;PvsW+duJsVeERVtrl80CgAFAJ8a1K9TrRL0/4ikrFc4Y+wkY4yvr5DxryFlJ4FPArwI43t7c2Vvk&#10;rzY0LmoX9i/K8EC6xsNRu2lc2PjgsHW3ddgwACqJHgTk9L3bG9suhnB+WrGUyzYz7rFNjMv81JzN&#10;Yqz6YdmTw+P2iSqWiL0JnBbnlQaGtPAzkVf2bILFohzfwf4Jt/vrygshfcPemAuB0A6xYve0WSKH&#10;7hrPlU1RPrtAFhctly+5zQyxNkWwRwCZFAzs2ElXv00AinMsDD8TrA8r9sWnv7MhJt5F7cauGndW&#10;q95YDKsegzUq80QB1QKlu6sfGYQby8RLtrG4Z8PdsI/OURvsHHG7pHXY08UZkpBzbH3eboNdIzDA&#10;kPPfqSvYeM+Ey+ctc65XsDlJ1AtY1ynMV6EuKm2fh01pw+eC87ht3FsVhrXLZ55/+9zlCedgCF4W&#10;g6SLZ5wBZeLo3NV0Wiw2xoJMACLyKV6ULuy6dmsNxkXf5d09NnX2mmFM5ziUWqdadQIoObfTyNY8&#10;1vii2LBLruWea/0RQ3DJ8xsY5htYXQUw7WRyrcJ4D5cPzNM3BZNdsMXheVsYnLZVDI18dyHGQ5I3&#10;jAw95/rKMPYk51XOnLnc387mTiTVHAw6ZkVey8bztg0rrGt3HoBYQh10KeF+ZRuAPHNhF0EMgOIm&#10;tVEjxqQ4T3ULlHxSySzNiWMAv8x9F6MYgn3Mweo3V1Rm7Km9+r4JNjFn/SqHNexx0nMGQB+dWLRp&#10;wHlZO5l8f0DuGAAsyyH/chDplGDxRE5SNjG1YN89ful6taQY4ygqJHXWADQxdhikEwB9F5amQh8Z&#10;DPkJ4HgqdwvgmJNvu35rexis5udtNsW51Os3zsCrp426DapGpEvP5J5vwH4VrtMPY2qDcY1Jgo7P&#10;uLx1sSfF7CltsgLIniIDM7C/KKAXT+UthtzMFSsWhikKII9gfj5YYC5/ZmcYmxznNTw4bm0KVgdQ&#10;kioF5w/AKrddpsTC6qrN8DizsGC7h7Dq/QOOQ+S+H5body1kD9VMSKCMTFXmxOHOAezG5xb88tyS&#10;jQAOQ32DNgZ4eZCjYwJA+ckAq4XJWVtB6s8ACnrvAoDhARjmuMYhgGwA4Nzb2GJegwPN7Rbkuwup&#10;tB3vHcDsYxCKhFWzBYv7QzD+ZUjInDUj37/89WcYzR579ew1zPU1YxtzGxgyHn4vbB2gigGCPq5j&#10;bWnV+e1ewQCV45vEcORUEYr/p5JpS6YBzWzezmGQFW1+FFGj1ZrLDy7liy5cRp8/BmDfv//JqrWG&#10;ywwRcF5e3djDw4/OH/iOx0a1YVf1K3u4fbAPD+/tE+14LcyvOvam3r2e8QWbnV6zj70oPqZoVZBm&#10;CjBW3FuKiXYOaKjiyUX9HqAou4R4hZaoNeQZi/ysykTDSsS4mLPGFRM3ZQEsX4rJq91XNYpRbJ2Y&#10;wdz4rPW399mjL74BGI7smu+sABgFJrUe9RsC1DJ/15HAl8jFKAtO3bY6XmLdkF/LnjUnsXMwQh1K&#10;e0vDXBqAmp4ruFQNr+e4xlw4Z3968y/cRFiewJWFJV9eBcAUuKbisEQezwA/PdYV8A3wlgWG/K04&#10;wXYk26KHyeKZtQ3odgQLmcfSl04r3DQsI1LpNIV8hCXm+Q0dKdhS1m24nNk5cnkT1jw5ABDDnLOw&#10;qjpM57JYtTtAv8D7a/zmDYv0pnrnfJQ3nN8DICggPsVIXcCC95b2bLp/2ramt5ElEStr9xswzyAj&#10;b2Cz8utFAYFEKOlS3yRnk9xT+TrPYEDaXd4DcHtfdbvCnRXe78MYVbPngHDSJnrGrL+13/YBpCCT&#10;NhYB2Fi8G4ChQnU0xicYNVU2UZqW0r1UOHcXIFQubYS/ZRRUwGEOy6uI/p6ObhsEEAeRZetIJiX2&#10;r7jQElWfnnA9kl/Dmptg77383c1r64CqFEAEKRqHQYgxdXfAovm/OvUpJjPJuSsKIQcIFcoNKwNo&#10;pRrzFBmd5nWVbYvC2vKATh4QXF/bsVZYkLJDivJxM0fTMEzlmUv2ygVUq6ut4o016ndWPIXlwy4r&#10;jJliOTf4vJoeKVh+GpY70j/pAr0VPqaagCGA3+8P29rati0vrcNI9m0O6a/d1zHkoqr5jGLwZlhv&#10;0xhBjcfoyDhM0GM9Xf2uPNiY+jX3D388YHcDgyM2jAycYixHYXKD/K1sly6Mbwefed3W5XaQR4eQ&#10;iPIXdqvpEsQGUOwHALu7emygV+OGnH7xCjnZ497X2qLK0epz02ejAx/9bzMA4ObCqm2h4BaQmLvr&#10;2+ZV8PkARKN/yD0u8x7J4CzM6wCpOaBGQxyf/eJX9vybx7YOURC7nplZgtUfWwJwr1avYGjqE1S0&#10;BoxOLE+bMgLmHtiqgFH/C2IMEhFYImwwEAxZJpOzQq6AgUg5QIwnPxZTDfiDdrTrBdTH7MXzJu7P&#10;uQM95RbnikWrX1xatX5hd28e3CZKmu+5vLq2Nw/vrA5QfjIC3Z9H2oTEAGCD5wDM5dVbO+NRh4Cv&#10;DCOrXNxblskTx2KlmVRnSAyxPd1sRbzLiXp3/8H5ShJYt2NOPM8PxE9Llj+vQfvTtq4LnZw3386x&#10;S/7+4dELF/W+uriOBfUijz0uK2CIhbeOfFNsXQV5J8BQ1sE68mQKNtrxsgO5vG5hQK+YKrvjDEsv&#10;Vqjc3SiLVwUItED1eW2ayNelyhnyWQVgYHXAsQSjyp827Ezsj78V5lKHqaUBQclAsaFzgO8sX0WK&#10;39v15YO9f/NHCwAgLx83AQxbfE8V4INNBaM8Kq4Q6Qaz8HJTCgJBDMgpYKMd02Km4iR2ifO9Ll+5&#10;85Hf8RS2J/CLYtHls7xlwekzN9V7e5D/E7C7Kd/YLddXAgjuAUWB4d35vS2OLdlUr4fxwVhFcw7o&#10;alyL/DhpvjcBKzhBvmWR9QoZUoXjGGOZRU5fAxA1ALXl0Uub7Bl3wFlkzLI8epCvI22DdrR2aGXG&#10;RX5EFV/wwxrDAFsUpuzKxXMPjhhPL3Lei0RUMHQUUFRpec8AYAZLXWERffeHR7DeR66/w7Nnr1xl&#10;kyhMTqzoBLYlhbDPdyvKQA3oN5HFC7CvPvlNYcft7YNu53gPuaWNgjbmQAhDqJYEajdwhpGuMUeL&#10;AJR8y9q8qyhurHJhccDvlIUncMypbzQspKO9154+abLDw4AFw3GLJjOwxTOLo1zCiayd8t6KDD0G&#10;+5LvLcAay2J4gGcymbO11W3r69Tuda9L45sYmbXZqWVXDUcB/yrZ1d3Z73KhVUFHWVFizj5d586R&#10;C086geknw7BcxjwAqKsXRhG2qGKvyohZwUAUeK7NujzsvMDaK59VWXclJyNTsMs455oAkL2A7TEy&#10;OxQEePku+RUjkI61pTV7/vS5dQNu2kxYXduwre1dJ0d3YXFrsDv5H3eQ0/JBDgNsY4BzT0evtTxr&#10;ti5krMLX2ls6rIt7qeZOowDkIut4fWLW9pDtftZ1gM97AM/PP/2N/eKv/5eTpZFAFCOHatzetx1Y&#10;69qaOr9t28E+BhJ88HsDVuN6QjBYtb0c7Bmw+2uUX6UGeVF4G8YKdqlxSaeydnN165hgMBIFANMY&#10;LowbUvlYBvF1t738oQmwX3Bpb+fVOuox5cJoktzbSr3hcojTeRnBM6vCEMUUPwlhqbV7W6vdY0Ur&#10;FsP6H8FWTvg7yd8q1x4BEMq1O2dZ1TtDlViUHbKB5VeF30VkSzJdRKYAesiQc+UVA5p5JmMSxhhn&#10;MsonuIYlXAVsVeH2yVfPTIUiKzCdDz/+i4szzChUBcBYnl110nAcWb0yueQ2AWaQSlNQ9wAsscyi&#10;vb1656xzmt/N5Sp8DuYHCygCVtr9FPjFAkkYD+yqAIPjtUMksRL6tSt2BKuQLK2K3ekzTHQ96vkl&#10;4KRF/xbAa2jRwBLF5sLalRRjYUH3wyglWwNiTCyqUgHjoWsIpa0UzSMJIlbiWrQLfQYoVxhPbcLI&#10;T6beE0Ek+ab8lM2wr4UNzg/gho1XmOjvLt46plqOly13nLN6+tw+NN7aA4v8DjBvcL3XjPM/33yw&#10;Exb/4siCLYwv203jnZ1lAXwAU345sc4UoKhUO6UkxgAm1QE8YzGfMtYpGFWD61XISydSZbJ7zGYH&#10;PTbeNWJjrwdtrn/KNmdQA7Bt7+qBhXYCFtj0WWSPSeWPWz7GmLCo1fxdbgEx3yTyUT7DiY5hG+sY&#10;sjWMVtuL19aBxFOw9tPvntny8oYd+bQAvbbHYpCkTSMbFSajykICKoVdFWpXdvXwk13ev3egJpDw&#10;jE3DtHpsEaOp0A0VmVUgskJi1OJ1/d/ZqILq1bclxtxzYVrXbzHmCqi9tBEMrSrITE/P2ymsPQhQ&#10;lFhsURblCSwlGku4ODLJ0PWVdZvzzMPYYF7jH+NfVQJ/fXnbnftx5ISFBggls1YqVQGoht3evHMB&#10;/grJ8cAOpUjykIsT5pHCklKMfToH2DI3ChhuxdkmMoBgJIZEL3HeKfvh8QvAaAxgb7BYbx0Q67PX&#10;V29ctSIvxkKhXWHAO4gUlfSOYUjkY4uyDkOw9YJ898zP5989t1EY3s7BIeeLIsgpTjdq3uOgq7yS&#10;Zj2vLG868MwBrBmAVYzLH0CSx5O2g6Efg4V2A4KTI5P24slze4JBa8OA9LeihsZnbJfPixBsLq/a&#10;i++f2kvYWFPTK3v83RP74vd/sOfPmux1aydGbNDGR1WWCyOBJFddvy21P+jstWlYoA8itA5oS8LH&#10;YJYnEItjAFKyPofhqXKdRRjiCZJarTOzgON149qOIQ/aJe9+3eXKZTXql6jHS4sEWYf5kgM7ld6P&#10;A4p6VOC1eo98ol4g+/sh2AsyE5ZRQOYFAI90vuEafK8j+dS8qAorUXyQfCTq9xGA6ag2n3I/FTQp&#10;OancTcUOpbihcQDpmPcGsdJLSFD1T9Umx7NHz6yfxbEDCCgoWXXxVI+vxMJWoHWjeo3UvLILAFYZ&#10;CUoDmuybgI5vWAgGcs7EkQzWolbDoQrvk1yts+gbXMOFpB/AHVSJfH5jZQIJMLpofa+wgADF5uym&#10;S+KfHZ51VUyKSCjtmFYBjkukcEkpb/sRO1g5cD0ZBrtU2LLfRvtGreNVh5O+Sj1bdiDYD4D1WgEj&#10;Uod1aSOhgLGIwIhWed/86DS/OQO7GnNFFNTBTP1mp2GhYriBvYDLAlmcmHcbHDeSbjC/++otbO/W&#10;SrFTSxwBNGrOBODsz2+YD8at7xSwaENjY2bdhl8P2xzXphCaYrJsp1xD49/H4xTmKfAt8FhivM4B&#10;T/n/cgBDivtZhcUnAMuOH9rscGXPxQiqVqBqE+4yNxbG5KPk+nm9j9eHAbWBtj7rRaKuTC/bxtKm&#10;BQBuHRFAX37F4fZ+GwbY97hnL779wb7+/Gtre/XaHn/zxOZnl2xHu5/eoK2sbrlDf0dZuEEW7T5S&#10;WznpSstUu1NVHZfqSLDYVeX5GYtuH+CpX9y6CAXlqatgb5rrUrXrNeaZfIpjIx+7EyoFTClnatpf&#10;Agij4YRNAKIKyD9jMfk4bzVRUp280WHAtHsQlTKLUV+y/S2l8m1Z8DhsvqNjmFUI5gKjx1A25NO9&#10;vHVBuo2re7u8fgB4MqiIItL5jufvXCqaCuVqo7CM8VKSgMrFlcVGtZC53/I7KiY1dJJ0AJiA8chX&#10;Nju9YM2M2TISugA4JwHIUrnu3EhpjjKf1UaMGKDKwinwW/9LpmFMMNkADFAFbGOsQflwW1teA9iH&#10;tnd4hBwN2O7BEWtZmxJJS2eLgB1Gg/MPcC+CgbB7XTX7gsEwoLZuHmS1d+/Iqqi5HCwsE0uZF9a3&#10;MrPIsWBrs8s2NTRmo6ot+Bpj97LZ2lpaMFbt9vWXX9k//vof7dNffmq//vtf2z/99nP75qtvYfGt&#10;1s4xDPPTJsUi16zNjP6uXscIO1vbrQsmqR1vt+sNuGmHWzF+7bzehYSXpF/i9+XLnMJIqWL07saO&#10;q/SSwSjtbmw7hhnmmgJHfsvDGEPI5pvLG4Dzyj7ZhAkND3nsCMCIKrSEm5uAYal46OFBxJWAL0oG&#10;AjQnLNI4NzEKC9xB4slvo1p0eWRZFsak0vDqlHYciLsodAUoh49OYFtHgMiAvX752tQVSzmwbx/+&#10;6DY1ilhKfa9yanWUsIjq06rwjcvSpfk4v9kRFmHnIIM07YAngoXXBobATgHKKWREkvPdAtwWJ5Zs&#10;hvcPd466zwnwogDaaaRgjWzdSto44TU1u94H5KIHUduZ33Yxev2tA67cecfzTrdRMs3ndQ15zquO&#10;tD9Fnpaw5HUm8yWTvLOtxx5//sj2F7cdW9U5egA9VYfRsQbblY8t5jtxsjvF+N4iXU9CSedPvEFW&#10;e0Y8nOuAA/tdwGSWhTvI84m+cRc2M9496mrYqZbd0fKexTnflB/rDsusIKUVEL08zjUPzlhwlxuL&#10;EbsDPLMw0dhB2Ao8qjpNCbZxwb2tALAJJKwyCv6z0AEGUN3SPP2TNsKj4gCLYtZiUQBGAfBRJZvo&#10;MfL2+MQ2lgEurm2LR2WijA+MW8vTV27nWznQ0zxuTHHPWHR/8xc/czuQTTCuFZjf1uYeymHXgaBS&#10;HTdZRDrmFlYxuFHbxpIrZERtV7cweFIcajrVOzhhTQCCymHVr+7stIJEhRnJb1fFcCruVICiXHA1&#10;6M9xr06ZS0q7U6C9fHM61EdjamwWNbJl44ypgrDXV1TcFeaBAZAPeIN7Ngx7U/zi1fU9zPECkC06&#10;ppjF+KsAaiiiYrlxy2KQC8Wq64WtaInL23fOZaRMJxEAVW1RAYI4CiIEsCsJIMM5X969da0ljhnf&#10;GGAfjCa4hhqHNlFgaIBuByAwMDJm2SLzjv8FxYgwFGHeKz+k2J5SWbOnZfPzv2PYoMAvziIXSJZQ&#10;JgXu90DHAOy7BXALsJ4PYKOnFgYgVH1ZJekFltqNPoF5nnJukQjr1+u3I7/fxeqNIW07GHvfgXyx&#10;KceQMwr1gXmm42k75/fTAGIQgNlAZvcCXINd3YBZPwZyhTW074BIGzRToxM2wvcN9PRbG+f06Mtv&#10;7KvffemCnh99+a01wxSVBjcxOGyTQyM20tvPWkKNTExBHqbMgzxfBigFkFMwSW3wND95Ya+fvcJI&#10;q3dKB+fa5v7fxbzTdTd9/8xePn3hXDA/AJDdMFGxTQ9S/pMooKXGMioGMDWxCMvDGnGT9liw87AL&#10;VZNQ9VrlNQ4NTFgPP9L5Wo7NZRcyoGYuqvi8vrTjdoVVmVhBz/LPHO3ABnrHXDOaYRiU+krUYHhi&#10;ezoqWO8KDPAGa3kSyWBV75yEVRqPgpt7WvphWYMu2yOHjNSOWw+/LX/eFezxCEkrJiew6wHQFgEC&#10;+QpPJeXlpAckrs+R7rA8lbQ6h+WJGSm2UPK7n0O11LRzrEOBvMpqqMKcbi4e7Kr+YH/88G8wzIap&#10;T7LSBqNhJjFSUlJHaV/Pv35m093jMDUmIGAZRGJK8teQWjcX904ippEuSeRo4kQ5ymkmYNlqAKoK&#10;J/j2/NbR1A6jg6XACMPIuhxgpaormZMMjO3cbU5casxisIt0zW7ObhxjvSpe2XXp2uYwYANcvwN7&#10;QG9vfssWhmZsh/u3OQlj5fkyTG4aIJ2Cjc4PT8NKR11eqcJ61rhnPWoA1Nzj4vZc1gmM6ZhzV6iF&#10;ZNGxWAEsJSy5CHtJwTzk36wAMEVARzJ+COY3MzCJZF6GZXfb53//qZvMHia9GNXS4qrN8Lit4GAO&#10;H2zPASG/oVg6yWIBoJREIlOC9ZRcxXBVABodn7VpQDJVPLNMEQlfvrA8Utn59xjLEqxKElOAp0PF&#10;erUZo0iGAebtGNeqLA/V1dvYQM5zD88rqB1XJfwUMOG3UAQpWHI4mHRFS1uaYfyrG3Zx/caxU4Gf&#10;CvIqmPkE41AU6+eQCyYFEFYEfAXIQwgA4bzLzG+xv2dPW2wGg1GuXbvf/Q+WJtamQiQCsXPkfhr2&#10;J1C6glnecswgD5tbWm1jc8fOYYEZAPOUz13Ury0Pa2swxzTPzkrn7jsUXqNdcoXiZBkX5d9nICwj&#10;rL3n3/3gysmrirLfdwyIe/lMCdCLOxeEAFByWr7DOO8RW9w/OrIj3qfwGPlut2DD2sgIhqMAYdIS&#10;vO8EII0DmJKsC1OzNtLTZ60/vMAgAjpI4bX5JfPzXScwybA/ZEFf0NL8XugogGIIuVAdAeE8n9VG&#10;y/jAsLU8eWbtL15Z69Pn1oSE/v7Lr+3rzz633/3y1/YU6f3d7792oKawmb72HjCiG8PdD1kYMs/A&#10;mM2OeWwfQ6l+ITurm5bm3qWYu0GY4N7Wru0ynmvMRR/n/MnF5T1UfRO07EUCeFxTHA/A1iWnc/ew&#10;W+QqXLm5DvvAgmkLO8TNVfBympt3yuKMH6ubvhfJoErDXic/JSu+/uI7e/HkpSvb/vbNT4CdNho+&#10;Bk5rh7fM5NEuopz3h7CO6fEFV0lmGCayhTWWczgFiF0wUS8AR21C7CBxxpnQy5OLtr+8C2gcu8Kj&#10;KnmVENvRLinHBQztDOmuuntJQCvB7zQATQUqv7v74M5V5b9D3qi9ufngwO7u+gNWk0mtjZHihRWQ&#10;VnINaIe4wHcJvDWxEkyqAhNdlWFav2+1ifZRu8zzvhxSBQYs31MCqx4F7HQI1NOco3aZE4Dbw917&#10;xq0E2CbsBMCUlJ7HCBVYwGK2Rd6n86wrCB0wVexgFJmqDYkorFylqZQZIob8lvPeX9y1oZYBa3/S&#10;biuKgZxcsUPGRnGAwU2fHW8idziyx1h45HoaBqpK1hV+S9I4gcSew4iperLaQYrRCwQU/iGHdTyW&#10;do9eZGCRhSZfVxGmkNGCAxAPlLbGxFNg7crkvD3/6nv7x1/8ytZViQMZ6d8/sshxxMZHp2ygf4T5&#10;toE85fd6h93fe3te2+X7tSGiVDn15lA3QYVnaVPF9bkAkHIwrQrsr8iiz8JuBDjqWCjwKSBv92G0&#10;KrowCsCr4bjq46lUvw8gr/E++acLjOsRxiUJk9ffqm+ZYC4mmYs+GTcYoI/7ouwkteNUPq8K76pA&#10;iEvZ5H6pwEcd4yZZKx+ejLl8fGKfFc7tFKlau2S+3rzFyN26UJ9uFqfXG7b72/dWrV26KsjXtw98&#10;z50LwblBRhdySNhEhnVRtaoyo1hrTwEulfk/YfxiwaiFWXuH20eWDCUw5AAPBlRG9GjPxzlql1Qt&#10;GXJurcpnGgeslU765Jvv3aK/qF4wJ2OAXZTzLjOfVeQDpgy4KyIk4Ec15Iuosawder22urpm33/z&#10;GBBscwxSGyibHF4Y4jFAGkROqnm5/HYCu2bAa4jzVcZIHwxM51wryecMuGM0yzDjxlnNTpk7AmSB&#10;2EBXn12eN6yG9E/BbiOHAfNKHQBgK9PzyO8xGwDkOl4gq39osmdff2d//zd/a//jz/7c/ubPf2a/&#10;Za49/vwre/rFN6i3VxhdmB8AOq2GShjfZthfT3evPX/e5Hbah2CWmzBSH9fzySFWdwYd3wEYqOev&#10;+iLIWikxWqCTlmTC2snnUOXmRqMfgzdF2WXFErCUXSbd0a7PxXwFdwNcfJP94fNvbH1x0zV2Trpd&#10;yLxlOOpIlRtYmfJrlVurEk6qQrEFg1TzH0kQAZjA6zSNxYWRqZy+gKPGZDpnsirX8QAWWMZaK31L&#10;FWHE+rRw9bk0IHQOiJWVS5ss25v6vT0olg9ZdAlzeHf91lJMoGEm5fLcOpayDKMpYVWrgHMFdnZn&#10;5QKSX/2LYQdif0nOSzuBkghZrO/dzTtTH5CXj6De7SMWh0mI9erc5RNVaa4wjKKiDRi+V7GGZ9lz&#10;AO3U9ddQWtoprFZhKQqW1sZDDBaZ5zxynLOyQ04xFNqJPuWcgkcxK3IfcrBzZVUkWcRZgLF4UgDo&#10;9qz12xbz9Hismqra3dmtXZ2yuAPIEmTxmcYJAxCH2Yn9qtl7AZDdARzXYdelzLkrAfb0i6fIYI9d&#10;wCxVNfsQCejzBlkYARZE3oGg/GDHAFUYyZVP5bi/xx8n6xyTdWreBdj+1X/9S+fo3sKiL84uY2i6&#10;bHRglOc7brdRu6HKBlAsnXY81Rdka/vAppmHikqYwrgpeF5d01SnrvVlJwsZVg3oRFjcJYBLsaXq&#10;SKc6iIMYRFVXUUtOxaqKdSldUxWmzwGpC8BPBTqU+haV3xh2nyzULMGRAswSGMYk86qo3XcUidhn&#10;FLYVgBF18T2q+qIqNTJg8iVmuLdSK3LZCPRkGHUoMLoOkztjgRfLAHSlwbwsOv9oMwAyxEI+BtRU&#10;KXtpcc1d/9Dg2MeWDpOztsRiH+Z5a1sXY9aNxJt2YS19yLzJEYwHf/f3KqZvBJYzY9Maq+EpgG3d&#10;hZwM9KhG3scQI5VU62rvtUHYn0rIvXjahBzvsJHhMaR1l3XD1BQa04cUHcR4qRWEdqz3Yeaba1sY&#10;HohOKMwYHzmfWy+gJskr36Af0PPD4ARWGdjcPvd/foJ7CWMdbO/CEKqazMfUvRiAnYkh1VkzGZWC&#10;gzzIqKvu5HifmkaNoRQPnIzWXEqIgYIjBbAiy+eivohFMBwJ1szO6paTwoueGZhfJ1K35T+l8rNv&#10;v7NvYYlf/ua39t//7L/Yz/7bn9v//qv/ab/6+f+x3/7q1/aK934PI/3qq2/t8eMn9ujRY/f8kw4G&#10;oqdnwDlAsyB/AWsQ4W9NflXv2DkIOF+FAE+xUr5Q1HJYjjxofXQcdtJlV7m7WCAFtqpiSTcTJoiU&#10;08bAwdq+KZd2bmzBydBUMGMTPRNYiSHnr1MZIJW1uq7cIlmRMICMdsXUHU2ZBtrZDbLYlbAtS3t3&#10;86Ntcl7f/u4r5O+k26U9hylUYWxX57fcEOQjjEZMdG163WKHMfOvH7gqJ0vIwMWJOVtg8qwoHktb&#10;+n3jVsrXXU5uMoJEFUsCgBqnV1aH+amnRwGJ06jeOCaUjKctlwXEsLDyPXY867DRrjFXc1C+TJUj&#10;UiNryci1Wdi0CqoiO+eQ6tODHlevT82Gxpl08plpg0cZKy3fv3KBx8X0ud1f/YhUiLgd27j8WQpD&#10;4fyi/ghsMM7kyLndYoXE3CCBfWteGOCgrU+tW9ybsCJyrgTgxgG9MECm3W3lYYd8UVftWlVbyix0&#10;VS+WqyMHKCxPr1rniw6bxhgpN1gd6Lz7x26xinWITWgDIRiImg+WlopnLYKc8QyO2q527VgE6iPy&#10;87/8axdYu7t7BBht2+G+n9+VEVQQfBbJpPxxGAiHisPKoKpAhkJLDmGYO7AbBdsrSHxxatl6Wnth&#10;FhvOEOxgnBdXtj62eUSdKItDHdpU7UahItqIy/AopRDnXsh1o13bAMCnwhdq55DhOEVR5DmSGKc8&#10;c6Z09WCZCoqkoc0LPsviK0jma7OB98vNo3p5Cvn56c2fXMB8DmJwgvFXKpuMRJRrOdg9NC+yanV5&#10;3foHhgCrAQcey7OLNjulnhzj7u9VwG8KwFB7T4WFaHyPdg6tu+W1TU5Mu3hbtWZQVITqdYpVyg2h&#10;6kinrDsZYMngYv4MQnEBGF/ZDUxyf2Pf+l73WRDDUIewaJdYjD0NK/Qd+m1ibIL7vc88TsC8V1wA&#10;sgqObsLgFZuodLIBNUfXBgQA87KpyYZV4QVW9/zxUxsELAf6+lGFS05aHu97IQEnzMugbcDWpkcm&#10;rL3plfUDtK0A7ibAXIeZJ8NJwDPpCFCe+1PjNa1dVXzp4FADdKW9hZlPXsZhb0PtHo4cqAf2AxZk&#10;vp0wX4KMc1KSm9882N4zDwxvfHDEbZa0vWwxpfqJMS7OzNsybHS0f8iePfrefvPLT+1v/+bn9ouf&#10;/8KefPfUnj7+wR7BItswSp+UlLMITQ0EI7a8tWU7Pp/t+2BiSZgGgLfAxN6DFm9zY3dBfb9OIF+w&#10;42jcpmfnudlrtjq/wg89hXa2MPlXHCts/EcAMROocQaj2IuwQDdsdnDWVqeWrAzruLt8z2R9bzUY&#10;YY4FrmBT5R/vAX5B5EgJyyzpmYEJFrHQCk5VGIOodG9zu+0urFoQpqrdSlWKWZpZNvXD2N84dEVJ&#10;u2EOKhGVCHCTGDyFfahwQAn5Luew6qoph1UsUTnCYl9XnEu1AB3PAapaIOmi/fT2j3YK6J2dntnt&#10;FQsGa6VYLIXbaMNlpHPUlXLq7RiyMR6nkGDLTIg5z5zNY333YD77G8gGbm6KhZKAWSQxKJfIEdXp&#10;06TT2AVgWFXkXIr7sQWouEmAZVYg9xFgpOyJOaz+Hq8tTyzYysS8HS5u2drYvA229rsCDgp2zgHa&#10;MZhlmoWkQ/I/DVvNw2KV3iaZnYI9qjahMjaUhqgqMZ2Mlyv4wPfJvxra438q/grQe7f9drB+aLur&#10;+zznu/geOaQXkIk78wu2PDpuf/cXP7NVzwJAEbZ1JrGaux8ehFh0AVsB1A5QA34AfZdrVnEAdQVM&#10;MI4xFqhf8WvcpypjUudYnlt2C/Rge9+FobyWvwfmMzQ05TYh/LCEGoteBTtqANfZ+SXfg0zldRXZ&#10;uH3zwfWk3kTStzV12RrnHgb4z1ARWeZSJHsG66tZHLlZrHFP67dWgMVFFVuHwrl7885J1Yf7D/bh&#10;zR9hN8uujYLS/PZgSRMA2IRn1gaGYVjTs0j0KVtGYiq4eBRWk+U7TgEoxe01Lm7stIhhZw7V+c4G&#10;kldsUUrqDOlXLKIq0jlbmluwXuSg/KO3dz/a6fkFQA2QlVVt6Z73Kp0PZQAIhgCBGMb4jO9XxlW1&#10;gbHGQI11DjlDf8Lfir89q12whlA4AKrYXYwxT8La5BMrcT5J1rFyj8vFM+aizzqbWmygo9vSzscX&#10;t431dVj7tkVggzNTHhhmr40ODiGJW621uRlAhGX29Njk8IjNwM4G+X9nK+yvs9+2UYBy68jdElf4&#10;FWvuogTZSBZQX8Mu7VUpkhVIj2pfhgIYfRig4iR3N/acvN9Z3bEDCJY23zYVOA+oKmEiw7U3ynWI&#10;l9fGGO928KC7udOefvXYOppeWz/sd212xaWYnmCAj8EvuQCmuU8vnzVZS1OzffX5H+yT/eV9217a&#10;Q6pAo5mkiqFSx/oM0ko19vz+JKznjMEt8GOcIAxJrEE9TdX5qqelzyXAr0yuWOHk1IFHFfmZA6Qu&#10;KsrTrSI539n7q3fmXdlnoWjR7rNIi9DeG0tEtPN7hYUHVBIMRKzMTSlhwR5gVXW74LFauLFzjkKq&#10;ZjWYWQ5pujw0a4czUPWlA/MvHVnsAHoO+0lyvndlLHkB8IwgWznvt9W3doeszYSxqpzjw8V7y4eL&#10;NtGBTJveseviPYypCjCpuClWKnnujizvyQR57h4z7oj7EvyOgoCDANuBTcHg5mF3krJpGKtS60oA&#10;4zngqbGowOiyktJ8RmEpDxfv7KH21s7TVatmqnYCK36FjFaK3oy66DX32sDLHht41We9L3s5+m20&#10;Y4LfmUNqwxo7YJDdk7bpYWJy/YfzMKDFA2v9Q7ONt47ZdfbabvO3dsMR20tYLVG35BFs1Z+x8G7E&#10;Et6UnTOOx1tBgGuP16KWCeRsa2bH2r5rt95nfTbLbw03j9jI61HOyeMk+kAb58SxC/hGj4I2DNsX&#10;0K/DztYwPE++/NbGVFsQVrm14bUdZPMBcllhUaryE4qjKhTTxbzY9kZtlTmULl1aCBa7q0gBxjUe&#10;Q54CWio44Koy/7vvb35pywLadWV8oxjD8uU7O795bxnGOo6BDcPIYoD5FgwtBDPOwNYlaUu1e1hQ&#10;zfzemA2pydP4tIU5jyCLJ1EoWRqZqqIFxdKN1a8+WLn+YOeNB7viu8/4vGT4MnN2dnYTOb1u87Pb&#10;yPR1G5tYtBXYlupdKmtEu7955nkVIFU2zMvnr22Bcbm6fg8wvbES5xPjvBKomZQ2abjvFeZ+lHmR&#10;jBetVrm2+8u3AMOpk6/q/BZJnCLJb63YuHdArYyWCBIyIh8f4K0WEerCqPhbbbwUMAQpxma8z2Pd&#10;zB1VRQ8DfOrxHUeyp5hvp8y/IOpoH8Om+pZ+XwwmCOkBRAKAhIrptv3Q5nzs8h2GANF97mMMdp6D&#10;ibosHMiQokCSsPksr2chO+tzq9arWoysheXxBRdJMCIZ3jPoNk+6kc+S0NPjXFdA6gJ1MDlv7U9f&#10;uQK8V4xdSdKY8ZRrJwP5OeFenhwAXFt+V9TkBCUjED3e2bdjWOyJ12+BnT3bmF8E8MQ6293/SgkU&#10;GsZhD+M5DJA3ffvY2gG8jmfPbbyr27Yx1tlwBJWUAIOi9oliq/ZA3B1Q1jMxa7PTi64KsyoyLy5t&#10;uEqxm9xsVXSZ9SwxKbaQp8cupOGzz76wrtc9LHzQGHl6zo1Ioe+VJ6uQEZVokvM/n6nYZe2NXZ6/&#10;sZkxhanMWziQBGDvrVK+tcrZrTUq/J/jj+//n/3pp3+zCybvw90/m8pJKag5BSDLn/Z/f/xXSzFI&#10;c4OTtuFZBrwAGibWOTe3DOjlEmXLAdj5ZAXwvTIvC10FR6tI5SITQhRcGwxiQ2MwtwUYnEpcjXSN&#10;Wh8LfaR/3PlP1Nh9oHvUBjt4/fUA5zxj8+NyyCpFaNPFNW6oGffYLKxox0XpX17dMUnSVlZALDS/&#10;wG+dy0muTR8m/mXlkolfc75SWT09d7GR3z13KWMHmwfO15FncusQU1Nj+Zg/YVnk+XmugaFgMkcL&#10;rhq1mivlAO2jNZ81f/PSpnsmLAGgBjeZ3OteO1o5MN/qoa1NLAP0G7Y7r+IIK/y9DntcstmBaR6X&#10;bR6jND04bV0vu2x6eAbWx6TznbjKONFDZDPGbmVqBTCchlV3IelHbF0B0vPrrrLIF7/+rY319jsf&#10;jkpdHTI/Do8j5kUtSDUcsGj2kDdHTMwgyiKBhFPgs8JWVDxV8jXE70nyjrD41MC7p2vQZjyLThrf&#10;3L2zxvUbS8CYVNev1ABQYFcnMJ+EQjC0C4oUzMn3Vr+yAiwrB3MqKA8dcJKyOEKKjwMsimLYgQkp&#10;B/cU9icmv4LEVWDzEvdiGkYiNTE9NGn7a7t2tBdw/mdFRpTrd3YOe7u953yQoA3OQwHI6uanLKDr&#10;i3u7uXxj89NL9uTRM9bNrtVqgHQy63a4XdYG15OAAZ2dc54CNsbBjwQ8DkVQNw1XHqv5RYfLy1cL&#10;2rjCvAC2PACvknHKa1ax4UAoyWeUYgoYMU8UKC65qyrhnS87XFFYpaOe8JsqQaf2rjq0C66KTHIz&#10;yZ+phmBqMSkVqDi8NpRIf88AAArYRAGdBN/PkUpl+FwGIsR75R/kiJ/o81GM3rbzAQ4iQddQgJNI&#10;6UWk6E3jwkIA1dzktG2vqSr1hM1OehyD7Ovosknk6xwyVi6UKBK9ADPNcqgy0RlzIhNJI7MDtgPm&#10;BLge5zuEJaYAZgU+63c6pAw6e+1om7nO+lFR30OxxhVYK58NMb/WmEdTA+PWxD1pUZfA5g7WdR/s&#10;cts++cWnv7HP/un31vKyFRk3ZlMj6oF6gAz1uc0R+QcO93ywPz9SyY8uX3eR/b/7ze9tAqv6cPHG&#10;rs4aVs+f24UWPRNUYRza5EjBuArIywqL9ar+1i6qD7a6sGWTUNYAF9BggpaYyNooSXFzsrLwgTgA&#10;EXfB05uSttxQ/e1RBD6HW3izq65SbpCLu2IRXSvC36UIKTTgCkBVZ3klVactjdUqM0k1QUWvlatb&#10;YnD31/asB8nnQ9LVkL5nAMxFrmoXSO4sFqgCgGeRkiqLVQa87pBZ54BWHqv74e4nrvnG9le91vak&#10;3fyAbCF1zu9e2QUs4iyPVFF2DUxYZa0aAPc1/8syoat5xWYVkImSl14Ad5RFP+bCRHSuKksUQB4q&#10;FU+19Iqwm9uqQnmw5MjnJIvpRM5npFqZBVRm0i9MzVsX92S0a9g1We9p7rJBVZzh+TiArtCUBaS5&#10;pLKaqa+qQgssZhc2s4rF/lgDcdzFvsn3drgLg8Mg7qIIEofI1MOY1WFSGX/KljBeixiNXe6jglK/&#10;+M1nLvBVsV79Pf0YzCVbAAT3doMY0h3zALi+I10TFhfmk8mcu8K36cKZS49Uv5cxOfs7B0xtBFRt&#10;KAar8HvDNolx0U7xPoCq8I4aBkYBxFdvfrQglj5dPrfqLSwPJpeVxGQsCuob28DQXKIumA8nqazL&#10;BDk7VWbAW+Z20Ab7pgC8A1uYQfYzTl0sBs/UnK2ubgJ2GdTNpg31Djjn/NvbH+2nn/7VTgHYLHOt&#10;dvNgmXzRlXGqA4BF+aABOe3kFgFUpcqpgMYaBGF4cNSOmOdl5RqHkYHKQgC0xaaKyNs415TMFewg&#10;cGy7Xq9t7O5aJKz86QEb6B2EbGy4Rlpx5GqG662Uyi4VMK1CC7weY67kMQopxjHFa9m0+rTsIGH7&#10;nQsmgrxV4/EEIOgHBLWjriZe6tsiv7L86wWM89HWAWwKErSwbl3PW20Y+ZrgNyMYMKV5RoMRJHXU&#10;hdBkAUEFFMf5X7GgiIiYzc/MWr/yimF52i1uBkS1Mao1kAPs44BsPnUKiVHJtZDLHPICxDuswTnm&#10;pHzPind1Afe9SPi5WTsJHVvI77Mg4+Lb2+U7WBOwtuODYxciJuKgzKLOti7OJ+gKQfikOmCXfrlY&#10;GKdDmG3QH7GDnUOXvKBq5mlAVSXdeiBuT755ap/ksRIbWKpRFqLKQ33xD7+3Lz//ylrQ1EtzK86x&#10;qvaPuzx2t/bYZ7/8zNqetjqwOsOSqOjoPSztKgutZ5HWsEYq1CmZmgmk7bZ4a2Wk7dvGB368wAUv&#10;2dzwnAs+XhxbcNJ5dWLVZWnMDs4hx3dsb23f9gAmLUA1rt5Hkgf2gi4ExI+8WvOsOmkmoFIoQB0g&#10;kIRQPbwrmOY90qMA64zAMgVG8kf+8f2/Wg3mV1b4AwCtIGMBYI7rUBksgZ2kq/r+qoKugrHTXFsD&#10;eVQBtJz/jBuoslkqFlBCuiyOzdkKNzABXddOqzYaFLqi/Fqlsinwug4wXgAe98Uba6Rrdo5B0P9V&#10;Ykt1+FQxQ0HiyqjIAYxBX5QbDcvhu9InWHUYgIyJMlbU31juB4XnqKpOLMLi5lynhmbt5eNmmwYw&#10;Spz325sf3blEmOzKOdUkFOirOIHup8YswethZI+YqbJBZpCbPZzLAoZF4LuFJd1mEpcB7wTXosyb&#10;vg4m58yqbcCW2praAb/PXQPyYaTOFlZa7K+Xv0dGp1w/33mMpUdl7ZlbU54F2wBU4xjIWRRGP8az&#10;b0iJ/EM2i4Q+5tzKsOMC90cxfMrwUaXr8dEZ16lsaHjKwlpIAMwJbCfColYx0hSAcgygniQk0yof&#10;/YKAVQwDKIZVB4yysDwVJ1higY+NeFwmyNz0Mue7jgxE0rGoi6oSArPLllQMOGqjsJVHyCdJfMXT&#10;RZF8Kqogv5wiAS5gmnHGNQfDvwYkb+7eu7z586paL35wvmal/7344RUGC6MLcDu/sTY2eFQQdVjn&#10;zTWcACyJNOwwm7Oa/MIHIbfpMq2KPq6tQQoigZJijkXDGReiVeFQa9QMCuuKuX8JEbm9vHdFK/ra&#10;+/jsNECZcxtX5wB3BZKiKj0Kbyow/xRrm0JZ+fbDrtKP5sIs7Ff9g2WQVdH7QPIXoxvgcXtt27z7&#10;6qAIkMLmz8ANFS4IBYIuW6MHJTDOfe5r77WmJy8tHtK5IUcxQNrgyALQhQz3JJ0DtJnXGJFipmA/&#10;3ryxAmMwo/zuJ00OfCcGmReMXTfgpuQH7ZAfbOzZCWBWgdEfbhy4jcQxzlN+wXQsg/JjjgLyCYyC&#10;QoSU5aSspGOANgbgKwpCMlpl6eRqSDAOiXDKPlGcUqMEgwLActG8RY+QPku71gca/+Ef/oB+fm3j&#10;aPvXzzus7YcO821g0ZCZSdhAwpdwEivvBzRCeTtDjqV5PQpY1ZHBt0yYN0zkP12/s2q6CNOYQ27N&#10;WGQ3ZO8Aqmtkay1dAShq9oA8Vt7rXfne3tbe2Yern+wexnhTvoNFXdub2lv758sP5l05st6mPtua&#10;20Hzh1wj6w2k2LF6YKwfmXfTx4XGkL4+6HPIOe29WzCIAPTZl+QaARk+1/282w64zsvKLZasjmU7&#10;c7vBKm6a14YMTLDM+VULV1bLwygYH2VZPFTv7RZQDG4HbArGtAFD3YWRLk3M2hIsYoEFtuqAkQU2&#10;sgTL2rbtKSTWKIx2Yg32teJKVs0Ozrjird1N3U56VgBVbS4UYiXA+NROkfHnAGg2zD05iFkZIC0y&#10;7pL6rpJNBAYI4MsnqTCc1z90uubp8QCLDZAVc1VpL/lyT/luBXGH5F9hISmsSDvbCspWq9A1zzqy&#10;dhILPMT4Bfhe5gLjkE0AskgShbwofGLaMwurW3ZFOZXj2cJiecUxO7tisVjefH7GHSubAGx9sIYw&#10;DGR7Z9+WllZtbk5paQs2MjJhzS3drhH/xi6qgklYYI7kCjWkYQnJHHYbJRHAP4xxqje0K3vqav6p&#10;Skybwlu43ytbhxZOwJ4AtjAG46x64+L6lBoX41q14bEDgx4egUUif/qRWyvrm7aMFNs79CLBC3YF&#10;ezyFParYb6pctyRMLaJwDYyY+pnMApBNL9o551k75t6kAOe6CoWgMqowPv2WD+USiqnkFUwQEEoh&#10;U9Um9hyjK9naA6ttbut1G3tZxRxybqmYivEmWIgVy3G/j7b9jh1ps0KSX4CpfsL67f29YxeSNsXa&#10;Uf7zHOO2MLsOe11zSQoLcyoWqh4+jDOGSeX3X7f3W2e7XAgrjDnvX96yTRje5rbXbUatrcN+YfA+&#10;5sfG2pEdsU4UGaC6jGqa/rql15TRlWSuiI2HAZQNDOceklJhcjsoQmWvyBU2OThhHhTGcLv6RA+7&#10;6kF9LX1uo+U4FOTeJZgbcQvAcrNZVZOCtCCdP+4eH1tSsZ8w795Xr22yb9gajEGduRmSVAfElP6q&#10;epajXchmzbUhZPPIGFj0DBW3bhclpXXG3ZGWZA+GUGkAYATWGgi451n+lwCsE/6QRbwBKwHAdRj8&#10;eb5o/x/ALqWOOwQfyQAAAABJRU5ErkJggg=="/>
  <p:tag name="ISPRING_PRESENTER_PHOTO_1" val="png|iVBORw0KGgoAAAANSUhEUgAAAZAAAAEhCAYAAABRKfYcAAAAAXNSR0IArs4c6QAAAARnQU1BAACx&#10;jwv8YQUAAAAJcEhZcwAADsMAAA7DAcdvqGQAAP+lSURBVHhedP1leB5HtraBegKTTNjhxE7MbMuW&#10;LIuZmZmZmZksZpYsBku2GM0YZmbHDseOw8OzZ8/e91n9ys7Mt885P56rGqqrWw3rXk9V96tVjzyy&#10;jY2rtxFg7MoLxaVc3/M4xHrytwwn/m65kS+STJjPNOW7IHM+2bqJ60v9/C8/8GN1GV89tZafIz35&#10;30vP80VWND+UlvGXhSX+NTPM38+f4u9/usb1c8O8Vx7ET2c7+K47ic/mmnlxoZOXZ7p56WglzyxP&#10;8/1V+PzHP/L6N9f55p/w/UffcP37f/HXv8MHH12iurcH66RwDMM9sQhzp7avguSSDDqHunnvvbc5&#10;/s4yvr2++AwF4dXuQOREOEnL8fgcCyftfBgR51xxXwrE55AXdbMJFJ2Jwn/SlfB+P/JiTegJMWMi&#10;PYRE7/34BezGK1sL10ZLUnpTKX+mhspXquh8JYaWqVgKWt3JanTi4IQrxWNuVJ1zofZoCMXN+WQH&#10;ubO4awdnPHUZfzWBax9X8JmbCVctTfklUuZdHfhTWATfWVny9q2r+GXnFv6RGM+PmnpcX/0I1/fu&#10;5uO4VM61drN8sIbl4lo+srXiO/29/KK1mV8N9vFLrAHf9tfwiok+lx94kD/qbuNXf2t+0NLgy9vv&#10;5dL9j/PBQ/fz3aYneKc0nyNL0ywsjrM41sfC4WEmpnqYO9rL7JFB5sYHmT8ypNLs2MB/zCulrD/a&#10;L/X6ZblSDjB9dFBVKvM3NSvtzh3pY3FiSLW90s7M4R7RIWZG//9rVtbPSr0V9TJ/uI/50V4WRnpZ&#10;Ei3I9NyoHKvquGUfUkepp0jZfnKoi+khaWvwEBN9nQy01FJfnENpSgr50XHkREZTGJtAXnQsOfEJ&#10;FKanUVVYQHdzI2P9/UyPyLGPikb6mBnuY3pY9jcixz3cxZQc2/RIF3ODXTSV5tJamkdLfiTHmmI4&#10;1RzD6ZZYTrVGyXQkZ1qiON0s0w2RnG6M5lTTDdWHs9yaysLRIZaU8yrlopy/BTm/yrlStKDM/x8p&#10;y5cmh38rFf22flI0McDSxCBLch2UdhelXJBrtCjXYlmml+X8L8m1U/a1sr+Blelxpf7/K2XZzeXK&#10;OVa0ONb/27SiebkGyrWYl3OzKNdl8cY1Uq7Nzes3NybXRLmeUmdeWSflTU0q12y4X455iMMLE7zU&#10;3MDXWtp88uharjz2BB/efz9faMh97efANQd9rqxZzRvq6nze28iv2e782XAn32tv4BcTE77dr8Nb&#10;uka8d8CEf7TWci0uh6+TMvnFVItvb7+Fr/Y+xYvGT/FDjDd/ycjgq63r+XjNHVze8TR/qvLnV899&#10;fFIdwofTefxL42l+ffBuJjQ3kT6YSeurh2g/EU7lrB2ZIxo0P+dP8VFPqo640jMfTsOgJyOvlOGR&#10;Z0tqnMSYA1vI3/YEFakmRB8NICzDitQqT2ImXKgYcyex24PsGmveb45jZKaMoYFKfmpN45X4QM6b&#10;6fPlQ2todLLBNDUM/9wsxlureX6sgWdmDvHh5BhvLoxw/vgAF06O8erFGd66uMQHZ5Z5/dk5Xn/j&#10;PS5/+iF/lDj4p+eO8GJjPJcGCzl76jSvHJnifw/388dXXubDl9/h5Zee5/jiLM+fO82Zk0u89Opr&#10;PPP6S7w/OScxKYM/RwTwmbclfz7fzq8RNlzfvIlr1hZ8p7uDs/7uHMor490cX7pcrXlF3ZxfbG34&#10;U0woP2b4cznKg1WVLo5o3vU4D9/yMBvv2Ijv6rW842LF/8R4cTlwO7+UO3GhxpEPMyXItWXw30uH&#10;+fNwK5+7W3NZ6yGuR+nxdYsLHxSac32shE/dHfhCcyt/ig7ju2PH+ay3lXdqsnm92IpvK6J5/+w4&#10;Ly138sKJLi7MN3H+xASXf4Wvv/6Vz589xR+fOcWfJqb44/U/MffsG4Rn5aPl4kBiUSHTS8d5+9Kn&#10;vPPlF5x98zVe/uQjlp9/helzFxk7Ns7hziTy+l2IVwL7M4UEn04k5JQfGacDyT8bR2SnK0Xz/mSc&#10;98Rt0hrzGhPcyuzwKbfHM8KUpHRH8qz30Wa6jaJSY/zKbQhs9SX3hTiyXowjdNmH8AVXspcDaDoR&#10;RP6wEx3PulIz40hmmysRAcZ0x3iQbGlMcNk+3s434CsNNb72seGKpSYfO5rwi68rXzz5GFd3bOc7&#10;azOuWWnx/bqt/Kqjwd9zU/msqp4TvX0c7+7jnaPH+NTJnUv7d/GTjSk/B9vxo5c63yb78U15Fj8k&#10;e/LPZC9+1NolANnNZ6vv4dN77uLz1QKQpzbyeXUdr0hgfaeklOVpCUSTIxJMRlkSLUyJJle0OHX4&#10;/5lWtKQsm1bqjci0bCOavzG/qAQ4pS1VeVMyPzW20s6NALk4oQS/m8FSyv/QvCqwrSxfkICnkhLQ&#10;JACqpAQ1CXzzSvBTtlegJsuU7eYkyM1KcFMAMKNAYFRZpgRMOYYjcizjojHZRrR0ZES2leMQzYtm&#10;FVjegKayTKmvBHVVYFcFXtmHSIHisuyvRSDcXJDFQFUaxwQQ5zoSOSs60xG3orZYzrSKBCpnW5X5&#10;G2qK4lh7hhz7CMeOrpwfJYguyTm5CYYV/V9g/Bsc/7l85XyuAOS386gcvwIJOV7l/CzJ37A0fvPv&#10;+LdUELkJEtHSjWULAh1F8zclsFbKOQlA83KO55WkQqaV861a9tvyG8uU5EHgodK4XI8b8wrkbwJ/&#10;ZrRTVffN6lLeLC3mUnsDP+zexpUH7+HKffdy5c7f8/3+3VyTgPyvMC/+lOTJ5cJ0vs0J5XtJxP4Y&#10;ZMUvdmZ8Kc/AR/p6/JqRyxfa5nwX6Mknkb58WJ7J3/IC+U57LVd9NPki3Jar3i5cM9bi833rJZm6&#10;j6+ffJRffbR5N8mQhsi9nOwIZ3zbgyzecTdDLkZktAcSXeNBbK0TYS169Fzwpnbag5RWe3IPeZDZ&#10;4kVMkycOzVZ4DTlTV+Io7ZhS1RND4pk0Is7k4t+bgHenxIeRAIqPZVJyupj+cyUMnChmYKGNmskM&#10;6oc9aeqPoKPKheEsbQ7XRtOfHIRnsDOeMUE0NBfKdWnijb5qXh9q4IPBWl4VkLzx/DLvP7vM2y8t&#10;8soLC0xNCLiXR3m7rYy3UrU5UR3DK9nxXGhv4rPkGH6QhPNjQxOWujuYlHvjiOiw3DtDhweY7O1Q&#10;QfzL/kY+Sw/n61SJTZkShxptuJZixBdm67hupMEbns7suvshHl71MAVqOrwfFcy1QCe+PrCVz7UP&#10;8F1uAl91t7LqH+lWfBzlSoO5CSaPb+S+Vfdh8Mg6ni2P5rPTNVw+nsr5AQcqDpszdC6GzzMd+Z/G&#10;ZK77O/F5hhEfu27mnPsGFuP28UGFIV94m3H5wdVcNZSgV5vBr9ODvN/oxyc19rzYk8dLZ7p549wE&#10;Hx/u4v2RZl6bGeFPb77Lh5L5XRtv5L8SjPk21YOa2Aj26Vvh7RvGsfPP8fX3f+KHn/6LH3/+H86+&#10;9iqjFyfpmh6jcaCZ/CP5ZM1lUTgaRMZUBJnTKRScqKDyfDGRJ/1IWPIj7Xg0ETOe+J32xnPOGZdl&#10;F5yO2mE5ZonZsCUW1ZaohWug47YXd0cN8hMPkFlrid+AC6lnA0h5PRmHky44nLDH54wX/sd9CD7q&#10;Qdn5YLKPWhDVbExlWwB+Lgews9egwXcXLz90Nx/fvorv9Tfyho81i/rqXN79ONfstvHnhBD+Xl3A&#10;N7FefFcYzx+T4/nvrCL+VVTHpxWSTeT581leJl94CMh9HLni5cnr5jv5JEibnxKd+IuvHR/nSKZw&#10;PIpLu9bwS4CDwMlZHrS9XPn977m2ZSN/83Hny937eCEtjeW5CeamJLhMHmV+amIl0E8dlmmRnMdF&#10;RQKApelxkZQz4lp+k7JcoKKSUk+pI5J1Sqlsu7JO5qWNRZm+2d7NNlemV+B0UzehtTApxyBQU0kC&#10;vlLOTYwyI0CYlXL+Zh1lWjQrgXNO1s1IqdRR1ZNtVJIAPScBd1YC7qwE4xmllGC5AgUJelLOK4FY&#10;Cco3wHjzb1uBogBHkbRzXI6x/WAhDVmptOdHc0IAcbYrkdOdyaIkAcgNtQtQ2hNEcZzqiOe0AOa0&#10;1F1uz7wBkJV2VwAi06Il+ZuWlP2pppVSAcbN6X+XN5cr5aICIgV4Us7/ppuuUYGgHLecAwUuK/v6&#10;N0xWXMxNd7kC4ptSnOTNck6gOSswVjnSG+XMf0pcz4xSR1VP2WalzooE6AKZm+WMQF7lRuXYLx4s&#10;5aM9evzRx5Uf1XfJPXo3X2/cwXeS/f4a4cyn29fx42g4HzU58ZOHCT+lOfJJmBavOezmQxcbvgpw&#10;lufGkX+Kk/wo0Jo3JRk7k+xPS44NM5mGXCow4ptCS/5Zncp/JQbxc5gt18Oc+HSbuBA1AYmlBssF&#10;pvSl6dJY40R5kRnB9jtw9NHAp9QIz3o9wo844T5uQcSUO8H9Xvj0eeE95ErwhA8h096ETrqSeTKa&#10;nOfySHitnIRXK4h89SApr1ZT/l4nvedLGZ9MY3A0nxYBwdiRViJ68ilZqia/R1xKqTX1x9NJPFFE&#10;9Kk44od9KehzI3pU4sZILDbh3ri7utKf6c+rBS782pbKOy3xfD3bybcnF/js4mkuj3eRFR9OWlYy&#10;A+WJPF9iw8uSAC+nBfFubho/eFtz9b67eMFID/8IH3ababJt92bWblrLps3rORzhx+WWBK5OpPFV&#10;uxefHNTnZKYOs77b+MB2K9ck0f9G/0neloTUbp0aGZZGPBPhyfVEDz6I1uNqRSIfhHnyvb0+X0SG&#10;sOoNjYf46sAe/ink/64ulLYgXTY/+BCGYmUSPN0oivdhTrKr4bEgjiw78L7vfv6eH8J/NcTyWYYn&#10;n4WZc2Hb/XwUrcu3GRZci7DiL0Ee/BwXz6dJTvw8XMk3zeF8V+HCF4dr+aROsouUsBWSSbb/s5yQ&#10;qwej+bIpgvd6S3klxJgMJy127NpPaV4Rz55b4oXzJ3j2xCLnxIpNyEPT2lNPtVyYvJZMKgZLyBzN&#10;IkiywaC6GPLH8jh0opH+8jAaiqyIPh6G5/EgnBbdcVtyx/mkO77zntgfdcZizBH9RmN0Go3QbzPF&#10;osuD7XEH2Oa5GfdQLSLKDLAoUCewzR7vUScCLrrjfcEVp9OOOJ10wvWkM44n5KYbsyGoyx4/uUGi&#10;qtxpDnPg3cfu4/odt/CT6R5+jXHjHdf9vKL5KH+MD+ZfZWl8v2cNv1rI3x/iyGsZXhzX28DfEt34&#10;Z2w034rV/SLPg3dTA3krKZKF2FDGEvz4Mcmeazn2vKK3hp9C9RkP0OFItiXn9LR4L8ufbxOc+V6c&#10;yrePPsBf1DZyXW0T79hacWZhQkAxzZzA+pgErpOTRyQorQRPxYkozkIJ+itO47C4lZXpY1IeF3gs&#10;Ki5EppXlywosVFBYkQoEslypc0LqKlLaVEFE9rEogf/mNivzCigUSKxoQYCwIIFSKefk2s5JsFHK&#10;WVmmBJ4ZmVbWz6vq/N/6I1Jf1iltipTpWdnf7OTYDa1MKzBStle1oQRYmb8JCtXf/R9SoHLzOI/J&#10;MbcfLKI5J52RqnROtgocOgUUnSkCiSROCzgUKQA53SbrVABR1gtg5CFd7shSQWBZgr7yty7J36K4&#10;JNXxK6Xyt/0frUDj//e635yUuIx5pVtMgriS3atAIPNzynIFIooDk3oq2MgylVTb3txOoHpYKVfA&#10;onIdohUHobg7gYECgv+vUqAg66dlvypQ/Mdy1bobjvA/NTUq+xWHeHFwlA+9g/lxywZ+0d7G94/d&#10;y3da++We9ZBENIQTulvpTNhMle8e/hJrwuv7JS7FmosjceZYkAtHEoL53M+N5wKNuNjqyzd1IVzL&#10;D+ayuI/X26KZ6/Xg9QR9uf91wd2cv4U4cUlzK7/sf5of1j/E6yb7OZvgxul7H6DIegeh2ea4xOnj&#10;W21LzCFLMp4PxPtZL1xP2YvscD7ljMd5LzzPueF20gHXY+6kvRBLyTs5lDxbRtJJ0bFCMg7H0byc&#10;wdBBR95x1ObreFeWS2PoqypiJjmZoqY8UioDaazy5M1gDU5WeTE4XUPHfCXFi4VEL4URNRNP4tlG&#10;UscqMY/3IynSjtMBmlxpzuT6oTx+KgjjT/OHuJrow9c7NzCvq0azhQFLEoc/knavVTjwRmUiX2b4&#10;8E5iGF9F+jNgb4u3uw0bjdVYddsqHrn7ToLcTDjflc6zKVZ8le/C9SppL0hcW6I+F9Qe51vnnZzT&#10;f5z3DbdwSWcDZ4pcuJTmyxU/A64UOvB2mAYfFGXxQW0FV0xM+HDfVlZ9Pl7Lx1LpaMA+WuUCDFTa&#10;MD4WSH2jL3b6O9h514O4aGqQFWgnD1MwH01U8utABpcWonjznTz+PpfLJd0dfKuzj5/s9fh7gj9X&#10;9XX5bMd2vi6K5e3lQV6daOB6lit/jLXhv8uS+GzT03x+zx1c3/gHrnYX8W5bOX+vy+K10kTCjXXw&#10;NdGnpaaW0/NH5GbtY3Ssi4HxFnEbJRQOZJIwnEFYbzJJfYkkNySQ31FAy0A9rZW55JeGUdqTRF6W&#10;Izkh2mROhBJyIhSPk4E4LHpj3m3BgQYzTJodMG22xbjRAe1aG4xbjDDtsESvyxTDOmMMSk04UGSI&#10;Sa4xjpLp+9U7EjHgQdqZcNyOiZ09bi03lj2e4khcTtsT9pwXwZ2WuFdYkGq8j7k77+UdeUiuHwzj&#10;Wncl35oK3W11+LW+jM98xRlIFvb278SdPPQA1/3M+ShXk/fNN/NTSiyf5/nxudwoL0X70/n8MPXL&#10;mSz1+PDXmjy+9/Xlcrg10zl6HHMR12EsD6CnH31hrpyIM+W/xRL/zdGQf+ps459uHrzZ0830lAQT&#10;CSrTkoFOjHYx0d3MzPChfweOI32SUUogksCg6sqQgKRkrYc76zjcXiOZrCyXbFbpAlrJYv+dva70&#10;zUu2K+VgSyXDbVJfsvu5m3WkPaW7RJmekyx1XrLaOQk8SqmaloCkrJ8aluNU+tXFJcwq3SGy3YyU&#10;MxLUpga7mBrqkiD173GQowMdN4Ke0n0igUq2V8oVKZmxsk/Zh2hOAuecEnglCCt/gxJolYz5t8xd&#10;lv+W9d/I/JeVeQFNf0OVCiCzbcWcaIoRWMRztj1J1Y11VsBxti1BpTMtcQIRkbKsI4Xj9TEcrUmQ&#10;tkZZlnOv7P9mIF85jpX9/qdUx6OUco5vzv/fUgUAyeznlOsn52VuqFuuZTezypiRnEvlHCvnV3EP&#10;N8/zzek5CeiqUlmuKlfGlv5zfElp56ZmRuR63BjXWBhWxkFWlinXaWa4R45Bth1RjkVK0cp4klJn&#10;pZyScmlkkEvJBfxgbMe1oAT+ERLGf+nu4682+/iHxIpXEu1p8zdmKdKF6eT9hPvsoTf1ANdSrPmf&#10;uCD+qyieF1uDaZmJpe1ELcWz5UxVBPFZiRc/1iTzt4J0rqT5cFZ7HS+vWsU7Rtv4LsWTZ9V389KT&#10;q/nzA/fy/q4N9MabMCKJ6fFVD9G2YyNOWYbo+O3DxFMdh3xT8s5Gkf5mKO7POuN6zkUSRDscTzng&#10;fdEHjzPuBF0MJevNBGJPehPS6kJopQOJdeYEpmril2tBvvtuAaP8XVZGvBpoyyv2hnyiq8HhgmQO&#10;Ka60M5jnw9V5K8GKS+WxtFR7klPqzlx/HlNHGqk63ETsoWLCF6vwXyrAtzWSqpYojo/k82xvAe+f&#10;GOA70518d+fvufr0E/x3ZgT/levBD/HmnJf7rLk4ipbUKLJCvQiLcGNGyq+CnGm000N7+1qyUnw4&#10;ulwors2UK08/zFdrn+CH/Ag+FWd2zWIzX2x9iG8c9/CWzUY+cddkwf0Az3d782WWEf/IDIHWLN4N&#10;NuFsXgovxPjy6Y71vLxrC6vKk12Zb8uhLisMOytNGroD6Jxwp6TDhktfdfDpbBYHjbYTuncramse&#10;x1BjNzkxntRUhdNSF8vlhjj+p1YyZmt9vtbczb9iw/lm3eN89uTt/FKdx1+vf8mrs8NcMtnOrw5b&#10;+VueHV/VJPJxoh9/lcz7rUADPiyJ4I9FQRyPsGMxL4TXcsTC1RcyM9jL2GA93cMNJIyl4jwRRtBc&#10;JqnThdQsNlHTW0lT/UEGRhpp6apiuL2c8fIcMkLdCI41Jr/QlbyqQFKmwvHtd8G22QarGjvUUoxQ&#10;SzJEt8ECiwF39mSasy/LBIMGS0x7LHGbdcWxz5ltUfvYGXMAs1xndFPs2OSljn2NB0FyYhMvBBH8&#10;SiBBL3oT+6oPee+GkiYOJ7jWHJ9EHWI8d3EwXIPJnlAGg9X4KkKL/62I5EXjvZzZ8Qhf6+7iK9P9&#10;vPrEw5zf9gBXwjT5JjWMy45WfP/0Y/ywaQ3nq5MIm8mj6kwlh7sSGAvw4Ssjc54tCqCl3oXvbO34&#10;SW0P3+7ay5cRSbxZmMlrprp8sukprlrs4ntTcz4uq1UFxDkFAoeH6W0up7Y4k/HeVhUk5lXdOitB&#10;+zcoiI5Nj9DXVElbZYFk4kqAW+lnV4LbnGw3J9NK15AiBSrL4hZqi7NoOJjHsZnDTEiAV/ahBPBp&#10;JSBJcJuUYDetBCUJZEoGPCOZqaobRAJjb2stw4eaZVqBwr9BoGw/3tsu7XVJMFSCnqwf7WOkq1nV&#10;Vl9brbR/SOYbZbkyeK90m4hkn8p+lXJGAuPM2MqA77xMj/e00FRRsBIIZdlKqRzjiuYOH6KpNIuq&#10;nEQmOuopjQ6lMzNcIKE4jnhVt9VZcRpnFZgo3Vri0M8p4x/iUM4ocGlL5kRdNDPyYC8JMBaVTF8F&#10;TGUQWgKuSJW1yzLlPKwEekVSR2Cj6saTc6KCq3IOVGAQsMs28wKOuYFOJrubmGiv40hnA1N9rczK&#10;+VZeAJgTmMzLeZ4bXCkXFMm0Us4rkBUQK8tnlTpyTpW2Zgc75VnrZHpQ2pB2pvs7mOpvl3bbmZRy&#10;VsrZ3jZmZFpZv7JdF9Oy7bRsN6VsI+WsMi/tzyjAV45Rzu07GQV8q6bH1e1P8BdHd360deV7qwN8&#10;uPNJ3tLby2sJEZw6WMu5ijzaxlxIGLAgcdiFjh4XOZeeDIdYM5LmTUevPzHTGUQtZRFXZkW5tybR&#10;gTokxupQIklbn+8OXn74bl4LseN8tjNLptu5vPkJvnvkPuZzPAl5JYrCc/FMbd/KyO6txPYk4F8d&#10;SkKPHxYlEgtC9xHTF0jwvC9Rz/iTeD4At35nko+HEHfcE7c+KwLbzfGTOOJbbU1xrSWFoXs5KG4q&#10;xeMA+SGmvGxsyMKGR3g/RhyQvTofb36ModZEjsxkcTTdgWdHi5mSsj1gO2UCnIkAG05XyLr+Fi4u&#10;jNMiz1thXhxDh4spOlND0PFcrGejSRmNYizTk68KQ/hMYuSMuwG/lLvxN191fjDZRZWdEaERfsQm&#10;xGHp78wBD2vq4v35s5UOn+ppsFCZTE9DOu1N8bxS4M9Pezfx1cP38pWs/9zJnj/Hu/GL3TYuP3EP&#10;X5vt5d10R5Yr3XipxJbvyyz4KsmVPxWF8/pBB85kJ/BSehiXzPZx0sWUVcdLnTlT4ERnqA3hroYc&#10;70ulszqC2jZfnpv15qsFHy50+fDNUjYzTS40NAVjbLiNHU8+xY6Hn8BVS4eCIDcmMsJ4KzuWr/3s&#10;ueawk28d9/GnkXq48gE/yMP6kVikL83X816ZBkud3iwtFVN30J7OUl3ai9R4dsCalz038UWMAX8s&#10;C+azKC950Abp7T8oN2Y+hUcKSZ4spW2mlZmpIaYOd7MsD/q8ZNTTh7uoHC0kd0SOvS6VJCGwUYAB&#10;wSEGuLua4pRuQWCdCza+urgWWWKcb8dOIaxxnjFOY15YDYRgMRKPWXc06wL2Ylhrh3GHPZadThjk&#10;maOVrM/+KCN2BxjjPp6JWa0HTk2e2DQ54NzhSOx4CKFV9tjnGqIVsgPjoAMEp5lQ2+xCs99uJlNM&#10;eD/RmF/NN/L5mgf49K7b+EVrO1/GOPN8qBbPa6zhG7e9fJHgwGuGW3kjZA8L3W60n0slQxxUmGQj&#10;fjHiMCzMuKxnwOvyN72XHsT3Yu2/3rOGzx6/l893afFhqCsntzzJ8w/ewfvl6bwbGMAlN2vOzk+w&#10;oHQ3zRwRMIxybO4IS7Myr3TZSLBfkOklKVXdVP8x3nFsZpzjouUpmZbtj4uU9cuzsmxW2lC6ppT1&#10;Sjk5yom5o5yQfam2nVKyeAGPMnYxOabqYlIG2xcmBm+UI6quLmWsQenWUbZXDcYr/fayrTJYvyDg&#10;mlfc04ysE6Cp1iswE8ezrBrQV7QylqLqSpM252V/c8o+J6SU7F/psppXHJFsMyf7Vk0LAGcEUCpX&#10;JcuV9pQxEWVaAa0CS+UtoxkJhgvigAaaq6mI8eK0AORsm0CiM+W3sY/TivtoFZiIAznTIpmmrD8l&#10;QeOs1D3WnKp6k2tWgv7i0CHJ4iX4DinBuoNZCcZzfR3MS6BdHGhncbCNpeFOuaf//abTgmyzqAr+&#10;h5iUAD4isOyrLaOzvJBxgcfRrgbGuxvprS2ltTSXhpIsWgXg/XWSVDVWqjTUWMVIUw2jzTWMtco2&#10;7fVMC2ynFOCq1MSswGimo4Fp0dGOWoFSLWPt1Yy1VTPcXMHhhlKG6wrpq8mnpyqPQ2XZolxVN81A&#10;dTH9NSUM1JYwKFKOZbD6oIC9iglJIF5y9eDSgw/ypcYGvre35YqBIR8lBfL6urWcWXMvb9ppcSom&#10;Qv72ci4ckXNYrktNvxPenVZYxuwjv9SOxFBDIkJ1CW2xkSBvTOYxL9LmXKmddKBh0IqxHn/ORJvy&#10;cYAW3xaF8MNAHG957+ZSsAYXgvfS1OxOeK8PPrV+OJuqE3lgNxaRFphVumLaYIfvfCDeAx4ciNcV&#10;meBY54FbhQ+O4hosi93RjzDCs9UD+wITjLP0ca8yICVOBzf3fRjb7sIlVAefMEOik2wpjLcmN9OW&#10;oWE/0lLUyBgPYGgqmdSwvbhE7sc1Q5fELF2ORuowVulD8kgstf1ZvD7dx+tnZ7hcmcf1LC8+z/Xi&#10;SIoZB/sjCZ9MUY2hdDRIMjqWQl+aDa/U7+dz961cVV/P85aaHG2TZGKggbAcD3baq+EdZMmR5HAW&#10;6nNoKo9h0NOXoM3qPOvrwC86O7hms5fLak/xmcZ2Pt+4gS93r+ey+VZeKjNgukFgl2fJy267OSHx&#10;5ZTApSdkP0vx+rxkq8nrqd68aqzOB656rHrbWZvr+lIxyozGQFNmAxzI8HQmIdiKrkwHxgvdGej0&#10;58PDKbxWGcPJUjdeOx1Kx4kwSmftiCywxspCnb1PPMm2hzfjtFGNXm8nZpJ8aMr0oS4xmFJHGw4l&#10;+XFhuJSLg1k8MxgvwSWNhgpPhqp8WYq24pl0Z16Ld+Fypit/7cvj7zMNXFzq4/h4G9fq0nlntIVp&#10;ydIO93dRlVdEgLUzWZEJdFQcZKi5ir7+YmIKg0jICCClNQJruZjeJR64JDuxW20zHpIhJGcH4uSr&#10;iVuLC4Z5tmy22s+BGEtcjqRg2B+DZW8yFpXB7C+2xqTOHu1MMw7km7MrVQuLJg8MWp1xmgzEWOyr&#10;dp431vVBaMbqYpJqjEGRwKnJnohKb0xkmU2aKUU75OTf+nveTw/gbX8bPtFYxwdrH+TS+se5uncX&#10;v8q5+SLViXnjDXy7/35+fPRugcABhjr16Vn0ZbnTgiuzadT1+3IoxYr3Nm3kWL4vz6hv5nNvR15s&#10;COO6rz7f+VrxeUwg1831+CnEj9cee0IyPzfer/fhu9kYLp4cY2ZEoKu4kDFxI5LlKgPQymD07PiQ&#10;BFNloFmW3ZxWSsmAlQxZqbuileW/TY+tSDWvZMtK19ZRBQAS6KUtpftHmV8ZrFfGI1bGKhamxlUB&#10;XjUuIeC4OdC++NtA+5jAbpx5RTKtkmpeYKdAT7SgQE+kegFA2lOtF5DNSt05qTcrYJmVdar9KO2p&#10;BpZl3zegogKMQG/utzpKO8q2sp2AalaOc+X4xpiWv21i8BBLh2o43hTHOQHEWQUeNwByEyIKQM61&#10;JKimT6mWJ7HYmEhriTzAxTk05KRxMDmS0qQIatJi6UxLoCsxhrrIQAqCPcgJ8aIwOpBSeehrc5No&#10;LEijPi+Fxvw0mU8hPdKPTFFZahSV2UmqV2SVLkfl9d2Bhkpq89IpyYinMCmK8pwkSrISyJXpnIRo&#10;chJjyY6NJC82nPyYMIqlLIwJoSw6iNJwP0pDfTgY6qtSSaA3B4P9OCj3UXloABWh/hSHBZMdGkJm&#10;eAgZEaFkhYeRKe3kJUdRnB5PkagkI4HstCgyM2Ipj4/gXG4qr0eHs+jkxDuOTvySZMNPJxP4TLLa&#10;D4q9eGW13OsPr+Yrnx3MFzvzxdEW/lkex4fNodR1W5DV4Eheuw+1Uw7UDnpKnJGEbMaZ6gkvqo4F&#10;UDPtzmCzJ+WJJmTEaDPooyuZsymfJpkzH2LOkPUGRivs6R8KlgQ0kOL6QEwkBnj0eeHYYYdXvzsO&#10;rW6YS6ZtVONC8OkCvJfysRlMQLcsEJ0cK7xmY9Et8ORRk53opzmim2mNpoBDt0gb9XRtNgWpszVJ&#10;G40CfQyqTbDpdcK4yRLrSgsc+x3xP+5I+Yl0EiZD8Oy1xrrQEN92J5zHnfFfUhSIzagHFeWunDpU&#10;yfmTI3x/pJH/GSvkeoEvbyW48lKCF1PVYfSPFtDZnczR8RSen8xkqSOM0/0FHC0Mp9jDhtJYf1oz&#10;g8nJCSZIEkmt/epsfGwDdvoGBLjrUpbjIEYgjS8Djbm293G+Md/Lh5Js/mKtx9c71vFlnDbvjQRS&#10;L8feKAnzC/WONIbtost6Nxe0N3DQVY18SYqP5PvzuhiDz/Iz+dhKn1WzOe6ct95Paa4lWUEGEqAS&#10;GZZMoy49mPaKVJqrkujrkCB0OI2vwox579EHuKK3hZlaC+Zf8+b0S2E881kqy0th+KToo+OsgY7G&#10;PqzUdmP99EZ81m3GZ8MafJ9eg5VAxmqfNq4mhnibG+GkpY3e9l2Yb9mD/hNP4btnH4WBnsQFOxLp&#10;bUO0mzthDm5EuhgSYGqCxT4DdLbvY8uDW3j47rXoHjDA0V5spZsTXjZ27N+miZ6WEWZuZuzX1+ax&#10;zVvZuV/at9PFId6XDRq72XhgO/vDLLAr92ebxX622+ixJ8ge3RQPvAYSMR+NxHo0FKMOK4yaLTCs&#10;tMa+yZk9SfvQE6scfiwOx2YfAYs3LhO5+MgN4nciEd/ZCOw7XAjoDyL3XBG1hT7M3HEfx+67jwUH&#10;Q95RU+fH7U/zzf4NXA2y4ntvC36wt+IrO2s+dDnA14/fxk/338tVVw3e7fDj+yI3/hXtCkUJvDBQ&#10;zqlgY46b76c4W2C0fwcf2Gvy/ngwV0JN+aA6n/eDvfnjrgP8bGLCd3JOvojYLnZ+M8826XFusVky&#10;1U6O9HRwtLeT8Z4ujvQq6mSiR5FM93UxLjoigL6pf893q6ZVkm3Geto5fKhNpjtkO2m3v4MxyZDH&#10;RUPtDfQ1VdErWfuwZLhjPU1Sp4Wxvmap0854/yHGBqS9gS4mpd2jA4cYlwB9dKiXIzc0MSga6GFS&#10;yimZnxrqY+pGn/q0MjAr2blqWkpFU6Oy/nAfE5K9T471SKIhyyWwKm8M3XxjS4HNnAIGgcu88mKA&#10;8gaZ4p4UiZs6NnuU5fmjHF8QF7UwyfG5SXE5Rzk7N0VXeQmNScGc70gVMIjD6EwWgCguRClFSrdV&#10;q9KdJQAReJxQoCLLFuoTqJTAWpWdQlVmMiXJ0dTnpNBzsICh6lLJ6IvobCziUGMZg+IUBuWc9YsG&#10;2+oZ7qhjSNzAYHsNgzfKUdFQs9KdqXTXKeeiT9XdONJaK4lUMQNSDrZIfdGAuJUBuRb9bQ30tjbS&#10;01wvqqVH9tMtLqZLnEObOJX6qlLqKuR+lWOqKyugtbKE1vJiDtVV0Ncox9OktFnHsBzTSGcTI10t&#10;jMq1Hz7UzlB3OyOHOhjsbJXjk+XtzbJeHFVdJV+ZmvJ3Dclyza15bvgwH/SV8WK/Na/6r+dKyja+&#10;MtvJhw/ezwe2G+lIOMBzBUG8b23BgqcmvY3+zLdFEx1rTHydGamZFtha7KWoyRW3WHN0AtRx8dRh&#10;x+4dPLxpE5vUt7NHfQthbnskiOqT0GxD8JgrAUcdCBUARY4649puh+uwF25LnvicDSX4uRzCLpbj&#10;e7oRv+VKws+XEfnMQUJO1aGZ5Yd9pw/uM8FoNzpg1+iNujgG7SJjdiYILOrtsThqjeWwOYYdJpgN&#10;uaDdaiIxQx/bcWvsDjviPGtL9jk/queicWs0w3/Om+iXo/FY8sFVjsl92oPAozGkHjtIyvlSYoaS&#10;SemKpaJLkgVxu6VhPkSLWzN6ciPma7djuH4rFnt242NiJPHTABsdIwzXbcRzzSMEbXyaoA0bMd66&#10;H2sNLUwEHsYW2jiEadA7Fs7xSymcfjeGM2PefGK/he82PcBHD97DN7rq/ORkzBVJgD/v8GbebCt5&#10;kXsZSLbmo0QzDu9bR/nOLSwlWjOXE05SoY089xV8cm6Ozy9M8EZXGatCD9mRfjQQ91p7KsJseC5b&#10;7E5zMUdaGzgrD1NWcwyhVT6UZVlzyWADb9xxO//UU+dchA31GXq8NWTHoQsWjL4XSNVzPsQc9iFu&#10;IZ6KpTiOtflzuT+Vb0ZKuOa+n48t1ZjJjpUMygs/Ey20d23F00abNh1djmhsEm2gVW8vDXvWUb/+&#10;aQpM9nDQTZ90m/2E+GjSbG1Awbbd7LnrKe6/62myW0tpe7GZ3NkCkg+XEViVgndBJM65ftiEObBX&#10;T4O95qZyw1mh626Lur0u7mnemIe4sslIm3VPrcPCz4WntfezVV0dLUt9zJNc8D2cgNOAL5oHjQUg&#10;tjgPuOE1546O3ED2xd4kz1cQcLxEbrga4p9tlulSgYszliKDQksM4iwo1zxA75otHGrOpXS+iCUv&#10;IwHEH/hu25N8araP/4l05n/TQvjvigSuRxrwg/FTXBdbeczfjVNeAXxhbMDb7u5c9HHl65gAXnF0&#10;ptnVncOSDX5trivWfx3XTztztSOO48XJvOFqzPW1j/OjvqY4G18+M9/FWe31zKbv5n3JVCaH+5gb&#10;VMYduiXYKm/PDKgGXJW+eaWPflEpRcuSca/02SvZ7co61QdrSl2lD35MGb/oEUdz6DctjnTTVVlA&#10;ZlQA6pvW8vCdt7LjqQcxVFuHkdhkywObsTPYhZOJOo4iW+O9OBir4WK4Bydxv44GajgZ7sNBfy92&#10;Onuw096Nvc5uHHSV6V3Yy7yNlGYaW6WtHdjqquFgIG3pq0s92UZ/n7SvgY2hOjYGMi+lvZEmDiY6&#10;OJnpi/RwFrlbGuBtY4q/gyV+Tpb4u1oT7GFPiJcDYeKaw+VcR/q5E+Uv8pVpUYSvnPeyHFUX1skm&#10;gUS7OIzOFJUUiJxuF7UlrzgPgchJWX9SAHJK3MiJ1jQWBWwLcv6WjxxmWQC2LABTutNUrxuLbr6N&#10;NqcM9oujUI2NCBhUYzejPeLy+gT4rRzpahY10nIwVwWII7JMNSYk16OnrpyhlloJ7ALq7maOKnW7&#10;ZVpKZV4ZHxrpbGa0u5UR0aisU8aQFCAc7mhiVMrhTqVOo0C/hYHOFgal3tANDUsbw10NqoRgWLYb&#10;Uup3SH3ZVtFoeyOjbTLfWk9vezvLHQ18b2fJz+ue4EN5Dk70DvPRoSZO5esxbfAUn5ts5Vd/E64G&#10;6vHpk3fwjmS3Myl6vBSozcC6ezkR7cNPDSWcywggx0oPGxdjIlOVV1LV2Gl3gI3GGtwjz+5DEtzU&#10;nXQxyJeg3e+N27IHHqcEEsfFXSza47LgiP2SDe6LjgSciyfq2QoiX2wg+bkGkp7rJvCi6JkmQo81&#10;E36xk6Dz8lwv5xM2m0vSQim29Z5opOmjnmGCdo4l2vkmWLW6Y9Vmg8OQI+YNdmg3GGBYa41egwXa&#10;1UZYt9tjP+eEy0lXSSw9iJl0I1NiSfKZSKJPexFx1h/HOR8cJ8IEJplEPi/H8nIL6QtZZC+nSWwp&#10;wdbXhRJDbSb3bmZx39Mc2ruNTBdH9PZuwV53N+nBFsQHuHLRxohvbbfxbkmgxOFCxk9U0XAqg+Tl&#10;CMLHgsg76cvo+340v2DLs1POfBpnyEdbHueT9Y/x9n13897aR3hlzV080+DH4ThjRjyMKEhzoC7Z&#10;SZyNPUMhjpSE+FAsji4lzpOYZIk/fQf56OxRLj87xfIzdawKPx9P0IkMOhqTuLh5A289+CjzCX4U&#10;txQQXx1J1kAKGQ2J9HRn8EKJBy977OP5PAtaGgOx0NrFWJAGZxsMqRy0our5QLFsUXjKxUyZ9qNq&#10;xJ7GZR+6Lqbxrli3n701ec9nH691ejDXl0ZTqz8zXUF84WvN9XX38aOzHn9pSONfoRb8y3IDX1tt&#10;5X8zvPhrcwDzLzjwxgUbPk8+wPFdO7G+9QnUd+0nvDAS/54wgmcTiDuRReSxZHKeE6BMZqMfYck6&#10;Y20elSCj5qGPZbgZdhHO6Dnp87tb7+Pux7eiZWHELjU19h3YI0DbjrGGOkHFUfgORGNQbsmBaktM&#10;xZqaD9tgXGeNSaoVjrnuRIxmEHO+jtALDQRdbML/TDV+8zn4Lkbi1GKDfYwmFl4mBHdXknK6m/7K&#10;FH548gEuS9b1zKZ1/CvQjT9Z6PFduhsf1FjwVqoBr1a5UjeYhH2qHT7BZiSamXFQy5xXjXQ55+7D&#10;BSdnPtMSIIhrmfdS54cOW36I9+OT9Bg+DrXh691Pc9XBgW+OpPNFjhOLNjos+ejwtYkmJzNjKE+O&#10;pCTek5IID3JDnMkPdSInxIWUAHfS/Z1J8LYlxteJtBBvcsJ9yA73JTvCn5zoIIFDIBmRgcSJQ0yW&#10;+YyUSJKig4kK8iJGsiU3edDN967HWpILkwNyfQw1ZZkB/k7mhHs7EBXoKs7SnYRQL+JFidJ+Upg8&#10;WLJtWoQv6ZH+KmUIhDKl/ey4UHLiw8lNjCA/JUoUQ06ilGlxFGXEi6TMShJHlkJZbhrleelU5GVQ&#10;kZ9OZYGUBZlUFmVTVZxHdXEu1SWisjxqysRdl+RTWyoZt6hesu7a0jwp81d0cKVslLr1hVnkp0bR&#10;VJlPU26k6u2qcwpApDzVLtBQdWMlCTwEGApA2pJk+YrOyPRxAcjKCwNDzCgvDSgvBijdgoqUbj9V&#10;d6DAQ9UVOKDqklINpqsG2FekemlAXJYyJqO80bYk4J8S5zY11M3h+nImm6rFGbYyI+5yUhyi8rba&#10;9KAywN3NrDi7GeVrfamrvHWnvDmlerNKAKW8gaX6EHNE2YcymD+gcnfKspsvKqhezVXqKV/tSwIy&#10;I05Q+ap8dqif6SFxekoCoYBO2pxWtX+ISdn+tOzzi6Awrqnt5B0nI67UFHNdgPKenw7HJZG6FGTD&#10;j3OJfNMbwRXjTVww2sPrBcG8EbCXdreNtNro8owkEz/WZtKfGIydtwmWHnpYGeuxX5IFrQBT9iWY&#10;4NTnT9j5UHxOe+J7IgCv4564Lrtit+iAw6wp7gvOBJ1JJuaiJHrPdxL1wiDhLw6QdaqJ1MU2Qk40&#10;C1SaCDspz+/FFpluJWYslYCKCMwjrdASN+M04oJzjwOW9XbsytXB5KA5WtU2bE7UZ1eiAGU0DPV0&#10;G9TzjNDvccSwyQXzToHImD1up+W5OOZM1II8Q8eCJQ4EEnBS7vvFBDLPpRGwGEXEdAb+R1Jw6vAk&#10;90gG1tme6Kf4UdiZxVSpJ29a7OSSuwlvj+XSUOclTryQCx2+vJBmyjXDLXxT50TDbDDlZwOoHXYk&#10;eSoQnzEv4mYjaHwtghKJwZO9VpwvMeNjAwO+vO8PfGa4ltc3PswzWzZyXuJCa0kkU+n2nPbSosVT&#10;kvXQAxT66XJaU5NRL3vqw+xJy/YnIMuTgu54Dp8tp2cxg3jZzyr/s6VoF7hQIE7hrLiBlx59grMZ&#10;TgQe8cNr3oOwkWCiDwu9G8WOVftR3x9Falsc9pnGBOd4Me+mxZsBOrhFSnZfaUbRmTDc2r0IHkgi&#10;YyKJpOMxhJ8KIffZMJqaD3A0QY2FTA/eOXmIC6GeHLXczsfWO/hp3WpeNDdiOjOcF4ItuRbswBdu&#10;dpKJ7+fvZd48f9qeYy/Z8G6dFv9028xXturUb93Fvrs3oKGtj7tkKNE9QcSNOZM9HIaNrw23Pb6R&#10;J800sUp0Z7+9EVv2SSYbasmabdu479717LU0wSbKBZM9e0kJdcY50xdDyVj99u6gLtKScLlxtDrN&#10;0R2xwWDYGrNRS2zbbfFvE2CNpBJ2oYWQZzuJO9lG+Lk2/J5rJeI5scXHwwk45YlVvi1hRWEcFDs+&#10;0RjN5d0PcklrGxOaT/Fqmh0f+ujx2l23cypDhwtDYYynWVLa7k1+XwSxTaHkZwWzGBXJW+pafOOo&#10;/KSJOt/s2cg7+hpc8jLjH3ZG/JeLO1/I8u/8dfmvZG9esHGmKM6A2VJ3Xihz5ZOsSL5+ch2v7NtG&#10;vMl2grUeJWjnahw33oHN+t9h/OQq1P6wCvV7V7HjnlWsv20VG29ZxSYp192+iidvXcXjoodl2QOr&#10;VnSvrFv90B3cftcqVsm6VXes4sH7biHAVp+J/g6WJvs5e3yOM4sznFqY4sT8JCeULqG5IxybmxDJ&#10;9KwyPy1Spo+yNKPoiGqgf1GZnp1gXqaV8Q1lHGN2YkUzE4eZksA7dWSYIxJ4x0VjEuDGJMCNS3Ab&#10;G+6V+R5RH4eHehkd7GVcAt+4LB+VoDfU38WIBNrBnk76D7XT391Gn2TZvV1NdLbW0CnZ/aGOenra&#10;6jjUWK3K9CcHu2kpiONkS6IAJFEchsBD9P98RCjTihtZcSXJ4kYSON4mAJEgPDemjC9JqZICC8Vt&#10;KG/ArbxGrHyXsfKW1k2t1FGNQakkgVyciPJK+8Ko4g4FOkcFSu0NjBRmSoDvFBcobkR5o0vqKhBS&#10;2ltxl9K2LL/Z9s1Xe5U6//kdh7L8Zrnyiu9KqWgFgjdKFWBW1iu/AKCC0I3lylt1E3Ls8+NjvJNd&#10;wPdeNvyxzI9r+3bxxer7+EtyKB/V+vFCkRtVScYcDbPky4NmTGSaM5nvx3uZZpyJNuBwQSiJSZJl&#10;F5sS1mxNdLEjxjv34KK+i8BMUzwH3fA9FojLKT+cluW5Pe6A4zEbrOdNsZwxFwfgSejpSDJfSCPt&#10;lRaynm3k4IVGSfgOEXGhk4Szh/CRJCt0OYfAE0WEPdNA/NkaYo5KYtIkz3ZjCBYldlh0m2I0Zo35&#10;ITe0Ky3QbZEYIHAw7fXBbigWi/Z4rI5kYTqQiPt4EHaDtmgVmrEv15j9FQZYDzrhvuyL06IHnse9&#10;iF4KoH42gZZ5SWSmQwiT2BLR44dzqysule6EVvljHGfNfnHBOqkheLWEkNTmR0VXNM1VDowmePH6&#10;scOSzASwGK/FcL4GJec8iDsbRuzxWNKnkwRG6bi0S8I3FSCx0AmnSFOOJzvzVpAHzwfa8KbJU3wW&#10;uZkvA7Q45erCodY8knO8aY+xosZ7J5VZkmRHquErcKx2k3gtMSyt1ILwIyF4H3HER86t2zE7nBfN&#10;8F1yYZVdgRcuZb7Y1/iS1RVLTWcw4fNeYv3ssDpmRcBkCH4DnnhOeBFW4oRnijM+mX54RFnhJzdA&#10;T2EAbcPBxB6SbLIrgfjWULo/aiH8RCah8kf5i7sJOJ5G1KlsYp8LJK/XkfmJat7uL2ZRayctDjt4&#10;p9OLK6bbuLr+Ub6N8ObFikSuBNvxpYUBn0jA/KkghvfiDvCR2Kv3PPZzKUGTEznufCMZzgtr1hC9&#10;cz/bnt6HkaU5OaXpRCSEo25mhZ6eCT5yckI64zHzdSW2SgJ7iz9bdQ2xtDbHUshu7mvFzsfWEbxv&#10;H5FVCYRmBRDw8BMU6asRPxSITrMdO8u0OFBrhc28HQ5zzpi3uODR70/siWpin2kj+cVDJJ3tJeGZ&#10;QVKf7SHp+Up8T0XjMuyFb4MrI/0+HB325uJBW97y2SOOwZqX6wWUzlq8fsctHFdfx9WSUJBM95uc&#10;EAn63pxMMeVEZTjvVmbxwfpN/Gihw19N1fnRZAd/lSzuH+7m/OPAfv7HQUASZsDf8rX4R4EPH2hp&#10;8ba5Hu9lh3Cx1JmX/OQ8qm3ni91b6RLnFWO0mViNJwjcdQ/OO36PzZbfY/zI7zB5/PfoPfp7tO67&#10;Dc07b0X97tvYef+tbBCobLj3Fp6+91bW3nMrT/3hFtY8cAdr1z7AQ4/dwx0P3M4dD97BAw/+gTB3&#10;G1UQOdRURXiIH9FRwSQlRpKWGkdmWjzZWYmkp8t0egIZqbFkiJtIT4klLTmG1KRolZLiI0gU1xEX&#10;F0JCfCjxsSHEi9NRFBMZRLCfBxXiKJSB9vamGkIDPIkM8ycyMoAocUnRMUFExwURnxBGnGwbGyPb&#10;x4aqpuPjw6TtcJISIlRKkPskQZbFy36U/cXFBEpbvoSKA/P1kmwuJkw1gD412EP3wXQBiMBBwHBS&#10;gcTN8Q8VRJSxj5XxD2X+lOJIWuM40Z4mwVSCtQBv5bfHJOD+X3iIbv6Uyn8uuwkZ5dsR1c+JiBNQ&#10;uRQVXJRveoZVbuRIVRGzXXWqV6ynjyofEYqUIP5/2vtNquNZaXtGgYACEqUrTOZVpQIZVfkf+g0Y&#10;/4aH6lsPkfLth0qyblHAPalyM+Mca6njWn4E/33Qh58P7OZ7yXa/sTbjpQInvs4L4lMnG15Ve4y3&#10;XLYx47CegbADHPLYzjOJWvQOhVDW4MJUqmTAdmrkyX3vb6eNbZMr3heCBRiu2C45YDVnj92suI0Z&#10;ZxyWbHA4IYH6ZCp+Z1JJf7GQzONFEocaST5dJxl5CZkX+8g91UriUjP+kv27LPlg2emLZasbXiNR&#10;uHf54NDsgY0koXZTjpiO2mE4YotBlx1qhfoY1FrieiQBr9FE7OT59ZOkW7vEC8fBDExLPNCJ02OH&#10;3wH2hetiUmqNTa8bbuOuBB0PwudCKJlD/nQWuDHaE8tMjgfnJe4+IwF7QGLUVIoHx4OMySnzx7ow&#10;CL0INyxSggioDaFuMJPY3nByDnoy1FXGwEg3B9sdSD7nT9CFZIJOCwiPpRF3KpX45UzqX2+m4FgU&#10;fn2+2OaKGah3IlMgGNflRvWgIyV91lQM+VEwHE3NYh4pQ+5kTXoQ0uaEa5IZ7n6WWEmMcYk0JCDb&#10;gOAZb5zHHXE94YD9ojWOs1a4zLlKbA9hlWeMFoUdccTl+ZHen0DKxRTc5I91mbXDfdKEiKUgwqYD&#10;yDydxMhCB11xAggjTV45eZTZuX48/WwxC9Ijp9qZ5u44omKdaZouJORQDCnTcVScyyD8mVy8zhUR&#10;e6GI9MVg4ha8aGnzYi7Zgqk4Iz5OcOFydgofeZoxb7Ceby328JOlBh847ecjEzU+9jHieq41X4TY&#10;8GV+Ep/6OvFBQQJ/iw7hF0dbXqmspLGyCitTZ3R0LdB2s2C7gQ5ejm6kS9YTEO1CYLYvSXLhzIPM&#10;MbA0JvygL64JYhdtLNB4eAO+Bno4hPri7SxZg5oakc5GZPRKoBNLG93rifNhH5zkBrU55YLNpA+2&#10;3U5Ez2dIppODm1A/caaewmPdFApIUp8fIPrlIUIv5oqNtsfviD1xR7ypafNgwH4TLyaZ8I/j5bzr&#10;psEpcV9VBRY0x+vzcrIf/6wVePYFcb7Di2di5e+0t+DTEHc+tTflWzk/PwbqyYMZwMfxbnx872ou&#10;P3ivPJjruFZtxbcJtnxrps0PnnbQV8N3TSn0R7sx52/F1b07ecfDjlQBUJTOWoLVHsRx+51Ybb4D&#10;07W3Y/HkHRg8fBs6Ag2tu25hvwKQ+25ly/23sFEAsl7AsvYegYdA5MnVd7DuqdU8/cQDPPnIvTz4&#10;+P3ccdetBDqZi/sYp6o4h41bn0JNaxdmNka4eTviH+wlQT6QWAFBggT3pORIUtMEGqlRZGTEkJEp&#10;QMlYUVq6LJdl6SJlfZooNSWSZAn+sdJGRWmeyqF0NteQEB0kAIoiRdpKUW0nmVi2XLfsuN/aTJcy&#10;TdpS3hDKyUkkOzdRVSrKvFEnLS2GNKVbLiGEmFi550N9VGA7OtArAJHgfaiOk80CDAHIqc7UG05D&#10;4PH/AOQGPETKmIjiQJRgvXhkVOUYFAAoXVf/vwK78qHgbx8L3phXvcUmWpT5JXEWyo8aKr93pXwM&#10;qXxVvyhubLaznvmWKqknjkR5bVn2pXyJvvJB4o32ZJ3y5fvKz8TckPJygQITxY1I+W+ICUCU73vE&#10;LSk/k6L65ucmRG44GJUEGAtSKppXwCIQmVC2lWM4OTjKc739vD0/yPfl6fywcyNfaUpiI7paHMr/&#10;9pXypzgfvrLYwpdG23hz36N8GmXHtMZGWuTezOh2o7HTmZFqd5Ji3dntr4mGks1fiMBzWTLgRQc8&#10;F+1EzqpxDrtlyYgX/HA9nkz5ch5VR1Ipmkinbiaf1MkmqsfbaFjqpGS5k5DReJyHw/A8HYr3sgRN&#10;yaw9D/lh1ewuIHDE/oQXDqccMJ12ZE+DOfsaTNDsMMK7w47Y9gAKeooJkyRjz/7dmLpYscXemN3e&#10;Fmy0OsAWiVd6hVa4N3vimmGOReh+vDrciZ+LJX80kqJsa/KDdHkhzoNPqkp4TwDxc7QJ36a58bqx&#10;Fp846vOGxKqmNCdiUtzZ4+qIVVokZ4ojGIt3pL4kgKaeRNLm0kic8yDpQhrBpw9Kgp5FlCTpiUdj&#10;CB4JV8Wl4JlwTIucccq2Z6jWjL5GE5pKDWlqtiJiOAjvWmcCSk0pawsjKM8b9zgrtCzUcCsqJ7T/&#10;KEWmJhRbGeNaX0OInFO/E76ESPzzFofnOGODj5y/hNMxrDp+TE6uWO7yNk8OTXtQORVMwKgPnrNO&#10;BI+ZcHDMh3PPDfDVlVf447XLPNNexKc5gfz45sucOTlJYZaS0fnLDdNHS6IHRX72FEW74x/pRJ5k&#10;DUfzrKgSB5AxL9n6s1WkSwbhN6lP9LIbpRPulEdr87LlRi4VBDDQHU11rilv6m3h7R1P83WQEVcC&#10;NPih2o1PJw/yeZIXP2UG8oNAgeJUqMnick8Xw0c7JeOpZqJCIJUdwQajfTy8ZjsPPbUTzQN6xIVI&#10;UEj0ITjfjeisIJKiPLCItsYq1g89GysCt2uS4x+Inos7Ng62ONmaURTgQ42tFbmauzlc7kP8QjJZ&#10;Z2KJv+BB8Mlg7Ds8se/yImo2mpLxEloOt1A6XkfSuXZCnz1E1HNDZDzfQfSpDJznHHE5IUBechQY&#10;yY0Qqcebrtr8XO4gttKE8UE/klstcAvbQ42PPjP+JtSOZpB/tppTtRF0y/k972PLBw47+TpEl2tp&#10;Lpysi5AbTocf1XfwjZUW11x0+bOvGX+2MuUnRw+uRabyt5pqnjsoD5OfAMpJnXIHTeIUB6L3JKH7&#10;HsZj+904brsby013CkBux+jR29B+7HbUBRr77rmNHQKTratvZZOU6+67RQWQJ/+wirUP/YGtmx9n&#10;4/pHWLNGnIgA5IH77yDE1VKCzih1FQXsUtuCjoE61nbG+Pg4ERnhR2JMKKnx4khSogQOErhz4sgS&#10;5eTGq5Sbl7AynaMogVyREuAzswQCGdES5KNIFMdQI9d5aWaSnvZ6kiXgp8tyBRCpSh0FCNlyv8k2&#10;WYoyowUQimLIyZJ9ibKk/WyVBDI32k1NVVxQuChM5XzCBSApCdFMDPQxPdTPRHu5OJAkzncKHLpS&#10;OSsQOat6G+smQFa6sE4pA+pK91Zb0m8ORPmNqjnl+xblu5MbwXsFGCtfva/8NMsN3YTGzXVSKl/F&#10;H5N2lgaVb596VR+AKj+PoryWrHwHNVFZwpLSrswr393857Yq2KggMiqlgOw/pPrJE3ErKolzWJke&#10;kGlxEwKsyb4OJvs7VR9DqrrHVO5C4KKCxgpEVN1cMq10w53pOsTbidlc8vHlB2N7vpHym4xwrvqZ&#10;cs1Ak+99/PhHfR5/aSnhr+L+P1d/iq+3r+Gy6S6Wk93oS7ImsMCMkAV/kk5G4LeUTuDRfIwG/DEa&#10;9cS0yRqv0wH4n/LEd95FgpkPIecSJJjFSTxJJlUS1ZQkB9xdbamtiOO4JJ0XDkVxZqSQ/uUKwgbi&#10;sa53w3NBXOp5bzrP59I4lk/toYOkVsYTdFgSnGcl0TnpTeiJWJwFZGbiOowOuVLX4E+Nzh4CNNXR&#10;2b8PU+3dbNy1jbUbd2PmYssBU2P2eZjiVOeHfpgOvr6mhKa641Eix5NkSUqYA5k51sTlODEiSWJ7&#10;XQKNMR5M1GdyoS9VkkobLsU7cUVzDy/vXcfRGj+8k90xiw6gJDeCan9T6gf9yZBjDDniSOJJD9Iu&#10;VkhCXkPyTDoBI4G4j3hhf9SJqJlYQnpSccxxJ7UzgG+L3Pl43UO8tvEu2mI1KPTaz5jmBkZ11zEZ&#10;bkhyWCT2GVI/2hePrlG8Fl5m5mARdfmZWJ/8lJAzHxI5O03ykXiiRozwnXHAe8KTojEPVkXlhOEc&#10;ZSMXzpr0g5ItZxqiH6mFd6Up7t1meLfbcnA8nraJUp6fG+fv31zi22vv8tO3n/LlB6/yzIlFeoa6&#10;cbC0wc7FGkNvW1yUACx/ePB+Ncrs9vHsvm28mONDfn8SGc/k4zEsN8KUFX5zDoSLHS2dMGegwISO&#10;El9aGgLp9jNk+Y5b+NJqN1crg/hSIPSKvwvPSkD5Kc2bryNd+Lk0lB87KzjfXU9vfgxnMpKZL0kg&#10;JDsQQ3cXwoIjsbV3YPNODdTV9dDarYv5AX08bJxwEpehZSY2zd4D3/AwNLT0MLG3w0GI72xpLhAS&#10;kEl20bd2H1HrNEj0MaasO4P2I1XE1LpQNptF81AdKS3xpPYGMzjdItncEQ6dGCfnZBdpp0XnB8h7&#10;po7Ul9vkAiThLI7OeclWHIwr8TNelMVr47t/PaluWmSJ9Z3qdKT3tBcxvXYENNsSPpVEhACkTB6K&#10;tv4AruSH8kuuO2/6qnE10Jif/Mz4Y7M3/10WyDXtnXx/YA+X7/w93z74CD+Y6/CNgxHf2bjwdmEy&#10;TbGuZPnqEW29nUTj7cQYbCBE42H8dt2F5467sBUXYrXmdswevR19kaYAY+8Dv2fX6tvZ9OAtrBNt&#10;EKisE/exRtzJOgHIpo2P8pQA5DEByJ2r7+SWW35HgJMZyk+N19ceZI/GdvT0NbC2MsLDU66zuLt4&#10;AUhyXARpidGkp8aSminB/CY0RHl5ieTlJkgp8JBpZVmWOAmVBAYKTBITw6g8WMDy9CS9Hc3iSsLE&#10;WQggMhUXI1KchgIJZRuBRKZSynbZIgUeqlIAk3mzvriW9NRIUpIjBBihpMWGkiIuKVKONzUhiiPi&#10;QCYFIvM9tZwUOJzrSuRsd5LAI0UlZRBdAYjqp01udGupYCLzy53ZLB0+xNL4iltQfYsiQVt5K+tm&#10;V5LiAFaWKcF+xUEojmVR2UYV2Fd+ol35mnxRCeaDXSwN94jkmEb6OSHt9+YlM9leK3BRBri7WJD1&#10;yrRSqjQi0FE+ZrypEWXZjXXKB46i+f4u5no7mFf2I/tY7GtjWtzNZHs1ow3lzPe1M6d8lT7Qofpy&#10;fVH5ZYDBQ0wrX7+rvkI/xIexWVwzlnvTx5AfnnyEy7fcylc7dgs89vOP5AD+NV3OXxMd+HuwD5+5&#10;6PG2xS6Oma2hscqa0LEAzOdsxOU7EnNKYH6qhJjn2tGvicKg1BWvQi+MkxzRb/XApsmZpPFQPBrE&#10;LTSG49SYjGOGJwYCKktHc+5/ch17tu4mes8GzlcHcnaomM6FChqO5VLWm0bzbDGRja50decx19HA&#10;XFc9Q+0HiZVYk1HjQ89wPl19uXR1xlHfJEGzQ+6pcHM8HnuMxH0HCI31JS47BBdLI3T2arJb4wC/&#10;v+NB1PZpYeFmyQZNNXbr6OEfYoWGPG967vpECBwdwvXwdTPhaFIwL+cov2yQzuGOTNolScyvD6G6&#10;LJgBs30ctdhLb6UH3RJfMrMiMQryJqI5jvAFD3xm7HAasiT2pCTu84VkjdeQMpVK+Kwf0dPOxE9J&#10;ktzhQnifuLUyH1yTfHlb3MxPD9zOhzseJ3+khZyEfC7sVuMt+5284KUpz2MRFsvP4zW8IOUr6Fy8&#10;jvvFbwh54Ws8Bk7h2dFE+FiauDB3kTm+DWboxxzAPU2PVUr3jleqDcEJjmgZ7maf9V780mzlIXXD&#10;I34/3odsiD3nhu8RUyJT1RlODebqGy/yw5ef8vfvv+DyB28Rk5bE7Q+vZfWW7eiK1bIPd+Pc9FGu&#10;vP8KzxUncslUk88OFTM2XUfWUhYeEkDtjlrhOi5Z+bgL7hM2JIxaUd4fTF2qC0eyfXg20p2vPay4&#10;ZnmA712NeOGJh3nTXii95Qmu7FzD+94GdLVm09SWK1ZX4NHbSPHBTNZqH8A7JJqGkiKyJDD4Jwbg&#10;nuyPtrFARMcYHU0z1MRx6KjpoLlTi/16xmzR0sE7NIxgPz8sNu4gw8+Xw04OdMmNURATQqkEhOpS&#10;ObaSWGqq02joK2NBHqSW8hT6+vKYmmnluNLFMN7N4EwflWeHSJ8/SOGZStIvtpD5epNYTV8cpk1w&#10;FeflLnI96YNmliVr9m1i056nCPI0orDPl4ZzPhw8Ixeq2YnQHn8KZ5IYrw/ly+xg/ic9im/cjbju&#10;vo2X/LUYGnbhWpwR17bv5GddTT6+6zY+vu8BLj/yCN/u38yHzs40B9pR7m/B4TAP5h0MKbCXB0sA&#10;EnrgcQLU7sVDAGInALHZcCdmT92BvjiQ/Q/cxu77RQKQzeJA1j34OzbceytP/+E2nhRnsv6xu9ks&#10;DmT9pkdZ8/RD3HrnLaxatQoPW305B70011Wze/92tAUgFtbGOHna/9aFlRgvAIkXB5KkdE8pDkCB&#10;gzgDCepKgM+TgJ8rEMlWSQCiOBRV4JeHWAGIOITKg/kcm54SByIASRCAyHlRlC31VFAQ2GRLe4oU&#10;eCi6CQ9FWQpkBBwZqXIcKREq15EUH0xiXDDJApBEAYjSTZGSHM3RoT4meto4Up/Nmc40AYhApFtg&#10;Ie7jXFea6s0s1c+7K+MfAhila0sFFll/rDODYz1lLPXWSxAuZKajiqW+epb66yRA16pKRcf660WN&#10;LA+I+htYljrH+hqY765iXpKk6WZxXJ0HWewoFigVy3SpSgui5bYiRosiOVqRKOsPMtWYz3xLgUqT&#10;dVkstBay2FokZT5zzbnMteYx3y7rRbNtSln8m+akrfn2EmlHJNssthaothurTJZt85htkYAr87Nt&#10;+czIusXmfBaacplqzZVlRbwVEcl3mppcWbeaT++5h08ffphfdXS4bm7NZbv9XJj1ZiDFlAv5buQV&#10;GRI54YHbjC2W85aYTpljP+NIyrEYko7n4rFQQvS5DkJnarCoiMQl1gnvXEn6UsywSrQkONeDA86m&#10;bNXZy9PbdvLUjj08sGYr+yy0MAky4bEdm7DU3o+hzR78w2zJrQ9jZDGbhrJIDo+VktMaTZ4E7JoS&#10;D+oOJVItwbwuypuqYFuay2LpLYplOD+B0fR4hiLEEXk5Y6+ri4eZDeFp4cSaGmHxxEZsbIxw9/dn&#10;1b2P89iDTxMbEkRCVjRPqW/HMyMMA0tDtK0OYJ/miIs4jKxoPw4Hu/CuxMT3nKxYdLTgYx97RiuC&#10;qCjwo7Q+irq8YBoSnegfTSN7xB/7eGuBkDPhQ+F4jloTOxpI6nw2DpN9uM31EnMkGJ+xMNymqiTG&#10;DBGaFodTTgSrNTbz9K4DNPo68p2pGmNhceg+fx2rY19SXdLI2awQKrsHsTl/nQMXv8Zm6n20z32D&#10;ycWrOJ7+kOy8AtIT9QkdEpdyzpFgcT4OSXpUlNiRnOeLloMuqwpKA2nuySUwzQc7T1MsHEwJ87Wk&#10;21uHqlwX2sayiewRiCzaEbUsgaDWlPKBbPrnarnw4gQff/4OtUMtHLC14eFt20ivTSe7qYJjJ5f4&#10;/tpH/PTJi/z40hLvnunng7k+Rg9F01bvQnfAHpJ6TLGakqzjsDVOwxa4TFoT025NfYklHy8U856j&#10;jurXJ380VOctyYivSRD6ykVfXIgrX8pN3lefRK9c7J7KBIFIPu5imc1c7AgRYuckxBPu50+AmztP&#10;PLSBxx5Zh7GXLTtNtXD09xL3YYW1iSn6OmZoa5tjq23G/t0H2LVpH/q7dTB7aAeumw/g5GCPno0O&#10;kTlujB2K5cx4NV3jdaQ1xNBe7c3xzhKGa4s5XHWQwYZSygpTyGrNIG0gjZChTPwO5xG3lE/JKzm4&#10;LvljOmON+5IDnooNvxiCY5Mjj+9Zz12Pb8LASZdEyYzyBx04eMSGyC4LbCMMCYuwIjvVmpdbQ7lY&#10;b0F9kTYJ9juoCd3C/IGH+SYzlJ/lAbuss5Mr997H5/c+yDcWRhzsCiBoIIisXDeqPHT52MSA8w5m&#10;JOhvIELnSQLVV+Opdh/22+/CesudmK67HePHb0dXALLzvlvYcf/tbBM3skmkjIE8ccetPPGHVWx6&#10;4h52bV/DVtGmzY/x4IN3c6sAxM7iADOHu+mor2Gv+lYO6KphZqWPnasl3uIgg+X6KQPaqbERpMdF&#10;kikQyUiWoJ8qgT5dArzAJEcAoAT5m11XSpktAT9L6fKSMlECfWVp3m8OJCU+lPTkcDLToqSNaJWz&#10;SBepoKRsmy7tiRRoZEgdBRppAo30xHAyFCWESxshJMbKgx8rgIsJJi4qUADiR0piFJNDPRxpO0h/&#10;USjHmhI4L3C40JUkznelG+ucAOOc8tPuSrdVuzI2Isu60lVSBtrn6uJZaExnvDyKiYoo5htkWVMK&#10;c40pzDelqrQgyxYbkphvTJK6ygeIiczLva2qW5/AdHW0zMexWB/PUkOcSgv1MSzUxTBbHclCTQSL&#10;tVFMV8WyWCcgqY2VZbL+RqnMz0s5r5R1cSJZLpqriWO2Jp7ZugRmZZ9zyjHI8c7XyPraBOZE8/XJ&#10;ckzJzNRK3VpZJ3XnZZtpqTNbE81SleynKlqOM46ztRl85+fBVw89KPfh/VxXU+e63HN/kuuy4GZN&#10;Wrsbbv1OOI3bYDftismUMRaTJpgcNsNRAJJwIoWM5RrijxURIBmv81ASQYPRkrxmE9QRSWW8MV0p&#10;VgRLJq/rpIdLjh/xjXHs0trBVrW9PPDIFh7YsI21WnswCzUnOtcCrzJr7HKNcc6QZzzdCp8aL3Ib&#10;/WmqC6euOJqE/CD8A+zJSvKnQ1zoyMEIwvKcSamLwtPPldQdBxjYrkWkhz8HUyVZETiERniQLMmo&#10;8qV3TrIcg7Mtmzfu5qG1m7EwNUbXShPTCBvWG2qj62PO45s3cs8fHsbZ2orW3GRqxd2e9bLjeqwX&#10;Hz/9MF9ufYJv3Qx4TVz7e0utdLcmkVEZgPdRBxzk3PiMOWPo5Yi5JIO9tfa8fCiF5r444ts7iBuo&#10;xrOvCYfhSZwnXsBgYFGS53JJdCslmdbjaU11rHPSyBuYIGbqFRwW3sZ77lX8j71CwtR5/E++j8eJ&#10;j3A//g4uy6/heHSJCHGXyUOlRNZaEz/rSKTEq6jDliR3xZBT6k9PgBbZAVZYStK7qiQvkJg4DwKi&#10;XLBzMpYTm01nogcXzXZT469DZrYdiaXGhHWaECwBPnjZAf8FR6KXvUhqiRTLV0B0Yxq++dEYBNpQ&#10;PlhNTF461c0l/Onqh/z67Yd8Lm7kZS83Xtu9hzNrH+cZj72c0FjP6UBDaivF2RyWAxxzIm7UUbIP&#10;J+qm3RjvcWbaYzsfPv4Q32/bwA+B5rwlJ/m7WD9+8DDnvzub+LTxIPMVMYyUxZEQ6C4Xag+WNq7E&#10;BQWzf8de9NUMCHdwpbQwA7e0IDZY6rHGZB97XIzYIRlyd1MVSXHJRAQGcaSpnoqsbDxMbQg6YEyI&#10;nQseLu5Y6+uz++ktOBkakODvSrSHA74uclHDXBjuzaNeHnQ3d1309PbjHOeKd7ApCZmeFHfKjRbj&#10;SlR3PLXLeaSeKMP7nEBEzpvVrDmOclEcj7kScM6XgL4wHtXawkPbnmLd/t24RhrSOOxDVKo5pQ12&#10;tC6LTU/Sxrv0gNwE7kSPO5Bab8YLxSYcDrJkNNSML6Kc+dxYl8/vupUf1z7KVyG+DJV50t0YQG5X&#10;FMnRxow4HuCwnQ7xJhuJ0n6CII2H8FZ7AKed9+Cw6fdYPHUrRo/fit7q29h3z61sF5BsU7qxBCBr&#10;7v2dwEPKP/yOrU/cx7aNj7L2qQdYt/4hNmx6godW34OTlQ7TowKQxlp0DuzGSM6JmZku1nYm+HiJ&#10;owryJDpSsrnYEIGIPIwJERLExQkkCRySom8E+5UyUwn4ChCU+VSljCU9LYZkAUZlSa4KIP2dLSTH&#10;BJEpAMlKEyAJHLIUWMg2v0m2yUqTfaTIvXpDqYlhpMUp3VVyHHEhJCtvfCkAiQ4gSVxSQlQQkQKQ&#10;DHFKM4M9TDQXMFMVycm2FM6L67goALnYnSYwEQei6spSBtOTpVQcSrrAJUP1s9nKmMi8AGC+PoWl&#10;piSWW5JZbk5lqVnmVVKmU2WZsjyJJVm/JKVqWtYvyvLFFmV+ZfmSUq9JJJBRtNSQIPCJk2MLZa4q&#10;XLWvY7KfJVm3KGBaak77rVxWKX1lXrTcKGVDqoBL6sjzu9ScIfvLkPZTWG4QCAk0FmR6XkC3IOtV&#10;kvoLdXJcigQsy1LONSh/RzqvlKfxhrjAn9Mi+GnXdq6IA/l241a+c9XndIoj2Y2h2B52w/yIFcaH&#10;DbAYEdch8NCZNCR4yoWahUiS+xMI6c4hca6EmEo/ArNdiBgOxTrLDAN/Q/y9zYmw1kVXby92Lnq4&#10;B1rh6eNOwC5NNDdsR33nbrbu2CFJsBnBMU6YRZqiZqOOre0BNO00eVqy8D2uhux12IuhuSa2HhbY&#10;BNigoafNpiefwslYkq7cMGx8zNhrqC9ONIJWLROW3a2Z6M5kRoBZnB5JfkIMhXqGmO3cSbncS40x&#10;/oSIQzC1tKQyN0WSp32yD3022Wqx1mQv1gm+xId6k+XggfteQzS37sfb250jmVF8kObNj5YH+Frc&#10;0qL2o+J2JWkfdaNw3pe4MRviR+wJEdhmljtxQE2LSXmOKPHlq3Aj3nExZ0ZcUXNMFrENXUS1dhBU&#10;Vk5lQggnuwvYHWyOerCHnL8o4rsECr3jJB9ZlHg7T+TQNEGHTxA5MEPU8BIpI0dJby0hfjCcpDlP&#10;ghedCDpuRcScNXFt4noqLInIsSY3RIcLpjsYjfejd7CRVdnlPgT4WNISHUuUqTb1hXFUF4SzHGTM&#10;8XwbWrrcaRkNJb5Kn9JOR7ranMkfccKvNRg3VfdQELZZPqh7W2AQ5ER0fyZV47XkVWdw6cpb/Dzc&#10;xps6Yl/vuI83HniMlx4R4iZ489poLq3622gQqxnrpEZziwPn84x5OXAXLyQa8WquDSdLtXht18N8&#10;vn8j75akclFjGz/a6/FnM3U+K0nj1/4OlmuziAv1Z/MBHTaq6+Np70mMpzPRPi50ZIXy8lwnH338&#10;CppOltz69BqCksNIKUiTQBbOO8+dor68iJbacp5fnqSiOIfy3GzCXGxJEqtZVVFEn1j1wpJ49lsY&#10;sE57O1sMDrBHMhwTyawdJNuIEtvbeiSR0uE0Mo4m0XeilIB0HzpbI3hfMqhztR50plmROpBB9WQC&#10;YWcysD8ptnRRnNeiPQ7L7nicDcCsxp6dnvrscjVit7UGJnLzmUhGn9/gRFm/FbkdboQITEoGvVks&#10;NaF33o0pAfhwUjxdCQ5cy/Dkzy4m/Lz5Kf4imcz3Bnu5vG8/E2KFw45EEZXvSq6zOtk2O0gVgMTq&#10;rSVE41F8d9+P5w4J/tvuUI2FmD95GwYP3Y7awwKOhwUgMr1l9S08ef8q1fjHk3+4hbWP3MUjj9/N&#10;H2TdHx69kzsf+T133/N71ceEys9/t7XUoa2jhrGcKxNzPSzsTXEX8Ab5uRMR4kNctGT6EryTRWlx&#10;YaTHh5MuTiAjOZJ0VZBXupcEIAo4pMxKEtcgSk2OIikmhIrCTI7NTjDQ2aoK+JnyEGcpLkQyyCxp&#10;IytJypQVt5GquA1pMy0p/DclJ4SSEhssEAsWmK04jzhRbJS/BI0gYqICCA7xljoRTA/0MyMAma8O&#10;57TiLCSQPNOdzAVxIApMbgLkrCw7c2NwXQWZ7nTV9LIE4CUJ0go4lsWZLrfKsUt5XClbMlYk88fa&#10;MllqS2e57ea81FUp87ftlltWpGxzXJEE7iUJ9MfETcyLE5kXB3GsJVUk+2yRfbYqkjZFS8pX8a3K&#10;MazMq4AidZR6KohJeUyWHVPgcmN+SdpabpJS+Rv+Q4vijJYkcTomAJmV9coxvSEO8X1tHb7T2Mdf&#10;dPby45Yn+NVEi79lhjEqAc96zBvDoxY4HXXBfNQGkyFjzEbFeUxYU3g0lIbhTNLKgonMDZDkK5O6&#10;qjAq5LlJHg/DLdeKHWaa7HU1wDTdGq9yX6IrkogTV+hiZoTFkxuxN9SgvjmWkpwgOtzdCd+0gS3q&#10;GqzfuANdg/3scdJnu0DjgIMlhj5W6PrZYp/pTuJ0LF4d3pimuLBTnr1NW7djpqOHzpYt6G7cjt49&#10;GwjUNaVcYslYWYTcC8nkCzB87WxJlKQ1PiiA2owgKpN8CPNwZKI2ldgwL3x8nXGO8uLubTvYIPs/&#10;1JTJz6MdvFFfRY+dJNqG4pDsHQi0sCXOyIEEXWv6Ui15q9CQF9P0eTV4B8+F7WG011vaO0CB7jb8&#10;tY3wsjXl81BxdYn2fOphwuuPP8nLavtolniVnhOCW6wnjcWRfP58m+r82Inzb0ty4dskb14pzsA/&#10;LQOPrBiCE/2JyIiQ+RAC43xJlPuoYCyV3Lkwgo7YkzdqS2uzCUUNriRX61Lc7UlrjwczxU6cCzLi&#10;UEU8vW3lrDKw2MXJynQG/X3w2LuZkFgz4jO8yJBMeq4hnpGxHCamyhno8KW/0pbeQoFJjA8b9xnx&#10;0GPb0TLWIq4ujUfVd7PRSEtsohvJw0m8/ekLXHjrJFcaC7mydSvvmevwdYwHf6kv5G/j1bzaX0t7&#10;mAO5lnJS1q3l1e4Srkkwfu7W2/lozybekyz6LcstTBZYMtQQxpjY5ufzwvkq1Z/Pcnw53pXFRGMB&#10;TkY27NmgydbdBpjbWXO4MYd5yaS65EJOVAbx4lQLkzPjPL1Lg60CmeHhHppqyinJy+KN589wbGaM&#10;1y+c4K1nzkqASiYvM4/AIH+qyjJIDA7BRZxIsAAqqyqFxO5EAiWbd2wVFzAVTXiJH85iza39DQgU&#10;ULhVuZLWEkJYrg8hvrYUB1qSq7OLKGcTTB10yPe3JPpUoQAkEqcZR2zmxFbPOGC/5ILXaR+c6+yw&#10;Mt2Nnr4WFuJenINtsXY3wjnGkKQKF1Lag2kc8OdKgy9vic0dKUmmM9Cb5+O9eMdSi+/k/P/NeD//&#10;bWfMZTN9elJdiKn3ILjai+QyPzI9DpBpvZ0U0y3EGKwn+MBj+IoD8RQH4rj5Tuw23on5mtvRf+g2&#10;NO4TB7L6VrY+eCubHriFp+77HWvu/h1PisNZfd9t3PP4naI/cIs4k1XKB4WrVuFmqa/6Grm1tZ4D&#10;AhA9HXWMTXUwszWW82SLr48jwcECkQh/YmOC5T5SAri4AHEVqfECEoFIemIEqeJM0pIEJAKMdFGG&#10;Ao9ExTmEi0sIpLxAgu3UUYa6WkhUvl5PClMpXbZRts8UiGQKRJQyTaCidFelK65D9pMibkOR4j5S&#10;lO4qBRjSZlSUH1ERvsQq35NImyEhXqQq34EoX3cLQJRuorNdmQIKxXkki8sQp6HqqlJch4BDpRQu&#10;HJJE51AaF3oEILJecQNKkFe+Sl+BQ6YKHicEDIqOK7C4oeMyr4BDKVeUpZICF2W7FbCkq3RCdFIB&#10;gRLIle6t2mgBVYoKAstK4G9Jl22lruxXAcoxFTxkWrZRLfsPrdRXwJMqUJJlIuW4VJARoBxTICV/&#10;xzEBx7JImVe63Va63gQoiitqTeHFsngu2VjyNzsz/ql8s2S2jw9NdRnM9SKvWYAwlEbxRBqJI34E&#10;jHngNOiMd58Teb2RxEmdgjwPchIC8SoKJ7TCjbrFFGJmwwls98NRklWrdEfcZh1wG4nGfzRFAlou&#10;aW4SfK0k+G/dSXy0J4UJiWhu3InOmm2ob9qNg4sxHuFmGEXY4JkVRN5wAe6yHwt5No18zbGPl+e7&#10;2JuckUyi25JJFDDVNOdSX51MibiN5AB/3PVN0d4oSaPaAaJdLGnOS8bD3xu/gADCvL3pKozmcHkk&#10;TbkRDFTGkhnrTlyILxHiYLboGPLonj1kpYZJ0lHIxY4Cvhbn+GusBxcbsxmtTSfIN4g7bl+DrZYR&#10;s3omXNFX443Vd/GtJEs/vHicdImxSeKsBny88JTzWmG3j0ul0VxvjOTn7HjezUhmNM+L7pY4mpsT&#10;yOsO42RTOCPVcXwylMB/9WXw151P07t9N9s26eItrq06O4TpyggGC/0ZyHehry2M1o4Iyio8KSt2&#10;Z7rGiWNZFvTnONLbZE1tpRc1ZZ4sdcZTJglrSq48O6l2rKpydqJJbE6inz3Z4eb09MhDmOpKVa4f&#10;z0+2clZ2/nK7WNqSIOYLvDgrpD7ZWcouI2ue2LMTbX1dbCN80PE1Q8PBiJDCWGLr/Hn37TN8efU9&#10;PvvoJa6UZHK1LoZfhFpXa6K4UhbKq8fG+OiZKc4nBjGzcwsXJWhcigrjuUce4pm19/Peg3fyNyt1&#10;LrXFcrDUi/rBHAYk43opxYGfK9JoigtHfb2aBLjN6O8zZIeWFfreLpTnpNBdkk5jaSIjhZGcHumk&#10;vCYfXTtLfMPCqW+oZqyni+NHxhhqaqGzqp62skrKsnMlsIXj7u9FQmYSoYnB4gIs2GtlSbhkshkF&#10;Enzq44XGcQRneuGS5IBJmDV2Sc7ssdRki6UG21000A7UxaXYEvtkE1w9tNi05gnuX7+ZJzdswtPD&#10;jOSjCUQup+C5HIzrsjNeC67YztrhKJbR/3gogVk2OOzexQ7JOBzEGeZKYO3LTWa4NIictkD6Hfdy&#10;QW7+swLm0wPZvBSixbva6zm7djWvrH+IL+338Q9XR2YqcwhJsiIt04bMQm8yo6zIkxuvwHIX8cZb&#10;CVcAovU4PntX47nrPpy33o29MpD+5K3oPnIbewQeOx+8ne0CEMWBbHrgVp4SB7JGHMhDD4jzUFzH&#10;I+I+BCarH7iTB++8Aw8bfaaGuzjU2Yy2rhq6egpAtDG1McTe2RJvTzsCA10ICvYmMiqIWAneCRLI&#10;FTeSIi5E6dZKFUdyU2nKv+5UuRMFKrJeAUhMIGX5EtymJxg+1EZ8pC9pYtlTE+X6KOMZUidNYJKW&#10;oDibFSndVAo8VIpbcR8KPJKkjI1SJBCJ9CNG+Z8K4f5EhfuqAJIk6472tYvTKxSARAooMrnQK3AQ&#10;aKgA8h9a6boS5yHwuNiTIfWyBTZZElwTVd1XSnA+8f/AQdSuAGJl+v+ByP/PadGNZcc7ZLuObGlP&#10;SnEAiwIQxYEowf24gEPlWBSnomyrcjkrjkIB14qUtpT1/25fkbKdqr48Z4qWm9JZbBSA3IDIsuJw&#10;FBgq3VyKE5HpRaW7TJYrYzdTLcm8cKicv8pz9IOVBm+qr+PiQ/dzWn8DyxKkR2eymBwppqY8isNl&#10;9syUuFBzMJSRbC9yJZkMi7KTZMmZ8PpgMsbjCJtVfnwwQhxCCDby3LtXhxFwMo6AxUxyl/OpKE9F&#10;20Aff3NL4vbqEmxoiKG9NSbidoskSbHxFkAEuuIY5IJduCtWwZ5YhLkRXBaLVbgtXtkB2EQ44pfq&#10;TczBMPwkcc6pSqWuvZyimlzS0+R5E6DMNqbTmRdNqsSGIFtbPI2MMBc3sGf3AdR37sXb1JoMH2/y&#10;g70ojwyiMSVU1dXlFxiOgYMn+22cCJQEZbopm5mWfM62VnC+IIYmiVXllUWYmVlx7+/W8vTdG9Bc&#10;u4mc3Zp8LM7g760FvFtZwogklB9Y6PNrZQrnBFTVAeZcL8vmr6WSqMs5/6A8kfddLTiXE8yhg4Fk&#10;CwyOCGxfKbShV2LAc3FeDFvqoK2nzZ079hGX4k+fwKP/YJwYggD6ctzoy/ZmpCCIwbxAjhSGcaI8&#10;hKVIXY5mGDOUZsPZUh/6i61593QPZ5tzSE11Y2y8gFVfl0VyqDCcl8XG/Fke8Le7EsW62PPsoSD+&#10;+Gol70rQmi2y5x9vn+e1hhxe8d5OjZcVanYWeNdFECoHss1Gg/3uFsSUphNZKjfV0WY+em6Bf/z8&#10;KX95/gLXXr/IF+NNfCU28L06J95p9uOc3EhfHOnkFQkw5x9ZzZG9W1nOD2VwzxO8vPYRPl63gZ/V&#10;n+afiX68fCiBysPBlHZ6ULPjSd5c/RhzevupNNNi1liHUEMb1umZoh/giKmaHMv6jehtP4DOTgno&#10;WgYY+zqyW8+AR5/azZNP75Fs5QAHduugs0tPbgQ77HTtSAqMZn58lHMnJsWdxJGZGSHWLhhLgatF&#10;mB3e+e6kN0lmWx6ruiEdYn3Q87fBTm74gMxQLP3sWKO+D11TLZwcdDEO0cWvxBqjAGPU3Uyw9LZi&#10;k5Yaa7V2kSDZWtjxVCLPJuEy44LvMQ8cFq1xPeOO50I4FmbqlAg8IuqdiSrz5rVIdxYtd1LneICj&#10;u57kGcutTMTaSCZgxFuZ2ny7ay0v3fJ7nrPZx9sC8M+2qHPIx4iIBGsy/Y0pCDMmL8yUHHvlfxzv&#10;IsZiB+FGG1UA8ReA+Ox+ALcd92C/5U4s1/8e3cdvY6+4kO0P3sZmcR9bBCLKa7xP3S0SiDzywG3c&#10;Js7jFnEkt/x+FQ/dcSuP3XYrDiYaTAx1iFttRV9PDX3JpEzMDmBirYOdowleHjYEiLUPCvQgJFQs&#10;f3gAMVGBkjkGSTBX3EEoyZJ13QRIyo1lynSyKEmm48UtlIkDOTYjAOlpJ05cQ2q8sk2wAEK2E4Ck&#10;CEwUgCiwUOChSAWNG1LGTeKjZd/R4oQEEjHKB44CjegwH6LkuCJFQUGexMs65ReHlbegFiTxURzI&#10;xd4MnhV3oQyiK7ogwFiZFrAo8BA925vFM/15nJcMeaEhUTVucUKC8CnJ6E8qALgRxFdciEDgRiBX&#10;4HBCgYqy/iY8/gM6J2W5Uv9kZw4nOrNXAKS4hIZ45gRwNwGi2lZxLkqbSleXuIzj4jxOKPOqZSvT&#10;yv5VdW4cz29dY0obKoAo8JBtmwV+Ao1jAg1Fx0XLyliLCo7JK11byviIHMsFcWufqxvyfmIgr6QF&#10;8PKqB/hgw6O8U2RCaYE1B8uC6A815PVgfZ6T5+pCciBDEbZUlAXjl+lMfkEaURl+BHXF4HskALdF&#10;dyKnlV+09ce7PoGUgSQGJWZVONiwURItdXsdPORZmdivT36YPXqJ1ji7mOFso8U+Dyt0XN3QtjYn&#10;NjMK51BPjFwFABLg/XLCsY5wwz3LD6/cIHwKg3DPFdcvwdbIRZyy3G9t9bkMVSUwVhGl+kn12YYY&#10;JsTxjVTF0lsawaGCMOoSggiysMF8jz5m6kbo7tRCd7s6uzfv48mN+7l37To2aezC1McaPSN9tNW0&#10;Mdyqg+7areg8vB2Lx3Zgd8cjFKzbwlGNfXSYa2K8bQcHdqlRleDHeIof74tb+B+JO98WevJNqg0X&#10;go25WujKL/FevF4RyzfG2/j5/ru5rL2DkzEeTAlQjpR5cb7EiMkQayr9XAjPi6C9ORMvOQeW9laM&#10;VScxUJMqf0cAAxWhjJeE80VTIZe7crnamcmfAyx5y2kjZwO0ebk2m+dynbhY5MBfX27j0kQinQ0m&#10;nJkvY9WHzlr8eaCEj8Umfb16LeeibDnc4sBHU9F8cfog38zX81ZPEReX2zgyXkG2/AE6dsoAkQFD&#10;/YVkFXgSVBxGcEYSOw31GJ2b5KV3zrHQU8Ffuhv5U3QY1zJzuNZRzJWmXD6stOdLsUc/yfwbe/fx&#10;kWQNx/do8EKoA681i62KNeMZdy1+kZvqWqgtf88K5+3eEqLSXGl8IYPDWSZM3/MAr4dZ8PaJRF4V&#10;qHgb6bDOXIvAdKH8zt2cX7+d2sAgkoMk846LIT47iqd01NA2saYgq5i8jCzVO/gvnJrl5fPLnF6e&#10;kL+tm8HRZkLjJHjEeVNQmYRvsi/6nubYhtuTKNa0VB6svPo03OWimkU7YRToIA7Eh4LWIjLK4zGV&#10;G3i/mwEbtj7NHgttzCIM8Yp246k9O3hw6xYe3LiLJ3fsZdO+3WhH2hMg2UTGYcmw5n3wOuOB+0kn&#10;3I77Y3jQCq99Oxlx2EZVjRn+eTZUB1nQ7abNmMsG3k0y4XieGc8abeP9p/7A+0/czRcaW/gwz4qP&#10;Cp25lufOoJ8ucRZPkeelSZHLPgod9pJtu4NE211ECYwUgIRoP4H/vofw3L0ap513Y7Pldmw2KV+k&#10;34Le/bexa/VtbBR4bH7wFjYKSJ4WaDx11+94fPUd3PXAHdz34L3cv/puVt9xG/etWoWN4T4mh7sZ&#10;7mpHX1sZRFfD1Hg/5la6ODqY4OFqjZ+PEyGB7oRKhh8sgTpcsn6lC2kFIkq3kkBD+eBQ3IgyPqKS&#10;TCeLEmR5TLgfhdmSDU+PM9zbLvMrAElTQSRE5SqU7zlU3WL/AY4kZdwlKkAFjyQp4wQeMVEiyRij&#10;IwQmod4CDy8iQzyJUI5NskkFLodlH1M3AHK+O0cAkimAEJCIy1iBxorzWFEqz8j8s+I+nhso5GJf&#10;gQogqnEKCcCnFBeiBGcJ0icUGIhOSqC/Of2fUgV0xQkojuCGVgAi61QO5IYUgDQmsCgO/1iDBHel&#10;rtRTdZXd2JcCgGPNEvyVLiql20pKlZRtxWWsQGNlf8cFGorDOKHUV477NynuI0kgJUBU/U0KQJT/&#10;eSLuQxyIqitLyvMNeVyriuLNHFM+bfPhktEWPnr6Pi49dg/PazzB6WJb3suz50OffVwRh/LZ3nX0&#10;SOY/WebLtDiGFF0jPItCcJgJwOWEN14n3Ak57kdyXxYZ+cnUa0nMeOxxxnZo8tjWfTy8cR37pTyj&#10;Z018mBl7fQ3Yo7YPOw9nrOSe2mhnSEByGHkHcwlOjcI2wAubME88c/wIK47AxM8cr9QA/CT79ijy&#10;RdPbAsswD1VCmFWWTlVdFi21yQzWKCCJEcUyWhEvZTQTFeFMV4UxXuEv88GMlITRIRl8fXIw0V6u&#10;OPi6o2nmyFMaarhHuxMXG0mhdwBNaprM7VXj7MOP8oW+Nt/77ucX5y1cLtXkg2P2jM070BRthteu&#10;XegITOJ8nLk4VMF3cu3e99Ph41gNFg9bMpKnwwfh+vxV3NSVp9by+Y71/DEzgG9bcviqxpN3Sy25&#10;kB/JM0UJvBcVLgbBmrfcLQmxdsI7zZvKmQLqhzPpkuv1XE0K9Dfwr7pU/pbkzPf7nuSTx2/nI/Ud&#10;XO3K5t00O66kOfHNUgk/TKawUGvHSF2QOJAIS67mR/C2WLV3zdXoCtJiZjiWNwajuBinzpcRpvzJ&#10;Q4M32qPwlh1tdTRmr6sj5rnedPUX8+LUoGTakbzz8Qu4B/tQcrCcX378ksWpFj6ND+KvclP8IkT/&#10;a3Y4fxpu5KuREr5rD+eqtyUv3HEXL27cxHt25pxJ96EhV05eqZAu153JZE+KvRwpNDPD9KEnSd+0&#10;kcVsN44MREiWE0ZFhZ1k8l5MDcXQEuRKYpI75sG2fOHnzh89HDlaLTd0TRjv1hQz3l+DUZAjA11d&#10;PHvymOor3euX3+Grj17lnVee4fmLJzh/ZpGjY320tpTS1V1Ejtg7v1QJPLnxROUEEVDqT7SA0iHA&#10;Hgs/e1xSfHBM8sQlMwhtGzO8JUjZxrjhE2aDhY0uj0iGYbN7JxWS8eiJ/Vy7YQuPPbGBnfv3s1N9&#10;F1r6upjb2lBbF41rnVjsYYFSjxsGTbYYjwegmeVEQ4QNL0bqU9VqR2OnL+cTdHgnUZNjcbaMhRjy&#10;wdN3872nOlfDLbluq86V4O28HPk0Xz0TR12wAUk6D5Ftt5VCuX7ZznvIst1KusV2Ys12EGawkdAD&#10;a/BTvkjf+xAuu+7BYevt2IoLMVlzOzriQHY99Hs2Kl+ir76FdfeuYv19t7D+3ltZ99i9/OHeO7jj&#10;D3dw9113cNttv+N3AhAr4wPiQA6JM+jAwGCfSAMjE8WB6GEjAHFxs8HL2x5/P0cVRMJC/QgVIEQo&#10;XUcS4JWfJUmKEvBHikuQwJ4aLVBQgCJlUnTobwApVgAyowCkg6gwX4FGoDgVqa+4C+VbDoFJ8g1w&#10;pMQGCZCk3RsAUcZMFMWr4OEn8AgkSum2EnhESHamACRc3EegKEoAMip/y0xLiTww8jwcyuOZvmxx&#10;IFkqkFzsWdGFQxkqkCgO5BkBy3O9ubwwXMqz/SXM1yey0CgBt1kCcJsEYqUrSRWsb2b7K7oJjn93&#10;HyljESvTqsCuSKCiGkdpFziI+1DVl4C/VB/H3H90YalchWSbqrEM2U5xDwoUFCkgU3RCoKKs+3eX&#10;lbStDIirHIY4JgU6v8EjUZSgkuJ2lhsSVFBcVN7iEoCsKJFFcQjLbTlcfq2Q1zJ3cilwO9847eL7&#10;YEt+jTSTIHcbp910WKiI5Jq/IV898QCf2h5gqiuKZ2KsmIy2wzbBAYN+P4z6HTBsssPpSChmjTYU&#10;1EeSHhvOWVNDPnpiDUe0dVi7eSf3r12Pm6EZC+6upOjvZ+NONQz0DInMiUcvygOXEH9SchNJK0sm&#10;NDsCQ28njCVeBB4MJ6xA3L6fM8Z+lsRWRmEf74ZFiDNmIY7E5ceSkBxERU0GTU15dDeKG6mOY7w8&#10;jNHyaA4fjGDsYAjj4pyOFvlzpCSAw6VBogBmZFlnYTih4q4cQ30x8bEluyiWixV5DBdFy/kN5Jsk&#10;D/5mYcgvVXn8uTOKL+2e4r1hR6Zes+birC2U+/JziQvLjlrkP7kGy/sfJMrWmhI3B0aCrDkdb0tf&#10;kTFVxaZyLSL5siudH/Nc+e9CD34SOH9Z6salhjg+b83n27xgvpVYev3eP3BZX5MweQ4eM9XAJs+b&#10;wupEBksCOVEaxVsCmkt16byeG8w37gZ8u/Z2/pIVyf9OFfCTlxpfeWrweqQ2H+Za8XpvPOWx2qy6&#10;FKrG6aE0jnZH8l6DFZ8MR/HKcjbvn0zn24i9fGe6je92PsH33vq81hqBuZce9+/dw5NWu/GriuTn&#10;P35KXX89C6cn+fKLt2joquHyx+/yxZuneC3SnL/GuPKrmyk/hir/abCT78+N80NfLT97u/HBjsd5&#10;48nHef2+BzmW40lTbRg1qX4c8hB6y40RIiduUHMrHyc58S8fdf6suYY3XAxV78l7JjvjlO5KhWQv&#10;F3JjqMsKwCzKkbn8FP7SWcVsfR7PJnjyYXURFeX5bNTVJTcnn4GedjqbKvnyo9f5+J0X+fj9t7j8&#10;wRu8evEkrwtIXjxxlPaKdMrlBgxOD6GsIpXy2gRKqmOxDHLC0Mue5NpU/LKDcU0MwtHfmzgJWhn5&#10;idj7+BKc5E9wlBvWsr89968nXP0AmSkSwASQ9nrqWK/ZSrCDLQWZ6dh72eASa4RFggU6qeY4FYil&#10;LpLsp9Md3+Y4oo+XUzAaRMmAO22lNsy47+JIwG4G8h3ozjHg/VhdsbA+fLQk9jbIjFc1nmImZgez&#10;ApxUnUfJNFhPnvV2CuUhzrHfTrrNFpItthJvup0I3fWE7n8cX7UH8dz7MK577sNxy20CkTsxfur3&#10;aInzUH/4TtUg+oaHbuXpBwQcd4sLuUv02F2sXnsXt9658mu8t9z+O1bd8jvMDTWYEAcy2N+Foakm&#10;hmaamJhpYW6pg429IS4uFnh52OLj5SAQcSEgwF31kyHKmIMCkShlcF3AESNBXXEGsUr3VmQASeIQ&#10;EgUsqh9UDPMXBykBS+VAOlVvdSmv3yYKRBT3odRTvuVYeS1XAYdMqwbLA1T1FHAoA+Vxsi/lZ+gj&#10;wn0ICfMiJNRDgOZBeIgHoUEeBPm7ER0ewMihNqbaSgUg0Zw/lMtzfTk815MtoMhSgURxGxcPZa6A&#10;Q5FMP9ebx4vD5TwzVMpcfby4l7gVJ9IkwVjJ+iXIKwPUK85CGbNYeUvq329IKe7gpmS5EuAVR6EC&#10;zA34iE4oQb8hTdqPZrE2Up4LCe6Kg1DAIc5C1f2kjGGIO1DgsixBX/VKsDgH5XXdY8o6aXvlNV/Z&#10;r8yvvN67Msahqq9I6aZSDZj/W0v1N6RMK25EADLbFC9/bwrPTiYyc1Cbk+pruGqhyfdzcbwxnsJn&#10;OS4cy7bgkCRM52LM+cRAmxNxpuT1eXJw1I+EuRSiRwrRr3fHuykQvwx3DPOd0YkzxivZEAsvU/oE&#10;/qcc3UjbroHJti1ExTmSlxlCsbsbVk+robPfnLBAPyIzg4kvi6aiOJX8gmTCkiMJSQlRjXnYx/kS&#10;W5WJqySIxv62uMV5kFsZQ1JJDLFZCZIM+pFZnUpUVhh+ga4MVmcyLvNjlfEcOSiQKAsUiASpdFhg&#10;ceRgmIAjhFGZHhCIHC0JoiwlEJ+YENzDg9hhqot3gCs94mD6BUp93QVcOVQBNYX8saqIb+We+0HA&#10;ciXJhdcLDkicjOYnTxsuO+rx64En+F/vLXwpMXBUfzsZ655kz733YrNtL7XxvrRX+jM6FMqZWife&#10;qBU3o/wunu4mjkU6MNAo17Yzj+WcCL4oyeAjZytCJRbfr7OTPYZ65BRF0VUUJlDzYzDfm/6iQOYF&#10;pG8XBvJnf2Ou2m3jnx0R/JJqyzdqa/lBdyvXvXby+XQ4775UyvtHI1h1tSuGE0sVtM7kMDuZLtY7&#10;iaslPnzdE823h9z5k4Djs8cf4Oq2x/iq1J2m8XBMk+x4ymYvSaO5/OOL1/lJMvmF5XF+vvYpn15+&#10;g8PKj6hd+oDr3SFc2v8Ybxtr8f1kHd9FuvPT3DBftzTza4Qr/7NYzVXJ6pT/cHgy3BVPYyNW37aa&#10;bo0D/GC4n+vGW/lTkAk/tGfwmZs+XwbZcD3MiTk9HTolADTVBONZ7U5QmhLAk0nMjqa3KIa/tpby&#10;dn0hx5L9OddXQ01NJUaO7pRUlPPuWy/x3isXuPL283wq+vjdl/lE9NEbz/H5O8/x8uKQasCstzqL&#10;OMmU2luyqWtNIa1Esbt2xOfEUNNVTFhVHEY+7rgHeYmLyKGlsRAzL1v2KVAId6Mo2EVsrCc79unQ&#10;01ROmhzbgX07sVizCUe9/fh5WOJqY4KNkwElidZUFJjjHWdJqthjTXFTVoeyiD17kJRTiQSdDiM1&#10;UJ3BdY9wVhzjlPE6zjht4e10I8oddtFaYcEHaY6MyzU5EbSfl30Mid6/mhS9J8i0XE+OuJAccR8Z&#10;ZhtJsxZLbL6dUO2nCNZcAYi32iN4qK3GaevvcVB+nffp36P98O1oPHQ7O8WBbBZ4bLxPQHL3yk+Z&#10;rH3yDzy6/V4eevoPrH7qHh5/7B4efOheHM0OMD3QyeHBHoxNNNE1VMfIeD9mpgewFhfiqLzOK47M&#10;SwDi6+ssAHGVh91dNeYQLhAJl2saFR6o+mI9Wh6+KMmUYiRgJAhAEgQmygd+Ucobcanxqp95Hx3o&#10;IUJcb0yEr2pMYwUUK4PzUeI4FCnOJkYgonx/Eqe4jihxHQKQWAFWtLiOcIFH6A2AhAa7EyIKDHIj&#10;UAAXHeyt+gdKkx2lqreczvfk8UK/AhFRbw7PC0wUPduTwzMCjufFjTwv1+35vnwBSAXPDpSwLInH&#10;cXkoj9XEcLxGsvi6lS6gY6quIMnYlQF2JeuXbP54YxonBAiq6YYkkZL1C3RUbiRTBZYVANyQMi31&#10;liojWKwMZb42TlVXgcjSTRiogCDTSr1G5aPGeNlW9qs4Clmmes1Y2lIGxFegcWNwXI5vUeU0FPAp&#10;0zekOI0b08p/XLxZT9GJ2kSmJGi9XRXDK1HaTIbo8l6YqbgSP3Jc9vGaJEkvBe7kqOajPJfoyHP6&#10;GpSbbMZrypuE82HEnSrGa7qWnUlWxMs+A1LdyM6woiXNBlc/cbHWBoS72mAvz435xj3s37SVoDBP&#10;BmuyCPD3xNXHh15JIGtLk3GPk3snNYyuulx6JFCnZSbhIfdPdHGcuAxXrCT+REhiGFUUTEC+PwWH&#10;UsgVAEdkRhAq911ZYSwtbfmERXpQmBtCY3EoA1XxjJQrziNUFCEuRClDVFJAMirwGJNgPFbqT1lB&#10;FElF6XjFhaPm5IhLhA+lbZKoFyZzrqyYXztq+EdzNr9mBfJTVhR/yovn+1hLrgYY8YunA5/uXM9X&#10;oYFcTfDnur02f2nK5b/yA/lOcy0vaGsQtF+NR269F6s9mtRmhLHUlsiLI0lcFwh8/v/h6q/j67iy&#10;RWvUiZliZmZmW7ZkSxYzMzMzy5LFYIFlgcXMDJbMdthJDOHYDjjgcDrpNHffc+4993tvvLm23fee&#10;7/0xf1W7du3aVDXHHLVqrTqyiTc8TOV/T6epPJGG/EAmC0N5OzeKKEcjdgXoEdscRWv9GToKQmnO&#10;cpfPHcBATjCfZIXz+ykt/hXmwJMRfz7I1+fH4yv4cvlU/mp5hJ+rHfj+ejq/53rx00QlUz6SHeqN&#10;1ABuNwfT2hNJU7U/g2YHuBJqwe3+MP4z1Yi/mh3lyQVvOobTcavzxrjcjr3+x3GujaAuM5K/jzfz&#10;z49e459PPuV/f/spg5fUbU6TeRLlxj9iA/hK6P5VbyxfGh3kP3rrpCKp44dUB2rCXLlpKT/YrrXU&#10;nz7JySP7JLHoMXLGhn+d2sff9qzn6enjfF0cx/0MTz5J9+JdcxNuu7vwsfEJfj8fQmd5Mvs8jTHK&#10;d8Y7xpUROehHzsXTVxxBj/zJN2qLSI1PZPn23XR2tvDLd495+vgeX3/8Jl8JMD775B2++PguX37w&#10;Jt98+AZf3rvG4PlkRiqTqa5NoqEmhQapFC9UJIvORlIoMPNKCsb9TAR7nA1xiLImOSec8vJMUpOD&#10;2CyJMlKqmObCBEozo3Dz9yPA25PyhAhyvV2ItbIkUiqO3KQozXl+LdHuMKuj5HnrknQhFNe2SLxH&#10;skl5vRG/W+WE38rG+7YvTj1WVCWYcTfQQnO3wW8Pr5WdbCmfHdvOy1IxXUox4v3SIB6f2s/nWvtJ&#10;01tH7LHFJOitJtl8K2nWu4jX30iSMhCj7XgfX43v8TW4H1CdCZfgKgCx2zkbc4GI3tbZHF05nb1L&#10;p7FLNaYveJEt856NyLth3jTWL5vF6m0vsWHbfFZvmM2aFfJ4zUKsTh9ktK2Gga4W9A20OKZ9EN3T&#10;xzAwPIGZuS6W1oZY25nh7GKJh5uVVPm2Enb4+7pornoKDpLKUap+NQ2WhK8iRObDg7zEBmQqiV+N&#10;MqCGgFf3MNcAxN9DnnsGEQUYBZAwBRpJAhoAqaQhUwUQ1b8jTMARHOghoBJo+cv7PodGkFhHgK8U&#10;IwoeUnX6eNoR7OOiufveWH0+k8XBvC4AudeZzTvt2bzVdlbimZG8LcsVRN4SI1F28k5bNve6i6QY&#10;y5OKLojJc1LZnQ/QNHSPq17bApUxiWEBi6ajYVkEV0olBACq9/ilMtWLXPUcD2dcwDMm+91YWZTM&#10;q1NVz2JcXn+pJIox2f5wtuuzKAxgtDiU0XMhjBQFM6pCEt5oQZAYQSAjEkOSTAalWh7JD9DEsDwe&#10;lufV8uG8AJkGMSDz/SrksZoO5EmVnS+VtcSAJMlnIcvk+QHZlmY+14fBbFmnKIhHvjb8vHc/P9Wf&#10;5dViR17PjeULqaYfbVzE14dW81RvO489TRiOtcKt3gb36/ZEv3wWzxtlJL1ZR+iVXJy6EomtjSZb&#10;TCXFUQttsRVvscLMMHcxU3vCrYxIs7HkjLsN2WIUwYH+pIQGcTHJjfS0IAylGLGW//dsRjT5hcmE&#10;JIXgGhNAYFIQTnK8hGYHkZHvT11hlBR/0bTJ755RE0ZAaSC5WdFUpIfQUxor+SWF+vOJXDwXTcO5&#10;SDrOhdEnv2u//Ga9ChwFAg4FD4lu+V06cj1oz/XmvGzDJ9ET6wwv1h88jrns9yP155i4mE1vTRZX&#10;i87w1N+Gp15a/Ck/gl9TfPjHmGo3juKzk1v51HQfP8ix/bNs47F831/PRPKX8ACeLpzJb96mXL7o&#10;iZ+PDpY6cozt2orezq1YaR8n0sOa816GvFoWx4+Xa7jSmkCLFC6ZaZI7Yzz5o+FJcqJNcWrypET2&#10;20vV2dySouXHumT+cT6ebwWa79vs43G4fN4SbR60uvGnZHv+ZLyPv4ZKjhkJ4uuiSL5dP4ff5die&#10;8pFo4ZUFS/ho/SL+7G7IuwHGNJZ5E1IXxJnhMNpanKmpEOXr9MOt2wsDqXZNmswxLDNmh8cB9tge&#10;wtjuGOcKwnj95WL+99dD/P3DO7zqdJQHOzfzz9RY/quzkF9u1vBeYxHX5CD+PdWE3/OsefWkFl8f&#10;2883i2fxY5Q5b7ZHU33OnatJ1vw5wIbHRpv5cctyvt+1gS+tDXjX0ZQ35aB+HGzJtyGn+LQqkOQY&#10;J3ZaWnBGdNfvrLUkZRty8gUghZHyR8sfXJiImY0Nqw4e481Xb/Hrlx/x9cN3xEDeEIi8pbGPJw/f&#10;5Wv5zN9+fIfH924wJtXepZo4xmrSGGsQk1HjCF1I5VJ9MnVSacVFuGDmZkZWQQwXazMoyY+mXKDT&#10;XpqCno8lbmIbF86dpbk8RxJQDqVBfgzpm3L9TCJNxckMVGbTVpFPXlosWfGhmAsA90uC1XHVw7vc&#10;Ba/uILwHz+LVn0LE1SyiL4dhO2qC2SUrGnPM+WzPKn403Mqv1of4r1hv/lUUx7sFNtz3EdXcuYHv&#10;tm2hQnbCEAFIrM5KAccGMY9txMk0xXgbMUbb8NNZh7/2BoHHUtz2LdIAxHHvPMx3zebU1pmcWDuT&#10;/atmsH3FswEVN4qFrH/p2SmsNUtmsGTLbFYKaFbJums3zWbJhpcwNTpMf3stfb1tmJjqcFJ2MH2j&#10;Exip25Ja6mJla4yNvRkOTua4ulhoIOLhYYOXtyO+3k6SwF01Q4ioodQDJcEHaE4vuWnGpQqSUKe5&#10;PH2ciYsNZXKkn972Fs0prNBAdw1ENJBRIdv4d4QFeBAizwep7ck0UCJAEkugn1iHgMvXzwU/BQ/Z&#10;rvoMXj6OeAtAvCUxBXo60NkgAKnLZ6IokNfElu91F/BWZ57YRZYAQiAitvFOa5ZYR6aEMhSJjhzu&#10;9pzjnc5czSWqVSFGVEea0ZbsTHuKC22pzrQkO1IZakKR90k60tzpyvChSyrMzgxvOs9KsXbWk45M&#10;D5mq8KQrS5ZLtdyZF0jX8+jOD6YrV+YzvehWkRMkSV8SX16QFE+hMpVqWR735YbQm6cunY2kIS2Q&#10;85HOsi1Zlh8uiS+SXrHe7gIpuPIiBBRRDBaoiGaoMIZh2bcGi5MYKE2TSGVAzHxQTeVxX7F6nMKQ&#10;zA+rZeVpXK3OkqLPkF+XruEbJwvu5lrymyTd/+dcMn+yOcqPNnv5ZucyJqIM8BhyQn/SmPBL7sTc&#10;zMJrIB3v4Qy8O8PwaQzCJNCYA2bH0XM6TbIy/dQ4ysPDGD2TRGdcCAN+XgycMqHMwY2avCyKogIE&#10;MJ5kZCfjEBNEakocRVK4ZUUEkHsmgZLYVMIigogJDSXf04VKP3uasyMEeuEC83AqL4RQXRlBqxzX&#10;dWfkmJWcNiCFaFdpPD3F0fQUyW8q+4FqMO8p8pHfzldjHQoc3QJQjYHkBlGb7kOcgNsh14GUhngO&#10;autzRFuHjvP5YpR59DXmcqMmk2/9rfh202K+kWP155oqPpeC+8dztvwQpsuTMGt+c9TjN3nuY/P9&#10;/LB3M7+uWMSTU6v52P0gA2EnqD7ryLWGEB52hPBypBMDuzZSun09Vqs3orNqPali0WPtZ/BLdEQn&#10;+DR3skL4k+5hPvI2I7ctjjvvlPDkbgb/ak4A+Y9+dNOms8qU/jd9xHSN+DjfjL8F7uavVvv5n+G2&#10;/M94LX7u8uDpxDm+LbLnDzprmVJjaUb/rh285XiaQTGCVnNzbiSHcrEylbNtQdi0u0nyCsVzMALj&#10;RjcsO53xmpCDedIfh3wD7Mtt2O5+iI3OezEpNKWmP4H37rRzN96DQXcr3siPJdfKihxbJ4olMVx1&#10;tuKPOa78oT2RvzXG8x85TvynJM5PMgxoiDbg9ZpkHugb8oq3AV+1+vEk2JFvfMxodTrMdd/j3JIf&#10;6N21i3g9yU8OSj+sw50J87TlDdHXmhQ30poCCa0I5u2GIu6KbjflhXFMS5vNB05R29bIzwKQbx7d&#10;FWC8ydcfvcOXD9/ji4fv86UA5OnDuzx+/3WBRyo3BRRXL6YzUZfJRE0Sk+ejRNMFKqLoDaWJXMiL&#10;p1kUsa8qh5GLWYzJug0lcYRmBoi6xlFdnMulhny66yXZ+HgzcPwUVefOSPWRwxWhfu2FM5zLjqep&#10;MgO/GG+OWJ5A11ObsAuSCDtCsUuzxr8vnqjJbJKvZeE+5oH+qCFuo9YMRBzigyVz+Gb7Kj4LdeKf&#10;XeXcTfSg7PR+vjq8h68O7iflyCqi9i8g8dhyknTXE2u4mRiZJhtsJMFwi2ZY9yCdTWIgy3Ddu1BA&#10;sginfQuw3DOXk1tmoLNmJodXCECWTWXjkhc17SCb57/AprkvslKsZO6mGczfMpOXtkxnyeYZzFo7&#10;m9MGBwUgjfT1dGBmepLThsfQM9bCwOwEJhbaAhE9MRBjHAUgTmIhbm7WuAlAPL0dpJpSBuAqBiAQ&#10;CXDDP0DsQJK+n4SvQCBA9h2/AFfcvByIjA5iYriPvo5WjYEECxAUQFSDurILFQoe6pJcta0geV2A&#10;2p5sx18eB/y7nUPg4e0n5irm4SPhLcu8/j0vAAlwt6NDGUhdgeY00ZsCinsChjudCiI5vN2hbCSL&#10;u225vC3W8Y5A5J56LM9pANJ9TqxA9pPEcNqkWBjOTRILkGSclyTVeiKdiWG0RIoNZCRIyHPpiWLf&#10;iZIgJdJkmSTAsZR4xhJjGY+PYSw+mtGEaEbioxiVGI6LYiRGjEZMdjLMn/EQsYoAT8Z9XBn3cmXU&#10;3YkxNyfGJcZcHRhxdmDI2ZlhiRFnO8ac7BhxsGFYYsDWkj5TY4aMDBkzM2bYxEgzP2BgKMWPPsP6&#10;pxk6raeJQT09Bk7q0K9znL4Tx+jXOkLfkYN079lJ576DPDp6mJ8PbODlA4d4x8aE/2w5z49i5384&#10;upvH82Zx02ozof02GI2bYT9kSPy4FEoT2QKSNOwyHQivDCasyQvTaD32W2thb3GKpjXradqyi5rl&#10;G5g8pkXHkmXUL1xGp4kZXSFBlNqZUKB3nLPW1sT5i4WqofzltygwNSfazJBkD3fOBQZx1sGKMisn&#10;anbup27DWlqyIjUg7iwRiBSGMqAaycXMGlLcBbDBdIvVDSiQCJD7CsU6VBQECKD9NKetVMN5j8BD&#10;zfflKpj4E1vsSmhjGIkX/MjMiuLICSM27j5EVno8Q9VFfFdbyf9sr+NfxfH84HyK7329uL92E98d&#10;P8h3MSb8PcGRr3cs5fVFL/FAkneDx0ExAi9+CfHg955IOoO0aFi+jM/LpFBOteflmJM8Ob0RQrT5&#10;IdWUb5sSpWhx5uj+/eht34flKR1Oa2vjb2dKVWY4LWLRY335jHfF0H9TXW2bzp+qYvmqViz1tifZ&#10;5Vrc7nfh21t5fFHkwv+QQuf/G+/N50c280WII08fXOaN9lL6vDyYEmBgjt7mvXLgmmIrarRi9mr2&#10;LN6A9iEtzC30MUu0xL7Vk/jhNALkjzbNccYiXvT+agLere641ThjWWCJTrwBp3MM2BN8BKtz5oT3&#10;uHG22ImiNAf0pdr0D7Tgy7MO/D3SnH9KZfPgWg6Vr4fS8ro3rxc7cCfJnv6yEB6UnuE7qQJH4m24&#10;Y7KNX3ys+bg4hNILTtRnWzFme4JRQ3MuOHnytpUltz3MuXNkK995GXEn1ou3bA0ZT3PiQk8Koxcj&#10;xR4yCfD0ZeuhU5gFefPe/Vf48fP3+OrhPZ5+fJ+vP3nAE4mvPnpLrOQdvvrgdS7XpWuunLksBnK9&#10;Nl2AksRoZTSXJYYuxHOhLIX282epL00m72wYraK4V2vSxTjSaGrI5GJuAmeTo2i5kMP5C2e5KQDp&#10;jg0mqTqeFrGwK/lpDCaEUpkfQ2XZGQJjQrCTCiLggi+Rnb7klTpSEmdORk8a0b35JPSkEzIRiOWg&#10;IUajAu0Jc7KzjajX38d5AcHboQ58nhVLgNZKJrR28CdTE8qNdxAgMIg/vJQEbbEQvfVEn1hL3Omt&#10;ROtvJ9JgO+GnNuNzcAXOexU8FuGwdz428hrjLbPQ3jibAytnsHvZi2xb+iJbVWP6fLEPAciKJdOZ&#10;LuCYunkqMzZPY7YAZPGaGVgaHpWk3sRoT5fmlJWewTFOGx3ntOkJ9M11MLMSC7HRx9bBFEdnC5xd&#10;rXBzt8ZTCgBfAYOftyR1MUxfSeR+ktgDxD4CJOGrYUX8/F3xkWUeXo7ERIcIQPo1t6kNEpMIFJMI&#10;UuvKOv4CC39lGep1Mq9CnR7zV6erni/zFYD4qlNXAgo/CS9lHBK+Pvb4eNnjK5Wbj9hRgLvtc4AU&#10;cqUkTNOmca+niLe7Cnm7M18MI4+32/PEOPIFJjkyzea+WMfdrjzu9p3jvZ5iOvW1aN2wmY6te2jf&#10;sp2uNevo3LhBYj29a9fTt2odXUuX0bNoscQSuhcsouulRfTNfYnBWfPpmj2X7llz6Zs+h/5psxia&#10;OkOm0+h7cSpDU6bTNX06PVNn0vPiTLqmyfyL0+mdIs9LdE2ZKvEiPS9MlccvynI1/+x5Nd8vz/fI&#10;tFuia8oL9GxaScfaxTI/RdafKsslXnhBs26vvFenRIeEev2z7cp0qnwGeW23RNf+DbSd2M1PAp7v&#10;9+2hY/lqHjg58Y+UGK6uWM8rWw5T6XYEv1ELDMSojUaM8bvkQGqjWH1TOind6eQW+FMUd5qzA4F4&#10;lzniFW6Ho68jtfv2yvecwdVVa7m5ZR8tC9ZQduSwwMCcQWexOXMDCo7qkGxhSZi9NWfdHTiXFi4Q&#10;cSU6xIWYSF/io0LI9fOhKDSIaoFb3ZYttKUHic0FiVUo+xJgFPnSL4AoCzahPctD87hHA4wggYmY&#10;XaEYnboCK1+dvnp2CqtPcwrLnzaBTV5zMOktATSWhVEpVuce7MGOk/qSwE3ou5jDhZxEHlY18I/E&#10;IH7W3cfvGcH8kODD15tX8vOJzfxmdIg/Ghzm3YNbuWJ3nJZ0My5Ue/KR7Fd/TvbhPZNdDEUYcsfp&#10;FE8K/XmlIZqG9GN05u5hdMSeqls+NN8KpPaGLyWvxREiuVXX7Tj6p7Q4tnszejs2c/TgXkwPH+Dg&#10;ynUYHTlFuJ81KUF2pEe6kB5qR3dtHGmRttSLiV7rLGYkWWx+x150X1yM9oqtWBw2YP+GXayas4Yp&#10;dcm+5MYESjVvQ2OWv2YcKN3Fazk9YzX68zdgevyEgESLMGcDrrWGEuBtgmmQA16d4WjnmGBbakt4&#10;hyc27jroOx/FKduQ2G43PLvNyBxwof92vCRFbxovR/BdhQ3/nxxH/pbnRftQLOcG4mgvdKKiJ5B3&#10;6uJpqLBjqCeYl0tcqKqypyD6mFRsJ0XPtbhY5kpdqhON8iXHGwq5kxLAJ0Lhf2jt48+SSL8MsuTu&#10;vs38wUGPp2Il51sTqa4L11hEZXEh+3RNOSyV79DVHv7w9cdiH2/xtaYhXaAhoeafyvTzu9fEONKY&#10;rIoTgKRype6MTFO4dCGGiYoIVM/ciapMeqvSNecymyoyGavKYKw8Qb6L6H55Ir0CmFyBSEpyNK2V&#10;efQ0lpBXloyf7GD59WeZtDLloaqmpEIsKMrEIzoAn/RgjbYXjKZS3hhBYqk7pXVxpJf5UFAWTPlY&#10;LO6DlugPnuK0QMRmVJLceXNiTDbQY7KHIS8Dwg4sJmrbbIpPrCFi32yi9swj4uBC4o4tI057FZFa&#10;a4g6uY0w3W2E66vpJgLFVFz2L8VBDMRe4GG/ew4mG6cLQGZyUCxknxjIbgl1Ke961ZlQ3ZVw6XRm&#10;CEDmyXpzBR4LN8l6i6fhJMDo6mpiaLAbYwtdTusdRf+0hP4xDIyVhQjEFUQE8uo0lqNYiIurJR4C&#10;EZW0/byk+vdx0pxK8pPwFyvRnGqSqWrYVnbg7ikGEh6oAchAtzqFJVCQdRV0fAUSyioUMPzUqann&#10;8/7ynBrI0V8tk3kfmfrKtgKkUAkQ+1FtHr7e8v4CMj8Bma+Aw8fVDH+BSEd9lQYgl0vDudORx31l&#10;FgKQdzoKBBr5mnaOdzoVUHJleS73u/IFIAIXAci7Eu071tEuCbnjBUnwAoGeretpnTmL4amz6J8+&#10;g8Hps+mfKXDQxFwGBBYq+mfPYVDFrNmMyFTF0Ox5DGuWzaR3vqwv88NzZPmcefLcfC7NkseyjV71&#10;eM5cRmX9EdnWkEBIRf9cWSbvM6qWyfMjskw9r2JQPe98ksFwczpfkvcRePXOna/5DP1zZtOn3nfm&#10;PPls8+iR91QxLvPD8p69s2bRMU+m9loM+Bhwac1KxpYsoW3aHO6c0OETHR2aly0mI/gUDoN2Ag9j&#10;jIf0sew2omjMn5KcIDK8rCgujuNMgSvnyp1pjrYhodKbKEluHgKEQiMLagXCH+zcwYOt22nde5Qi&#10;M7EOG2uKjQ0o1D5Fpp0Twa72xFuYUmBiwpmUMPxTAomI9uZcUiyF/oHkurlQ5u1L/fpdXFy/jtYM&#10;X7pyAugvCtWYRX++Fz2ZzlyMNKUrw5OeHD8xlGenq7rzAmQdMZD8QPqUeQg8uiSJa9o/JNouhFNz&#10;MYSuAm96c/ypKIjmlL89W/ROEeblzvXmTIYqM6mvyOfdRD/+015+m4Obeehvx5+9LPn98A4er1jC&#10;Z0HmfNubx3i2fKYk2VZ9JD2pegwXnKAs+jAVhRb01jlyvs+Fc50OpE+4E3QnAr/Xowl4JZDkyz4C&#10;MjcS+r1IeSVc0xEzZcyB1rc8ufVxHAOvhVE8ZEdKiwXuAcewd9WS4+I01kc3YL9lA1br1qGzer0U&#10;kIsxFGvcu2wl26cv5tD6Heiu3Iz2zCWcmr8OT3MjppRW+NNXFc+tlgxK0vyYlKT5Q6INv4Wa8ufs&#10;CO4MVVFfF0xMiBGNGS5SPXtS9nI+vv0RWOXYcDzNnPhSD1qP7aRx3XIuJuqJInlTXGXIrYfxfPld&#10;CcNjkYyHnuSSfPkH/QF8dDOFzlcLeTXFk6cLZglNdZgYymZwOIqrbWEUTPpgO2mO1zU7PCbNiOk0&#10;J67dk4gWO+JKT1PT7MlAryOTRmv5Qiri74yO8m5uLG9EuvNpmjeflSZw+1wKY1JVjNan8sqVIfYd&#10;0mWnlVQo9Vl8/81DfvjwDb745DUxEYHHR2+LfYiBCFS++/h1rjdlCiT+/wESzcT5OAFGChWlaVQU&#10;p3GuIIns9Ejqz8XRU5VEx4VE+quT6JYDobksk/KSs2RdSCc0J4wo+XzB+WHEJHjz0V4tPnxpAQ06&#10;2iSnxxKfmUDRuWTOlUZRXBJHVnc8fhfcCM4O5mygLSnlwVQ3xZHQZy8A0cN0QCA+aIT9oDXetZYE&#10;mq/Ba9uLFJvux3/rXBw3TSFw70yCDswmZN88osRC4sROIo6vJkJ7E+E6W4gy2EGYGIj/kdW47FuC&#10;/b6FEvOftYMIFHTWT0Nr7SwOPm9I13QkXDSVjfNeYPmKqUzfOp2lm2azaOscVglAtOZOwcnwGL2d&#10;TVwa6MXSTBd9vcMY6x7B+NRhTAQkJqbaAhYdLK0NsLU3wd7RDBcXsRA3sRAPO7wEDl4qgav2EAUP&#10;ZRbPDeOZKTji7mFPZIQ6hdXPYE8rQQIQtf4za1HruWhOT6n2DQUfTSh4KCA9h5IKXwGHv6cdgTL1&#10;FYD4i3n4CDh85TP4CtB83EzwFYhoDKS+iMvKQAQYD3qLuSsWoi7TfafzGUQ0U7GRu935AphCmcrz&#10;/cW8119C294ttEydRpsk6a6XFnLT0ZzuuYsZnjaPPknAvbK8T5K3StD/fTo4e7bAYjajUnUPS5Xf&#10;L6YxJMm6Z+ZMRk/sYSTOjsHdG+V5gckMAZIAanzGbLrlcb9MB+ZK4hdgDM6VpD9N1tHYxDQNEEbE&#10;VgbEREYU0MRORqbPkuenMHB0K82HN4mVvMCYwGJQ3q9fADYgr+mR7SkwjU6fS4+YTq8yH/ksnTOm&#10;C1Tm0DD1BdoPr6dj2yoaZVu1YkhXdh6ka84SShbNIzbVENsRSywGTTAZMEN35BT+bWbUNISTURtN&#10;gYc5CR4WeGTbiXnHUHJsB+X7N3Lx+AEK9E6S5GBNjUxf2bSHV08Z0eRqzTkpWMr0tSk+cJhMU2Mi&#10;5X9O9Hah4LQBOdY2eAa64hLmSlCcL+6SsNV9YQoCpSCzcafI1JSaPftoTlIN34H0q1NVAor+PG9q&#10;Q/WpD9alL82BnrOuAhEfevNUR0FlGgoi6qordQmvv8BC7ESdypJlHecELLJuZ64ng2IqGQVhHPOx&#10;YNWevZTEBvNqfSZvSD56uzyNRxfO8lW6N/cyw3hSVaw5PfXlnFlcObSE4Q5HerpcSS7WJb7FkdgB&#10;b0K75FgfM8X3tuznl23wlnAeMybhhhuh76Th92oB7jfTcb4WT+jLZwm/no5llSe25Y7kvhNB3Xue&#10;NNx3ov6eHfevOTFxx5bOSSfe7/Pm8Ugol4fT+Ww0hM8n03k9z4gfb+bQMxlN/bAnpRVu9GTr8onY&#10;1bdZofwxwkY+rxlXelKZkpvlS4AcLLqnTnLw4FGpliXBClW/3LucD+1PkhrnjNc5Z+yzbbAUrYvY&#10;sYXUYGOOGhzCylkPrx7Vu/coE6f388j0OA/UrR+TLegsN+K1K7ZMXoplqDOOt7at4Osjm3g1VZeB&#10;XH1eHg3iWpMjl0S/3giy4HWp5j9rS+bzkmii5AdLvBZCyXgsXr02mPXrY9ttgdegKQk3HWnpUt3q&#10;9Xmr0JAbIQc1A37VtsfR33KW/gx/bp46wGdbd/Egzpthqfjff+U6Ht5+BJyN4IDrKeq6L/LzV+/x&#10;5OEdvn50j68/uSsAucN3D+/y7u1BBsqiuXIx4RlA6v8vQIYvxNFWfYYGgUJFeapUSmmkCxhScsJp&#10;q0yn/UIqrRVptJck0nguiQuFKfimepKQFUFpeQ7OyV4CkWj63O15X1+X11KiqSlMoDA7mvz0aDJT&#10;gslIjyDgYgBxA9GERTmTnOBJeqwD8ReCSOpxxqrPEr1uU/R69TDpNsRyxI7gNneCLTZTeHwzl04f&#10;I2LXPPx2TCdgzwz894qJHFxC/NHlhBxbQdjx9USe2EjUabEQ3a34HV6Nm6YfyGLs9y6QeAnzrTMF&#10;INM5umaGAGS6ZkysrYumsVEsRLWDLFklANk2k4VbZrJ2yxwOrpjO6eViLyYn6G5vZmSoBzMxENWZ&#10;0PDkIUx0j2Js8Kw/iJlYiAKIja0A0N4UR0mozgoikrw9JYl7KxOQRO/n5ahJ9AokGsMQsPh4C0Dk&#10;t4sID9AAZKi3TdOPxEfW1ZiLBhzPbEMTPgIUea3ahor/sz1PR1n+zD4CZLveXnYCDjsBiByYyj7c&#10;rfB2NcLLyUQDkPGGc2IgCiB5/xcgyjo0p66eAeSuAkdPgViIzHfL/EAJHwxdoPPgDkmoL9ImNtAq&#10;ibhl6RIGZiyQxDpPkrOEMgYNOP4dAhbNVKr+lyRpb1rBwK51DG1fS+9LcwUmAgODg7T7nKbj+DZ5&#10;/Uz6tHYycGgrfQsFDicP0r91LQMzpzMmiX1AYNK+Yy2Dcqz2mR6kZYEYy/GdDJsfoX3zKgZc9Og9&#10;sIVBRx0696+nU3c3/RbHNAAbkFCmoaymR2DUN2e+fG4Bm7otgMEe2veuYUiMpWv/Ji4FWlB3YhMD&#10;tifot9Hm9W07uLf7CBc3rCdbCkzbMWcM+w3Q7THAoMsIoz5jwvs8SGoNJEFgmHnGg6BQW860RxPZ&#10;GEJRrC1qJOnO/VtoMj9Ka7obI/r7eNfFnks+XhRLIXbGUJtcXX3O6J+WeXUPb0vOmplz1s6c6ABH&#10;PON8cA0VA41wJzBK5mM9SI/zp9DKiQodPWr3H6QpQQCS48tAgY/kERdKwsR2vEyoDDKhPtaIjjQb&#10;+jMFFmIp3WIePYXB9BSpixRUJ0IBRsFz+Ci4KMjI8qGCUPIFSsd9dXGOdcXG3oaLZ2K51ZjPB1Ik&#10;Pj64l7cP7mM43o2rkx0MTFTTUOLCNd/93M0x4s0sfXqaLUm76YTbmAW2PXKc9xni3GuGXZ8VVpes&#10;sB2UfNhtzZnXE4h4JZ/Q22VEv3qWojfSiZDE7z8SScF7JWTfjCRx3APzdPkNC415rUaPa2n65ErO&#10;fjvImD8e2cqDdbN4IN/x4fs1jA/G8qDeiV+uyne+HEicvKb1mi9ZZ/SoDDnKW+b7+GrnSj4PtmG4&#10;t4ApZfHexK7fht6O/Wzbuw9jE0OSgjx4tTKJFC8X9uw/ipMcWAVC2dOGB/DW2YelxW72G+zkkCQh&#10;3wpLooud8Qk6zpWuQCYuZRAhO9BQghlvXXBlONWW8twIru89yPcLl/Mfrof5LeAIH+uu4m7UIS50&#10;6pM2Ec5wfwqflvjQfCWdtG4/Ps72538VZtPVGY2r/Fjhw1ZUN+jxRsg+PjLbxRP9/by/fAY/xJox&#10;3BZD+gU/0bkQzlXZUXtoHdenzmfC8SSVF9MYGxni9VvXGLnUi48kc9/McCZvDPPT5x/zzcP7fPnw&#10;bZ4+fItvZXrvRt8zgNQIQGrTuNqQzpXaFCYqYhi8EM9g1Vn6motoasiRz5Mnmp1EqphHe1M+LcXx&#10;XMiJpFIsorQwmpaqLM1VV3VlqaTmhFBQn4ZBuFTamR40XRTInE/iXHoIxZkRFJ8NoVymORkhROdH&#10;4JYtlVl2AjFuRqSEmNCW7UHUeResWuyx7DDBrNcW42FrjEctseuWSj1Yh5RdC/lNT58qva04b38R&#10;710z8N47h8j9i4jZv5iAI0ufAeSYhO4WInS3EaS1HvdDywQgS7HaMR/LHXM090g/sWU2hxRAlk3X&#10;9EjfpoY1WfACm+a9yFIBxlSBzLTt09kuoDGZP4Pda+ZgaX6SntZmRod7MLA4yQndQ5w+dYSTktR0&#10;9I+ga3QMUzMxECt9bGyMsLMzwdHeHEcnC5yfN6h7eUkCl+SugcK/pxIagEi4utoQHhbAJWUg/e2a&#10;dhLVp0R1/FPhJyBRDfIqNGYi4S3b8VZmo9YRw1AA8VEN9wIrH09bPCS8JDxdLTXh7WYqADHE08GU&#10;9tpKLjUWPzeQPN7vL+Ve7znNZboqFDzuiY08ENu41/d8uXp+4DwfjVXTc3SvAESqc0nCXQKHtlmz&#10;pHJ/Zhmqqh+Q5Qoa/ZKc//t0QNbpXbSAq2nujJdJsVUWQp+fAd3TpjEsSW6yJZ4RR226Z4h5SNV7&#10;vSSQxt3LuVocwojAonvqFEn8MxmUbUxkeTFY5M3lymC6nY7TFWjAeKEXLVrbuFwdRa+DNiO1IbTJ&#10;Md0bbsFQrhetC2ZpTp+pz6NMpGeOwGvWfAHhDPqTrWmNMaIn1JDhHDfqFs9h8KwbLXIs9uS6MeZp&#10;xJ9O6nF7xQoq7PQJHgrg9IgJFkMOmMh+a9UlibBFIC35oTnfhdxEW2Lk986LsicrVQ16aU+tJKqh&#10;Sl+6PQ2oMT3AoJhJh+k+zQ3kzkhhmJwXTmaAHflahyg4cYJsMxOSHaw4Y2NFaqgb7hke6IeaEZYV&#10;RmyCP+GJgVKMhZDmb0+puQnVB/ZQsW8nLQliDPL79Is11CW7UCq2UpoaSoMUf53FabRKxd2e5ak5&#10;RdUlYOgqDKOrWOKcgETTLqIa2v017SCaRnWxkPqcUPxT/XFO8yUvN5T6s7GUZ0tuaDrLLQHaNbG7&#10;1k2LKS4worgvhmz5L4f7s/k2z1OS+Twe6e7hc+M93PfdS3PZKZKHxMxGzAUYFkS3GkoxqYdPiwVR&#10;1yPJaoqmsSpO8lEstVUeDMeYcSZfYNwYztDdGlzPmOOW6YxNkhWj0Ya8ZrYHW+Mj+Hjo8bDQg6/W&#10;LOHLebP4xvkYXbURNIsRdpzzoy5Jj5x0ByluBYhDsYSHmuBvpcvjsQq+6i3k/ZGLVJRmMKWmJIg6&#10;G10acuJwCnTBUw4uG/nT41I9yMvwIUFgkqT6MviaYRWijX3uKSwabdA/IxYSuhcbURuj2NPsDdpP&#10;WK0lZf2xUo2n8WFjFk8uZPL7vZfpzQ7iDa11fLxzqeZ+H/8Snf3WZBOf2m3iuoCh8ooVZwdtyOh2&#10;I3AggPrxMH6W6vh/WBryQbIPac4HiI3U4g0xmQ8M9/PGzBd5f+Nanoga/z9G+/l7rCfXK5PJr/bm&#10;/I1IukYFWAUODFQKeSX5hhTFklmfQVF9CZFiCsEF8oN3NvHm9Rv89OQTvhQL+eahxOO3+fzd64yr&#10;nsHV8RoDuVqfrgGJurHOQFksVRVJ+GZ4E3jWn5h8+WHLEkisSOR8VQo1RXGcTQikKCuGqvwYKtQt&#10;dytT6bxwRkwmmzQ5MAML/LDIciK2PJj2yrPU5cdTmBtOcUY4ZWIgVWfk9QKP9NQo+f3DaTrjSZOo&#10;cm2kuVQBLgxm2JJebYH3OVu8K62xrTfGfjwAn3g9Yvcu5obhUeIPLsZr21R8d87Ebd8swva/JBBZ&#10;SMChRYSeUKex1hFxaqPmFFaQ9nq8RJvVcCaWexZiKhAx3DwX7c2zOLJxFgdXTmPvkqlsk1AGsmnR&#10;VFasnM7sHbOYtlsMZP00tq+axbw109AzPMZASyOTQ70a0zild5hTYh86J49w4tRhdNW4WGIhJuay&#10;D4mFWAtEHO1McXawwMnZ6lmjuroqS2zAWzVka+AhhiBJ38dD7ESWubrZEiEAUQYyPNBNUJAnHu5i&#10;DxpAKFN5BhLNaxQ4FIQEIj4acDw3DTV9DiQvsQ/ViK+WebqZS5gJPEzxcjHC3cGMtroKJptKmBCA&#10;vN1VxLsj5wUOZdzvK+F+r0CjW2ChpgogChwS9/sEMoPn+WTiIt1akvSmTKNdknCHQKFDknKPwGNQ&#10;nb6SpNw/W4ChoKEBx7O2jwGZjs2U5L1oIVekqm3wPkWXvzHXZN/pkAN+PNFNEpgfY3H2dM2bw2iK&#10;M5fqomg3P8RgpieDrrr0TJ3K4PQZdG1fxcTFKOpP72DE34TxOFt6fPTpy/Gg9sg6LpWE0uaixVhp&#10;AJ2nxT5kneE0N9rnzWZi+mwB1HRaZkylf8YsRuQzd8ycIQAzo1f24f5znvTo7aZjyhT6bbXorZKK&#10;vNCbDjGeh1Ld3161mmIXbawv+WLbaE5YtTNhFc4kNnjQlW1CUYGr5k6PNfF2DJbI8WKsxcUwO4qD&#10;zOjYs5necrGDdBca3U7Sd9aeBgcdqoqjSTM4QZmNPqVWJyk6cpiC06c4K1DICvIn10oK2gQXLDJt&#10;cYy1IDTJjYTkIGKTQwVMwYSqTqNp3mTZG1J5/AQtif50nfWQHCWR60NHWSadDRfpb69noKONoaZq&#10;2sU0ulUbSIFq31DACKG7WMFEmYiARKZdhQIPgUlDVjC56eH4xwfjURhB5JkAwhK98BfQmgdb0iK/&#10;85USdYoqmPobUZR1xfHmrW7+WZQIlvv5atUc3tuwggdiend2reHVgTBSzugS53KIvmBDxtwPMnFs&#10;LT1VTrTU+nLF8Tg94cZMCNza0zwJ2LkVdynaEs6HElzkhaGPEabRp3EosyH+jDXNYnYeRa44VDhS&#10;2uDDnXB9HrkfEYuyxz/pNPnyvXIzo8iMcidYiqlkfyeaz8XIvDF5kW70SaFSIcVCfpzqz2bNlJGa&#10;HHq78sgoisIz2Z+iwSKKkpzoyg2hqsSNgjIfztVE0NRTQlJdHHp5p7GuNcevzx7zRlGrypO4dBpg&#10;W2nIybiDxHd4092XxWSFLzdcD/C4KZ6Xi114d9NS3nXey/16W3522MmfQo7wScRePukO5Ms2c94a&#10;l4PidgIJAhH3FnP66rz4ItGFTqlcw9auJ3Drel4tz+aDhHDe3rSRV1Yu4qPNK/jqwAb+LAf6J2lh&#10;miGuO+qFxL0CiKE46hoS8Ynw4GxTMhGV/miFWWCa7YZtlj3x1bHECRh6J1v48Yv7/PDpPX5QEHn3&#10;ZYFGhgYgVzRtIM8AMq566VYmiIUkc0FAUXAunpSSRNzkN/M840eFLK8vSiA9MYCSzDguqss3y1Op&#10;rsmkW90/ujad4YsJXGiIxj7fHgcBQEtzCt1lsr3sSErEjAoEHgUpgeRnBHNeTKQowYN2Aflokitv&#10;uujwiuwM7wabUZJhQXCYMdExp/GP1MajxJLQ8JN4b59BxM75eG6drrEPXzEEtz0zCDw4n7ADCwne&#10;v4Coo8uJPL6WMJ2NBEv4yrzn4aW4CkRsxVJMtr+EweZ5ApCZHNg8gwPrprN3+VS2LpvGukUvSExl&#10;8coZzNo6m5nbZrFITGXplrms36g6Ep6gp6WesdFeLCx1OX1aAeQYJ08d00z1VIO6kRZGZicxEwux&#10;sjHEVjWoC0Ts7cw0EHFxs8JdbMRLoOAlsPAWcHgpeGjaSOxxlnXCQnw1BjI62EtokDcermIP8pyX&#10;BjjPAKJCre8lpuEtYFGv93a3EoDIuh7Wz7Yn23V3t8ZdwKVOX7m7momBmOLpbKwBiKu9iRykF7gs&#10;AFEd+97uLOL+aDn3hiT6FURKNRC5K/FAQaX/+emtnmLNOg8na+gUgDRPeZFWAUeHgKFTINKj2j0k&#10;VIO0xjjmzNNEvwBlUEI1cI9Jou5d9BLjkri6HLTodtRhrMiXtr3ruZUZQGuYJRO5frSvXsxEvAND&#10;VSH0R9vQnye24XVaADKNcXVl1raVst9GMWi8n+HpM8V6ZjDkps9oZTi9Zx0YOx9Ot9txMawgOqQ4&#10;6w4QgEj13jl3Lr1iMENWR5mUpNN1cCNdAqTWWTMZDjZlRGxmoFKsZd9GTZvJ0I51jMtnGEi0p3Xu&#10;bAbnLqB3xhzqbU8Q3RVKsq82mc46pFkcpqQhgo/jzHjTy4D78ntfkcLjeq4/jce20yd21RtuSf2B&#10;tfSV+tKUak/LGTsBiBMNTiepy/HlQqiT5r7hZY4m5B86Sp6ZOee83TTwyPZ2xiPPHqs8G6JDLSg0&#10;MyDQxx4XHweCJRkmWZuRoneComUraViyhsZwFxqS7DWnsBRUu8vTGWjtoLWmlnYphoZlf1Z9ZFQb&#10;iLrnh7rlrYJGd5HApCiYTtU3RMDScy6IkkJfYvICCM0JxDHLToprD04Eyb6V60RKvT/+0a4UVMfR&#10;M55BR08iDQ3xfPTmJb4faOOnAAd+ObKbryTP3Vi5lDc3buC9eFduDCYTeWI//is2UX1kC7cjTfk6&#10;yICXj67lw107eXRSh/HIU9y54MaQ/C+N2TYkpbli7mjPMRdjHPJdJVe7YlV1AusqQwIaPfGt88ai&#10;xImg857kVgVQlhtEkFhUQLEP4aVeJBdFkFsRR0RBGOEpYl7lcbScdeHDBEfej9Dndr47r1hs50H7&#10;WabktudQPF5CXksWKdUpVFQm0eHvQX9BEherEvAKs8I40Aj/vCjCyiNIKneiciSSxMFgrLvNsRo6&#10;jduoBRZtp3Huksq42ZWxV3p4t7GAbsPdUjU580GhKz8sWsa7p7fT6aXFN6uX8Cet3XzueJQvm8P5&#10;q9Dwf5615jv50R8NJFIolbVjtTFV8lxHlFTd8QEMHTnA2KF9vBrtRqePIVcPbOSxrS4fF8XwRmEM&#10;r6rhGiTB3xBDGDufwHB5Co3FsVTkxvHF/df59stHuEeFc8rekuYbHQSVB5Auf2RSt1Q+EwVcuT/E&#10;p4/v8fTDt7jRlC0AiROApHBF4HH5YiqXKtSQE3EMyI/ZXpFMcV4omSVxhORH4ZHuS4WYSGtpInnZ&#10;oZTmyw9+PoPKcwnU5kuUJNFXFs8tAVx/TSx1zQkCSW+Cat3pqkulIjOS3IwwchJ9yEn2plDM73yW&#10;LwXZPqLV7tyIcubnncv5eddKem0OEK23itgYcyJtxcyCTuLvsptI3TV47piG887pMp2Bxy6ZyrzX&#10;rpkEHJhH8L6XBCALiRBYRBxbTYj2BgK1N+KtBlQ8shL3Q0txEgsx2z5XADKb4wKIPQKQvRtmsHvV&#10;NDap/iBiIGtfmsqCtTOZsWUWC7bMYc622czaNodtm5fhrHeS7tZ6xkf7sBZAKOPQO63AcRxdqRr1&#10;jU/8HwMxtTj9vDHdSIxXdnRlIY6WuEoyd3e1wU0T1rhJYvcQO3BXU3dbnF2sCRZojAk8VEQE++Lh&#10;Is952UuIUXiIWQg4PAUO6tSWapT3kMceHlJ5CUA8Pa1xlakCh5fYjpq6SaXlJeHmIvAQiHjJgefl&#10;YigAMaal5hlA1GCFykAejF7g/pCKct6VeDBwXhPvDpXxYFCA0ifwUHYycoFHV+roPn5AA5C22c8A&#10;0iUmoto8+tXpKgllHr1qqk5bCUTU1VLDApDxGTPpX/gSY/mS2BykyrQ7wYTApE1nJ1clcTW4nOSm&#10;WFGbFFDXYsQqztjTm+7AcHUoI5769EqyH502i94tK7haFUmP+T6G1y6lZ8cqRpxPi5VE0pfnount&#10;3uklcCoLovf0fvqlSBnO9qLrJflM8hkGLI5wSaDSt3M9Q1PFnqbNZDBYIHM+iL7qMPqcdTWX/PYt&#10;nMdwnpiF2I26/LdfANnxwnQ6jI7T0hRNYYQ1NaHmnA2zoa0ySN7HgK83LOevK+dzz9mIscpQGo9s&#10;pivImDEBSN3BNYwIQOqdT8jn9BRjcabJ4zSN50LJ8jHWtDHke0uFfEqbs+5uJNrYcNbCiJgssc5W&#10;f8IzXMlyNyHvwAH8Ax3wjPEkXGCRaW1M+b591O3YLABZQUusB21nXRkq8tNApFuq7cHWRvpamhlo&#10;a5RKP49O1SGzIFADjq78Z5fyKoAooPQWR1JfHUVBWySxtQEkt4Tjed6DgothmMp+e9LenKaSSHld&#10;BG3FZ2krS+d2fTyXq6IYlQLz/Rt9fHtrgKdDbXw0UMt7Pqe4Kr9Dm6chH1TGMXF0F+O7t/FqZgyj&#10;8V48tj7Oz4d2897ytXyweBl3V63irvyWrzb70+uhx3ioJTGRDugEm3M4yILDjlLkZzph32mORZ8x&#10;/p0ulA36k9Hmj7dYi3dxHBZSWHvGWxMiOa1IcmhkSgB5VanUFCfQGerHUFYoowKYR4f38HF0OJ9e&#10;G+T24X28HufOlLo+AUhTEp0dBdS15dNXkc3VwjQGJCG+faWb25dHMZEDcK2+FtlycE66GhKXoU/q&#10;WDxWzbaYtxrjMmiOy7AZdmISWdezKR+p5sN77/A/PnyX//zqPr+++yrXIpxoTDEhyGgbr0vV+9WO&#10;uTxOM6Ovw483o435ectKftTZwFdmR/lzojOvd/qS1hBEQ08eN5syuXv8IONyYA3b6HCpIYlXimN4&#10;ve0s11ozGW3OlISfKgBJkgNDLKEqniEBSltROp2lGTx9/3Xuf3QHB/lhHKP8eXDnZd5+c4KJiW6+&#10;fPwer7w7yc13hvnogzd4+vHbXGvPY7IqRjPyqQLIVYlJ+TMnBSrjlfFcqkpmuDaVzKIg0UMrLJPt&#10;KSyLovl8EtVlSRQWRFFVmCgAS+OCmMl5+SM6LqRxrTqNVy+mMFSfSn5LLJHtwVxoSeS8QCfvTBAX&#10;0kIpSfalqDCQ0hw/CrO8KUuQ5OBvxpeHt/LLoY2MORwlVXcpKebbiDbbRezJVSTpbyVMgBGwZxZ+&#10;GnjMEIjMxGOnxO6ZBO2ZTcDeefgdWojfkUWEHF1J2PE1BJ9Yj89RBZAVeB5ahuvBJVjvmo+RwOGY&#10;xH4VG2aySwCyRXMp71Q2vPQCK9bPZL7Yx7xN05m5dSpTts1kzvLpmJ7UoqetgckRAYgcqKoXuqEK&#10;Y220xT50DY5prsQyM9PFzPI0phJWtgbYCUDsVQ91B3McHcVEnCyeXZ0lwHARG3ESqDg5m2vG0HIU&#10;AwkI8GJcDGR8qI+wQG8NcFQDvLsGFGIdMnWX1yr4uGoAJI8FIO5ulvK8lQYgrq4W8lhAIjailqm2&#10;DzdnM9ydTPHSGIiBAMSI5ovlzwESzNvdRbw7Vil2IQAZLpe4IPMCkEEByeBziAyo01ml3BPQPL5a&#10;R5/OYVokoSqAqNNYykA0jeaSYDUAeR7qVJayj2GBiLr8dlQ1jouBXMkVaLieoMXqCJNSBbc5aTNW&#10;HSGJP1SsNoZW00NciRTziDChx+80V5riGPEypF8S/ai6RHjzcq5XR3LRcg89UZaM5rnT46HPpaJA&#10;mg6tZVIg1OlzkpHzwbTKe/RKFXtJANL5kpjQzNl0C4haXnxBc6WX6pfSO3UWQ5JwOiThtIWbMpbr&#10;Sff8OXS8NFsqeBe6/QQgYj9Ds+V7vjidnuN7GG6I4oLjMSYFgBeCjehPdWIk05snOrv4Zfsyrkvl&#10;PVgaQI3HKdoTbRmUorV291r5nqE0H91CZ6ojnRf8aJAEWXtejpUoe85fCOdcsD052rokuTqSGuJO&#10;WpIbkU0RhBd5kuFjSf7uXRSYnMQz0RGjMBMi/E04t30rjQuX0iSArF22jJZkfzqyPBlRQ8LIb9Gd&#10;JyZWlkJfjYDjfCot+WIbAg/V90NjHmoq4OgRkPUWh9FREUNNXTS1NRG0X4jmYlE0NbnRmjGmXCPc&#10;MY/0pyQ9iE7Z/kRNIYPFZySfxHNb8sjYhSTeud3Dlx/d4vb9cbJHMyTvBfKXi0m84WfDZWtteuct&#10;4O72jQxUe/BgOJGHcux+dXIP38ZG8/a+PXy4bDn3DUy5nBPMlWw/KpIisfKxIfhcGGt1DzNjwSZ2&#10;6B3Hvc0Zg4smRHf7k5JnxIUz7uQILE/5OnHA7CRnzsdRIJ+pWXJOiTodlhPGfW0tPlq6gisBFrSd&#10;C6Y3zI7Xepr49t4bfNJ6ga9uDDJlrFl1lEunvyGD0bp0BuuzuChV+/koH4rKC/GKi2Gb/mnsxErO&#10;JgRjq+7XbbCZhBZf3PrdOXjmKD4Doo1Dlti3m+Hd40zDzRquvj3OL394wt++/ZLLHfVExDoSGeSM&#10;rY8JYQ7reavbm4JcK2zCDpFf6ch3aT78emIzPx7azL+kCvzPymRe7swkt06+lBjGe5JYHtga87qn&#10;Ey/LZ22TL3i9KYv3RefVAGDX6s5Igk9i8mIigxeT6RW6txdl0CkWcufyAH0jo8TlnaFrsJ0fn7zP&#10;T5+9z4P7r/L4g7f48dMP+eHT9/n20X2+f3iHG625XFYjlsq2rkjCV/ejnhT7UENYq5vmqJvxjFXL&#10;jiMHcFipPw6iqIW1cVwsiackK5qq/FjOZUVRkh9PS91Zqs6nCUAyuK46JtaoobTFkurPUNmRSG+j&#10;wKUggAbZcesLIqkSfaw8G0DJ2UDOy3erjpODKUiXtzyMeUeqvTLn/SQZriblxBJiD80n4uA84iTp&#10;x+yfQ+DuZ9bhKjDx3i7w2DULl70z8N43C6+9c/DcPx+/gwsJObiYsGPLCNVei9+xVXgIODwPL8Pl&#10;wCIc9y3EdNtcAchsjohhHFk7gz3qFJZqB1n4omZQxd1bl7N2zzKxkJnM2zqLpdsXMXPpNLS1D9Hd&#10;XKcZp8rcyghdKToMpQI1kDgloatG5pWpqekpzMRATG3U1ViG2NuoK7IEHk6WAghzAYiEs6WmYd1J&#10;wkESvauYgoKKg6MF/gFywA/1Mj7Srxk7y1mWaS4DlgJHncZS5qHCzfMZgNw0p6oEMgIQdwGHm2xP&#10;WYerixQ+buYasLi7mOHqZIKboynuUrV5OJ3Gxc6AxqrzXGkuZbw4QNOB8L2xKgFHBfdGyrkrlnFP&#10;4r7A44GARLWPPBgQePSXaQDy6Go9vdoH/w9A2iQhawxEna7SGMe/2z7mMSgAUf0/FEDGngOkf8F8&#10;rkmi7Sl0ZyDbnZEMD/rCzblaEU6P5XGuVUbRG2LFaLIz4wl2tB3bws3OdIaDLegVgEyofhsLZnM5&#10;1U0MI1D22WgG3fTosT8l+3Ik7QfWMiH7cZfdQfr9pPK/GM5wfQTDTqfonDGDvrmq4fzZpbx9Mu2R&#10;z9U2fRbjYhMDUWZiQ5u5VRVC5751dM6ayeUzUsl769MxY6p8/rkMCnS6lr7ESIwdIxW+jOd40rFh&#10;KV36+5koD+QdSfiPJbn1LRIzsj0uMFNjdYkR7N9Ai9jJJQFN0+YVtBkdYjzGnvp9G6lKdKKmNIy6&#10;WFdq/SypNDKi0N6WMh0dzkoBkJQZRJqtEdn7D3L20F7OmWjjKVbiEGNMts0xLmxYRaMArn76izRK&#10;8q0Pc6cm0YHR0giGSqMYLgqlM9eH9mxvOqWI6y30pVfdB6QwQmMcGng8B0hPcQhdaloYTH++P92F&#10;obQUhTGYF06/gKZUjumQaD+y0mJoyYlkrFYK2nLVSTmdaxfjuFSpOlR3cPPlYbpK4ninNJp/9Mi+&#10;E+nIZ5a6fHHqBPekaPrUwZoK1+NEphlydyCUjhg93joTzkh8gPyWp2iI8KQx1ovzAilzNzNcUv1w&#10;yw1gi95RdhroYJvghkGWBRZNNiT2++JgfwQdiz1EZfvgeyaQzQb66LraEyavq4hwoSjGl6t5Eby9&#10;cwvvrF3DbSnuOnP8KcoJpLW/jc/emuTrD17hsw9vM6W7MYPhpmzGJCYEJFcas6kP8aFAErWNpxfG&#10;kWFEVOWQ319DeucFbMJ96R7v49bbE3Q96CDmchKxPVE4XjDEZcBcc7ltTFscn//wmFv3b1BXnEOy&#10;VJC5DqZ4z19EfGYIYcPhFN9NILszDRdfHQoCtvNznBl/tTnEbxkh/JgawYPcMCaE1NcFcFf97Hll&#10;0WI+0D7Ke3v38Iok2mExjmv1KXwe5MJvW9bxYZo3V+vSuCJ2MFil7jWczEi5GhQxlqGOTsrKKvji&#10;0Tv88Pg+Tx/f4dvHb/H0s/t8pWlAl+kndzXz333yJi8354jNRIuBCJCqUzSnsCaUTsq2JqsSNPdc&#10;uF2dzEB9InGlXpjJn1MkO0Tz+TOU58Vz8VwS9YVJlJ6LJ1/sorY0le6aLEblNbcESrcqE2WbCYzL&#10;91P3tVbXkKsdtk0qiCapeGqyA7mYLhVZihc1cbZUBp6iyvc45R4CW5vtZJtuIUV7OXGH5hFyYA6h&#10;EuESAQIQjx3TxDwUSGbgLiBx3TUN9z0zBCCz8N4/D999Cwg8KBaitYyQ46vwP7ZSDGQZ3keW43Jw&#10;gWZIE7Nt89EW+zDetYQDq+ayReCxdelUNi+ZxsaFM9m3bQ27jmxhxa6VbNu3mf37t7Ns1SKO6xyi&#10;rfEil8Z6MRG70D51EF0VJw9qRuVVoXv6sOZqLH2TZ2NkmZrrCUz0sbA0wNLaSHPrW2s7Q2ztjDSh&#10;Tm+pPiN2Diby2BgbWcfH05nRwR4BVT9+3i5YWBhgayPr2JpqLg22d5DXyLpWkkisZXtq3l5swtZG&#10;X15/WqYCLg281FQfazXEiiy3sdbF1koXO6tTOFjqYGeuIwAp4XJrBeNF/poOhO+NV/Ou2McDAYiy&#10;kAfKRDTwKOM9BRB1GmtQTGS0gsfXBCC6RzRXYXWKdbRLdAgkuiUZP7vSSlmI2Igk6gH1WJarDn0K&#10;IqqTX//8+Vxx0WcgyZ5LYhmdezcyoi8mLgDonTqDCQttRkyOMmpyhBExkb5F8xmzPcmg1i6GZsxh&#10;VOCkLKJ33QqGpfiYlO/Us1BMZ/1KRo7uoH/5AsYObmdo1WK6F8xl/OQ++rV30jdvrtiL6rD47PN1&#10;ixkpY+rVXEkmjyUJd29aQcdCgcv2NXSvWCTPy/tsWEHv6qUa+xiW9QbkdUOyne6FC2jfs552ea7/&#10;xVm0zJ5J25rFtG9aRc9LC+maNoem2TNo3biM1hULxWCm0zpnNq3yOdT7dc0Q+Mr2O+ctpEZ7PxU7&#10;t1G2eR3VUjnXnTpJ6fbdpOvqkCMQKZRpsZ4uBUdPkHfwAIVmOlhLoeqVZUOZ3kEqZdt1c2bRNm0G&#10;TQKuBgFIY5obw2UCkOIYBksiGZBErEbYHSgKol8A0XcuUiJCQqxDANOnBlSU6FGDKgo8BtTVWGJ0&#10;XbK+is5Ceb0k2045plUfkcx4sZBUOdbrMpiUInK0MpXLUkheLRdo3Ojh86E6nu5Yw69+Hvz82iU+&#10;6mnkz/31PNq/h0f6OtxbuYbxffsorkmh/P4Zsvt9eE+KzsQDewjctYuURDdSz/hR2JBEshQGkQ0x&#10;mOW4oh1kiGGsPf41sYT0JZA/lkaJPJ+XE4NboDNm0a6kiWm5ZgThHB/HIRtb8sIDKbSzoa8ohdGM&#10;GEbyUhmoPUdNWSplWRHcHG/l07cmePL2dZ7cv86UYUnCo3Vq8MAUJlSlLdV197lEctMjCS3IJ6iq&#10;lKbLXTz58XO6bg2T03Sev/7xF7568oh3H93llz89pfTqeYFGFG6FNtiUGeFRK1p4vZd//vVH7r15&#10;jY6+bkrCoolbuQFzSyMM49xJHEnh7OUs2t7Jl4NgE9/OmsJ/RZnyz84zfFaihr6OZ1wS+NXGVD6I&#10;8uOBKPKH69bycPVCPgkw5WZrlmbAw1uSiH8KsOFJirdYSAKXq2PpF1MYPB/D5fPRDBdLVdPSwK2r&#10;VzXW8d3jd3kqkHgqANGMifXwgYTA45O3+frxA55+/CY3m7MERAKQWnVKLFV+EwUQdd5SqoaL8sdL&#10;0r8hYBlukj+0PQ63eg8KL6p+IhlcFPuoKBCDK1LtIOmcz4shOTuIhoozjF4UQMvv/Oze0wncqkkU&#10;I0miLy+QDqk0VTQmOVOb6Ulnijv1yQ7UJoiBBOpS7nWE8677ybfdzlmTDaScXEms1iIxkLmEHZgn&#10;EJkrBjIT353TNBbiLuBQIHHfIVBRp7T2zhQTmYeXAMTngEDkyGICjy0XA1mBl0DE4/AKHA8tEoAs&#10;wHz7XHTEQMzEMrYvn82y+VMFIjM042FtWDCVg1tWoHVkG0f2b0Xn0G50jh1k374dGOpr01FfzZXh&#10;Xk2jto0kb9VArq6yclanpZRVSEXl7CV24O2In58a4NBLE6Gae4D4ES47cESEP7Hq/uaxISTEhZMY&#10;H0liYiQpyTFysESTnSE7dVc7wz0dFOWe5Wx6EplnU8jJTCVXpgXZaeRlpZGrIvsMBTlpYrtp5Oek&#10;SqRQlJ9OYf4ZCsVIz0kUF2RwrvAsxYUZou/plMpzpbK8VF7TUVfBQE0xI7levNNdxHuXqvlA4PGe&#10;GMaD4WfWoeY/GCvnfYGIOo31rlo+VskTMZDBk4c1AOmWRNg5ax59ygpmPEvGfZLcByQxqstkNT3F&#10;58xhTJYrA5mQdVUPc5WYB2dKMpfKf1AS6aC8Rs1fmvMSgy/OkGUzGdH0aBegSJIfeeHZ1Vcai5HX&#10;X54lUJk+m2GxoIEXxQxke5fk9SMvTmNc3ndEqvGRmbI92fbIlGmMSSjrUB0Q+yTU1WJDso0e2Zbq&#10;9Kj6rgxMlc+tOiwKIEZemKn5/KrT4oimd/2sZ+CQ9QcVGOU1PVOmM/DCLMamyXLZlrrSrE8MqUc+&#10;15DAo19+D80FBrLNDnl9l3zfLvmePfI+3eo3U6f/5DO2v7SIlnmLaZk5n5YtG2lbuY6qjdtIczEl&#10;WYy2dNteCrSOkaN9jHNHj1K55wAFJloE1/uQFG1CrVTT7S/OoVm21TltNk1S0DYKQJrF7AbEaoZL&#10;YhgokyiOYFDsol8g0V8cqQk1und/iUCkOJxeWd57LlygESxAEVgoYAhEegoDxUJUW4kaT8tPc5+N&#10;7iwPqs9IMZgtxWjNGW7Xp3GjNoWbFVHcuBDD/Rt9/NZTz88h9vx0u49H77/Jj5/e48fzaXy4agkf&#10;rV3JfTG5R9G+3PxsgvJX66jsOcNHxcmUHNAl1ciG6q5mksVy4sQmQip9ME+yZJeZLmsNjmCQ4oR7&#10;QRhFFUV0DdTT0XWBse4mcsrzSCjKoHegg4LmYoJKsvDNzyc1P4vGinOM9bTQ39lIUWY6xw7tJzRU&#10;ity+Vl6+3s/Hr43w5TvXePrOTaZMitZeEY29IolXxYRo8WRdFjHRPuRWlPLhpx/zxx+/4NtvPuKL&#10;rz/i9p2bXL8xyZ9+/5k37t/iyVfv89kPd2m924JXhQ9Hg44QWJ9ATou6M+F3/FFgk15QjIenG4W5&#10;UWg7GbL0yG7MQ53JGBSA3DrPo3gDfnHcxmd2m/m10IR/NMfxsK2Im4153Gs4x9/DIvlrtDkPW7L4&#10;zMGc30wPcLc8SRJyJpdqE3gvL4kPMiS5y58zXpNKV2UK3fL8WEWCkDSY8Y4avnr8Id8rQDwW43j0&#10;Nl89vCPQeEfm1eP7Goh8LdOnn9zhems+l0UvNQaiGtJlm5MKIKodRAByuVYSv0DgZm0aNW3xeLX6&#10;ktAQQne1PD4XR01BIuWFCVw4n0JnVRbVpUmk54QwUpfJLQHPTXXzHqlAbqrTWdXx9Ob60XZW1D3T&#10;g9YUZxpFqbuSXGhOsqM+xow6AUiV5zEq3A5SYLeDTNMNpJ1cLhayhPhjCwUgcwkWiATtnY3PcwNx&#10;3zULN3UZ7zaxEZl3F4i4756N+955eO6bLzayEH+xDh+tFXhKuB1ZhdWBJTgIYGx2zkVv21yM9y9n&#10;x/r5LJo3nTXz1ai8U9m44AUObF8pO9VWju/bhvbh3Rw6spPN21ejowykpoLLYgfDvR2M9fcwPtDD&#10;paF+zVVTk8MDTI4OMjE+zMTYMJdHh7kq06vy+JqaPo/L8vjqxChXJ0e5Njn2PMa5fvmSJq5dGqGv&#10;tYnetmauyXo3r01w+/okr167zCvXrvLytWuyo1/llRtXZHqZV1XIc///8crVSV6+MqGJZ/OXePnq&#10;OC9fHuPWxAi3NO8jEKiRA0oM5O2eIt6fuMiHYhcKGv+O9+XxB2MX+FAg8oFaJoBRAPlCDGRA7zD1&#10;aigTSZrdAodeSYgd8+bRs2A+3XOVcajkK0lZEm6/LB+QeZX8x2bPZ1wZhCwfF+hMSoxLkp2U11+S&#10;pHxJLZf1L8u6l+XxuLxOLZuU+VFJ3JOyrmozHBUoXZomyVseq22q7ajhTBQkxuT5MfW8zA/La8bk&#10;s6j1RlXSlm33yfMKBmqqzEgztIomBBZiOKpnvAKfGgplWPOZn31W9ZoB2Z7qR9K1bBHDOvvoXrpI&#10;Y1ijAgsNBOU1vfK4R7anLl/WQFWA0SrznWq5AE2BpFtBRk0FIp0y3zNdPo+8t7KU9qlzyRXLPGt4&#10;iuqNuyg6fpRcdwty/aWS1j7K+V175LEBXo1eZIUZUy3vWz/lRVpmiYEIqFoFwk3B7jRkeNJfFs5w&#10;aaym8BwqjZaIEKhEMSjzgyXRApEogUeUptG8V03PRT1vSFeXLgs88gPoFitQJqLaTFSnwq4cb7qy&#10;POW49qIxI5jJWnUv+wzJAZI/qmIYvxjLhy8P8ZMUQt/XnefJx2/w3b1r/HWigb84GvLTwS38Gq/P&#10;v9Ic+EWKq48m2/jk3m26akr4rKOJ7rOSi9JTeLWpgfO5KWTE+ZJ6IZYjfsasOXGMvSbHcS0KQNfD&#10;Eu+gKMqbq+jsquNiWTElIgZ1HQ10NdbSIQV2XVM1WeUleEbF0SDHcFFKGIVZ0TTWFhEX5UulFFeZ&#10;SdFMdtfx+ZtjGvv47L1bTFEDBCpwTF6MY0KS2aWqeCaqEmgoTuPuyxP8/ofP+OfPn/Pnnx7xl58+&#10;5y+/fsObd2/y5Wfv8duvT/nmq3f5X3/+mVsfXCGqOQkXqbbj67PIajvHxw/fo7Gjk01HtVi0eA2H&#10;DY5jHuKGruqoFe9LfFkag291ShWXzndhu/kxey+vVBzhb0Fm/FdMKD/XlnOnr4FH9Rf49Xwyd4eq&#10;+MTgBN/IAflFgDvj/XXyhaq4L5S8e/YMYwNNTHTX09dRKwf+RcbbaxmpL+PB61f59slHmn4eX3/6&#10;tgBDwKFAItB4KubxjeqJroHJO3z78C0ut+Rpep5fE0O4IhC5JhXD5Uqxm0oF2Tgxk0RZlsTNanlO&#10;tLSsI5HsrgRqKpO4kBtDSV4c53IjqRFVrD+XQKuApL0ilTG1A8n2rssOdFNAdFss5KZEd7YPbVIF&#10;aSCSJhVRgjMtCS40JNpTF2VOXbA+1d7HKXfZT54YSKblJtL0lhN/ZD4JYiFRh+YTun8OQfsEIGIg&#10;yjhcBB7O22S6dbpARKZiIu575+C2dy5u+14S01iIx4HFeIuFeGotl6kAYOtCTm16Ccsd8zAUgJjs&#10;XcaODS+xYtkc1i1QvdGnsn7xNFZuWMicFXOZv2guyzYsY+WuFSza+BJHTh2gse4C40O9TAg0rj8H&#10;whWBxqQ8nhzsZ2KwT6DSy2hfD2O9EjId7u9isLeT/p52Brrb6O/u0ERfVxt93S30dDbT2dZIe2sj&#10;LbLDtzXU0tPSKP9zCw21lVRXllElxU71hRIqK8qoqDxPVdV5qlWo586fo6qs6P9EZWkhFcX5XDiX&#10;x3mJ8udRVpAp9nFW/j8xEmUxYjYt1ecZbypnrDiAtwQgH0zW8NFYhcBCoCGwUNNnoebFRDRAEYiM&#10;V/H5DQGIwVGaxEBU20eHJMUeSVxqwMPRbRu45WdBt/yGY1J5j6pkLIn3qlTqan5SkunkDIGCTCem&#10;qmSvgDKPYame1fAml6fMkHVmSsKezRWxAA0g5PEVSbKX5PlxqVrH5L0GJVkOr14mliGQeGGGJOnp&#10;9EpSH1y4QKxkGpMvzpT3EaNQRiLbGheL6BWzUUOdXBI7UKfTBiWGBCqaEAip6JPtd0yfRsuMafTL&#10;+w3Je3XMmCFJXl4rjxWg1LRv02r67U7QNvcZCHrFmHoWLNC00aghVlTP9l6Bg2pjaZ7//Co1WU/1&#10;l2kRwHa9NJ/2OfKZFEAEuq0L59OxYiGd8+R3XLeW6sMHKduzl3LDkxQZ65Bod5JU65Pk6x0n/7QW&#10;2VKMZZf7UXZsJ/W7NtC4Yw2N8lmap8+kWb5XR7Qf3WIV/WWRApA4hs/HamJITGRIzaubZJXGaEDS&#10;V6JMRAEk4hlIzgULPPw1p7tUJ8KuPF86VVuIGt7kvwGkI92ZzrN+XK1X97E/I8e8Ov5juFwVy0e3&#10;BvlysJMv83P56YN3+Et5Bv900+epAPjLHav5Q+hRfq0I5NOher597Sp/Hmjk0+Icfnaz5x1nUz4L&#10;tGYgW+BQFC37fioeGWEYhbqhE2CJdpA5etbGrFi6mWVbDuDqGUxrXS0XK4tobKqUY6mCLsmxXQKM&#10;jtYKOb4uUt/QwMXiLNbPf4Eju9eSEunNOQGV/vGDzH1hCmONpfzh/at8dW+CL94XA7lSFSXVsBhI&#10;rVTXUhFflkp7Qqrv5rIMHr15jT//+pjff/iUv34nAPn+c37/5WuBytf8qpn/hr/88pQ/yfS3757w&#10;xTefUHetlUAhq8/5aGq7G0kVHbJMiETP0Rm35ECO2OmhLxahpW5vGupD72uSJJoT+UiS0p+PruaL&#10;wO18HWfIz/KHfe9sxltVhbx3vZNfiyJ4muzNEy8bnp4+yg/JEYyNDTF4dZB3CzJ4vziX0ctDUpEO&#10;0tPfSW9PGwOidkNNNRpqf//5B3z3UExDAKLuB/L08X2+k1A3lvrmozs8/fANvpUK4IfHd7jReY5x&#10;0ctrNQny2yRwvTaZSXWntiqBh1QO1y4myO+lLCKR0YYUehvFhhpT6BOA1BUlyB+QREVOJNXnYqm7&#10;kEhDWTw95QKdhlQBSBw35PW3ZFvq9Js6hdWTK3ooVVBHhhetaW40xTnQEGdHQ7wN9eHG1IYYUOVz&#10;gjKXfWTbbiPTZgtpp1eRqLWYxBOLiRWQRB6YQ7Bq5xCAuO9UwJiB09aZuGpiOi7bJXYLVPbM0oy6&#10;6ygAcdm3EJ+jAo+jy/CSOLxzKUsFFDpb56O/Y46mDWT3xvksXzqNDYteZOuCF9kssWzDPKaum8uM&#10;RTNYtnUZS7YtYv7GuRzR209TQyXXRoeICA/EVV1C6+eKq4c9To5WuDhbaxrK7eX/t7M3x97eEicn&#10;a3lsga2EnaMFDo6WOEqoS3qdndXz6sos1a5hIq8xxcrSkCA/TyZHBhnu68Td1Q4zdWdHWW4hYWll&#10;oOnpbmmp2jYMsTaXZea6WJiflNfq/b/CwvyUvPYU5hansDA7ibnJCSzNtCV0MDM+jr7uAapLcrjc&#10;Xs1YaaAUM+f48HItDwUOH44/A8hH45WaeAYQdRpLQkHkUjVf3WpkUrbZJgBpk+RYt3IRTasW0bNi&#10;MQ2rFtBqcYDOtYvpW7uU3iXzGVMGsnkl3asX07tlNYOLFmoS8NCaFRorUEOLjK5bQc+hTQzu3ajp&#10;e9En649IpTos25w4vJ2+LSs17RoDW9YysHo5gw463Jb9q3v/JobttOm2OsrlJGd6PU7Te2IHvWKO&#10;Q8sXMWpwgMElCxjYvoFxNyOGLI/TvkJAo4A1a75Yx0sS8+UzzKdfLGPE4DDDUuj1BZowaK9Dh+E+&#10;hoPNNZeR9tpo0T1PjEJANeBtQL/naQaXyXdSPe+99Bks8qUvwJTG1QsZCjCmy2Q/nSe3M5hkQ4f8&#10;Rr1iTB0Cu549mxjPcKfpxHZaj2xmKN6aRrP9DGa60bhvA0NRDtQEm1Kd5EZRpANFPuacS/XkQroA&#10;I8KR6mhHWi6EUJXpRF2kGYOFPvSl2FOz7CWalcEIdDui/OgUIPSdj2SkLEHgIeAoew6SMgmxjWEx&#10;ENU20i+g6St+3v5RKPYhptEv8PjvdyTsknmNiSiYqKvZBCDtZxzpTPfmRp0UjHUpkldS5PiP5mpF&#10;FB/d6OX7yU6+y43n24/e5KvRWv4R7sgfBXh/sjrJnyyP8vNZZ754u40fXhvnJ0drPsoM4Q3z4/yv&#10;UFd+8tShTUzJPdaDo0Y6mPh7cMzKhBOuJuyzkH0+wok9sn+v3qGFs5c/OfmpdLVW01lXTmftedrr&#10;z9OhiXJaGy7QJcV6e53kbKPjzJRCfen8acxTt66WeRVD7VX8+P51vr57hS8f3GbK1epIrlbLlxEi&#10;XhULUbfMnJRqu6U8m8fv3OA/fv6Uv30n5vHjF/z1p2/4o8Dj9z/8KOD4ij/+8oQ//fQVf/rDV3z3&#10;1ceM3Rmn4/Uezl+rJHugnKTKTF5++CaRlSWECFlzh87jLCROKo+jtDINCxtzMsrPcvdiLp/v28Gv&#10;W9bxe9xxSrqtuXAjig9DrHh85iwfJXnz9wIT3k+z583WEu5MtPJOZAivJ8WT7ePBy/UlvNdZR2qY&#10;Dw7GR4mLC6VFEtmN0Q4qshN46/oAv3z5odjFA415qKHcv3v8Ht8+EgN5KPBQbSICj68EJt8/usMr&#10;3SVMqH4fYmTXLiZq2kLUaLwaePwbIJL41XAn1wQuN2WHuFGjTmmlMyGW0XfxDI3lApPqVGouJtNS&#10;m8qwPH9dtvOywPW2xE0FEjGZSTGdtnR3AYg7HbLDqTF/mhPsqY+yoEGiNsyI6hB9LghAil33k2u/&#10;k2y7HZwxWkfi8UUknVhC3JGFROybS5jYhe9OMQ6BiNO26VhvmoH1jlnYyrydLHPdNRPbzbMw3joL&#10;uz1iIvsX4HlIAKIu4xWAaO1ZwayVc1ix6AV0NwtEdq9gl4B95ZIZrJZlW8U+tiydwabty3hpw2KW&#10;rVvMtoObWblnHat3rUNH9whNNRe4PjGGvYDhkM4BtPSPckKAf1pfC13945zQO4qu8Qn0JE6b6KBv&#10;rI2B6UkMVOdCdWWWhJlK8AIBW9Vb3Ur1F9HDzs5A0+nQXJb7BXpwaXSAwYEuvL2dsZFixM7JDFsn&#10;C+yl6LAX4KhLgh3szZ71dLc3wUkA5OCg7kUi884mODsaC6RMcJRlDnZGONob4SRTJxsDnG0NcLQ5&#10;jZVAp6o0l8mWC5qrdN7pK+Ljy3WaHuYfXhJoKHAogFyq4gMBioKKxkZk2QcT1Tx5uYkxC23q5MDr&#10;3LeZyzmSwLLdGM31pNNeEnmqJBibw0wWB9LrqkePVJyXzwXR6arD9WLZh7UEDGKkw2EWDE4Xc5g2&#10;nUknXUabohmrDmfyjBtdkqCvlYXRcXgbN6UY7PTQZbw4iD4fScyOx7nVlESH20kGpECZLA1mrDKI&#10;S1IZd5ocZqQpRrZtRefRTVxriqPDZDdjub4MFvgyXBfBqI+ZvOcMRmaL+UioHvLq6qpeMZUB/f2M&#10;S/U9WiVJVd6nNciE0fOhdAaZcrkumq6Dm+jYJhC7GMb4xXA692zUjLk1WhNOm/dphuoiqXPXpjfV&#10;gVYvXRpNdzNc4UfLxiX0qnYQMaxeAWOvvLY5zIQW3Z0M5LlQ57Cf/nJ/LuxfQ1+CA/WxVlSmOlN8&#10;1p38ZCdKM30oNtCiauNqutUVZ2KODfGm1HmfornQRQo0gZDAu1NMSw1w2RYhADkXIQYSzYhAY0QK&#10;VwWOkfNxAhT1WKL42WktjYFoLEQM5Fy4QORZu0d/0fN7hKjBFTW91iVyfZ7ZR5Y7bWmOEh5crk7i&#10;FdX+IUX69fp4JiUPvn+tnZ/eGOHHq618/eYlvuxr4I1iT54WmPN3PxP+kO7J30pN+FYKyu8aanji&#10;b89n7RG8Z3CMb45v5vNcOwbbS9GXYuuUvY3GOFwSfQgrTsAm1onA+mhc5LPuMzPl4sUyuhsFHGIc&#10;XTUyFYh0SHTVldIhMGm7WEmnWHtLVT6VWbF4OBkxZ/6LTJs6hV1bV+Avx9TVnhqevivwuHuNz999&#10;RQCiDES1gWiUKk6m8VySyrqlIoe7t0b51x8EHt8/4s/ffyLxhL//8AW/f/WlAOUJf/7xS/7482f8&#10;9svn/OH7x/wqdtL/9hAmOfbk9J+nqK+C/PYyggRG5umhtN7spGuwFr8MPwalWnvnWgddzUX0dpzn&#10;SlMaH2U5cO9yKG2vnGWiJ50HXVW8N9jDF9FB/CHLi1xvYw7u3oynmR5JusdIPryL64mh3G0o54n8&#10;OGU50SQ5GvFqSjIhBlJ1SrLav2kFk31N/Pb0Ic/aO+6JgdwXeDzQAOSbh288jzuadpHvH7/Na71l&#10;mlNY1wUeqrFbAWSyUoBSGSXLYjVWouxDDbh4XdMQLuspoMj6N+pSxUYy6K1Jp/F8PC1iJa3yvLqn&#10;yA1Nu0ecRl9vKoioU2HVcZob0bTJAdCW46kBSEuio8DDkvoIM6pDjagMOs0FX20NQPLsdpJjt4t0&#10;o7ViIItIOLaImEMLCds3j6A9c/BSANk1HactMzFaNQ2jzTMx3TwdS1nmvHsWBqtnsnPeFAzWiZns&#10;egl3dTtbgYjL4eUc3raEBZsWsmHtXHTEPLT3rmCbAGTtktlsXDKdTWook+Uz2XNgM2u2r2PpmiUc&#10;PnmYHVr72H/8AEYGOjRcLOfalXFc3B04aSigMBRAGOtwWnZ4bTWsiYBETyoltczY7JQmjCx1MZaw&#10;sFTwkNBAwwB7WxPsbYyxsVVJ3hh7CXMxDB8/N80lvMOyb/j4umJtYyjQMMFWwk7gYecgMLETkNiJ&#10;vdgJLMRcnFRvdwGNBiKynrNMnTQhEFEAkfdQ7+Ug23KyM8ROAGJieoKKklwut16QKjSKewKQh1fq&#10;+UjgoOJDAcd/n/9Epg8nL/Kxenz5Il+80sxly1M0CUDaFy+k2/Ukg9XBNDscof30do3lNrodEzgF&#10;M6Ts89R2Lgk4Ojx1uSYVcfOxzQymeDAUbcPATNXoPZe+xS8xEmypSdytO9YwYKXNtZIwmvZuZvJ8&#10;OF3uelzK9mNYLKLX9oiAKJy63Ss192NvEzMY8DdgLNVVzGOD7OPhXMrzp83yIJfktT2uJ5isjqD5&#10;xGb6bI9yyduIjrkKIAKMGbPpmz6TYXV1l4BEDVHfJc8PCYzaZH7UxZAhed+aEzu5IZV1+xExniO7&#10;6BHb6Mrzotv8KJ1aO7lUEU7jztWMOJ6kQ3sXQ3H2tMZa0+R1isFSXwHIcgbEQLpfnK4Z3LFLDKI7&#10;x5Um5+P0ZzlRb7+foWI/GoONNPcfbwoxoSHRheIUVwqCzGnIC6Ax2pmLe9fR73iClgIf6tMsaUm2&#10;ozrBjM4ztjStWUTH1Nm0CAj/DZDBshjGpGgcL38ODxUCj1GxkdGSWDEQ1f4R/rwh/Vmoq7DUwIqa&#10;G02JjXTJb9mt2kLUaaz/AxAPKRAdaMl057q6clQA8nrjWX6qLebLAdl/Xu3j14Fmfh3r4NcOSc69&#10;jdwaO8fdV5L55IK7ACWP3y8m8WWsM394+xW+HWngYU0sAxFuvJ/oSX+UHeElGSReSCWoIJpIAYdr&#10;dRQOuQGk5ifQNFaJfoQDa08dpux8Pp0t1bTVldEh+bK9tkwgcl4AomxELTtHc805mioKiTA3IT8x&#10;WArwWBICXEQo8ggU2++ozuP796/yVAzka00byMUoqaQFICo0VxglSLKLpelCJjeGu/n7T58JLD7m&#10;r99/yN9+/Jx//iBAefst/vLtE/4oRvKLMhNZ9lcByz9//IZ3Hr5G4ZUqEodKcJMdyVsqN7N4d2wK&#10;IrHLD+barQbGBispq87lumrTuN7CwGArhRUpXM62ZNJHj/dqzvK4Op83Rvt4MlTLL6KufxEC3wp2&#10;4NCm5ZRuXsOHa9dQv28rFRYGfH02gp9aSqjJSuBzd1f+t7MdkVp7Ncr1gsSVIflzvn3I008FGI/V&#10;lVd3+faxgohq+3hToHJHACL6+PBtfvjsHq/3X3gGEEn8V6ueWYbm9JUCiPxOqgFcNbBrACLWphrD&#10;r6nfTmCgTklN1KUxJFbSXyHwKItiRL1eIKSu/b4lv+0tAfYtZSK1orSyDTVMQvtZD9oFku1iI+rW&#10;py1xtjREmnMx2JDKgNOU+2hT6n6QAqc9ZNvuIN1gDclai0k6voRY1Tlw/1zNyLvuu2cIQCS2zcVw&#10;2VT0BCKGa6Zjvn0mNmIjp1bNYN3Cmaya/SJ662ZpbmfrcnAZdgeXagCyeP0i9mxdxMnt8zlxcAWb&#10;Ny5k/dI5bF/0rBF984qZ7JPKcM+xfWzcul6M4gTHdAQMOoexNDtNbWUpN69cwtXTGT2DE5gYCSSM&#10;T2r6gJyUylB1LjR4HsZiHiYCEEPzU88MxFwXUwkFEDVWlpWEnY0RDgISB0nwtjKvLvf18Xbh0vAA&#10;Y0MD+Pt4ak5VKTgoS1GdEm01Q6NYCBTMBQZm8lqBimzDVmCi6Xci6zgqmIh1KHgoONnJ9lXYi4HY&#10;W5/GWrTfxOS4ACSPy20VDBZHcm+gmIfXGvhIIPFvcKj4+PljBZCPBSQqPrpSowHIuNVJ2l6YQv+U&#10;6XTv2aAxh9btK+ndt5Zx2V9anLUYkf9/uDKCFqnE1T3Mezz0xCoiaHA+xkCWL+PR9vTOmc6VmfNk&#10;Oy8y6KbPZVlfXfk0ZK4l+6aYh5sBVy9E0q0AkuPPsLsxw5ZHuFEqYNi3XnPP9S6b4wx76jNxxpO2&#10;/ZsYLwthsDyMzmgrzWWsXa7aTJQF0+l4jL6TO+g6IgCbM4MBsZ8BFzEbMeRevX30iZX0q7G2vIzF&#10;WMQaZr3IkJM+Y7JPX5JjZOisJ3WLZzHkeIqeNGe6I60YCbSgReAyXhMpNrKebjku26a+yHCCE/01&#10;EYyLvfQIGNq3CFxenCkAmUrngfX0lgTK8WBNW6YTvQKSRpuDDKpxp/K9GTgvduF7ioYwWy7kBFAR&#10;7UCbfB91BVSHwX667LQ0BVlDjBFtBZ5U+Z+kJ8OBZjFndX+WVtWOExFAp1jFsLrn/IVYxsQKhtSp&#10;Kw1E4sWq4jUgGS6V7yXwGFCnsdRVWJrLeUM0EPl3I3qXuiNhrjc9uV50STGoTmGpswodZyUBy/RG&#10;7RmuNCTzqD6X//Tw4A++9jy5Ncbfrgzwx7JU/jzazY95yTzetpl3Hc347KNb/DbexF9iPPg5wpx/&#10;jFXx9K3LPDiXzmvRPtzU2sNVby3Sz4USnR2EQ4I7kRfTSa/NJEBeU15xBmv5/kZn3DnpY4N1gisX&#10;Jiupby+Rwl2dqjpPc2057TXnpcgtpb6+mIbKAupL86TgKKYiNZpgVwuiAmyozIyiKDeJ1yY6+O7u&#10;BE/vXeWLdwUg12pVQoyRJBmnOWVzVTWiy7RNDOSTOzf55y8CkB8+5K/ffcgff/yMP/30Kf+4fom/&#10;fPEJ//jzd/zt96f85aev+PMPXz4DjDx+79P3qBq8SEZPIcbZTmiFWGJ7NhmzjDAyG84KXQd59VY/&#10;71xp49HlZm6ODHJrYIS7Xja8ZWnElxPN3L/UzsTEZd4eLuSP8Sfhog+PSnw5F+nEGwFmvOeznVeT&#10;DHggtHwo9H+lOY9C+eM/FI39xWIv3f5OHN+/m1AvJ+69cpkfv3z/OUDe5utHb/Hdp+o0loBErOMb&#10;efy1LP9KgKIA8sZAhWboEo1ZKAOpS5KDVAFCnepTQ73Lb6XsQcChjERB5LoGvs9OeV2pS9ac4ros&#10;1cagVJkTqle75jmBh9iHOv95UyByW12GLNvolx2+TQ66ziwf2s+4ae6Z3ZxoT70ApEYAUuV/mvNe&#10;JyhxPcQ5572adpB0/dWkai+VWEbckcWEHZyPrxiI6kSorrhy3TYbUwHHqRXT0BOQGImF2OyYjd6a&#10;WaxYMZvZYhWr5r+A9c6XcBN42AtEDm5bytLNK9grIFFXYensX8bmLQtZt2ouOxZPZ9uiqWwSgOw/&#10;sAUtMcCjh/dy4thBju7fyYkDOzETYFSXF3H76iRePm7oG+pgZnIaY5NTz4cxEesw0dZMDU2fhYKI&#10;obIQNcCiuZ4AQh8LsQzz5/1CrCVsBRC2al4MwdzcAG8PZ8aH+sVChvD39cJSljkIHFSHRAUZWwGG&#10;rY25wMdcYCEAERNRHRWVldgJXOxkO8o4NPB4DiY1sKOClZO1Ic7W+thb6GIln7VSAaS9ShJHFO/0&#10;FfPoWhMfX67lk8s1GnD8OxRANPahTETs4+OrtXz9aisTjvqawQYH1LhUkrRHLobTfnADfQfXaTqm&#10;tjtqM5wjiUcq+cEMNwYlMbW7nWT8XJBAQgyhSiriSBu65s0UgMynR5J5n7u+wEKq4EULGDfVYrIu&#10;VooWZbZxmlNhYzl+9HubMGR9lKvnBQx71zMh0z5rbcYENGPpUqiIRV4pCRHbtWfsXKAkTUns7tpM&#10;FgvAQi24Kol4LM6Z/llzxDpmMXpqPxMu+gzu3SI2Mot+SfCDHkaMFwbQPm86w84GYgbBNDjpcLVC&#10;tnV0i6ado1vMuivWVjNAY6vBAVSba9uBjYzZ64j5HKZXbLs9xoZae4FbRRht29Yw+sIs+qZOp0Mg&#10;O1gWRK3LUfrUPcgLvGm2OsyAQKX6xFZ6UxzoEhPpEjjVJzjToIypNIDypfOfnTZ01qE9TaDjpqW5&#10;r0elwKdb8lHjxiV0vjhL0xekM9SfLnXaSgA7Vh4jEElkSOAxqE5flQs8ZF5ZyIgYSndeIJ1S2feX&#10;/PtS3mdtIepKzz51+a4cx7158jlzvOjM8dBApFssqeuMBy05gVyvz+BmYzIflsTxvVjfJ0HavHG5&#10;iU9e7uCzC8F8N9TIqwlWvOy1kQ/Epr57uYe/DGTwX1XB/ClOi2+707nz4AaNAon3B0q57W7Ka0ba&#10;pBaFYRhlwRI5dk0DnUjLiqW+MI3s+nT2B5qy+tQJluzczgEPfUJrEiQ3V9DSosAhBnLxvJhHKQ21&#10;JRJl1IuBdFXk8XVrFUc3rNQU4fMWzeDIzmVYGR3i9eEGfrx/WXMV1pcfvCEAkYSokqBq3FWd3N5q&#10;PivJMonOynw+vycA+fEjgcin/PXHx/z68xf8/atP+NPrw/znd5/xN1Ghf3RWyTqf8+uv3/D7H77g&#10;X7884g9iI3/9+Uve++AtRt+4RHZ7Jraic0f8THAsjSG9I42yvkzO1WSQ35zEudZs6gfrqR/Oobzd&#10;j+b+BJobUmjsr2K8K5oHuWa83urEtaEQbgwEcKPXmd56XbL7nMi6EkVWvyvxnT54dbkS1G1PZpeo&#10;Y3+xrFPOaGs1926P8dOT954B5NO3BCIKIHf5Tl11JfBQl/V+/fgdiXt8//l9XusTA5GDW53CUgai&#10;TmFd0QBEbE1jbOpUnwLu83gOjysCG3Uq66qYxXXVTiKPrzyHzI1qBZrnABEQ3RSovCzLFETUUNDt&#10;mbLTZfrSkeFJ6xlXGpLtqQo3pipIn2p/fUrlICh1OUiJAojNVs4YrOaM7kqNgcQcWkDYvrl4bpuO&#10;q+YqrGm47ZiJ1daZGG2Yhf4ysZAN07DZNgvdVTPZuHwqi1bMZc2KeRjtmCcGshjbA0vYv20Zi7av&#10;Yo8AxGjLbAx3L2GLAGTlurlsXzZDLGQqW1fO4uiRHZzS08L45GG0927l6JYNHNu6AfPTWlSdL+Tl&#10;a5fFEtwwMDkpYBCAmOliYqyDqUDEWNOBUJvTZjromj+HyPNTWRZmeliq01dWhlhJIaEaxa2sVYI3&#10;xUqSvqUkeBNjPTzUfb4VQMaGCAj01nQktFHrWYllqA6FAgwbsQ9bsRAbgYmNjZnmsY0CiOrxroAi&#10;oLAXw7ERWCloWQmgVCdFW7EPB9XZ0OIkFvJ5y4tyuNJRrRkt9u2+czy8/m+A/F94qFBAeSjx6Pn0&#10;42t1fPF6K1fsnwGkd+pMOvZvZES1ARzZyOCe1VKti4E4nOCSJKZmL0PG88QcyqNp95NqviyMZnst&#10;hjJ8GUxwFAN5BpABSawjzvoCnwh6ly5k1EQMRBJ2q9FhrpRH0O6tL0k9kAEvE3otD3GtPJIOAciV&#10;crEUW216xF4mzvrRvW8zN8+HyfvrMC77nzqd1ul+QoqdCOoM92qsZCTJlW6xnImZcxmcOoOeKVMZ&#10;nTab8dlqSJOpdHsZyecMoXnRTAZcDRjP9adtt8CqOpJmNQR7lAMjYkXDJUH0FwfQYq0l1hVFs80x&#10;AaSAR6rqvjg7esIsaDu1h0tybLXsWs+QJPf+qbPo3L2WYTGWOt2tdMfb0l0RSovtUQYk2bYc3qIZ&#10;EqVDEmdPqKkcN060eukxUilmIMm3z1JLrOyUpjNfo9leBqUou2C8m97zvjRsWyEAmUm7/JadwX50&#10;CSyGBApj56M0dxYdFoiMXEjQAESZiCZkne58NRqvAENspVdCtYdoTET1RJffvFdjRgoiykS8pCjw&#10;oCfTlY50BwkPbqurMJvTGWxJpbTFi3DJVe6NNoR2SR7rcyfvUjB5wx7UNRpws8OKm4MBjA5IcdwT&#10;wFuFerzakcTAzVZKLwZT2xFCbkcEuRcDcZT3Nj1jj0GQCdvldzxhfhyPUHtiOzPZ5X6Mw+46uImd&#10;ZAlUigqzNKBoqSqh+aJETTHN1eU01BfySW4yXybH0ZgRxfkAR/asX8ELs6ezbsNyps59UQOTfln/&#10;l09u8+S9y/xw7zpTrkr1ckMs5IYYyK2LaXzWW8nVxnTaaov54v2X+Z8/P+SX1kb+9t5b/OmP3/H3&#10;j1/lbw9v8B9fP+azfbt4unEt/7xzg7/85Xv+LoD520+f8edfn/C3X77gv2T9//zrTwzc7ca9yYej&#10;sYc5EG3InoBjnIrRY5PlPnaFSQWaZ4hOtD5G5+TAbjUgqM2SK3eK6b+ZymCaCa/IH/7Y9ygPYrX4&#10;1H8v7x5dyuOAHQxPWNM7ZkLPkDmDryQwdDmaqgZbksqNSWvwJ1p20phUH15+bYRvxUC+E0BooCGw&#10;UPPfSqirsVTDugKJspDvv3jAnaFKJuTAu66MTAChTllpACLJ/4rGQJRRxGqM4t+hMRBNo7tARAMU&#10;WSaAUO1L1wUY1+Q16vTXLTmAXtaEAESqy9uyvhoGof2sqG6mj+jusyuxWtNcqIk00xhITaAhJe5a&#10;FDnto9hxL3lW2zljqACygmStJcQfnk/gLkn4i6ehs2Qa5ptn4bRtquYSXpNNM9BbPo3TS1/EdO0M&#10;tAUmW5dMZ/myOWxYMx+DrfMEHguw2ruAvTuWsWzbavZsXibLZ3Nk7RwWS3W5acNCti4XA1H3RheQ&#10;HD28E52Tx9DW2svxPZs4vWUtx7av4eSpA1QIQF67dg0/H3cMTFX7hr4YhgDEVE9CQCFQMTHVFYiI&#10;lShwWMhyy9MYqammAV2SuZUkc0n85pLkLQUc1gIFS2sTSfRiIBLO7pKYRvqYGB8iKNgHG3tLPH09&#10;8PH1xtXVCQcnW5zcHHF1d8bPz0uWe+Lq4YKLLHMTe/HwUvdK98LL1x1XTydZzxEXV3WzKgdZ31XT&#10;CdLewVTe25Dy0gLG2mvoPxfOO1KUfCIAeXilVgORf8cnz43kkysqnj++Ws/Xr3dy1dFEc89wdZls&#10;pxjIREMUrUc30bt1lZhDDE1SJY9cCKXN/BhDIdaMNMbTHmiCGu+qRWu77P8ejKS70zNnOldnSSJ/&#10;YbpU/gZca4ilb8kCRiy1NWcP2g5t40ptLF1eBkzEuDFWEcOYGMFlKUq6BDQ3Ej0ZKA9lUKr8S36W&#10;dGxbz7XWZDrFLIaCLJjoOUOPxRGuSaU8WBrCeEU415Lc6J43m0uz5zEyd77EXE0fFNXfo08AMuR5&#10;muvlwXQsmMOEgPKKALBr9wauyes77bS5khNAj5MeDUcEVgK3Lp09DPibMi5mdbkggEYxkaEIK/ne&#10;5nRo72RCjtcOMZARAYhqSO/ZsELszJMmdaMrEzGPLC9a9HcxFmtN6351k6yTdKl7osjn7nM9RZfe&#10;XpojzGgVMHW76tJ1fAfd9to0bllGh95+ajevpNNKi9rVi+iS7Xe+MJWOAB+6zicyJjY2WhHPqOpf&#10;JhDR2Md/A4jGRNQpLXWKS4xlQIDTr2lQD/8/BtKn7o9eoO5U6CO2ItsVE+kS8+lNs6OxyJeLDalU&#10;tKaQWu9Jwnkz8gUePVfCGH9TfvtBV4aGDem7bMl76ce4d3ghX3hu536kFg9DTnJn1xKGA47QfT2V&#10;S9fOkNhhimO7KQa11hyPM8Uiy4xTZ01YZ7WLwy6n2Od9nP1xeuyPPopbizupfWcEHMU0lRVQX5xH&#10;fUkONeczNVFdWkhfVT6/nDrF75s20xPrS7KPHXHWOoT6OVCZEEGVvR1aUiS+fW2Enz99TdNu/IvI&#10;wZRrdYncaIjnRr0kydpEHoj2/Fafy+PwYH7tbuB//OUJTzIy+TIni3/+8QmP0v146mHN/3OplS99&#10;XXhP6wh/u3OZv/3+DX/+6Wv+8ePX/P3HJxIyFSt59M190vrOcjjfELsOa+wabDBOOYFPhT1WBRYc&#10;DT/O6RRddGN1iJWkX93tS1mvCZ89SuPuO1W8353PO5s3883KJfzV7hD/iNbjN4e9vO+4kXeqXPmo&#10;0ob/3e3Pb/Ij/zHDmc+9jfmXaPU37bEYW+9k087l9LSV88enH2ng8Z0GHnf54dMHfP/ZuwKPZ50I&#10;v310RwzlbX548i5vD1dyWSonBQBlGOrqNHXNtupwqYGFWMP1GjV9Zm7PTmM9W1eBRBPPjUMT6hSh&#10;AOSGHOC3pMp6WR6rq7FeFkN5WYxFtYG0SoXSmaWuG/emTebbxEJqVBtIiBG1oSaUeGhRIAA557Sf&#10;XPleZ4zWkH5qOSnHFpNwaB5+22dxRPXXmPUi++ZOxWzVNOwFJCbbZqK3cioGS6ZitGoGWsums1og&#10;sFg1jm+cz+nNc7HcMw/L3QvZvWs5y3euYe/W5QKFmWhvmsPyudNYNPvZ1Vebl77A1qXT2SOJ8IjW&#10;QY7s3cZBSRhaUjXu3LWagzp7uVBezCs3buDr7yng0MNQgKAgYmwhIFGhjMRcH30TXU4LMIzFNkwE&#10;FGo9Q7EBE82luAINsQVTgYepWIGVwMPK2hRbWwssxDKc3OwZHu5jUgwkOjYcZzWEt5iIh58nHp6u&#10;uAsgPAQOHgIVb1nmE+CNlwKGn4fAww13Txc8xZA0zwX64BvkI2BxEYCoW+Y64O3jgpePM46utpSX&#10;5DPaVsNwcQRvduVr2uweXhVwXKnjI4lPrtRrGtYfXq3j46tiHgKOR9caeXS1ka/e6GDS2Zi+KS8y&#10;pBqGt23kSqoX/Ts3MrB2NVeTBQz6B7kcac+AWF2f1i6uxTvTJzYxGWLDwK6tjDoIEOwNNJ33Ls2V&#10;RC4GMKq9n4lASwYXLGD44Dau+ZoxvHkN13xMGdXazdC61UyG2XE5wo6R7esZEXsY3LCaUbGScbGX&#10;4SWLGVu8RDMkSs/mVQzuWMeYJJ2Bdcs0dzYccNShV38vl45KkTZntqYPytjcBc87Js5lRB6PCkhG&#10;1yynT+xmcN48BleuoH/rGoZfkvlNqxhYs4whgdTQErGk2bMZ2rxagLeQHnXvdHX58epl9MycQf+q&#10;JfSpS3cXzqdbDYOiOkTOmKsZ3qVv9iwNnNTQKGpgSDVCcKe8vnvubDrnzqFzlvymMwU0MwQGqnOg&#10;6m9zchdd3qdpmDuTzunT6Zg+VdP3pGvKdIHeHJrUvVkEHoPT5fViVC1SXLSXpzAqABmpTGBU7GNM&#10;wDEqBqLi3yDRwEM1qKurskqjaJdiT43M2ycg6StWFiIGoi7pFXio9pnuPDmWNRfFONGV4UKLHOMN&#10;dcn0daTyRVcK/6s8jG/FDP6Y5cFvAXr8V6sv37a58bDXj3v+W/nWajf/jNbhb+5H+GXjMh4sW8H3&#10;9Xl8+kknH3ycStNlZ8432AmMnNFP0UEvUR/tcG1Mck3wbHTGKsUA6wpjHHrtOFVgiHeNH8WSd0qT&#10;nahLdqM53ZcmyTXNZ/2pyvDRwPkzfW0+MT7JT1VJfBdoxSMvXZrUFYL2Znwgx0Jzii+ftOTza3Yi&#10;/9Ffz+83LiuAJPFqfTK3G1O4M1DEo+xIfj20j28lGXySHsNvr0/yr28/5u+f3eN//fCE31P9+PLU&#10;Tn5OtOd/PX6N//X0If8ltvE3sY5//vEL/vNPX/Gff3zKv/72I/e/fZ3U8VQcGu2ElFZY9zoTcDOI&#10;6KtxWBfY4dPpjm+hIyHqiirtDaKhkizP+TPYbM21NqnCClyYaCrmpiSST5fN5g3vPXyRrs0/3Xby&#10;R39tHsgX/OCcNb8mm/LjpuX8smstPx/cwu+2xjxMiCEmzJvDuzfTX1/C37/7hO8FFt8pcHx6X+IB&#10;Tx89M5CvHymAvMW3n77DD2Igb4uBXFNDDUiSv6qu134OEQUOBQzVaP5vOGj6dTwP1RZyoyZBE8/a&#10;RZ4/L+C4oRrPpVJ8WeZvK5DUxXO7JpFX6lOkagmgLcNT4CGVS44fHarSOuNMbYwlVWEm1IaZUe57&#10;ikKXAxS57CfHYRcZZhs4IwBJPrqYxCMv4b9DjGH9PLZsWMAGOei2znoB0/UzMROw6K+ajr6Yid6K&#10;aRwVACwTiCzcvIiNG17CcM1MHLbPwWLHAnbvXsnqA5vZJSAx2DwT4+2z2b9pHkvnTGX9vBfZvOQF&#10;gcg01u9dg7b+cYyO7Ne0hxzTP8qa3evZc2w3VeUl3L5xHT9JymbKIhwsMJWpsRrCRuBgaieVvaMl&#10;5o4WGMn/aiywsLCzwNrVDlsJGycbbBwssZZwcLfHVZK5k5iBrYO1WImlWIipgEANpigAuTRKVFyk&#10;bEu252yFnZvtc3CIWXi7Yudqj4Vsx1aA4+ony3xcBQqyLXtZV6zF2VmWezpj52KHtTy2kM+iGY/L&#10;Vl3NZYGdkwVlRblcaq9jqDCUO535PLzRIbBo0BiGgogCyCN5rADyybVagUcDjwUeKr6808E1V1NJ&#10;Xi8yIklQ9c5uW6gS8LNhPjpemkX/fEmM82Y96xU+czb9kjQHJGn3zZ7OuLr6SR6rzoCT8voJWX59&#10;1hxJsGpYkxlclfUvyXMj06dxfYYkekmYl2fN5trUWQyr4UwEHJemzWRs3nyuTJXtTZnCpCTZS7Le&#10;JUneE/J4XNa79uIMWT6FK9Nk2QsvauYn5TOrYU3Gp8vnkoR7afpMLqltyDpjEqMSw7KtQbWNqfL9&#10;5HVD8pph2daILNcMnSLPqejTXESg4kV5PE3zmj71WAxATbskul94ti0F284XX9RM1X1GVGO7ep36&#10;Dbs17ydAkFAXJfRK9Mj21HDyarsDMlV9bHq3raNdjK9PlqkRgbvld+iU6JJokW23CFQ6Zkyj6cUp&#10;NEkR3FGZzqCAYLRCjbadIPaVIAaXKPMCE5mOXvh/28igAGRA7GOg9FnfEHUaq//fjeliIKqtpjvX&#10;kx519VmOO53KQs54yPGfwmstaXxVFMWfJSH/dFTy7IH1/LRiNr9EnORpXQifim3+KND4L7f9fB9/&#10;hJsxR/low2Je1z3M3cE6rohVTlw04FK3ObU5jrTlmJJjtIEArT34xBkT1OaOVakpQUNBRN2OxKnf&#10;E5MaG+yabYnsDiRNiuxwJx2iHHSJdDhBjIMOSdYniVb3bbHRoTnKld/OePKT0V4+dzfkrYYzkgMT&#10;6c3xZ/RsII/OxPCDmTHfbVnJN9mxTLnekCDwEIA0ZPBWaxHvVcvU04KxMLiqEhIAAP/0SURBVFc+&#10;fesW/1vg8Y+/fMmvfU38lBbD/6yN4T8CtPgi6AgTk4Vc//wydz67yoOHt7n/3gRj77Qydq+T1jdr&#10;COsLw3nQA5f+YEwbffC+GED15Tx8e8LQyjBBL8eCzLpYBvZv5d0De3mzxoeLUgmUOx7jTk0kLzeW&#10;0nshnx5PbT7eLxSOOsY7yWZ8tWkhf1izlC+cDlDf40FRmhkPCoL5k6j9H00O8kpeAj1V1ZTnZXLu&#10;rCTr0Q5++/oTsY4PxT7e0wBEdSJ8qq7CEhvRnMJ6/Jamcf2HL97l/ki1ACRSc8WUuvLqioSyixtq&#10;8MP/BgwFmP83RBQ4nhuIJv79vLpkN052IIGGBiLq3iDyuzck84qAu78oUIAhO5oGIP5SufjSkupI&#10;U6IdFyOtuRhuyQX/05TIjqWuxMp12k2G+XqNgaRqLSVeDCRw1xwOrZ7Fxi3zWL11MWtXzsJy7XSs&#10;N09Hb7kYyOJp6C6dyqFF01iweCoLtj4DiN7q6VjtnovxNoHPmpdYt2sNO3YsFTOZg4mymm1z2bl2&#10;HjuXqEb0F8VEpgssVmpgYXjqMDsE2EcEJru1D3BY5yA1ZcW8fuMm4VHhmKuk7GyLlYDBzsVBwl6S&#10;vANWAgl7N0ecPZwFDs7YS/VvJ/MqPAN8cBVzcBNbcJDk7ujtIobhhqeYgo+/D87uLrh5ezA02M+V&#10;yQmi46NxF7sIiA7BK8hXXi8h67n7ehMQGYp/VBjuwX64B/rK8/74SITKZwsJC8bD2x03H3ecxEi8&#10;/L3wD/EVK3HDRcDl7umEvbM11VUXuNTZSG2cgwAkj0c3BSACCU1cV+AQgFxp0IBDndpSMPlM4PGp&#10;MpA7nUw6GWsueR3RJMJnCXVCkqFKvirRjsj8iEqIkuhGJCGOSqhe4Gpcqn5J2AMvTGNIHnepG0xN&#10;k4QpibtDAKLaVAYFDmrsqX6pplXv7WHNMB9qiBA1ZpY8llBDjfS+9BJDCxaLsSxlcPFyMZAVjC4R&#10;81ixkmGJ0eWrGV++ivEVYimr13Fp3UYxhs2Mbd3O2JbtjG7fydCuvQzv2s+IxOiufQzv2c/QvoNM&#10;yuPh/TJ/4BCDB48xdPg4/ceOM6B1nN6TJxjS02XCwJCB03oM6Z6m//RpBvRkXqZDevJY/zSjpw0Y&#10;1jek39SUQUsLeuysGLS1ZsjWjmFHZwZdXOn2cKPXzZ0+Vxd6XZ3pl+hydpDlznRKdMh+1CXRKgVC&#10;m5M9bbLvdMp+1So22iLW2SxFRbP8102ybzWLkTYHekmIIZyNob1U3T8olokqNRLHM3CMV6qhkJ4B&#10;5BlE/m+byLOrtFSoHuoCEnVp77kwOY7VYItBdCuICDx6NQDxEFtxoS3LjeuqD0h9uua+QJ/VZvKb&#10;0yn+bHuM78oSqcqyoaHNic8SjPl+/QKerpV8F3CSB2eNebxH/je7XbzSUsxX19t5W0BT63WQ/BRX&#10;Kf59+MBAm/5NG8jLccMk34ljqSZYd/iT1pmAS6UvxpVyLHUE4jkShHu7H5ZZTtglOWMWZsVhq2Mc&#10;sz7GSV8LtCPsKagP54dsJ/4VeJj/kO/x54xwXg20o/18qFiUDx/fHOa3W4N8GOTI085KptxqTOV2&#10;0xluNWbJF0zjk+E8Hndnc0lI+NVQHX//4W3+8tUoP2X78icXff5Wl85fA+z4fbCZxx/e4K0PBujo&#10;kh+tN5n2iXIyu5NIaYsivC0Yk0qp7Bq8SbqcS9ZwDK/erqP79WY8h8JxLvbEstgdl1Qjyjz3czHb&#10;k0tvF9IomlXtbcb96iTeiI/kTakKXimz5cOlS/nq4EYy7Q7Qc3ANTww28XaBBWGxpzAL2ktzpjG/&#10;2xzkP6Rq/705QwCUwcT5BAaLY3n/Vj+/fPmBAETgoQGIshA1LtZdnop1fCN2pRrWv3p0hx8FIHcH&#10;K7h2IUIDkGtiIGroa2UiCh63nofqx6Gm/xcezwCi+nY8s5D/C5CbYhw36wUY9YncrhOAKPuQ+Vea&#10;UnlVKhLVEalV3QXu3wBRV2OlOmmukKmLdqAq3IrKQEPKPbSo8DxCgeNuzpisIVV7CWnHl5J0dIEG&#10;IHtXzmPFmhms276QzRvmY7FuBnYCEINlUzERACgLObZ4BitfmiYWMpdty2drGtjNd87SNJqvnjGF&#10;RS/NZOu6+WhvmC0GMp+j2+eyb9Ms9q+Yym6Bz+bFApDNi9m8dwP7T+1h3f5NrN2yjiUbl7P7+C4u&#10;VpZy55VXxAxisXFzxsXfWxOuvl6aJO4iIHCSA9gt2F+swBsPSfheIQH4SbL3CZekLgneTZb5yrx/&#10;hCwLDcJTnveWxwoA3sEBBAoARkZGuHb1CpnZmYTGRMmySAFDDBEJCUQkSsg0ND4WvxhZnhBHdHKS&#10;Znl4Qjxh8XEEyTYCo8MJiArl/0faX4dnkaVtv3DckODu7u4aIATiRiAhxCAhHogrCSRIIO4eYkQI&#10;RIjhJLi7dOMNdPf0TE/39Dzv89q393Hu86qEnn5mz2v7++M61qpVdddd912rrt91LisXnnsXv8uF&#10;17TLaxc8eS0+ft5w53dn5eSiubYCp4754kZVAgFS3A0L2hMxKpAnZ3LwnHlZffdlewFetRXgm/ZC&#10;vLt4HO0hHihbsRx1G4xQZ7gZNZuM6SRNcMrSBvV29jjt6Iwzru44udsDje67ccrTE6d370aTuw+3&#10;fXFqtzeadnuhkXaa13jKxxONvr5o9vfH6SA/NAcHoCE0AGf2+KEtZA9aaA3hQWgNCUFjGB1hVDAa&#10;YsNQHx+F0wfjcDr5EGqTDqIx6QhaslLRnHYMDUybMlLRkJGGU5kpOJWWiLrMI9w+hFPpCXyOYvk5&#10;fjYlAfVJ+9HA7YYj0ahKDEPT4QhUJ8fgxLFYnGJ5fTr3ZcQxjcHJ7H0oSwhB3C571KfGojpjH88T&#10;jbrkKMVOJMp7h6Jo+3DyWARq0sJQkxqOuhQ+E8mhqEoOUdLyFOaTZH27MGVJoPKkEJQd2YMCeUnT&#10;sT0oO+yHkkQxX+SFOSNwyxoUHNiF/AQP5MS5I3ffLsVy9rkydUFujDNyohyRH+aAgkhXlB30V/o9&#10;mlNkiXUBB43A+CM8/ggQpU9EmrUIHRn+q0BE5obIAosEiSyyWElnK6OxKpR+EHtCZAcuFMTidlkC&#10;HvC5/1NuGP4br+HPprPRFscgy2smtu5ehguJVnhnNhVN80Yj1GQqbq+ZhG966aE9eBmeVkXhTWIo&#10;biVFoGinORIjtuB05yFkHvNA5rYFcAhZAcOULbDYbw3HE76IPcH/uDwU+0t3w+9kFOyOu8CsxAo7&#10;SndiZ5obfDPcEZobgOQi1rmqAOTUHUBEQhD2GizG511m+I3/668eZnjnvBrP2w/hQlUkHtWl4aeb&#10;p/HLhWr86V4rVC4URuJiYQxJth/thdF4kR6AHz0t8XOwKT7nu+OHFw34+OAg3ld7401uCH65dgF/&#10;PZ6Lf3vYjjs5sbi0aQGeMeL9LxVH8J//0/f45ad3ePjoPDofn0Hx2QIcPp2I1vYSNIbb4TIvuiLH&#10;F3vS3LF03UJs3r4IvlQoTvGGWLJjLnxytiC/mI6Yf9TJvK04ZTMT1dZTcbciAM88bHDBbyPiEhxg&#10;ZDwffnvmoLozBEfTfXHwMCMNy/H4lg7uh02T8WPcEvx0zBaI98WHBH88vlKD71/fxXfPbuHLM3l9&#10;7R18eCHQkFFYNEJE1If0g3z+5h6uncxQhkmeJUDaZaJlmg9kvTABiJSdIyQUk6UJZC4H8+dzg7nd&#10;Y8yflb4lUSyiNgiPc1Qaojgu5MlnCRdC5kJ+BC6XxCgAkX4PebFN+X43JS3ca4LiAEtk77VFurcp&#10;0t03IMl5FRK3L0Y8/5fIDSMRsWYIIpcORvCC/vCYrosFQ3pBb4Aaxo3uRYeviw0jNGA+SQPrh2tg&#10;7WBNrCZIlvVTx9yBWpg6UA+TemtiBY83JyBkxNYCQkNPXQWDdNQxmqCYOEoXSyfqY9FYbcwcroap&#10;VC4je2lwvyaG9NZFX8JGr7cWenFbQ00FM6cMR2ZKIjqvdGIvHZkNI0N7Kortu13hsNsNjp7dMBBI&#10;OEhK285yVzpxV79uc/BwgZO3O9z8vbGT5k5HLs5+F1M33+4yydfUnURbSwtiEw5gZ4AvPPb6w4NO&#10;1ZPQ8NjjD6/gvd1lQXvgHRoEL4EKweEXHAyfYG4TJF4Ei5uPFwHkDz8Bjo83vP394OXnw/oVgADu&#10;zy0oQGNNOerooK5XHlQA8kKBRb4CEnnnhyiPF+35CkQEIApECJAX5yvQXpyI2swY1BYmoLbgIOpy&#10;D6CGz81Jpidz41HFNCPOl06SdT43AVXZ+1HL8roc7s+ORV1WDGoyI3mOSJzMisTpTIIgMxqnGcGe&#10;zItBQ0G0Yqeyo9GUH4czebFolnxmBOqzQnE6I4ROOxgn6RzrUugo0/Yin8Hg8f07GWXTIab40TkG&#10;oJH7m1L2KsN5T8saT44bkMv7mT9jFApmDUb6LH0UzhyInDkDkDerP4qn6iN/PG2aPk67r0dj/A40&#10;HOY56VDP0BqTfOiQfVFJh33A1RCnj3oTwoRhohea5TuYl7JGHiujn5oY0TfRKTfyGs7QWcu1yPU1&#10;KE49iGVBaKZjb06XZYWCle0WSXvyTXT0TamBaDzqj6rYnXTwfqhN9iWomPL7qvld1QSMYrK67jEp&#10;7551XnWQ18bvlu9s4vkU9dGjQH4Hxx9MhvmK1SfL8F6/3+eHVCnLvXcvsChDeqUjvWy/I4qoPo4z&#10;/y2B+9+jfPCXpK34dGgFfrCbiXdDe6F6aV8cOWaHAzmhqL7BYHv/cmzaMAURcU5oCjXDe28XvGo5&#10;hBOu81BmMIz/1TacLvFBeq4b9hS6YoXHYjj4b4L/ya2w8l+J+Yvnwnm/PXIyPNBxdCuuJOyA6epF&#10;WONng+DcKKSWp2BvuDc8g/2QkJyKq0kJ+LJgAm5tnItsF1MEWBjigo8bLtB3Pjnqi/dUL8+uhuFm&#10;fSze5frjU5QZfnQ0wLusCCqQwjhcLI7BlcJwXCiJxDX+oW/3GuFtoic+p8bhvxACNy7m4teX93G/&#10;vhSPOxvxuSwKV0yno3X+ZFSpaOPs5OF4fuoY/q/fPuPvMqnwh1f4249v8J/+8hnf/+kp6ij17QOM&#10;4OxjCh8e67R8BqYvn45FptOwOXQVzKLWYX3Maiz0mwnrIysQS/lVyRt1PmInHsa54WZpFC5WH0O4&#10;rxUC1i/EfhLf77Q/wtsYcZzbj9N3ctFYROnlOAsf3Sbi5eEluLN/AX7ZvhLfHg1S3jv8p28fKqD4&#10;LHM9ZPSVMifkBt4/vU5wXO+GydNOfHp1D7ca83Am2VOBRYcAhCad6AIEURrncqTJj8otPwTn8ggM&#10;gkH6kP5hsi+M5QIN5pmeU44PI0AIF0KnKdWP+UhcKYlT2k5LpAmLFabigBvzNji4dTayd61FcYg1&#10;Mn03I819HZJcVuKI/SLs3zIbUYajEcnKtG/5UATNF4DoYPEgTfQdRDhMHIg5A7VhMEwdZlO1YDiS&#10;6oP7VhIWS/ppYEZfdcwa3g9T+mlj0UCqEwLCZLQmDAmeif0IBD0NqPVSh5qeCsYN0caMsVqYM1Jd&#10;AUgvqhQ9FUJGRRUDmQ6WvJoq+jJdPHYoco4dwfXOawgO2wNbRzulWcnB3QWOjOydGUE7e7rDmZG9&#10;q7cHgUEwEAgetN1UCh7cdvf1pHLwg0cgnT9Tn6C98CcAAuj4vYMDlTJvQqK29iTaz7TiwOGDcA/y&#10;h08o1UVQAHwIhj0hodgbFsbPhWBPeBj8wkLhSwuOjERQRAT8md8bGYE9PEa2pTwwNIzACFTA4RPg&#10;jyDZx8/m5hegqboMtYd9cK0iAS/OleAl4fG8jQqcSkOarER5dAMkn2kBXnQU4RVB8+pCKS4WMXo/&#10;tBvNyT50dH401iembXRu7an+rGc+qD/swZRKlw5erFVWPZBRf+l7eAyDGNmWfjhud7D8LK1D9mUw&#10;zZQgRephBOtZFC7kRrDehlD5MrBhXW1XBoLsVc4n1i5DzXs+K3OcOmT1hCxZ3I8pTdZo68ykinHe&#10;gCJVFch70VsWTsbpNdPQuGwyWpbQmDYsGA95J0mxhgrOeVt2T4qVUYXSTMPr6aDJMPgOPisX88KV&#10;/NeVHdrTRaHLxFqZS8Vy5ZqommRxUnnVAU3y8toEJSUE27LCFGsnGFvTw7otLRStqSFoSQ/n8ykr&#10;ZoeiKY3bGUzp/BtFRSj9F9Ls5E+I+NH8USOLI9LPKSqC8BFgSL9HE9Mz/HwjISIAEXgIRH4HCLcV&#10;69muV84tQ4AJEIGHvLVPmrAUeDgrVha3Hcej7FAS64R7DNb/k/NGPAlehDvZy/HdrhH44jADF6gE&#10;2l6fRuPtcoSd3Yugtj04VLAP4XZm8CbIX97twucnnfhSlYOXxw6jONod0dm7sDXdDKt8p8Awaj42&#10;xqyAdeRqrDCbgZmrp8J81SSETZ4ER/uV8IjbAlvbdVhpZgo7JzfYOztirdFGTJ0+D/NXr0PqAV/c&#10;NZ6LU+p6uLh0Bh44LMf7eEcGth4MCCRgjkBx6k48YFDw59Ro/OXEMXwMWo/XNXlQuVx8BFf5YFwq&#10;J0TozLqKD+BOxX7cqDiIH1khX60ehTzXjXTg6biYao9X5w7i/tl43D2wHa/S4vEsPRHPW4uRVhyK&#10;y+fz8N/++g6/fv8Kv315i9/+8gkXbp+BDyOMgExPmFsvh+2CmbAMXgmzVGMsDpgDw0PLYZm9Go61&#10;m2FesgFWpSbwrnLDkZwoFDDSaq87jAvViUiyN0Gizw44afXH4aUL0VWfirraBJw5nYDjDYlovsQH&#10;tykSL+2m4S9rJ+In63HoiF+CyGpnnL5Uji+vHuHjy1v4TFB8+tp0pYzIEpPJhQQIb5K8rfBucyFa&#10;CBCZLd6R5suHlQ88H+DzdP7nqSwuKFAI/w+wuFBAAEuqbHMf94vCOE9IiMkDfoHlF2U/lZzA5WJB&#10;FLqOMyKl7BUFUs7IsIoAKQ+zQfjGidjO6O6Q3RLk+Rsj3WMt0pyWIdFuHqItpiDcYARiDIYjigAJ&#10;XDRQeW3t8iFaGD5EDyMZGU4f1QfrBmtQWRAMVCAbB2hhtb465vTRwAg9TUwY2heT9TWwuL8q1kon&#10;+ygNrBumiXmDtdGLgFHvrQ1NTS1oEhjDqGTmj9BSwNObCkWfsBiiqoqhmmoYqsWUABGQLB4/HDnJ&#10;R3H9ylXsCQ6AzY5thIczdnjsVJqeXLw8sFOUBM2REHGWPgofAoPw8KVi8PT3hbsoAioKT6oHL1EP&#10;IaIk/ODOfX5hIdhNsLhTidTVnMTZM22Ijd9PCPkgIDQY/iFB8AsJgW9gCAJCwrAnVCARgYDwcOyJ&#10;CGdZCPwJIjkmgHAQgAg89oSGwj8oGL57+H1UINL8tocqRSy3oBBNNRU4yaDlemUCnnd0A+QFFcZX&#10;gHw1gcdLwkP2Sfry/HF0HmcdJRxa6VwV5ylOmw5UVmQVGLSLY6ezlyHgAgjFuTPy7p7U250Xk2Hk&#10;bUw7xGR1hJ4y2ZaXkkm7+jnCo4NRrDShtskQchkAopjkZc6S9NF9NVHI4uAlFYfevX2W9fxSpj+a&#10;ndahvL82KicMRvXMUSgb0Q9VU0egdMpQnJg9BjVrpqNizFBUD+mNdg9TdBSG8ndIcNWtws/S2uXc&#10;AjIBnVwrr0Gxr98v3ykQkd8m19YDFWXuFbdlUrP8D93w4b50mry6mrBoISzEzigACSU8QhT1oBid&#10;fxMdfSOdvNhpUQt0hLJUey2VTp0sV0KoyLDdBn6+kecRiJwheOTV2I08l7wKQjrPv6YyL0TgcUpU&#10;Ca0bIjyHAhAvBoEyK11eLOWGsoPdAFFmpMfY43iEHfKoVOLqvXEibTm+2E/AX9ZPxOvNI/HmhC+u&#10;Pa1HeVcpbt9pQNfN03j44iyOezrBjs/UsT2OOOy0BS87z+D9tzfRfK4GoaleCCh2h2OpDUyK18H+&#10;pCk2l6yFYdIaLPNdjM2HDWEZtxG2K6dhg+li2IVugc3+bbAOdMLkmbMxZcZczF+5DmMnToa8ZG1n&#10;sDnCfRyQbrMDeTZWqHHdhJvV/qzTsbiZsg2lFBNJnpZ4unQsfj26B396cRe/3u3Al6c3oFJdGotD&#10;uYzq0lyQcDwYpeVhyC/cg5LCENw/k44uq/koPeyNqzercWDPElxpS8RvP32Ln9rL8OpgEH682AHg&#10;P+H56XQcj/XAu1fX8X8RIv/1z5/w958/wS/CH5u2WCExOgju7tbY5LUEhokGMM40wa7qbTCqWIfN&#10;tSux47QxrCsMYVNhDPsyW4Se2I2MwiBGmvEoLorDHmcrnCwmLCitiu3tcLcmGZ1V8bh+/DCuMK1t&#10;PozyyxnoXDIDn/S08PP6qbjV4IyEc9640FVJgDzAp2d38EUZwkvl8eKaMmz3I02art5SiXxk+uX1&#10;g98Bcl46v/kAKhDhQyl9Ft2QYKRHO0dAXCiIwEVGFtIUeKHgq30t53GF0czvI1Soolh2iaA5ywdH&#10;Fmu8UhyHq2UJqKX8LQ6XmehS6dxwPGgLDm1Zjt2rpsF4VG8EGU5HhvtapOyQuSAzEWU8ERFrhytN&#10;WOHLBiNw8SAFICsIgCmj9DF0dG9MGNFLabYymagBw2E0KhIByLxeahhICPTRlpdDaWABVcmaQRpY&#10;PUQdK4drYYy+GjT6qEGF+7S1NKFDUGjqqGDSQF3M1CdcGHH2FmCoqWOYFmGkqYEx2hoYq6uF5TPH&#10;IiPlGLquXlOasMy32ij9HztEcXi4w2W3B/MecPLyhBNB4eLnA2eqDic/T7gF+MBdlAfNzZcQYepL&#10;5eETQtWxx4/g8SF4fODF83rt8WfwQIC0tiNmf5zSV+JDVeIdGABPKhavEMKAcBDV4Us4+FGJ7GW6&#10;N1hSlst+mj9BEhQeoaiVAO7z8uNzQIAEBAVSgYTC3dsTOXkFaK6rVGYqX6s8gGcKQAQehQooXp0V&#10;YHxVH4SGAhCm7TzufLkCkBaqDOlLaxfnKRNUqSjEvjrUNsXB+xMK/t3ligIRJcLPsJ600kmdobPr&#10;SKOjT+PxLGvhMaJU5HxnpZxRu7yoqF2Uigz8UJQzFY28roHbyvm5TwZ3/HG4+dd+u/PZDI6YiiKQ&#10;Yf2tOwxQs3kWmqJscSbAAg1WK3Bq2xqcDt+CU2G2OBVlg+Z921BvMhON9qtxmUpDfss5QkAxBkkK&#10;RP4IDjG5fqbyX3z9H9rEfgdFt7XwOAWgPbBpk3do9KgReevoGTr8ZgEFnbmkojb+YVQfyVQPBMfp&#10;JAGI9FeIguh2+go8eFyDGAHSIMqF8GgmiBQlIxAhrLqbsqQfpLsP5Cs8FJh8nSsiQJJO9K8AObwT&#10;5QlUH/E7+Dw7oCJmmzKRsOSwG9LaQ9B8wQO/bVuIH/U1cWXCcDQ3ZuDMg2Y8u38ezx6cw3e3r+LP&#10;T+7gQnwk8pxdcP9GB8J2OeJEbQZaOuvQeK4WwSW+cC3bBpvSTbCuMsSOOmNsqV6PzZXr4FprActC&#10;U6xJNIR54BrsdF6LQOetWLbZBLY7HZFTkImk9FQcy87EoZxE5Mb7oCphL47mZCAj8QAu+O1C5/5A&#10;xIW4oKbEB8ciN+BkSTDyjzmj2XwOLqQEo+VaPU5fycGZzjKoWPqbYWukMXZHG2B3ugVCqt0Rf8IH&#10;UTlOOFoWhGfn6/HLp+d49egiWluO4+zFSvznv3zBv795jOf1iXh/Iw8Pb9bh45PLKMw8gj108B9e&#10;P8GbV7dx42Id9u52g7fHbtQXpuNoYiD2HNsJ43gjeBVbI+t8KDyqXLE2by3MSVLHJkvYVWzA9gYz&#10;mBVvhneWG05UHkZnxVFcPHEEXZVJuEX5dKP6KBVSAm5WxHPfEVynWrpauR+XT2XiydG9eO1rhWfx&#10;29DaHqqA5dmlRvz4+j4+vJDmq5vKgokCDwUgzCuTCEWBPO3qBsiZQrSleOECIyoBiGJ8uC4WChgi&#10;CYEYpjSBQ5FAgrBgeqk4uiflMcVSFkmLZj6Wx8TgsuRFqVDBnM0NxxWC8Vr5IVa+3SiJcERZrCvK&#10;DzihJNgKUZaL4GWyELvXz4bFqF5wmT0Yh7YvxKFts7HfdDIi145A8OpBCFk6CHsXDVD6QNYRADOG&#10;90K/8b0wmDAxpCIxH6+O9UPVsXaQJlb0U8UKAmIeK+8Qqoe+BMlUKpPFPHbpEG2MojrR0JXmKx2o&#10;9VaHFtWFvqoaVNXVoNNLE6N6aygA0VFTQT8CRJ/Wh4AZqaWOURpqWDF7EjLTknG96ypC6fwtbG1g&#10;JSpklyucdwlAdsPZ2wvbCBQHL+YJEUcqEBcqjp0BflQjVCc0VxklFegHr2AqAkLBm2rEnRBxJmRc&#10;9/goCqVGmrDa2hG1P1YZaSXAEXXiweO9CBGf4ED4EgTSpCWqIyCIqoMqQ5q3fgeINHERLKJMBCD+&#10;gYG0vYryCKZC8eD1ZeXkK29YFCdxreIAnrYX40ULAdLarTSkqUrSr+rjZUexAo9XBM2r8xVUmAcJ&#10;AB86T1+l6emcoiLE+csEUzpcURDSPCqBijLplCaTTmUARoYEL0wJj1Y6sZYkKuFUf8UxtwgQZL22&#10;FHHCdL50sIrjFqUjACE4Go75KCZ5AYgyHF32K0PMeR3clvfSnBOjAz/H7zpPGJ0rCEG7lzHKpw9B&#10;zYZZaN64ECfmjsOJqSNxYtV0VK+dhRPLp6Bi5QzUTB2Mhu0GOMt6fzadIKKTP9dj52WFagEAv7ud&#10;v7eD3y15AWa7/GZ+n9Icx+tQmtkUhfQPiCgqhNZCRdLCc7dIXwgduMBDFEaDKAs6cFEBjbKOFfMC&#10;jQaBB02gIZ3jSj9Gj+NXnD7LpJlK1EpjWjhhIUbnTuXRnBaGJkJEgNJEoEh5A49TPvsHEzUiTViK&#10;ApHJhARIxUEChOqjUuaBUH2U7bMnQLaiPNIexdHOqD+VgIaOWLxM3IFXPpvxJMIDd7vq8PzpZby7&#10;dxXf3L2I97fO4829i/h0n/n7V/DNgwt49eAyvqX/vXmzFftZB01zTLCj0QaWJzbAqcECZmWGMMgz&#10;wLZ8Wxxr8kf4cSeYHDWCW5w1YvftQKD7NsycthiL56xEdGwIMvOPIj0/A24M5uy3UH2EByIh9RDq&#10;KsJRFrQd1gZr4OrsgIIUT6RTyZ7g72wqiUYdf3NC+i5EF7jgQA2/p8YXKhXZ4cqIpaoF05FtthQn&#10;qw+gpT4Z53mhn1504K/fv0RpcTouddbiu49P8OPnF7h1rw3VJOf5+2UoKHTBwX1OcHd1w+TJ0zFq&#10;7Dhs3LAB61csRWVVPn78+BwnGwsQS5UTSkLvKzuA3YedUVQVhNhEC0RVe8Ao1xxL96/BrtqdcMgy&#10;hVm6IexyTWGb6wA3Rn61JQl4UJuMczWJuFSTiq6KJJyroPKoPEqI0GHRuioJkvJEXD+Zgq7GNFw6&#10;lYLLVYdxsfggnl84ie/fPMSnl3fwmdD47vkNmsxKv4XvBBzKUibX8JEq5Mu3D3CPzqElxRcyb0OW&#10;yFYeblEgAguBRMm+f1hRDC4RJBdpl5i/XLwPl0v34RL/8CslMYSEGKFCNXKFx1/m5yUvn+kqPcBr&#10;P4IT8btRFOGAshgnlO53UFYOjTGdDReDKXBYMxaea6fAZGwfeC0fg6PbFyBWXmtrMAqhBsMQuHwg&#10;/Bb3g/vMflg7XhtTxw7A6EnDMXaEHtYPUofZOKqPUVQYg9WxtL8aFvejDZCOdKoVHVXM1dfB5EHa&#10;0Ccw1PU0oKpFYFBRaDCvo64KXQJCAKLGMk1CR4vw0FdM9fd3BAzRUMdINTWsnTsZedmpuHblKsLp&#10;lG3stsJ6x3bYujhhq4sLtru5Kmpkm3Sge+7q7lTfvVMBxi5CQUyauFzpuHf6+SqjqDwDCRGCwJ2q&#10;w9XfG1t3yaitnaitq8e51g6lCUs63D14rCs/L8coMBE1s0fO4Q8vUSZKuodg2UuVskc5t4zUEnUS&#10;QLXhT5D4Eh4+CrACqExYzjQ3lwqkvgJ1x3xx7cQhpYP8RWu3AukGRre9ohIRmHxzroR2nGUleMiA&#10;qz03Dm1JX5tBQ5nSUYsDpRMXR3qWauKr4pBmp3baWUkFIoqTlSYd6ecIRI7ZfKSumYLyPVZKfTzD&#10;zzaniHLpjuBFPZynoz7HutuW6odTfN6ajnkpikTePSFlMr+pTSbJEiryPcpoQjEZIEJ4XaSjlj69&#10;di9TFDHAqGRgUcvgpXZaP5yaPBDlI3RRM6YXTk0fjMpJg1DM+9+21RAXSmNxnk5agSSdvrzr5hyv&#10;UaDWQbiJ6hDlI/ASiIkCkeuW39jdH0O1kinWcwzLWum4ztDhK53bdF6nCVLpc5CO6/pE2hEf1B32&#10;pnkpo+ROHfPHKQUoApaezm5+XtSC0tdBEwVxmt91hn6vOS8aTXlRhEU0TtEHns6KxJmMCMJKmsR6&#10;msWkT0SatPj9ygx1AcfX6yC05IVT8nKp8kQC5JAXyhI8UBYvnefyimo+09FbURplh+Ph29BeEE3Q&#10;xqK9Mgrt1VE4xyDzAYMNpQWE8PhAcLy5c54BeQue3OzANw+78IzbsvDrvVuX4Z0chK25LvSL9JHZ&#10;RtiazCC7zh0rjq2DYZohvOpcEHnUHNkZu+CZ4AQ//tY9vAYPqsgtHtsxc/EqGFhawNxkPTYarMaM&#10;6YsxeuRkrFu9gnXfEmXZLohJ84Zz2HaEhu1AA/+fegbMJfxPYkNcUcn/82xtJl7dv4QHtxspKPKg&#10;co3R/M2aFLREMUI6FIrLlSl0kofQQQd990YDkrLjscxzBZIb9uPeq2ZceFCGhGQPxIQ6Ij85BCEy&#10;djjKHd7z5yFg1Sq4ESQ+jC5j9tHpdp1G64M2BPOm2gdZYwkl8ETDZUivzUZmwQEsXToRIYm7kHw+&#10;Bglt4VQ+QfArdYdn3g6sCzPAxj0bEcAKHZESyT89HTklB5FYdAitdbmoqknCyfIjuFqdhhsnCJHK&#10;Y7hWdRTXCBXFqFquEyqXSg7g+ZU6fP/6oTJ09xMVh5iMyPruGdUITUAia2R9eHoDnwiQB3z4Wxjp&#10;yWQ/mTneLgDJCeK5YnGpNA6Xj8fhUo9dlu0eU/bTrpTuR+fx/QowFIgQJgKOKwSLWBfLO4tjcK3s&#10;IG7wmqsTPJV5IMdjtqMqlhAJtsXeTdOxbdlE7Jg1AE4Eh+OGyfBbMwFJ9gsQbzkN+wxGI5wqJGRJ&#10;f/jJRMKZ/bGWsJgxTh8TJw3FFKZrBmpjM+GxdqgK1gzWwIoBmlhIFbJ4oCqWcnuBvOdcXwu6OmpQ&#10;odpQ01WDnoYqVQghQqDoEBK66upQJTDUNTWgQkioSoc5gaJPuKhRdfTto4fBTPvTkWyYPx15uSm4&#10;2nkNIYz2LWxssMXZEbbOO2Dv6gJHNxdlOO9WNyfsEIAQBI4EiJhsu/lRedDxi9rY5e+rjLqSEVUy&#10;msqVYHGnAnGj2nDx9kB1dR3Ot59TOtGlL0WOF0XjJMNxRdUo1jO6i+lObnv4+ygjukTBuPtRycho&#10;LRniGyqKJEjpsPfqAc6e0L3w5fFZWQU4U1+N00cDeK8S8Y00YbWXEhDd6uM/QqQY354vxTfnj+MV&#10;IfL8fBkuVBzCySQ68QwfRvh+NFlM8x9NOgKQdkJAadLpKRMlIOXnUyXfXX4xOwQp6ybh0Fht7B+h&#10;jXzj+WhJ2KXUS1kuR/ouLvBZkebW9lQCghBpZ15RNay/Z+W7JSgiRM5SEYnJfmVfD0C6h6XvZd33&#10;RV2gDSosFuGU2QLUmM5Dnfki1DHAlKasBstlqN+6HNU2S7rLQh3QQniJ2pA+QmUou/SnSF8IAXK+&#10;p1nrLIHSPZdKnit+FwHWIUpMwMbfqcBVVBF/b4tAg066Vhk95UVIeDLKd2eELyOdvFB1UEY9eaHi&#10;iLeyGGIlHXsNYXuS6qRB1ENWGBqymOaEERZh/I+kY10g4IPTVAsNES6oDXTEyVhvAisSTZlUHZnR&#10;BEgUWugwmwgQ6RtpJExO9/SJ1MtINt6TOqbKq2+TpWPeE5WH3VFOWJcnuBEgrsprbcvjXRSIlFOJ&#10;lMZsQxUB0pYvTdgMNvPDaLKadwAesi59eHwVbwiQt3TMFy/Vo6OjBndunkd+Uwmyq7Pw5O5lHC5K&#10;RGhJPEwjLbEyYAlc0rbAv2QXIsp8sK8+DIfaIhCZ44o1a6dTUdsirXg/5mwxwgKzJdgaZIbtIVsR&#10;lRyK2OR98PNjwL/bHhZ2FvBftw6+E6cjzHsrwr2sERPhhOiQbdh/iNffRL92IQ05NbEwjjDkc2qE&#10;8uPZuHOvE0+uteDpnVaodJ04gms1R3GrKRNdeXG4e/wIzlUfQdRhFxTVJGPNpsXwCLVCZV0yQsLc&#10;YWu9GjFMq8vS0XwyH9c729FwsRbJTiY4dzAYxRW58E+NQUFnOarPV+Hhy2t4evsczlxthKmHC2Zu&#10;3ozI40lYsd2YEeBONJ7JRwup1lidis66FFTXHEBaQyyc8nbBIthSoa4dH5Sw1Ag0lOUipSgZOdXZ&#10;OFdfhLMn83DuZAYBkoSbVUm4XkWQKGkSIXJMAcjl0gQ8v1SHH14/Iji6ASLNVl+XNPlOWZX3trIO&#10;1kcByrf38eBcmdK+/BUgHRmEa26IspTFFVqnpGVf7YCy3VmeoOQv07qkTADC9EpZHD8Tx+1YXC3b&#10;/w/j/qt0Lrf5H1fzYcgP3UoF4ohKWcokyAoBm6Zi87ShcBqrC48Fw+G0cgxC10/AMYd52Gc5FZFU&#10;IOGrhiF8nj4C5/XBzln9sGqEFqYP64VRQ3QwZUQvGAzUwaaRmspqvNKEtbI/VQgBsmyAGk0T4/pS&#10;cehRRWirQb2XBlWGKvoRErpa6lDppU54ECiq3EdYqGsKSAgQbvdhqs99mrqaGD9lFIYwHUCArJo2&#10;HpnpVIFXbyAoOAgbzYxhvX0bbHc4YMdOacZyU9Jtrk7dRmXi7OXRPcejByLOhMMugkLMnQrCfY9P&#10;z1BfT7jLSC0qDFEpVdW1OH/2Ag4cOQR7D1cFEM6U5K7eXnD29ITTbneqHem43wk3T3fs9CREGNg4&#10;8ftdPQgrgkbmk3Qrk26FIupD+lJ8qVD2hBAmBFpGVj7OnDqBRka8N8oP4uXZEsKhrEdpSL7bvgJE&#10;gQqP+fZCOT5cPkFVHI/TR1wZTe9Ga7IoADE6LRkanuLJCNsDbcmedPjdZbJP8h3J3oQI82m70UIT&#10;x5q+YSpSJ/VC+mg9HBiijviZg1HtbkxwSLMWo31GyB2EUQcBcpYqQ97LoTS/KoAhQHpM8t3KWuo2&#10;y7IIKwUgBJdARJqcWPcvlETgKp3eNSqSrsJgGtOiMHSKFUfiOlX05ZIodBSGKXC4IHOd8vg5me8k&#10;q1vkhuFcbiifo1CCJUTpXBdAdRAeAhFlWLwCEV6PYlRSjOpbZEix9FMck8UKpVnIFTWHd+KEmOTj&#10;XXHygCtq45xRHbsDVftcUBXtghOMnKv22KLSxwIn3Dai0n6Nstpxidki5NKxZs0fg/yF45A+cxgS&#10;hushZrAm4tfOw5miSKoRqqCcCLTxetsJHlFMX/thpJP/DNPThF09/9N6Gfqc5IcGBsbynqA0uyVI&#10;XTcP+ZuoENdNQL7lImSZzkWG8Sxkm89DpsV8ZNsuUxTWpaJoXMiXATTBVIx78aCtBO8edeEt1ceL&#10;O+fw8GoH7t+5jLqzJ5FSnYuWS01IrEiBbcJu+OZGwzZyG+zSnBBfzYCiwBflvK7CvFgUFxxESYoM&#10;INmBRRYrEJi9D6u322KR2QYU1mShlMfUFB5ASnEsDjCADTkqg1YccPqAH46Zr0UqAZp1NARJh/bi&#10;cMwuBHtswTa7DRQDVgz2oxB01AVL1k7FvnhPRDPov3b5NP4kneg3T2fg9ulsdDXmMspJQGtCME7k&#10;x/GCQnG1KQtOtkZYv3oJFi2egsVmc7Et0ArXH53Hlx8/4fXbZ/jxyzu8ZXrzxUW8f3cLV6+1Iigr&#10;Fq1dlGJPH+G//PROkWEhifuwwsoKK93tkVibjrCMWMqlKDw6W4pbp1JRS8VzskzUUAY6qCxKj+9D&#10;5cmj2JXigbDSGATxxnrv342iigwE50QivvgAzpzIRmdNJm7UJtMREyJ0xmI3qgkR6SvpAcizizX4&#10;8VsByG0aFYcokBfSjCX9IQKQu3grq/Ny/3ffPsSjCxWsPF8BIm3T3QrkauUhdFVQ9fC8VysPM39Y&#10;Sbvzsq/brkkq8CAkOgmLrnIa02sEznWC5iqditg1fu5WbQpqj/giJ8gWpdHbURq3HUWBm7HPfAas&#10;FkyA64Ih2DZ3IExn9kPoWlb+bXORYDqFCmQUotaPROTCAQRIb3jO7IOlAzQwWpz6QD1MH9gb6/TV&#10;YTpaEwaymCLVhswBWTpAHQsIj0l66tDTIjyk6YrwUNdlSiXSV1UVOpqiQDSgLQDR4D4qDDUCRE2D&#10;RngIZPpRiajrqGPAiL4YwHQQAbJk/HBkpyXiatd1BIeFwNjKHLYEiI2jPbYQItt3usCFjt2ZDtzR&#10;3Q1bCRFRIzI3RJSH9HkIQAQkMqlQFISARFErBIwbYeNK1eKym9FeVTXOn7uE+MREbON5nWWkl/S1&#10;EBY7eP7tMtdkp3O38XucdhJCHvzuXTyPXAPPIdcgc0p2U/FIc5dnAJWPtye8me4NDYQHoZWakYHW&#10;xmrUJ+5BJ+/3q4tFeNHTVPVSgCFpD0AUoPQA5BsC5F1nrTJQojpyC5oP8GFNcMCpeEec2m+PhgOO&#10;aDywAw3cbox3QjMj1qZDbmg86IJmOsnmw25oYr7piAsB5IxWRoSZaychdXwfpI3TQwohcnCYLiKH&#10;aiLRYCIdqRPa8/fRGYehnSBpSwukgw6lSWe2vIs7BO106sr7/KVzm3l5VfO53HBlv4zekrw4/bN5&#10;LMuNwOXcGHTw+tuL4uj0+ExnR1JpRDCij0YznVlLYQwuZEdRcYTR8XbD4iytg/kOGRGWG4nWPB6X&#10;F0OLRhvT5qxwNPP4Fu5vy4tER54MRonGpdwotKYG4wzPX3/IF4WepsjfuRF57htxnDDI3TQX2QIB&#10;/gdZK8Yia+FIpE8fiMxpA5E1dQCyJvdD1vheyBytjZxRmkgfqYEU2rFhqkgZoopMAjeL/1X6cG2k&#10;EhypDKiSB6rj2IJRKD4UiPwDXijZ54my2F0ojnFHQZSbMskwnyZpVqgr0sJckRrqgrRgZ6Tu2Y4k&#10;/204tncHQnktSfNGImf5NCRP0UPa1F5ImdILxyboInG8NhJGaSFqtC5aqKKkBeI8gSsAaSf0BSDv&#10;qUDeUX188+ASn50WHG8sQ1B+Auo76hBzLAbB/N/i6Qs9qfBOnS9HekEMMqi+Tib4IP+YHxJzolFA&#10;xXX82B5ExAViR+xOHMjZD0MqjbmGG+EasRf5iaFUT/uQl8PP5sQi8GggYvZ5oSwjmGX+KMwOR2Vq&#10;FIqptk7wmBLeJ5dwW6y0XoS5yydincEiWG1YjTLe+9MnD+LEyWTWjyNQyafsq8qIQWFqLGKjvRG4&#10;ewuOHfJB+H5nzDdfjGELpmGe9QqkUSHUXz+NksvluEdV8eDRDdy9fwMvXt7D+zdP8fHDa/z58zO8&#10;+/AI115cw6sXd/H+87e8kGM4cTQZVq47sZnRY3xJKhqaS3GZqiCnOo2SKBV1xQdxg47/Yu0RXKca&#10;ul2dTDWSgbzKBBSeSsTufH/spgoIYYX3pJxNLzsE3/RApPLYa02FuHMqnRBMxd1Tabh3Oh136lMV&#10;u3cyRYHJC1Eg3zxUAPK5pxP9U09fiIzM6gYIFYk0cb15jEcXq3BGOiuVCKm7/VrkuDh8gce1KjrJ&#10;KunUJ0jKD+E6HYuYdIgrxuOulCWgsyROAcb14wTG8QMKQK71AETmFCgAoeo6lbQHBZS4AhB5EX9p&#10;kAmCzWZh4YzRsFoyGhun9sWGGf0RtnEK0uzn4rDVDMQZjkWYwXCELRusrMbrN6MPrMdpK3AYqamK&#10;EXT8ojhkKRMDKpBVhMvS/ppYOEALY/toQENLFSqEiGYfbagzVSM8VFmmRzDIPpkHIq+y1CBE1LW5&#10;X1sTquosI2AGsUzmfqhrqaH/8L4YpKehKJAl44YjN/0YugiQwOBAGJluUpYwsd5uBytH2g5GTy47&#10;sMVpO2xpW1x3wNrJAbbO22G/i3CRJic6bQcqlW2uMiNdliCRiYc7lY74Hdx2poKQZUpKjpfj0jlK&#10;+6PHeK4dCpwclON3EEzbaTuofBz5fS6wc2LK75NjHPn5HTy/k/TD7HQiRFyoRHbDPUAmFFL1eHkq&#10;Ewo9qT5cCa6MzHScbWlAYoAr6jLi8KarvAcc0lRV+rsC+dp89bUJ65vzZfj+Zg0K9wdh7UJDbFxt&#10;D5O1pjBeb4kNayxgss4OpusdYGSwDUZrtsJo7VYYMr9+jR3WrbKFwSobGKy0w9qVDli3mscst0To&#10;jAnImaSD7InayOS9TqZTihfnNFgFEbNHoCGTjrrkCJ31IbQUHUVbSRJaS46htTQJbbR25tuZdhxP&#10;pqUwUEtFe9l/TM9XpKG9Mg1tVcyXp+Est1sr0tHOfAfLz1Vm8rhstFdloo2B4LkqGo/pqOKxlfyv&#10;eMzZCp6PUXNbOY351spUJZWyDlpr+TG0HE/kdSXyGpkWHUZr7gE00um1Fh3BiQBHRA7TRlwfVSSy&#10;fqWM0MfRPupIZUCUQuefMlgDGQRAJi1riDayCYVMqu/MkcyP0UEWAZtDwOaM1EUW/6Ossb2QNUYP&#10;6SO0kTZSB2lUH+mD+Zmh6ggaPxRjprig32RXDJjsgoGT3aDP7T5TXaAvxrz+ZGf0Ge+E3mOdoDfG&#10;Hr3HbEWfkbboNcQKOgOsYNB/NDKWjUQGA70U3huBSMZ0fWRM64eMqf1Y1htHZw5S+qculsggnFCa&#10;ACQI91uLCJAuvCdA3j/qxImOCvhnRiH/dCGCsyMQmh2D0LJYOGa4K0N9y5pycGzPVhzx2IRUXzOk&#10;+VsiLdQBqYRcQrQbYhL8cPggA58j3vA54o8tQf5YsnEj4r0cEUcr2OeHlJAdSDscgPT9HsgMcUBm&#10;uCPSQpxwLGQ7kkPtcSTCFQcinRCX4oWQGAd4BltjtdMmjFoyBzNNlsIr2hWF6VHw87SESkKgM7KP&#10;RiBkvzfc4t3gHr8LLsFOcE/0hy0lpFncLhi4m+JoFYkjMuvZPTy414nbDy/hztPrePrNfTx5ehdX&#10;73bix++e4qfvXuCbtw/xw5eX+O0vH3G7oQ7HdnoiuagE2xP3I52V8cHlOjyhk35+uQYPL9WiufgQ&#10;LuTtwzlK4gsZobiSE8WIJgqNpN2J/P3YTfkfxojF/agnCosOICB+J2IpdWsInvbSg7jACOm8DJWl&#10;nWNEo4zYSNmL5qMBqN63E9fqi/Cn908Jj1sERvcw3u+eX1MUyGdleRN51e11fHhBhfLmHh5erIW8&#10;POq8rFdFBXIu3YcACcX1KulnofX0s1xXjNCjidr5CpKrYgKbHjVyrfwgoUFgEBoyYkwgckO2q47i&#10;1sk0yLDCokgHlEY5KEu6F4WaYY/pLIwcOxxzpgzAhimDsGLaEAQbTkbSjvlIsJyB6E3jELZhFIKX&#10;D1Leie5FBeI+SxeOs/tiLR+eKboqSj/H5gm9mKpixUBVrNXXxNhemlQOhAcBISpD4KGuTWAQOupq&#10;KtCRpikqDgUaTFWlr4OqRlVHAyqEhwBlEOE0QFUNWlQeoyYOw1Dul+G8K2ZOREryIapQKpDQEBiZ&#10;bYaJrRXM7W1h4WAHG4EFlYi5/RZub1XgYbODzp6OX1Kr7fYEgGv3NiFhQzBscXYicAQ6jorzdyRQ&#10;bJgvq6zCpQuXcfDIEX6HtQIhO1dnbCUUlOVTnB27m8+2O2CLowPs+L1iW6iGJN0my6hQnYhqEUWz&#10;U5q0PD3gRpUiw3e9qUpcWZ6SmobLrS2I3GmPwsR4fOyqxItzVCB/hEePKc1aF1h+4bhif7p7Ekf2&#10;xUFljBNUpgVBbaYP1Ob6Q3P+XuguDILGvL1QmRMAlZm06bQp/jyO6TQfqEz2gsp4P6iMZdkYX6iN&#10;8oDv1DkomKSKtJl9ET5pAKKHa2A/I9z9wzQQMbYfSmN2opQKpCQpFCXH/mGlSWEoPSZLgESg4hgt&#10;KRLlyZEoY0R6PG0fKmhV6bE4kXEAJ7ISUEOry0lAszj34iNoLkxAE625SOwgGosOcfsgmvLj0chU&#10;7DQj5lMSNefG41QejWk9gVCfF6vMmP9qdXy263L20WJQkRKGMl5bFdPjR/aign6ovTgJDZEeODqs&#10;DxL1tXCkvxbzOlQOVBdjCIJRdP7DCYmhVBqSDu8GR+Yo5uW4oVRnTFOGqTOviRyCKJv7c8bpII/Q&#10;zSFcMsb1RsbovsiZQIBMHobe0z35n/NeTPeD6tQ9TH2VvJrYNN6DqT5QnUgb58374QnV0bugNtwZ&#10;qkN3QKWfDVYMn4KsxcORSeWRMUkfObOHInPBUGTM6ofsqb2ROakXDlMpdRxzx5WSKFyUFSgKqAyz&#10;AnG3pQAfHndSgVzG64eXceNmC3JPZdEXe+BMVy32pofgQPUR7Mr2R8vVarx9dBFO5stgNHsUzBaN&#10;g+XiCbBeNhkWaxbAeNkMBimzYLtmDqw2LoWB2VpsjYuEKZ8LXzNjeBmshPHSGTBYMo3By2KsWTYd&#10;qxdNhK3pWphvWoOVa+fCytIAm0zWMPgzgMGaJVhpsBBW7mZYsn0VDPZYwI7XtTs1EN5xe+EUwzr6&#10;sCkbt5vz0XA6DfFlkViwex0CkgJRUp+DqqZihOZEwvHgLhwqo4N8cAVvGMm/ppP98O4xvrx/jh9+&#10;eIOfv/+Am/cu4eO39/DTl1f48PE5XhEsP3//Gv/28RXuXj0Pn4ggHM1Nw8Ob7Xh5hQDprMbLizV4&#10;faESZwipql1mqPOnA3UyQfn2jahyNUGlixlKdlqiLMgFWXG7kUQqVntsQc7ercj2tkGFmyWPM0OZ&#10;8yYea4xKV2MU2xugyHY5CoznIXfzHCStmYC25Bj87dNzgkJUx62eVDrTZVjvXealI10WWLyDz6/v&#10;4vGV05AXbZ3PC8JFaSPOFICEdfetnPhjH0t3x/3VykQlvUGgiF0jTLoIkK/7vjZzCVgU4FQQODL8&#10;mErrZn268r7lwgh75fWbJWH2yN1jDk/j6Rgzuh9mjR+IVZOHYvXMkQhcOw7JjvNw1Ho29hmNVd6L&#10;HrxsEAIWDYD7HH14zNaBy0xN2M7ohc0TtbCJ6sNonCZWUsKvpvKY3E8TWloqStOTgENVg3maFiEh&#10;S5Goq6ooneZaampQo/qQ0Vdi6oSHKgGjQtWhxmOl/2MgAaKnrYYhg3qjr4Y6BuloYe2y+UhJIVS7&#10;biEoJBSG5gQIFYjZNluYbyMw6LwFGpY77GFOVWJKsyA0tjg7KypCTIBhSxOAyAguG6oIa0LAmsdJ&#10;B/wWlls42KO0vEIByKEjiTDfYt293hbBI6pF1tjaws9abLWFlR1t6xbFbO15DVuphJi3434HPljS&#10;se/svhMuHrvgRBXk7O4Kdyoh371+cHJzxtEkqmECJGq3I4qTE/EdFchzAYWiNKg4CApJRZV80wOO&#10;lwKRS2X44V4NkhIOQGWSKzTmB0Nr4R5oLg6G3pIQ6C8Lhd6yYKgvIUgW74X2wr3QWrCXx/GYJXug&#10;vjAAarP8oEG4qE73hx6hEjR9GrKnqCDcaDFc1i5H4Ag1xAzSxgFG4YHjeiE70BXZCeFIPxCMjPhg&#10;ZMaHKJaVwPRgCLIPhSLnIO1QOLIPRyDrSBRyaAW0wkTa0X0oSIpDScp+nicCW80NYE3nYk2HYrWZ&#10;Kc1y8xqYb14NC+NVsDJZDUumlsYrYbFpBcw2L6MtoTNaAtONi2FquBgm6xfRWS2C2YbFsDBcCgs6&#10;NgvD5TDfuAqRAXyuD4YhOdoTmfvcUZkYjrbiozjN/NGRfXF4AKP5gbpIFYUxShPJtIxhmkgfoolj&#10;Q3QRPVIfXmMH0Prh8BA9JIzsB8up47F2ylRYzZgD84lTYT1+LJwnDkfghME4NL4v0sZpIXucOpWK&#10;PnLH6yJ4yhj0meMBldl7CPQAaM3hPZhHyM/xg+YsH8XUZ3lDnUBXH0d4jHSF6iA7qPQxYRBmCBVN&#10;Otnh41CwfAKyZw1CxuzByF44ArkLxyNx+jD4j++F7UN14Tp+JM4k+ytD/M+KCikKZnAapADko7xW&#10;WxTIg4v4+IgQudGI5kuVeP34CprOVaK+rQzPn1zGm6cM0p90YunMScroR02aGk2dJq/u/mNe9qvz&#10;mVy4aROWm5lh9oJ50B/QGyraKhjCwHTI+FFQ66uLfqMHY+bKRVDvowltXTX0HtgX/YcOQP/hAzBk&#10;zDCMnDoGG13NscbbBOv8jJFSmYWWG2eQUpuJRd6boHKrjk6MUfCl2mTUMFp2D3PGobz9iM/dB49A&#10;N1gGbIV3fhiSKI0v37qAq7Rn/CF/+e4x/v75Nf72pw+EygO8eHgNf/38Ave57/ObJ/jTD6/xl8/f&#10;4t9/eoc3b5+g9HgOrnfU4Om5ajylAnncVUeQnMTLjlKc9LZCww4jtO3dgZO7rNG00wxnPK3Q6GGF&#10;M4RIk6spyyxxcrcFTu3YiHonIzR7WKDZndse5jhJcJwmQE4xref+0/ZrUbl5FmqMpqJo6XCc50Pz&#10;t88v8f5l9yq80nQlnejSgf7pxV18eCqqREBymwC5g6ddjWiTIY0CEFEgBIi0D1+vSVac/o0aaRpL&#10;ISAEIAKTJMJBgJJEgAhgBCi0HqXS3Wci2zymR8EIhG7UpeL2qXRlaeiiqO1UH45UInbI9TJDmMlM&#10;GNApLJ0yDDPHDcLKCYMQumYcUrbPVd5MGEuARKwdhtDlg+G7sD9cZ+vDbbYeXGZpwW6GNiynacF0&#10;sjpMJqvBaKgGpkhTla4qVFlJ1GWuhxYhQiBoU1X0UVNX+jtUCRBpolKnycgr6e9QE2gIXAgOGYEl&#10;n+nL8iEEiAzflaYrfeUcqlg+fyZSU/g7CZDgsDBs6AGIqQBk61ZCxA5mW22Y2sJMVMh2ltGpm9Gp&#10;iynwIESsHbfD0p6QIXQs7LcRHlQnDttgZW/H8m0E0lYUlR7HlYtXkEQHbyfKxcWJ+3ksj7MhoGyo&#10;Pqz5fZYEiLmNFSxsrBWYWBMeNvy8nfTNEDBbeA3bCR9ndzcl3UbAOVDNeHh7YDuVytGjSYoC2ee/&#10;E0UpxwiQCjyjAnl5nqrjYjcslPxXmBAcUi4A+fFuDdIPJzCKdYfe4gj0XhwCvaUR6LMsAgNWR6Hf&#10;6mjoLY+ANmGivTQYujQdAkVraSA0lxEoiwMJlT1Qne0H3RkeCJ4+FcWTVBCweQPcNxlh37R+8J44&#10;AgGD1RA4XguFB6g+clJRmn0M5bkpqMhLo6V2p/lpqMxPZz6d+5jPy0RVfiZqCjNRW5SJuqIsHM9K&#10;QXH6EVTxM8kJsb8P0/6XxgBDhXXid9OQlGUMSBRjXfqXn/uDbbO3QW7qYRwM9WCA6IlKqqK20qOo&#10;9LXFkcFaONZPA6mDeyGd+ayhWogd3hduI4dgIx3b9ImjMGz6JOjPnIk5UychdmgfhI/Vx4T1azDM&#10;2hkTzHZgnIkDRps6oNeyTRix2hLTN5rAbd4U5I+gOhlPdTJRDRGTh0N/3m6oUBWqLiBAFgZDYxEB&#10;vsCfatEXGnMJ8TlMRY2MJWgGbyM8NkNVexUDsCX8HbOxctAwFK+cgLw5g5E5bzTcF07EYgJj7Khh&#10;dMZDoTFAH+OnjEVdejiuFkThGhVIV36w8i4gmTLwgQD5+OASPjw4h093acx/etaJ7yR92IlXjyS9&#10;grcPLykAMZg7Xfn/dBnUaWsyAJQWA5oGAz1NXXVoMDjU6aeFoZNGYuCoURg3Yya0B/VVRlpq8JnV&#10;1NHGwOFDsWDVcugN6Ivxc2dhytxpSjCpwfP10tPClBkTMXPRLMxbMRfr7TbAgUG+ofdmuAbsRkZ5&#10;FjJq0+AY6QqVuyfp2CmZrjdm4HYD1UhbNbILU+AY5wtLty3wPRqG4rZy3L97ES+pKu4+6MLnd/fx&#10;2+cn+JVO+S9/eovv3z/F95+e4fmjK3j57Br+7ft3+PWHt/jtCxUIQfLl5UN8e+scnl8/qSxs+LSz&#10;Hi+7CI/Ok3h2vgx1vjaEwkY07nFEo882tFNdtPnYoJUQaXEyxhk3U7S5W6HZdwvOeNmg3dMGHb52&#10;6PCzQwvL2j2t0caypt02aHCzwGnHjai1Xopq81koWjUK5w5F4C/ff0uA3KXiuE9QdA/h/SRNVlQg&#10;7wkQGcr7+dkNfPn2Fp5fbVaGRl7KC8blLCqRLG+czQtVQHudiuHGyVTcrEtTQHLtRDKu0gQk1ytl&#10;OLHkCQ4xwkSgocCE2wpg5FiqGOWzdSm4dTodp9ICURQtM1edlJmrpb5miDSbjvXyWtlpg7FgxnBs&#10;oAKJWDseqdvn4LDdHMRsHocow1EIWTEY/osHwo0KxGlObzjM0sXWGTqwnqYD40lasKCsnj5YE5p8&#10;wJU5Hr0JDwEIK5wmQaArJk1TTJVhugKPP5gaTZq0NAgI2dZSJTTUNTCcx46mjZQZ6Woa6McKvXL2&#10;FORk8vdeu4bQ6EgFIMYEiIlAg87dirBQHLotVckWltGBW9LhWxAWpnZbeoBhT4g4KirCxtFBAYc0&#10;d1nRtjpthx0ViJyrsKQUVy514kjiUcLBClsJHStCylIgRUViamWhfI/lFlsYW5rD1NoSJiwTE7BY&#10;b6MicZB3jVCd8BrtCJJtjgSLvS0cnR1g72QPEwtjHIiPx5X2NuwL8kQu1dV3VyvwXIChNFcRFNKU&#10;9Qc18i3BoUDkchl+ulPLCP8I1Gbshs4ywmJFOHRXRaPX2hj037gf/Q33o7fBPuiujmE5bUUELRza&#10;y8OhsTyIaoVqhE5NdY43dKa7IXTmDJRO1kawxQb4Wm1C1IKJ8KA62D11AMLG9UHszm2ICPBAtL87&#10;ovd4IWavd0/qhYg9ngjjdnigLyJo4Xt8EBLghb2+uxDI4/f6uCMzMQEnCJKTpXnI4W/V1tMmDDQY&#10;tWoq84A0tLWgpsM8y9X66NC0ocEoVr2vjmLdZdzuTeulqxyn2ouf6aXJwIUqVkxbvfucrC+uO51x&#10;ojSfKikIefu9cZwAkT6Syl0WONRXFcmDdZBCdRU7RB+m4yZixrx56L9kGbSWrIbKgpVQW7QWKgtX&#10;Y/SseYgYrYfoCdqYNJdOcbEpAWyAvqsMMWCNEQaYWGGg3Xbo2+zCxoXLkTdWDznjtFEwTgORU0Zg&#10;0FJ/qK+MhMYq/vcropVUbXUYy0KhtTKc5wohUAIZCHhDdcwOaAyxhHq/DXyWNkBFZzWWDh6D3CWj&#10;UDRfH6nLp8LAYAl0qX70xk/AwJEToT1yPAZOnYCaY0HK6LWzMkesKIy+JZQKpBgfHhMg9y/gzYOz&#10;eEuIvL9/vtuoSD7Qp36kfb57iUC5jA/PuviczVD+P01NDWhp8x5oadH5Ex5aNKoODd4rNRkIw8BP&#10;1IiiSAh3JRAUsDOVz4+lWltgsBw6fXujL0HSm/epFyHUl/dp2OC+mDl3KqbPmoBJ00djgelymNIn&#10;r7YxgmdyGNziA3HydJWMwqJDbEjH/fo0PGgqRGZ+EtYxMtga4Y0zrTVouXQKNRfqCYNv8OdPBMZ3&#10;3+LXD08JiKf484+v8MsPb6hEXuH+o4t00Dfw7z98i18IFSn/hfD425dX+P7lfTzpasDzyyfw9GId&#10;XlwR9VGDJ5J21aAj3A0NzqZo3OuCZj9HAsQWZwUgu8zR5G6CJrfNqHczRjVBUue5BQ206u2GqKMS&#10;qfcwwRkfC7T7WOEsI5e23bZoFjWybTVOWs5ByZJhOLdvL3769JSq4xq+PLvb3e9BgHxW5oXcVYbv&#10;fnx6DZ+fEo4vr+IZr1VeAnWZCuRStigQL5ylChNwdAOE8GB6rTalR5V0N23JcOJuE2iIyuB+GVrM&#10;7Zu0W1QfN04cVTr2b1LxXaf6u01wy8Sm4mgnKhBnlMc6oTjYGuEms7BqzkisnjEE82cMxmrK4bDV&#10;Y5DqMBtHts7BPnkvOlVI8Ioh2LNkIDzm9IXz7F7YMVsXTrP0sHWqDkzHaGD56N7QZVSioiV9H5rQ&#10;kBFXVB8CBoGGAgapUBJFMi8moFCnwpAoUlEl3CfKQ+kDYXkvqpUBLJM1sAbwHL2Z12KFXDJjCgpz&#10;M6hAbiA8OhpGNmawdKRioJMWp2/BqF9UhygSAYvRFjp1KgJLB3tFaUhqQpBY0ERVyFBf6XCXvhNL&#10;AsSGJn0hVgRLYTEBcrlLacLaZG4KcwGSLYFEJSOwEDOztoKJOeFBwJhsESPMbK1gbGMJY1tLwsYG&#10;ViyzZpkdwWbLsi12lthBgDi6EkjbrHAgIR6XRIGE+CI/Iw0fCRABxmuBxR/sNVWHokAuCkCYv1KO&#10;H+7UIZnXp7o4ABqGB6C9ORaaxvuhYRwLLdO4bjOOg7ZxPLSN9kPXiBDZGA0twyhorqcyoRPTXBZE&#10;R+kPnTnuCJkzDaULR2O3NSNBgi5k/RJYblgO48WzYDp9PGZNGIa+g/pAhVFkt0LocRZfU5aPnDoa&#10;G/n52YvnYtXGtZi6YAZGs0wcSmCgP5oa6tFYV4OSgjxo9SZAdKhC9boBokYHpaQChb69oNavDx1p&#10;b6jp05hX02dZXz2oESBqBIhqD0TUdenkdLW6nZvUQ3XWR36fu6cHGutrUZAUi5w4PwIkhgChWnI2&#10;w+E+asgeoIfkYeqwmzYWamvsobLJk/+PC7TX74TW+l3QXe/CcjsMnb8a+0f2woHJvTFshTFUVtvy&#10;/7OA1jpL6BpbQ9/OAUMdXNHfcieMli9HNtVa/jhdFI7TQdjMsRi8LgyqmxKgbpIALaPD0JD8pnio&#10;G8Ur901rXRzUVxMwy0OgNtMTqmMdoD7aFqojbKAyzBxLRk1H/oqpKF84kiCZAKPNKzFw7iroz1mB&#10;/jNXQ33qSujMmI2Kg3vRVRKBi8VRuFoYhitZYVQgpfj45Co+3jtLaHTgLcHx9sEFZVLhewHGo8t4&#10;9/AC911gegnfU5GsmNsNEN1e2tCmSWvC1yH2KopxW4VKRIXPrQrvH7cFHNKCoMLgTzlWedZV0H/E&#10;cCxYvQpa9A199DQU699HAwP1tdCrnzb69dfFsEH9sNrWBGvtTLFthxXCMvdhCQO92OQjULnTmIW7&#10;Tdm4S5DcbC1AVlkKljuYYes+X3R0tuLsuSbYuG1Da0cdfvvhFf79+1f4+3fP8NcfnlN9ECafv8Ev&#10;dM5/+nCfIHmC36hEfv78DL98fqG8F/03Hv/lm9t41FVLaFTjxcVaBSDPuqQf5CReXa1De8xuNLtT&#10;Xfg7oM5rC0p3GKHQZgWOGS9GkPES7N60BO7Gy+BhvA5HHM3QsNMMEetmw81kBXys18DPYjkitixD&#10;0pZVyN2+FjWu5qh3NkKj1XwcXzocrSHu+OnjYyoPqo5nd/D5uSgP5qVTXfLSqf6SKRXI969u4dn1&#10;JgUgF3MDcTHTF+eyCBBFgRAe9RlKv8UNGeF1Upr/UhS7UZukjKgSU4YRS1OVgEOaCGuY0m5VH8Ut&#10;AuRWNUHC46/xc3f5/zdmhFKBOFOBuKCUACkhQCIsF8Bg8ThsWDiKjrk/5o0ehLA1Y3DQYQ6ObZ2H&#10;/eYTEWMyAaEGw+G/pD92zu1LeOhh+9xecJqtgx3TtLB2tA769GZF0WYlYnShKA+qEGVOByuXNFEJ&#10;LBRoiDH/vzaV7uG9PF6XeT3CQ4cKRSr07CkTUZhDNXv1BiJj9sGIkb/0V4hJE5UxFYcJYWLC6N+U&#10;KmAjHfl6Ov/NdPBmVAqmNlQmNgQBnboFVYslzZrHi1KQ/gzpS7GgIjHmcbLIYWfnVSQlp8DcypLH&#10;8RhCyZKftSIQJDWzscBmKzOej0Bh3oyA+GpyrGLMC0RspTlL1u7aao2tDrZUI3YsN0dsXBwutDZj&#10;f5gfsrMz8eV6VbfquFCGby+WExplhEm5Yt8w/82lCnx7uQKvr1Tiy92TOHb0KFTWh0PF8gg0rQ5A&#10;3fYQNGwOQtPuEPN0VNYHoSFmTphYHoCG2X6oEywaBIu6SQydF0Gywgday7yxe8MaJNkaws3ZBfbu&#10;HrxOK6w2MoChhTlmL1uMtfLGRv4/4+bOguYAOnU6AjGV3lqMlhk8DNDBMMJihfFaTJjHSNnMCLbO&#10;2zBr2Tw6fk2ERoWjtbUVZxobUVJUCK0+elDRpcPXo7LQ1aGC0CFQ6LB69YK6PuExgNDo35vn7dud&#10;Ckz66UFVn+CgGlHn96oRQrI0jrTHq1PBqDKVlQ4UgHh54EzTKRRkJCL3gB8qkqLRWp6Equ2bkKiv&#10;hswhekgZrgGbpUvQa8chaDocgs6WCP5PYVAzD4aasS9UNnpg4HIzxI7thYNT+2DMhq1QseD/ZbEb&#10;WmYe0LL2gs42X/Td4Qe9HSFYv2oDCsZoIm+cFgrHqyNm7jgMsIyBim0y1LalQs0uBRpbkqBulwQN&#10;W5r1UahbJELdjPdoUxw0lwdDfY4H1cgOqM1ygsrsHVg4eQkK105F5YoJyFk2GcZbnDBosxt6b9gB&#10;rTUO0FhshXFGW3AiaS/BIW8ljGQaiUtZwbh7phTfMXj9eJ/K44EoD4JCWcbkEt71AOQDwfHm4UW8&#10;eXwJPz28gtVzZyr/n/R5yPMowaCkihEK8ixL07PyvKoJXAQg3c+7mpKX5ms1aFG5yHl0eD/19LQw&#10;kHVkEAPMPnrcp6sK7T6a0KPKHD91IhZtWodpC2fCI9QH+/MOY8E2SySV5lKBnMnG7TO5uNOYg9sN&#10;OehqKkZ2yWHsPxqK3KI01J9tQFVdJVJK0pFzPA13756jCnmKf//0inD4Fn8lIP5GgPz6/iF+k1ff&#10;fnmOnz88IlSeKfD4t5/eMKq/jYeXqTw6a/H8Eu3KSTwlQJ4RIN8ybd3niUYPO5xwNkG44SJ4m6+B&#10;l80a2Joth42lAaws1sHEygCOjFaTCLMLnlbYaziXDsYMTrscsdXemhGZBVzNNsB28yLs4Y9L3mGL&#10;BnsDVBtNQXuUJ37kNX16dZewENXRPQO9GyDdneqyXIBMNPyex7y41Yb27L24mBfIm0yAUIHI6rm3&#10;CY5b9ZkESGo3POoJD+bFbhEGt6lQFKtlmSiTOkJFhhQLZJi/K8CoScJtAUp9sqJi7jXnoik7HEUx&#10;MnN1J47HuaAixAaRRlNhM2cQNi8cgsUz+2M2IyU/AiTOeiZSti5AvPF4xG4apyyquHdhP6UTffvs&#10;3rCfqw37OfKWQUZj+nxQWRFkrocaK4W6gITOvhsW3alSqXoq11dIdFe0f2z/B1OiGqqSngosUY50&#10;5klFnDB2FPKyGIhcvY7IqEgYmRsTFIQFAWDMaH4T74uRHVNG+caS2lrQzLF5iwWMrAkSOnszQqW7&#10;aau7z0Savay2UX1QkUhHuXS6G1laIju/QAHI4aOJMDIxhqWdDSyoKIwtTKk6TAkGgRK/w9oMmy1N&#10;YWRmDGOmptbStEXAEB6ybd4DFNm24Tmsmd9svpmf53VZbEL0vmgCpAnxEQHIzM3Gx86K7qYrwuMb&#10;BSCEx0VCg+krgYgCkEoqkCr86V498rMzoGIWA1WHFOja0xntSIaGUzI0XZOh7nyM23RW249Cwz4R&#10;mvbHum3rMWjbHaUzSyBQ9kHDKBx9Db3gSUgGOPN/cHHF1l0e/E2W2GC8WVlc0tCUam/7DmW57g38&#10;P5YYLEPvIX2hzkhee4AWTRs6AxlQDO9L1TEdc1csxOyli7Bm0waMmTYBKn20EMJ71t7ehpbmRpSW&#10;FCtNG6Jc1ehcVKlCVJWUiqK3HjSoOgQgGjStQfrdNpAgEYgQJuqEiKzorNab4JEmL8JDAKKmAKRb&#10;gez03MnvOoWizGRkx/soI8OaSg6iaut6HB2kjvRR2sgaoYZtK5ZCx/UANF0OQsuZTtxxH7Qco6Hj&#10;EM7/KxT9De0RPa4PEgmQiSbboLY1gP/fXmhuCYLmNgJ4RxS03SKg6bYPq9YYIWesBnLHaqNorDri&#10;Zo/HQPv9UHHKhLprFlRdMnhPMqC2I51pOjSY19ieBjX7FKjbJPJe7IP6ykCoLfWExgovqBjsxaJ5&#10;hshbPQHVayciZ910bHDyRm/bAGiZe0PNyB2DCDKb6CScSN3zO0C6ZF28nCDcOVOCj0+78PERwfFI&#10;OtLPKwB5S3v3mOrj8RW8f8j0gQzzJUB47PI53QpETZ7hf/WM9tjX5/h/ZBoaVCM8Ts6lycCyN+HR&#10;jwqkl546+hAcEyeOxoI1i7HSygjTVy7EHMMVSK3KRVVbHY5mJ+LF/ctQudtCp9hCgDQX4n5DLi0P&#10;7afycbwsEwExgXA/EILUxlKc7WjEx1ePceX8aXz69g7+7fNT/I32y5enVB2P8LcPD/Dn13cJjZf4&#10;84cn+PnTc/zyPRXIn95RgTwiQBoVcMis8OfS9yEwIVS+YXpuvw9aCJBS503YZbgQu10c4ePiBCdG&#10;lju3WcPOfD222hoh1MsL2Z6uOO9pjT3rZ8NumwWjGFc4OdnD09kOrnZmsLVZD0fCJNLeFA0um1Fj&#10;OY8Kxwt/en8fX15JJ7pMGOw26URXjPkPCkhu4gth9/JWxx8A0t0HIku23zmVgVu0m/VpPeD4B0Bu&#10;s+xOj93tSRWw0GRb5qjclXxtMu5Qldw9zWNE/TXn4HRWKApEfRzYiVIqkfIYB2S4LEfgoiEwn6yD&#10;DdMHYMrEAfBaNxGHbRfgyDYqEOMJiN08HjHrRiJ82RB4zutPgFCFzGHENlsbY4cwutBh9MEIVEwZ&#10;rqshakHmckjF6658UpH+VaX7Y9n/y5RIUpvOhammNlSlTZuRj7yZMCWdgLx+G6GhYVhtaECFYYZ1&#10;BMM6KxNssDHHBkszrKeTX29ugnV06obct5FOXco3sNyQ6WZrqojt25X+EPOt27o72bfYKP0gZoSK&#10;kaUFsvLz0Xn9Gg4cOoiVBmuxid+z0cIMhiabsZFOdf0mI37/eqwzNsJGU2NspFOVdN2mjVi/2QhG&#10;ppvpgDcxMDHjZ42xduM6GPFYM57H3Npc6RNZy+g+JDwEF1oakBAViIzcHLzvFKUhneUEyb8wAYdi&#10;nVX4891alBZkQc2aEa5rGqHBCNedDsqDDskrHWq706C6KxWqhImGWyrUXbjfOQVqTql0kox+BSzb&#10;EqheDmDhNm9EOm2F9cb1MDEzwVZHXt/GjTDZvAkVubkICdgLG3sHKjwHLKLDXbhkPtYaroM2HbmG&#10;Pu95P3Vo9mM96KuO/lSz8prf/UlJ8A4KgoO7K+avWY7giEi0KQBpQmlxCXSpMlRkBB7VqwoDEElF&#10;UQgYtPr1IpD0Caa+iun0pJo0USIa/eR7RYkIRPgZafYSNUNTRvTRabnt3knF04TinDTkxPspw4w7&#10;8mJRYbYEKUM0kD1OD3mj1LBj+VJoEhyqTgQqQaIu5rIf2q6xhHA09M1dET1hAI5O6YdJFs6EQRg0&#10;nSKUfRpu8dDYlQBN93ioex3CWmNLZI3RUJqwisaoY/+ccRjsdhgqnvlQ88yDuk8eNL0KeG+Y96Dt&#10;yoGaG8HimgnV7bxH1oegtikKausDoW4UqtybecstULB6Ck6snYB8o7lYvXMvNBzCoLU1CBpWvtC1&#10;dMcUB0/U8jm/RoBcIUA6CZCLecG4LU1Yz64qABFAvH/AlLAQYLyV5isC5MOjTsKF+SeX8SOh8hUg&#10;//LZ/IP98Vn+V8/179sCIxmZST+hS9Why/xgBh9Ll8/HmPEjMH7WJJjsdoChuxOiMg5SeeShrqEC&#10;X55dgcqDpkzcbckjCQsIESqQxmyU1eTjUG4K0oqz0dTRhJZLLcipysKjF9fwX//8Dn//+AR//fSA&#10;gJCO9CdUIA/wt4/38PP7u/gbAfLz51f4qzRtSR8IAfLj22d41NmMZwTGMwLkGUHy7EqNApRvrtah&#10;44APOrwdUOtqjF0rZ2InI61gDw+E7tyJA36+cDQ2hNOWzYjw98VR9+1o8bJB4MaFcKSE99q5leBg&#10;FObGvIsdvO2tsGvHVoTuMEODmwnqLOajKdAZP729R/XRAw5RHjICq0eBSGe6KJDvXlwnZG7h1a2z&#10;kDcKflUg/wBIOlVaJiGS9rvdJgiU9Cs8eMw9SQUecgwViQIU5u8QOIoK4b4HDTyO/7U0H9alBqKQ&#10;ADkevxPl+5xRHOuI8gP2qJF1+tdMxLaJfbB2lB68VoxB6o7lOLZ9PmLNJiPaZByiN45G4LJBcJ2v&#10;D8c5fbBtXl/MHa0DTR1WDKXpghBRXg6lTsmqjr4aWsow3f9Qgf5g/1zR/phXKq0WndCIgVCfMAya&#10;YwZDk85IfUx/qA3Tw4hpo5Bw9CCuUIHk5RfjQMIRHDyWhkMp6Ticmo5j6ZlIzshGSmYOUpmmSiqW&#10;nYv0nHykZuUiLSsPadxOzcpGRk4e0xykZOcgKT0dKRlp3M7i/mxU1dahsaUFx6sqlNni6Tk5PJ6f&#10;z8xEemYGMnlMenZWt2VlIoNpZg7PyTSLx2YpeZZzX2aOHMPP8NxZ/N5MniOD50hNT0FBQS5aT1fj&#10;UFw4jqZn4NuLpbTupqrXBMU3PWpD8l+Vx+vOE3h9tVoBSFlpNhVGHFR8GOH6MLL1yYKmH21PFtT9&#10;M6Hhmwkt32xoSbk3tz1Z7sGod1canV+3StHeEgPPXe7wXzMf5gunwd5wFTYvmQuPLbaoTM1AfVoW&#10;juwNhrurE0ztLAiQBVSDQ2C4agGWLJrJ+8/7SHCoUY1oUY0MnzIKG23MEHbgAA4mpyiLWI6dMUV5&#10;gVZ7Rwdam8+g7Phx6BAEKtpUnNIUJfAgDKRTXL2vHrT69+kGByGiO6ifkmoJRHqgotVPD5r99RQl&#10;otK7GzwCEDVRH9Inw7rk5OZCYJ1BSX4m8uIDUJkUhrronchaMAYZQzWUyX8FIzThunwlAXAIqp6E&#10;qsdBaOymeRxSoKDmHoe+Dj6ImDwIadMYaNntJJypVrzioOETD529hLDfYcIhAdphmdiwbQcyxmqi&#10;YKwuiseoKQAZ5pcKlaASqAeWQC2kFGqS7i2G+l6WBRTxPhXy3hEw7ryHBLv6FoLMIooplQsDgxkG&#10;W5C/fDJOrBmHss3zYeAVTuDEQsshElrbgqBq7Y6hW91QnROOm8UR6CqJRldxjDJI527bcXzXA5AP&#10;hMOHhxeUobyiOhSAPOlSJhp2A+QS/kSnvWzONOX/+2cF8s/P7v/Kfj9WnmtCQ6OvJnoRIH14j/tR&#10;kepqqmDcxBHYbGeKJZtWwcDCHDFHEhBamIa802V4dOccVO6dyce9lnw8OJODe83ZaK/JRH55CiJd&#10;bNHZWIKf3j3C3Tud+Pb1Pfzl0xP85Ydv8dOnF/j1uxf47csb/PqJkPj0Er98RyXyheVUHX9VmrZe&#10;468/vsWvP33A59eP8ORqE150ncTTS4RHVz2eECDShPXyWh3aKF/bfbajxtUUu1fOgrPFZsJjB3ab&#10;mSGESsTRxBA7bDcSKm44tsseZ30JGALEc5cjgvzd4WxvDh93O/js2o7dDlvg5rYDUW7WaHY0Qs2G&#10;qUqfyF+omj6/6n4X+ldwfCE4PstILJbJLHSZXPjl1U18e/cCzuYG41J+kKJALuYQIgUEiMxyb5Cl&#10;X2Tmu+Qzu03yX+FxOgP3md49JQDpViZ3T2Z0A4Tb0pylAITl96hmHhLazVlhKIwhQPa7oSxuB8pj&#10;3XA81gUVcfYoDd+GFPd1cJ8zAK6LBiLJjTJy+1zsM52MKONxiFw3AnuXDITr3L5wmtcLyyb3gaa+&#10;dHJqsEKoMfKj45Chu6wgMppKhuxq/Qv18b/K/55qM4ocOwiqM4ZBa+pgqE3qB5WpfaEyiqpn0jCk&#10;JSXi7LlLOHf2Eq4TJF1dN9B55Rqudl5F15UruHL5EtPLuMr8tcuXcY3p9c5OXJftzitK+ZULl3Hx&#10;3EVcuHAJly4yf/EKLl66hMs8vvNKF67Qzp+/hFZGy2cvXEBn1zV0dl7Dlc7r3Sn3X77cyZTGVPL/&#10;bJcuinUp6cULnTh/7jLOnuV9P3seZ9vPob2lDW1NZ9BYT1CdrMDhA5FIyc3Da+kglw7zy1V4c+XE&#10;P4DxR+uqxutr8s7oOpRXFUCLTk8lOBuawVQjwfnQCM6BemgONENzWcYoNygHqkHcF5QNjaBcOrIc&#10;aOzNg8aeDEbG2Ri1MwKxjpbwnzEKu2aMwLL+vRBsY4W3V67i3998h18fvMTd8hqkMtiyXbMY86eO&#10;xrQhvbB6VG+YL52OAYP70PET/AwmNPppQn/UQAyaNEKZbyMA2UTFpTuoj7IC8bnz59BKMJeXl0On&#10;PwGipwHNXjrQ0NPhOQiBPnpQ60+lQVPUB4GhKc1YAwkN2RZ48HMCEDWqEFV9HajRVPt2KxdRH9JW&#10;Lw7QYYcjOs62KSot59AeHE8NQ224I4pWjEXaSE1kUiUUj1CH+6oV0N5zhM49GVpBx6ARmAS1PUfp&#10;3I9AleVDA2IQNm0QUqf0xUxnb/5/R6DhfwRagTw2+BhBkAitAB4fkYWV2xyRMU4LBWN0UTpWHQfm&#10;jsfwIP7PMZXQiqqE+j5aTBk0ommRx6EeXgKNMIIktJhQKYDq7nSouhyFmkMc1Fx4X72zMd3IHgWL&#10;J6Jm9ViUGc7EhoAIqFLtaLsdgLZzOFQIuMHbd+NEdqQCkM7iKFwricHlHAKkpZS+6Bo+Sv/HQ+n7&#10;+Mfoq3diMktdljqhEnn35CJ+en4FK+b9owlLnss/PqNf819Nmqm+lqmr/w+CQ3VVZfivwKN/bw3o&#10;K01Z6ujTWw39+ulg+rTxWGe0BsNHD8ae0AAkZB9BfUcj2i80ESBUH/cJkPvNubjXlIvbZwrRUJWC&#10;BJsNuFaWif/7l9f48c19fP/qNn77SNXx8Sl+/vASf/34LX7+7i3Vxjv8/Olb/EKI/Pr5udJx/quM&#10;wCJAfvnhLf724wd8+eYunnSewotOqo/LtQTHKQUez7pO4eX1UziXEIB2/x04QYD4m66G8/YtcLW3&#10;hK2TLRwc7bDN1ABOpKB/fCQOh+1Gm89WRG1agVA/H8TGhsFtlzN8d9rDy9kWrtut4OHlgiiPrWhw&#10;XI9a07modzPFj9/c53U8UF5Zq0DkJU1SBSgEyEtZ5uQ2j7mH13c7IK+gvSwKJNuXAPFXXiR1j2B4&#10;IAMOGgUaGbhHmNwnQAQcojJkvwIQAkW2b/XYvXoBCvcp1q1OHsq5eNwjnu8MAVIiCoQAKY1zRnkc&#10;QbLPVXkNZvG+HSiK3IqM3RtwcPtSpLgSII7zEG82CZGbxiJ4zUj4Lx4C9wV9YDq7P/rqM8Lrzwed&#10;N14WR5R3emhps6LI8iR8eOVdHppqVBM9leif7V9WsJ68VFhpgtAYTcUxlTa5NwHCKJMP5AiZ+T5m&#10;BAoyMnGeAKisrkFVWQWtCuWl5TheXIa8ggJk5eUofQkZStTfrQDSqC5S06gumMrEvczMbNTX1qO6&#10;shrnOs6jrbUd7e1nFevoOEc7j3PnLtD5nEVLaxuj5nPcvqhASyBw/jzzX43Hne0xyf+jvBtyHR08&#10;T/sFfsc5NDW30VrQQnicaWpFc0MrGhtPobGmDPFxocgtLcKna5XKPI9vOyvw5iohQnvdJc1WlYQH&#10;wUGAvCFA3l6rUWaiV1TlQ8v/KFQiCqEVkQfNqAJoRhMi0czTtCJz6ajyoBbBssgCGqNdyUcQMCG5&#10;UAnMhKFvOGIMZsFvXH8Y66rCaclC/Hz/Mf79w4/4y8tP+PHeC3zif36B0eHuxTMwq7cKFlFpyAvE&#10;7GdPxMLpY7qbMfuwbnDf9CVz4Eo1v2TjWkxfOgsjZ4zGoInDEBQRovx/ra0dBEgFevfXV1Ss4vil&#10;6UnUhz7vN5WJNFVpEhqagwiQwfrQGKIP9Z5+EEWdECLaokKoVkSxqEozlvSHyOrOPQCxc9jG7zuH&#10;0kIqwkN7cTwlHKcP+qHaajEBooWM8QTISA14r1kKrdBEqIWlQCeCUIhMhkY41UjIMaiGJKHfnigE&#10;zRqJ5PFamOvuBdWwJMIjEdoEiBqBoxmeCs1IqoyYTCx2dkPWWB2qDx0UTlBH/JzxGBGeA5WEamjE&#10;0xJqmJ6AxoEKaO7vNo1YwmTfcWhEFUOTcFfzToKqewKVDgHGYGCmlTsK10zFqbXjUWI2HYaBUVAJ&#10;SIa2z0Fo7o6FmlMA+u/yx4mcaNwuDkNXUQyuEiJdOSG431r2uwKRPg+Z6/GGAHn/uBPvCZC3klKF&#10;vH10iXkC5GUnVi+ao/x/0h/59fn85+dV2ZYRWPLcEhxa0nxI9adK9ffPx6tp0EdI3wcDjL6sI71o&#10;egxA+xIgA6g8x40ZitHjh0Fbj8+40QrUnTqOrhvyAqxLULlPgDwQgFCJ3D9TgLtNeSjL34eCQ/64&#10;e6YKv33/GP/23SP826fHVBn3lRFXv3z+Bj9/eUdF8gZ//Uylwe2/fHxGNUIT5fE9y78wpUKRiYbi&#10;tB9dacTLrtN4dokAuXIKzwUiXQ14db0B5w8G4txeF9Q4mcHf0w4ecSFwsLWAU4gX3PbtwRbLdbDf&#10;ag4bv11I8HMhbLYjYusm7IkMR1TCPviHByIgzA+7djvDcacjAqICER/hiwa3Tai1XoQmTyt8/81D&#10;fCZEBBwCkG6I3O02AuTDK5kHImUCkDYCJAJX8gMZJfgQIAFKE5Y4/4dNOQpA7hIeCiwIEAHDV/XR&#10;DZAMZfuW0ume3g2Ur8fwHGIP5FyN6XhM1acAhIqjPH4XygiR8gM7UUEri3NF6T5n5IVuQ5q/OVJ2&#10;b0SyywokOy3CfqspCN08DiGrhyFk8UDsWDgY40cw4uvNCkEFosGoUZUVozch0lcWShSIECCafHjV&#10;/6ni/dH+GRr/YZ+kOlQ2o/pCdVIfqE/tDdUpehg+TBPLWKHnDR2A1Cz+/pv3EZ2QgJXGm2C2dQs2&#10;2VpjvZUFJbAp1lmYYLWJkWJrzDZhrdlmmjHzJli60RAL1q6Fp5+/4uzLSsrR3HgGzXTqTaIGGprR&#10;0NCE06cbcepUA+rr63HyZD1O1Z9mXqwBDaca0XC6ifu7j1GMx8tnvlp3+Wmcpp2qP4WTtSdRW1OH&#10;uppq1FRV4ETlcVo5Ko6XoZTQaKopx9Ej+5BXVoTvr0tTVXk3MK6K2hAFQpD0gEMBCEHy9qoApA4n&#10;6oqhE5wMVTog3bgSaO0vguaBImjRNPfnQzOOEImlStlXCO1YQoapmGYMjTDRjUyDi/12BE3uB3c6&#10;1XV03l01p/Hr8y/468PX+LenL/HzrUf4+c5z/OnWbZyKDoLBQD0sYSS5mgp0+5SRMF4wGfJ+e019&#10;bfQbORBzVy2Gf2QIhk0bA+0h2ugzpg+G8biQqHAC9SKhLACpRJ9++ooC6e7H6BlRRdPU70WlIbDo&#10;B41BtMH9oDl0ILQkJTwUgEgfCY+TfhTNvr0IEX6WzkhFJqwyiBEHKBM5OwiQsqI8ZCcEojQ5Eq05&#10;+3HawwTpo7SQO0YPRaPU4b9uEXqFpxAcadCOJhiij3WnEYeoSg6gn18YwmZNROq4PljgFQSV6BSo&#10;RiZCJSqJ0EiF+oEsqCdkQiW5AAu8vZE7qhcKxglANHB0zjiMiyWok2qhl1gHzWP10DpaD53DdbQa&#10;aB86Ae2DVCfx5dDYL6qE9ywwhXCgwgggoKLyMNXWEzkrx6Nx3SRUWiyBTdABQiwZaqEHGTwcgsau&#10;EOj6+qIiLxq3SkNwtXAfbhQKQEJ7AHKNikM60UV1XMZrAkTAIfbuyXV8eHITb5/cwNun1/CXb25i&#10;3bIF3QD5w7OpPJ//AiAKZGSwjMwBE/X3dXQWTYZTK8dJ36ieJnqzzvQhOAQgYn31qUj6SnOWGvqw&#10;/vRhUGLltgVXu9pQeyIfL261QuVBWwEetBXiQas0Y+XhXnMeLp7KxMWKRDy7WI+/ffcQf/9wH3/7&#10;+Ah/+/QEf/3uGcEhzVTvCBKqDCqPv32h+vjygsB4QdXxHn/98SP+ylQUyC8/vsH7l/fxkF/69EqD&#10;0oT1/ApBQogIQF5ea8DZ+D04H+SGGncL7DZbg4AjMXDavR1bbc3guS8A2+2M4eq+Hb6hfjiw3RJn&#10;9+xA+C5r+Bw5hEja3thwBCWEwzfYH/YEiA9hEuPvguZdJqi1WYJmL2vC4wE+v7qvgONzjwoR+0Ko&#10;fCZE3lNhyfyQT9x+fa+DwIjsBki2Dy4oCoQ3+1QqFUgW1VoW1Vom4UE49IBEmqMEJoop29LMJUql&#10;e1spU9JuoDziZx8SRI/P5Cqrk5aI6khwV8BRKfCQDvUegBRGUnYHWBEgm5DkvArJOwgQm6kINxiN&#10;sFVDsHfpACyc1B8qA/iA9mOk0UsbGjLWXgBC5TFQZqgqE4soaZVRVP+oRP9s/zOASGWUIcGaY/Sp&#10;QPpBfVpfqEzUQ5/RGlikqYLVQwYjKScDt+8/wr74BCxetwbOu93h5LETKw3XYZXJRqww3YiVtOUm&#10;G7DMmLZpHZZvNMAaUyOsMjbCkg0G2OXjTRVzCeVUMCeqqhVoyLYoG0lFbUjz1sWLl3Dh4kWleesC&#10;84rCoMk+MVEaHdzuVi3nqGA6ujuJWwVIjVQXAhGBUC1qawmP6kpUVpai7HghCvOzUZCbg6LiArSd&#10;qkHS0VgUVBTj03XpKO/p67hajW+7TuCtKA4CQ+x3iDD9/k4tahrKoReZSQdWAZ1DpdA6WKqkOodL&#10;oHOwGNoJhdBJKIIuTSde8t2meaCUUXAhRsUmw27BLBiKwtNRQVFYMH55+AQfL3ThTkExbufn4Utb&#10;Bz6fvYhvqZw+nGlGjrsbFvXRwTp9NRgN18HWmeOh2UsFGn20lHk5pvbWGDxxMLQH60CH1ntEL/Qa&#10;0RdR+/dREXQDpKKiEn0H9FMGYqjxc6I+NHlOac6S0VnaVCea/ftBi8do0rSGDITu4AFKZ7oARDrZ&#10;ZZKhtvSX9NNVmlSlk/aPTViWtlbKfSkvKUDuwWCUJMWgrSwJDcHbkDm2u5mpcLQqAjbMh05MBsGQ&#10;BpVYgoH/iUpcCuFAi0pFr+BY7J03HomTtLAoKBAqRwjlAznQ3Z8D/bgsDNmfiVHxGRh5KAsmHu7I&#10;GtcLJeM0cHysNtLnTcTEg0VQyTiNXkmnoZ7WAA2adsppaCWfhFZSDTSTTkAnsRqaBIlmXBHVYjrB&#10;dRSaAon9BZhi74ncpWPQtG4qqjbOgkMMFUhCFlUnrzmYEPOLRZ+ACFRnJ+JucSQulkThenE0uvLC&#10;/iNAHkofCFWHgOTJVbwReybguN1tz67j529vYsPKxf9bAPkPRmj/UX380QQguqJAeqmjD02/tyb6&#10;9iVQ+jJPkAwlOAYTIvpDdLE3LoiA68KTq+345k4HFUh7MR7SBCT3CRCByOMW5quS8bazGf9JZpx/&#10;vIdfCJC/U4X8SgXy83cv8DPh8avA47unBAjth5f45ftvCYwP+JkA+eUHAuZHacJ6iy9vnuDprQt4&#10;0tmEJ5fr8eJaMxUIIdLVSAVC56AoEDc0eFhgr+lKBEUHwo9AsaZc8vJwxM7tNnB23oa9wZ6Id7HC&#10;xdCdCLXfhN0Rwdh3KA5+IQGIjAtDZEQgdrk7ISjED7G7HXFG1tfashJnfLb8DpAvhMfvyuN3u4cP&#10;39xTZsx/ef2IN/A8zhdE9SgQXwLEj0AJJhQIkMZugNwnSB4QFrJ9T1EkBIXsa8pmGVUJYXG3IUsp&#10;f6gc1w0X5TOEzmOaAOQJFWBLTiSKFYDsRnkcASL5A24opZXEOiM/fDvS/a2R5mmMJJfVOOq4EIfM&#10;JiN8LaPGVaNhMKc/tEbpQmWQDgGiBS152CXq0JDl2Hnj5U2CGnQErGACFpkk+K8q0v/MlMqpAIQQ&#10;GtUHapPFekFlvA7UJmii30AqkIkjkZ2dRYA8RPTBeMxfvRx2ztux0283Vmxai9VmBIbRGizesEKx&#10;pRtXcXstIbIWC9etxKL1q7Fg3Sq4eXuh4/wF1NXV48yZVrS1dCDmwH4E88GMOBCH+MQj2H/oIMJj&#10;oxEcHY494SEIjopA9IED2BMSAg8CaKe3p7J0vOcef+z298OOnTuV5U5kefktjluxVZY7kSHG1uYw&#10;JNg2bDbEeiqmDaabsWzNSji6OKOZjrS+oRFtp+uRlESAVBbju2sVCiAUSAgwrhEcXd3w+CNExGQi&#10;4UmqeP39eVBPrIJ2Yil0E4+j1+FS9GbaR4wg0T1MlXKE9oe019HjzJdgStgBLBvUBytHjoK9oSH+&#10;/OA+XlWXoSJgN4q83QmRErxrOYOr6YfRFhWGO6XluF9RCotpEzGHEeUifQ1YTBgOnd4MKHSoRkcM&#10;wIipo6HeX40A0aaz14TmQE3oDOuN0OgIpf9KAFJZeQL6AxiUyCrN0oxFFSKd6ep6/ExvQoEKRJ0m&#10;8NAc2J9KZiDTniYsmkY/PcW0CBFRPjLPRF6T/EeAmFlbKAqksrQQuYeDUJq0D20VGWiIdkUG61We&#10;LM8yRgNBBvMwMTIeg0MOYVTIfkwIjcXMvaFY7OWDlbyv5ryXCTNHEQy6CNm4BrvsTOBrZoBAwxWI&#10;WLMQsctnIn7pdBxeMhWpC0YhbwoVCOtu8WQNJC0ah8kJpVBJb4JuejO0MhqhmXGK6Wlopp2CZupJ&#10;Wi1UU2qoUmiHywmuPGiGpkGLikj1UBEmOvkgZ95wnF43GZXLxyLVej1CXBzgz+tyc7YjtK1g4WiO&#10;U5mRuH6cyoPwuFm0rxsg7eVK3+v7x9KEJaOtruDNo068F3A8v463L2hUHvLK7TfPOqlArlCBzFf+&#10;v/8pMP7JlGP/oD7+aLIMiigQXcKjN++R9IEM0NdC//5ahIoK+rEO9e+thqGjB+BoTiK+EGzv71El&#10;PbwAlXsdhIe8frOtSIHHQzq0R61UIidT8M31M/h3mRz44S4h8gB//3gfv1GF/CITCRV4PMNvHx8S&#10;JLTvnyvLl/zy4zuqj7dKJ7oA5e8CEOlEv3EWzwiOJ1QeT68TIFcbCZAmfHuzBRcOhVBVuKJptxU8&#10;zVfC1WcXdrrawdR8NTycbOG4YwtcGTk5O5gh2s4Ql8PckeqxBYcORuPw0Rjs2eOLoL2+CJa32THa&#10;DY4IRayvB5p2WSr9IGf3OhIe3QARYHzXAw5RIgpAZGb6t4TLywe81sf4RhRIQQw6C4JxReCR7Ytz&#10;eUG4V5+iNGHdExVCe9iYrUDjLvPSrKWUN2fzmG64yCir+zQBiMBCYKPA5HeAZBEg+WjLjSZAqDoO&#10;0ilEOKJc5oQk7EJpvBuKqUDywx2Q5m+BNK/NOOa6EsecFiLBYipi142E1fzB6DVuAFRHMuIbQEjw&#10;ZmuyAsjscVV1NehqUo4SHjKTXCqLzDxX1rr6PzSpgNIHIrOZNYb3gtrE3gSH9H/oQn28HlRGq2HI&#10;zOFIS03F/XsPsJ/KcJnBGlhstcbOPbsxf/1SLN60Cks3rcYKEwMs27wGi/iALzFcSQWyGis3GTBd&#10;i7mrlsDRfSfOUlHUnTyF1tZ21DNdSKc+Zx2P5zHLjdZh9eaNhNAqzDdYpoBnGcvWmG/GZn7fUioa&#10;KVu0YTWPN8BaC1Meu46QYtl6gorwWs7vW03Fs8JoPZYZ8noU47nXr8GEGZOxycwELVQsJ083ob3h&#10;NFLT4pFXWUQFQuVxhZDorMXb6yfx9lodAcL8VbF/AETSH2/XoaG1GoMJBK3kE9BNKUOv1EropVSg&#10;b0Y1ejPtl34CfVKroHOM+5LK0Su5guVVGJBWiaFp9VjiF4WFfKg3jx+F0ykp+P+9eIv/+vAlXrdf&#10;wp3Kk1QjfO4eP8P9EydQEuCHyj2BeFNfhXi37crqACMYeRqMG4wBA2XuBh3CcD3oDGGQQeWhO7gX&#10;1QGVgT7vMR1ECAF0/sIVtLadJUCqGBQM+F2BKKOwaKJENPR7KXNA1Af17e7/YKo9tD/UB1OxDGQ5&#10;TWMAj6Hy0OxDk2VO+so5BCDi9LoBYmJppgxaEIDkHAkkQKJxriIHzfu9kDahF3Im6KJgbB+kzR6I&#10;Y6smImnxCKTOHIbUKQORMqkv0sdoI2ekOrKHq6KQiiV7kg4Kh6ihYLgKskfQhqogfZgKksbp4dCU&#10;QYiZNQIJk/shj+cunKKH8sl6SFo6HksTyzEwrx19C1swIq8Rwwtb0bugDb2zW9AruxW6tP6ZTZiU&#10;chwmwUewPCwRqtFUPwwMVBgUTHYPQO7cIag3GI+KVWNRsXAITi4ehuqFA1G3YDCq5g1C/vwhuHjM&#10;C1cronG9KAY3i+PQld8DEELiAwHy9mkXwXFNUR8fCIz3z27i3XOmz2/ivSiQx1fw88vLMFg693eA&#10;/J9ARFWatP5fZfQHEmBSdWj1or8gMPQZeAykDRmgTSWiAV3WPx1ddQwcqo+skjR8fi4vwDpHJUKA&#10;PGovxeOOUjxqoxKh8njUSiNEbjOCftFZj3+n6vjbh3vdAPmOKuQ7blN1SFPW3758o/R7iAL59QeZ&#10;eS6d528IEOkHoUKRZU5+eq8okEddbXhxo40pVUhXA54KQK624JsbZ5QmrLOBbmjzsoP35mUwdrKG&#10;ua0JNpsbwmqrzBS2g+3WLTCxMEKMowWuhLgh3d0WR/lQh8aEwi88HF7+e7DLJwBbd+7GNk9PBO1y&#10;QqunDc44G6Ld3wGfBQ6vHirLl8jIq9/h8ZwmYPnmIcFyn0rlnvLnXCiOxeWCMFzO3YPLWVQheSFU&#10;Fel41JzT3YzVY9KpLuldadaiPfjjfubvKfupPnqOFSUiQ6cf0QQgT6n8GrPDUNjThCXAKDsgfSE0&#10;pkX7XJAfaocMf0ukehkj0XUFEncswRHbKfBcNhIjJwyCzsiBjCbpICg1ZZx/H5GgMt+DJk1XMltc&#10;UyQsI42vS5X8n9jXSqr0gRAgmsN0oSEd6IziBB6qfNBVhjNCGT+MkXoK7t1/jIQjR7Bk5RKYWpnA&#10;O8ifTn01Fhouw4KNYsvpxJdj/rqlmLN2EWYzSpy1agHmrF6EKYtnY6urM85d7sTJ+ka0UH2camiG&#10;sZ0t7Dx3wdh+CwzMNmOjTBC0sYCN03ZleZSNNuZYZWoIG0Z+DrvdYEsHarLNunsJExtLbOJ+mcwo&#10;ZmjNusXPrzU2hIGoDwtjrDMxwlpCaK3hGszlNZiyTIEXAdLW0IC09CMoqCnC5+vSPFXVAwzCQ1JF&#10;gXRD491XiHD7xzsn0UiATE4tx+jsUxiUSaecWQ2d7GoMzDyBiTm1LKtF77RaDEurxvDMCkzIqsZQ&#10;lvXPqMGozHoY+AfBatIo+CyejzvFx/HfXnwEXv+M/+vNT/gvb77H//3Db/j3Nz/i5wev8NvTb/Hb&#10;vaf499t3UXM4Ek6LZmLTxDFYPFQH/WUUFFWAzAXREOsv6kOHzp1gYJ2ReTzB4aHKiLS2tnM4QSD1&#10;pcJQ0dHk53Shqsu6RVPV1lQAotaP915AIQChSf+H9Ieoyuz0QVIXdZVmLE1+Vk0mFerrKHNB/ggQ&#10;mWjaQYBUHS9G3uFglByNwLkTuThzMBCpE3ojf5wWcib2wtHJ2tg/vg/ipvRB7LQhiJo/GnFUDgmL&#10;ZsF7xWJ4rVmOhGn9kDxeE7s3r4e5iwdsvPfAbk8klu0Ng9G+I9iSkA2TtONw8fFH5nh9lEzSRdXU&#10;3khfMhEGqQR55WUsLGiGZ2oZghPzsZVwX1J6HguOn4f9wVwU7PRHg4kluiZOQ72xBabGH0OfyCwM&#10;OFqCOR5ByguuTm+ciup1E+HjYo85/P6VrjuxYastjM2NsG3TCrSkBeFGWSyulUTj2nGm+eG433ac&#10;ASwh8fiSApB3VB3vnlzDx2fXCRB5U+ptvJd+kKc3qFCu4q+vr8J4jSziyOdZnuX/D8+zmFpPM7ay&#10;PBFVYW/WAx0CRI+BhPSDiBLp3UcTvagedZj2JVD69yOwc4/Sj1IN0Ue+fXARKo8JkCcdx/G4vYTw&#10;KMTjtkI8oVO7fSoLzy9W498Ij7++u4O/UWn8RoD8+v4BVQiB8fkFfvn8Er98eo6/ff+CsHiFX79Q&#10;gXz/tmcU1hsllXkgX14/wYNLZ/DyZjseX22m8qinGmnE8xsdCkAusMIIQJppB5xt4e3jCh9PR3jt&#10;3oHg3c7Y6+oEr1328PNwQnqgF1oCdiLbwxHHYoMQE+CO6EAfxOzxpu1GKLeDfHfikC8VjZcFmh3W&#10;oNXLFt8TIIoCUQByR+nrkKarT8+l34P75I2FAphv7uLjw0u4WHoAl4u6O9I7s/0UgEh/hwIQqozf&#10;+0EUUGTj3hmW0R6e6d4vMOke2ZajlD9QTPYJSAgQpo943JPWfNSm7kGRQIMAKd0v71P2QOV+6Q/x&#10;QBHBkhtqj1R/K6TvNsahHYuR6LgI+63nYsa0Aeg7bhj6jRzASFAPagP4kMroCUaK/WTdIj6oslR7&#10;P4JET4bwiSqRyvN/2IT1xyhHxvBrDtKG2lhtqDLiUx2nA40xBIieCqOV3kg8fAz3HzzF/sOHMH/5&#10;fBiaGcIzOABrLDYSGsswl8CYt2YRFvMhmL9qEWatnI8pS2Zi0sLpmL1ivjJCSCYMnrt8lc77DJ34&#10;OTScaVX6SFaYGGLFpvXKEhyrqCCWUWWsotNfQqWxYrMBFm9chSXrVsKYsNhkY4aVVBTrN2/AGqar&#10;edwKqpcl61fxs1QwG6g21q7E4rXLsWQtlc2qZVi6ZhmhR6DNn4HNBIqMRjp5qgmtVCAp6UdRWFtM&#10;gAgoqvBOlIcCENo1guNatwL52qwl/SM/UIG0ddRgYUY5FjCynZ5bh6n59Zib04Bl+aexrLAG83Nr&#10;MYu2kOVjc6oxL+cUJmafwPScGizIqYfJ3iB48ffF2Vng5ckK/ESw/tx+Hi+z0vD+dCP+fu85frv/&#10;FD/dvIP//PQb/N/ffsZ/f/gUFw5HocRqI+wG9sXKQerQpyNQpwLRpBPQHqirmNYAPWgLRAgTWak1&#10;KCwEly91dQOkmgAZSIAoC3CyXvUmFHR4DplEKsN5CQc1AkSN8FAfIvCQob2EiSxpwnNr9ud36PMz&#10;stCijAiUOSQym13pyO0GiKHpJqWP6kTZceQflveWROJcbR5aEsOQOYVKYZzM1+iFyIUTsNaRgYOP&#10;FxYG+sEoOgyecfEISM7BmJg4LImOw77F05AyRgcOvt7YlFkKq/w6GFa2YnVJA+yKmuFe2g6X6hvw&#10;jU1FNhVMyYzeKJvbmwpkIswIDouSDqSFHkTWgVQ0L12HK3MXos7UEifXGuHayCl4OXoC7vQdgqs6&#10;vVA7ZCDiVq2Fm2cYFmVWYrVPFDIWjkCL8UzUbZ6NbSEh6HM4C0Nj4jE4KBh9vT0wbpcdSnOkCSse&#10;N4v2o6swBlfzwvBAGcYrHeWXCQ4CRBTI02vcZpT/7Bbe0le9e3pVUSbvCZVf3t+EGRW0/H//o5GU&#10;/zv2R4DIStt6ujIKS5qspC+kuzNdj4pRj8GoNmHSV1QIg8foUO9ugNw9h3ePOqHyhOrj6VkCRFRI&#10;azHhQWsvogLJwYvLtfjP390nNG7/DpBf3lGNfJBmq2f4+eNjAuQZYUGYfE818uU9fhWASF+IqBOm&#10;f5PVeF8/wsMrBAfh8aSzURnO+/xaA55db/8dIO17XNEe7IRzQTtxMSYAF/d54nycDy7FeePCfm90&#10;7vdE14EgnD0YhPPRHjh7wB/tMR44F+6Ey0GOuBi8A+cD7XAuxA4XgpzQ4rkFTTs3oHX7OrTstsQX&#10;3ggZTtwNkLv4ThSIgINgEQUiQ3wFIp9f31PWnrlYGo+LheFUIUG4nNMNEBm2K018Cgi+QkEBBa2F&#10;AKHJ9kOWd0MjT1EhcvzDltzuz8l+BR7SfJWLFx3FaGNlKiFAjsfvQmkcARJHeFCByGisolhnpEY4&#10;IMPbChnuRjjovJQQWQ6D5ROhM6Y/+o8fDu3x/aEpTRR8UDV447V11KGrIY5fmqtU0Edd3m/ePXxS&#10;Ks7/F4B8hYgs1a1NUKkOIaAID/Xx/E6Z9c4K3adPbxw7moQ7dx/iYNJRLJCJbAZL4OLrjpWm0oS0&#10;FAvWL+tWHoSLAEOAMn/dEswzWIwZS+dgwtwpsNhmi/MEyKmGFrS2nVf6ItZZbMKijSuVdZzWmG3A&#10;csNVhMkagmMtljJdZrIGizetxCqTdbB23kqlYo2VxgSFCeFBuKw1Xo+VRoQGldByIwKHn1++YSVt&#10;FZauJ0DWLsVSwsSAYJq3cBY2G29CS+tZ1DeewZmGUziWegTHGyrw+UatMupKlMf766do9QpM/gGQ&#10;6u5+keu1+P5OHS4SIEa5J2BU2ASjogYYlTbAsqABZoVnYFF8BtZFjXRgBEXhKawvqYM1YWKcfwIG&#10;eeXYlH8STuFRCOJvP7JrO27XncDTE+XoPBiHF0UleFB4HG1RkWgK8EFXXCye5+fj544OfGquxyUC&#10;ZI/hChgS9sbje0NLJhISINIXIRBR16fy4LZGP5bR5D0RewUg/N/b28+hurYa+oP7s1w6v6kgZDkS&#10;LQJAFIlsU2moEiCqBIcaASLNWVoyJ6R/H55fJhr2Uobxymx0MelHUUZy9QwllfqyfrOh0tdVVV6G&#10;/MRwlByLQEddPtqTI5E1tR8KxmujcJQewg3mwC4lCRFUbmsOp2NHUilcjxXCOb0MSxIysDDyIIIW&#10;TkMmj40JiIR/fiOMy05hefVpbDhxGmblZ2B1oh2mpy5jV0oGUmYNRPUMPdTM7IuCBSOQu3cfWjaY&#10;4+biBWifvwh3R47BQ/2huK2qgS5e592+A3BTZwA6CdA23d4oWW2M/CXLsG/bTizIKsPcgBAkLhuF&#10;0+bTUGsxHe7e2zArLBALfXdjpqcrJno5Y5HvDlRnh+HW8XBcK47A5Xx533wYfUZJ91pYT2TOh/R9&#10;CECu4oPM+3hG1fGSCoRlok7ePLuKXz7egSXr7/+/APlqsmCqDoMEmTiojMKSiYR60pGuhv59ulsz&#10;pP+sdx+qVn7n3t0O+NO3t/CaAHn7sAsqz84JQESF0NpKuq29GHea8vD0fBX+88e7+Bup9+sHKo/v&#10;nuBvMiKLeRmRJUN6u5UI1YcoDlnGXfo+CA/FPn/TDZBvH+DRlSYFII9kSZMuab5qwtNrrQpApBO9&#10;fa8rGgPskG63FknbNyNj63qk2a5D+pYNOLZ1I45sW48EWyOUeG5HZ7Abjjua49gWIxyyM8AR69U4&#10;bLUWBy1WIt58GQ4Yr0KG9Wa0e1rirAujHF9bfHl5C9+/vq/AQ9798ZHq4/Prx4SGmIzEIlBeESZv&#10;7uMdpdmlsoPdACkKxqVcAiQ3mADJxIPWAloPDAQMVBGKImnJUVSI5JUyBRoCm+5jBSCK8ZhHtMe0&#10;p615BEgRzhfFoizeHcd7IFJGBVIuSiTOFUVRDsghFDN8zXHEm//F9lXYajgLfWcMh97E4eg9dRh0&#10;R/WDjsz6ZTQpI100GDnIsiXK6pyMLpSOcyqQryvu/quK9L9r0tQhM1ZV9QmnEYxGxzA/oHvEV79B&#10;+jiWnIS7dx8rCmTeynlYSjg4ee/EOptNmLpiDqaunk+bh+nL52DK8pmYvHQ6pi5lungGJi+YhhHT&#10;xsDQ3IQA6UJDUyvaGG230KEJQJZsXo01loZYRRitNlnPdL3SlyJ9KsuNCRHFqDpszWDivA2G9pZY&#10;aLQcyzetJjx4HOGxgg/fMm4vXbcCi6g4Fiq2FItWL8VCmpW9DVYRJBs3GfJ7z6Oe13CmoQFJaUdR&#10;XF+GzzcFFKJC6vDdrSZ8uNGgQOT99W6IKCAhPMQ+367FtXMnsaWgDpZFp2FXzGi4uAU2pfWwrayF&#10;w/FG2Be3w6SslVA5DRsqlM2FJ2FGdWJcWA1LmldIKOK3WWP7/NmoOLQf786cZhAVh/b4eLypb8Sj&#10;glLcyczFs7JSXDkSi1uJMXiQfgj1sWGYQEhsWzwVlpMHQYOAkOVIxNQYYSrL+ivNV0x5nAAkKDwU&#10;l68QIB0XUFNXi35DBnQvpiir68oaVrKUuy6hI3M7ZM2rnn4QNZqiQGReSH8ZhdUNEg1CRODx+3Lv&#10;0n/So0LEAa6iCmynAqmsKEf+EQFIODrq89GRHoPsqf1RMFEDOeM1cNBgAeIJ3oSiNhhkFGNjNqP+&#10;9CLMOpqJmUeysSghGQGrpiNlrA5iY5JgV3MZ6yvr4FRSDpfycpjXEsQnz8C/uR2xqSnImj4QJ6fr&#10;oWrhQJTOHonL48fiycgRuD1mHG4PH4qnY6fi6rS5aDa2Revg8bjadzABMghdDJDO9h6MmvkrUTJ8&#10;NLL69cGRVZuwjUoqZdlYNJvPxUmz2Qh2d8DSsDAsDw7HgogwTI0Jx9yYEBRmRuNOeQyul8TiRukB&#10;XC2gAmktxWcqiw+PLinzPd4TJjLzXGalv1c60W9SmVxhuYzIuoY/v7uJTV+bsOj8ldFVkv6LZ/Vf&#10;2x8+R5O+0d66Mv9DA7p6zBMa/VgvlEmE0mxF5ajHe9aHgNHhdwbxt/3l7T28liash1QgApDn54/j&#10;GVXI0zbCpF2as4pxqzEXTy9U4d9JvF/fXSNA7nUD5P09pU9Eac76RPlMYPxNhvN+6bZfCQ55T4j0&#10;j8hS7n//4Vv8QAct80AEIg+vtlGNtODJ1TN4RoB8S4BcPBysKI8zvg7Ya7kOFnzw7bfZYKsDbYcN&#10;7BzsYL7dCkZ2pgh23YLOyN04ZrEBVsaGMLQxxQab7gXzjG3NYULnscnSBEFuTjjrvwPndpmh3c9O&#10;6feQ96J/ISiUlKpI3n/+iQARwMkiip9Z/ulbgoU3qrPyiAKQS8UESB4Bkh+irJz7sL0QD2XI8+9A&#10;6AaJQEUgIjPLlTLmH/G4hy1iuczn4nFbPh4px2QpAFEUCNXe+cJYqg0PHE/YhZIE9+7RWLKwYtR2&#10;FIXaIc/PFMm+G5HjswlexnMxbMYo9Js+Bv0nDkS/KYPQZ2R/JZLUEqfAiEGVUYSazPtghZF3fHRH&#10;Kt0A+ecK9cfmqf8dk4hFgxGKKiub5jABCPPD6ZD6q/E69BF3KB4P7z9D/JHDmLV0FhasWQC7XY4w&#10;cjDHtBWzMctgoQKOqUumERxTMWnxFExaNBVTFs3AlIXTMWbmeKw32aQApLG5jQC5gLazF7DB2gSL&#10;jQkQKyNl6O/KzeupPtYpneGiNESZrKStYpmRjSWsXZyVNx4uJ3RWUYWsJXDWUImsEsXCshWiRtav&#10;wVLD1VhkQJisXqak1tu3YNmKxdi0yQgtHQQInU5LYyNSs1JQUMeH/dZJvCMsRH18vNlEayRETtFO&#10;KhD5eJOK5EYd3lyvUVbjvXG2HvYFNbAsqceW0tNwKzxNp9YI24oWbK9sRUB2EY5QZRyMS4ZZ8SlF&#10;qZjn1cImjwDJqUJQYBCOOdpgw/hxSIsMwfdXOvC05gTajqTgRkYBnmTl4O7RRGRv2YKuwwm4kXoQ&#10;N9IPItzOApOHD2J9MYDDoimQt08qy5LQWchLxQQiaqwvGhJwCEC4PyQ8DFc6r6Gd/3dt/Un0HzYQ&#10;shaWLMmuKupDV+ZyUHH2IUBoGoTE1wUVZUa6BgGiJkN4B1ARD9AnYGQCoYzg4mcIEgGIugIhBhx0&#10;RivXrVIAUlVV2aNAwtF+qgDtGTFIn9iHANFC1lhNpK9egYTSC3Av6cDqrBIsyyiEWdFJGOZWY+Kx&#10;HKxKL0WY0WKkjtJA0NF0mLZeg+Wps9hyogqRp2pwpLUdOQ1NaCotR01EFHKnDkDlnL6oIEAqZgzD&#10;hdHDcVNvKG7qj8CNUZNxe+gYXF2xBpXpyWjYbIzr2v3xgPtu9e6HK7oDcFZ3KFpHT0PLwqVomDQb&#10;yXq9kbNkEtpsF6Bp83Ts3+UGw6MZWHswGysSUzGXqnz+4SMoyz+Ce8dlCO8+3CiJx7WiCDygvxWA&#10;fJRlTAiQD78DpLtPREZgyYRCZTIh8z+/uw1zqmcFID0QkPd8/L76Lk2eaXW17lGXMtfjawuCmKYM&#10;qNFgXpP+gJ+Tl1HpaKlDR0ddabnQokLUFmNemrX6MmDowyBiAO+jKJAAl20KQN7eP6es16Xy9Hwp&#10;nl0oJ0Qq8Ywq5Jm8PpFO7WFDNr7prMd///wIf397Hb+8u0GQ3CFA7itNWL9995igkImD3Urjq+oQ&#10;cPxGcAg8RJ3IEvDfEyCPO5vwqLMRT29fwuNbV/CIIHl2/QxedNXj4qFgXNy7Exf9tmKv6TKssDTC&#10;hi0m2LhlEwy2bMTGrRZYb2WMxZs3wsfJEjcO7EYqFcdmE1OYOTgSOPLGOkfYuLjA2nUnTJ1csdfD&#10;HRf9t1OBGCud6F+e3qDSoPoQ5SGTCqW5SrEegLy8g++/kVFYBAsBcqX8EC4VRuJycTjhEYALeUG4&#10;35jZA5CCHiMcqCIEFgIUgchDMQUY3aPZflcezD9ukyHSBMsZab7KxjOWvewoVhRIeYIHyg56oJgA&#10;OU41UnHADcVR9igOcUCWjzFyvVYjfvs6OtqZGDhjHCZNGIQpYwmQyQOhOVIWr5OlKlgxFIcg0WI3&#10;GL62df6PTCrVvyr/HxujFlY6VV2CZASdwShZJlwWblSB7si+OHD0CB4+eI54pjMXTcPStQtg4WjF&#10;+2SNiaIyls9iOpngoBEiU5ZM529iunAaJs+fivGzJsCICuQCI+HmMx2Mhi/i7LnL2GhnhYUEwUrr&#10;jVhhvgGrzDZgpYmAg1CgElltRkCwbC3zsrrvVo9dsHHdAQOWGXDfKqoUBTA8XpTIyg1r6MAIEDqx&#10;xWuWY8HShbCVd7Q72mHmzInYvNkQZwiQU80dVCAESE4Kyhsq8eUG1QVVxvvrBMk1AYaApJ4AERVS&#10;35MnTAiRH25X4+b5M3AuroNtVRv8C6qRzQi5wGsPDmSXIzcgEmfXbMCdeQtxbosTQpPy4JpzHE6F&#10;lbCjanHNKsX+vQE4QPW2ZNBA7LK2xMerl/DjrXv4+eZLfEPQvEktxP20ItyoqMKz09V4UV2AojBf&#10;9KVzWD52JPYSlO6b1lBB8N7JaBtRFLIwoqzMzDoiwYA6YSLOJCQsFF2d1xUFcvL0KQwYMohgoROS&#10;lXQ1+TlNwoTORVkcUTrRZdXdAX1phAehoU6ASJkGI3OZC6Ihx/QhOKTpSpmMSBMg0TkpAFm7Rrm3&#10;1ScIkCORSif62dPFaM+KQ8bEviihoigYrYPkNYsQeeI8dpQ2Y1PmcZiXN2Br42U4t13H6rxybMws&#10;RbjRMqSN0EFwSha2tnTBreEsAitOoLKkFO2Z+WiLTsblvYk45xqIwmlDUDFXD5ULBqB03mCcnz0T&#10;d+auxuNVa/DYwRuFPpGImbMEJ2bMxtnhE3Fdsz/uaA3ENf0BuD14OK7NWIb2BevQut4El3d4oW6d&#10;GbLmT0IzAXKKCiTEdwvWH4yBdVohTNLysPhYGpYlJqOy8BDul0TgJgFy8/g+dDF9yKD9u+dXqTA6&#10;aQSH5J+JEmGefui9gEUmFT7qwpsnnfjlu4fYarJB+f+kT1PgIUuRSGe69E8KSGQIvzbBoSmr7f4B&#10;HgITWcZdVIe0SMhnlH1/aNKWAFHOrQCKeVlxW/pSJZUy120W+MvrO4THecVUnl0oUeDxgmpDUSNn&#10;K/CAdrOxEPfOVuLdnRb85dtOQoMAeXuLAHlABUL18fEx/vqJ9uU5/ipNWIoCkfeDCDgEINInwvwP&#10;39BBP8STrmY8vdqEx9fa8eTGeTzqasXTa8345vppXD4cikt73AgQO/gZLcBy0w1YZ7eZTmMz1pp3&#10;R5bSBDF39Wp42RnjboI3Us1XwcrWDnY7d2Ibzc5tJ7b8P7T9ZXgV3bauC+MS3J0ACUkISYgLIcGC&#10;u7u7u0twd4eQECfu7u5uENxff6euKcvu03oFpqy99t7nfNf6frSralQNqVHVe7vb06X1lQKQFauY&#10;tHgFG2Q/QYAUt2wi8TuW8akyj48vSnirhuyqznKBh9pXo68+iRL5oiCi7VfxXmRjhu950jSAHCL5&#10;4S6S7u+iNPymps6+AaQ8VsGkARIaMP4GjgcCCzWiTRTHV9PUh4JIzF0qBTJVyqLv8yzhMcnuJ/E+&#10;u0GUhwDkjKiQM+u1piy3Iwtw2z0Hty0TubJCHN0IfToO1UfXqB8j+7RhVPeWdNeVSFC2jTqKSSSp&#10;Rtpoa0C0UIVJPfxvjv9/xhoKk+yr+SA95feUChFnpIb3tu3bkXPXrlJaVq31gZhZD8HOaRjjxAHO&#10;XbkII4dhApChDLLUQ89KnwFS6fStDDBUCsTKUGvC6iPKSo2ISk7P/BtAEpPSmTx/Dg4CjuHTRXlM&#10;E3BMGa01Zak+j2/NWN+askZOH8/sNcsZO2e6KJCRAhk5P1XOCYBsxzlir/o8RHHYOg/XOtEtR9hq&#10;QFm0chkO8trUYjATJrsQHZtIaGSCKJAIbt6/jm+4H58FIK9zAjRINFjg120DOBRANIgITD7lBZGf&#10;HMgmn1AO3PTGd+U2oqbMJqv/ILKHmJCjO4ASXV2K9YxJHTGC0LWb2e8WzGKPcBZ4+LPn8jVubFzD&#10;8YljseveGVNx0KFXLvBzUTF/ffWZP5S95oeMcr5LK+VLTgGvIgIp97jFdFFyuu1bM1pPl/Vj7dk7&#10;fQLtlNNuJs9MR43Uk/KhoCFKpLFK9y8gUc5h1969ZGXlESsACQ4LpbNAS3Mm4miUI1LOR2U3UKlN&#10;GobpStlTCkTBQkFEtg19IG2/AkSsvY6mPBomI4qKketQK2Oq73VwGkFC0leAXDjEYwFIXMhjEu6d&#10;4vbgjripnFUDWnJ+tAXL7j9l3F0/JojqmP4klGk+4Uz3j8JJQOxy4yF7JlhzvW9Ljl6/yo7oZG49&#10;Dib44nUyXU+TvOsM8etOknzkGnG7D3NnaDf8LNrw1KIbbuZdyV6+nIpjFyjfsIOoLbtYt3MXrobW&#10;1HXXo1bUSEHXvqI+elLcrjtl+iZkDHMmdex0gdEasrceImbRKm5b6xG5wIanc6y4Od2OkzMmcGzr&#10;LlZeESVy/gbOZ6/g9/AMhe6HyfZwJdfzCJnuruITFEBUh7kawpulAaQBIlnacN43Ao03lWpor+ob&#10;SWsAyIQx2v37tty0AohWzwUgWrOUCvJUPVXP7R/qrjIFiAbl8vXYfze0939j6jfHOljxWV1b2dd5&#10;IDUCkFoNIH7UJHsKRLxIiY3EOzJMCn80JaIayvLD+N3rPIFHAb9T/R9qvY83Zfz8vpxfPtfw84e6&#10;hpQmf2vCaoBIQyf6Sz4IQCoyo6hRABElUpWp+kNUE1YU9bkRpApA0netJnXLPPZNcWD83KlMXjSd&#10;GctmMXHORIkgXbQOTzNHBzbMHEfB0bXcnObEXFEec9esZvaqFRJtrmTm8mVMX75CALKMDauWESsA&#10;iV0uCmTHcj5VFAjIKngn0Hinhu+K2mjYlmh9IQpyn5UaeVWjZezN8LtAutsR0uWBpzzaTdI9BZBb&#10;lIs6awDH31XIN7XxzRrg8VC2DaPaNItTrwUkChyxyu7/DSCpT07hJdBQEHlyVkFE7PhqHu+fi/vO&#10;aTzcPo1J483oZqZPZ3M9ehv2xqVjKya2a0L/3i1p3VUtLaoiPIGHOIfGqp1bdaJLYfmf6Gj7Z5PC&#10;pzriVW6tjuKURPWo6LWxRLhteooCOX+ekrIazl67ogHEwdmcMdNdWLR+BUMdzTGwMxFQGGIowDCw&#10;McLwqw0WiOjbGtN32CBGCUBSM0SBRKv8V8mkpGYxcZbAQIIIpTocBBiqI1wFFVrfhkTYDqIs7CTQ&#10;sJnohO0EJ0bOmsykJXMYPXsiVuMc5JwcV+fGj8B2jAO2oxywGmmPhbMdFgITtXa7WojK0sYME7me&#10;MRMlwlT5saISGwBy5yo+Id58ESj8HR4N1gCNf9wP4W1eKO9KwqkJuEPYotnkWI0gf5AR2XqDKNE3&#10;JGWAOKIBQygYbEau5UjS12wkcvpS7u09wZ7HAey/58NV16PcXjmPjVZWOHZtTR9xEJtnTCH/4W1e&#10;RkXxfW4R3xeWCURyqXvqTcGts+wXBdZP1KDlwF6MMhjA8uEWHJs7iYE922lNWMqJq2YrlZ1ZBQGN&#10;Vd+IPDsNIDt3k5mZR0xCsoAzgm7du2nH/3H4t7ZtreaOtKJ5Zx1adGkr0Ggj+20EGl/BIdDQFpcS&#10;uKhEimoGfDM1mVD1vQi0vmXjtXN0JD4xlaf+fjy4dAT3S4eIDXEn4f5Z7hp20VKNuOu15OIYC+be&#10;9WLsA38mi80TuC7w8WOamxcjbnoy/rEveyY7cqtXGw7cusbasDhOXXiA5/m7JB2/QPLmvSTsPiF+&#10;5jKRmzZyb0gngUd7nlr25JF5bzJmz6V0+SZSzWxIG2hKht0Iyu2dyRtiTuIwS+pFYdRMnUuBmTO5&#10;YtkO40nsZ0riQDO8x4zjgp4Bt2wGEr18JNFzbIlwtsHPzhY3l9GcXbqKua7nGSUKxPfBKfLdD5Ar&#10;6iPP8yhZHifEl7g3AERTH6I4VF6smlyxHE2FvFHHagp4Xa3mgqSL3y1k8aSvAJHn8Q0gaokGDRra&#10;sYZ62gAYpTQagKHqaVNRgGo9lm+z0v9vLRT/aOo3F04bzw/P8wQeKVrOrkY1KQKQFAFIih/VKZ4C&#10;ER/KUwJIiX4iD/Mxr57lExz4kGcFMfzLhxJt4uBvRX0oiPyiZqV/qBV7/hUgAoyvzVc/f3im9Yn8&#10;9rs3fHhRTkVWNLViVQKS6oxQbSJhjQJIfhQp5w8IQESBbJrLyfkurNm8huUbl7J8wzLmr5jPhDlT&#10;sR87AnMnRzbOdKHgwEruzRjJgkVLBBoCj6VLmbF0GdOWLGba4iWMn7eAtcsWamumJyybQNz2pQKQ&#10;fD4+L9cA8lZ1pGujrsoaQPJM1IcGkHJRINWiQPLJ9LtI6sPDZHgcJfXRHpLv7dYAUhnvLjBw00yB&#10;pEIAoobiVgkc1FYzDRrynn/YqqHRCiBq5nmlQEYBpFreWy+qTw0ZVgDxPb9J23qcXIPHoSU82TMH&#10;94OLRTaOoreNIb3MTOg2TJ+eBr2xadsGGykcvbq2on3n5vRs2wwdFVEqgIgiaCXn/k9JE/9/NlUY&#10;ZavaUNUiVartXP2G6oRt06MtJ8+epaikivM3r2EmQHAabcVIce5zVy/W5nwYCUCG2g0TM2WInbEG&#10;EdUHMkiUyEBLA/qaDmL0lAkCkGyixIHHxgpA0rK0pWhtRjviNHkcIyaOYcSEkZo5ijloABkpkHDG&#10;TuCizFEc6cgZ4xk1a4LW56FGaSmAqMmLNqPtNRViM9oBi5F2jJw6gU17dzN2vMBphBW24nTHjh8j&#10;vx9PRHSSACSSu/euExD+VAAiiuOryvhnC+S9QOSdUiKqWaswnPflMbwPeUKBjSPF/Q1FcQykSFeP&#10;bFE+cbsPkGJhS+4wO/ItnSkaOYWcBatJHDMWP3sb3Dfu4MH2DZyYPorpA/swXbcHXaUCL586kcyb&#10;50g4uY+8C8covniUPNc9RO9bR9ypncy2HUYveUaW/TrjPHQAy8yHcUw1gRn30VSpWjiqmZSTZhIA&#10;qP6Q5qoJq11T7Xnu2rVLFEg+MYnJhEdH0b1njwaAyDm1DLKWO0k5JNWR3kGUhZplLtBQqx8qgKj9&#10;hiVtVZ+HauISmKjki1oTVoMC0fo/xOGp77UdrgCSRkDAU+7L/3h86TBxoR4kPjwvAOnKY1Eg3rot&#10;uTpyGAvuezPxoR/T3bzZFR7N0cBwDoXEMPmhN2u9/Tg3xZ6r/Zpy5/Rx3O4EELrlFKnrdhDrMoV4&#10;58kkzFhA+Mw5+Do64yHqJsBKIGLXBy+bAUSYmJJtak2lw3AqJk4mydoJT30zRvfvg57+QPaMGEXy&#10;7KWUb9pNycSF5A4fR/q4KaQJaJ52H8i91p25az+ImGWjiZztQKgEKf52TvjMXcjJgydY4HqFWeev&#10;EXTvjJbKJM/9KPlPjpD15KQEmg0Aea2BI1uDhxopqnzQO1Ei72oFJDWFcj5fVEgqv7zKlzIwruG5&#10;aE1PDXBophIn/m9goDVLibVq15J23drTpms7WrRp+bUuN9Tn/5tpdVx+c4v4YzUSVwNIeRqNqtKe&#10;UJ3uR22aWm7Wi6p4L/LC7pLy9KZIywcEB3lx9dQBEiSS+tfPFfxe5cQSgPxGAPLz+2oBRb1mv36s&#10;F4CoJqs6rdnqp/eiSpQi+fJaFIhK5x4rAImlSkwN5VV5sNTM9PqCaAHIQdJEJaSIAjk2axTL1yxl&#10;zcZlLF42n0mzVKK98VhLZTdxtGeTAKTwyBpuzx7NrEWLmLxsKdNkO00gMm3JEqbMX8joaTNZMX8m&#10;CRtnkrxkHFHr5/K2KINPL8pEdZTwVkw1Y6lZ559fVgpYVLbhoq99IBV8rM0ly+8SaY9EZnocI/3x&#10;fm1SoZpJXiUOvyL+8d8gosFDrFoAobbKKjVoCGhi5H3fTB2LE5Co8wIRNQKrRj7zXL5PNWH5nNuI&#10;nwBEdaA/cl2Bx4E5eB9cwMEtszEbYUEPcbJ9zQbRw0yXfgbdsJVKbCIVsZuogE4dm2HUshmdVLt2&#10;W6noLZrQQUvbLg9di0b+B00rdPI74kgUPJQEbtKkmQYQnS46HHc9QXFRJZfu3MTUdihOo6ywF4c9&#10;d80SzMfaoW9jLP9HQGJrwiBLfQwFInoKHub6DBCF1ceov7ZKXmpmNjFxSdow3lQBiJo0aDHSQdSG&#10;iwYQJ015NKgNBQzVjGUnFVcb0qtGXYmNEuWjmrVsFDTGDRd4ODDMyRprZ1tt2K7aqsSCyzetZ+Gq&#10;lZjbmWM/3AxbaxNcJHoMj4kjXH4/JiKSO6JAgiMD+S4/iDcCjPf5If9soj7eC0QaACLqozCSdxXR&#10;vI24R7qVHbkDjcgfaka+8zjcxkwmaOlKUq2tKTQcRontCPLmLyNrzWby1u8haeZsQkR5PFg1n61m&#10;hqwUEMwxHtRQgRfPpSzUm4RrJ4g8uI7oHQuJ3rmCmIsHKQh4yEQbc3qJUxjbvysuhv2YP8ycvQLT&#10;xY6W8qzEkeiIAhFoqJF0LTq3akhn0rsVTWW748BuMrJFgSSmEBkbQ6/evbTfbKqG8krUqqUDVxBR&#10;Kf3bCSzatpXvUaqjIf+VNjtdlEdTLXmigEMpEbVt10rrA1Gz2FUfiIqY1fda2zsQn5ROQFAg9y8d&#10;w00pkFB3kt0ucndIN9wGtcJnQGuujjBl4QNP5ngHsVSNrvJ9yhJvf5b5BTHb059Fj9w56GLLnUGt&#10;Cd+3g9BHbnjdvIvb9j14jRgvQJhIot1YkpxcCDSzxnNwB/xtOhFk30eUQl9CnIazdeQoFopKHGnv&#10;SD8HOy5YC8R79GOyPLOxg/Q431SH8L765FrYkaxnQoIoxuTNApQV20mZMpc71gOJXORAxFw7riyc&#10;xEmXsXg6OXFJAtqlx88y/vwVvB6eIU8C0lxRHnkCkEylQL42Yb0WWKiVUVXrxzsBhlqzSPWFvK9V&#10;YBF4VOWKw07h17dFrJ4x8W8A0dS/1HG19vm3OqoN1f8KE+198ty69upCazUiTtRnu+4CEVGN2mi4&#10;r5/XlMq3Ov7te7Rj8hvad6ltI9YtnMEvLwVo5alyPek0qsvwpiLbX5SBH6+SfMgPcyPE7RoF4RIZ&#10;B7uTGhtO8L2LxD65Qkl6iDjXLH4jKuQXrQlLJVB8xc8Cip9Ffah1QH79Ivb5uaZKtFFZApB34qwr&#10;sxKoy4nXhu5WZkZrs9Crc2JFgcSRfm4faTuXk7FzCVudLTAfIVHh5DE4uogzGOWAjUSLlk62DLW3&#10;YsMsF4qPrePu3NFMnzubiUsXMHnePKYuWMSEGTMYNW2SOKoRTBvnROKGmaQvdiFq1XReFaTy8WVZ&#10;Qx+IKBA1qfDLV4CoCYSq8/zjK4GJvOdjbTbZT68KOI6SKQ861f0w6aISyiMfUJvgTnX8I1EQAgyB&#10;glIbDYpDvX6ogaRaO66AoebUeAgsGoZGq/k16ly1vL86puE9dYlPtCYsPwGI/4UteJ5Zg9vx1Xgd&#10;nMfl3XMZPn00Q5wc6GVjQr+hg+hm0ofBep0ZJdGcjVTm3h1a0aV1Y4ZIlKjbrGEERSvZ7yAPX6Us&#10;+Z9XIH/f1wqnFK5mzZtrBbFVm1YcPnmSguIKrt27j7m9GeNcbLAbZc0cAYjtuBHoWRjJcxyGnjhG&#10;A9k3sh6CgaUReuYCkWGD6T2kP46iBJLTs4mLSyEmPoX09BwmTZ+OjZM9jiqVyRhHAYA9tqovw8VR&#10;y6mlcmupeSYKEjajhzN81AhGjRst8HLAWqChJi7OFVWqcnNZCsDMbM0wsRjK6HFjWbh4EdY2VljZ&#10;WWAjYLOVaxo71okIUSCRsSlEhUdw4+YlQiID+JwvkMj5h76OvzVlCURygvmQE8AHDTDhvCsViES5&#10;kTljFiWzFlG9cCnh4kwOTp5BnrEp5UNMKBs4hEJbS/LnLqBo6xHyDp0ledd2PFdO5uI4OzYP1WWT&#10;xUD6NZNgoX17fC+epDIxlKKIAJLvniP61HZSb7pSIEqnPMiNTfIfdOVZTO/XjVlGA5g8aACrrE3Z&#10;L2Dt2a21KNQmtOiuQ4v+4vj129N2SFdaW3SnsVFbth7aRa4AJDYhlaj4BHr36609YxWQNGmuHI0a&#10;0aMSc6q5ITqiZtoIkNRaH7LtKCZQadqmLY11lKMSRaI60TsKnFTzVVspI2r0l9a82uCMzG2siUlK&#10;1VLVPLh0AndRINGiQOI9ruJmo8sjPR18B7bihqMxy+/4MMc3kEVq+LNnAAs8A5nv8ZQZj32Ydt+D&#10;/fLsHw3swL49m5lz5RQjly9hpiiGVWv34r1wB6nj55EgFjB+Ng+MexBk2ZFQ27742fQhycqcG2b2&#10;WJqb097SikaTJjNt8Qwqeg0kp70u4T0GEt+yHcmNdIhr0pq4FjpcVrPdj55m01U3Duxx5bKDIbFz&#10;bUiY48yGhSPpP9cF51WL2bhjK7t27mfF8VP4PxIF4n6EXE9Xcp64kuFxShvGqwDS0O+Ro6UueSfq&#10;462aXFiTrtkb8UevVXNWeZI2qXv9nKlf656oua9O/h8B8s1Uc1ZrlY1C6mz3vt1pJuBvrga7dJTn&#10;I8+tmQoItEBQrLkEFWqtdPmMCjpV0tUm8rqR+g35rW+2ev4Mfn0pCqQihRdqIuGzDHeeqdQM6QE8&#10;S/WlKtmHsmQ/nqX4kxL5EB+fa3j6XMTT9xxuXqfJleO/UanbtfVAXjQ0XWnq44U2+/xXbRa6AEUA&#10;os0NEYC8f16hAaQ2O57q3FiBh1IjMVQpgBQmkHF2Hxnbl5Ozeyk7RllgbGeJubOdBg072VqNEscw&#10;QqJFBxs2zh5PyamN3JjlzKjRI7TROKMnu2h5lMwk+upnokdHg95MlahTjerKlIoYvVoAkp/E51cV&#10;vFcTB+uK+CT23UsFkCo+PC/ng8Dkg8BEjcj6IHIyN/CGAOSIPOTDApBjZMg9qIh6RJ0ARM3dqBE1&#10;USMAqFIq5Kt9A4gaxabBRZSKAkh1rJgApFo+UxUj5wUgtWJVApHnyZ6kCpz8zm0SgGzF/exGnhxf&#10;yZN9i5izeCYG450wFKj2E4fXx1iPrqb9GDioM87tWmAnD797x5biWJqhL9AYoADSqiF9SVvl6MX+&#10;5/tA/m5aodIkdEPh0mmrw+HTp8grKuf2fTcNIJMEII6jrVm4YTljp41HX6BhaD1UMwUSY3mPgaiS&#10;QRaG6Ivj1hUlMmKiRIupWSTEpwlAUknPyGXC5ClYSADhNEHNKFcTAUV5jFXwEJgomyAQEQViLUrD&#10;aoyDlpzRYZwzo6eMlUBEFIijNYtWrWDnoYPMlqBj7JRx7Ny3l7OXLrFz7x5Ru0u0ZWDtHYbh4KAU&#10;iBPh0XFECUAiBSB3790gOCqQjwVBfPja16GURwNIVNOVUiGhGjw+5isL51NxNK8TPclbt4Lq9RvI&#10;nziNW+KgLhnp4zVIH39TazIlCi8fP5a8JQvInTKPuBXLCV4+l/tjLTjcpwszWrfGSJ5jZ7m/+1cu&#10;432sL68fu1IX7EahvwR8ASEUREWTff0UMetGcmfOaMzEQZiKIpw8pC8TBvdmll5P9oyxZ5yzKU1N&#10;O9PaujetbXvSfIRsHXVpMUaPJnY9BSC7yc/KJ1rueXRCErqDB2jPt6EMNUSiLUVB9NftzuCB3THV&#10;74HF4J6YG/ZgiEFXjPQ7M6h/e3r2akcHlVpHDepQQ8rVvCRlqt+llTgmKZ+qvJhbWQpA0ggNCuXh&#10;ldM8uXyUmNAnJHre4IntQLwMWvNkUHMujTBm0V0fZnmGMVNUyCyvQLFQZniGMOVJCLMeB7JbAoeH&#10;gzuxfc9WLHesx2bZIpZt3smZpVuInLeNrPlbSFu2kYj5S3A37UOgVReeOvTFUwCSP3oUCfZOWFga&#10;0M7SjsYOEnwIcHP66ZLfojPFbXpT2qUX+S27ktu8I2mtm7O6Y0dGbN/HnIf+bNyyl2v2gwhf4Eji&#10;bEd2LhhFlwUuNF3ijM7amQzcu5kZrq6Eul3RlEeO11EKfE6T7XVeA8iHWjWBUI28UvBQy24LQKpV&#10;OpMMDS5vVK4s1RdSnsBPr/JYPWuydv8ai4NvqIv/DBCtXqr6KM+qV6e29OyimqzUUO0mNG/Zkuat&#10;G0bdfXufbu+uNGshwYFqTdA64psIQOT98l1t5PUYUwPmiA/uLYHCHKlXvz7L52WZAKQyl0a1OV6U&#10;ZweSnhZAubZioDeVyU9ID39AaXogueH3uHBgNXdP7yAn4hEvMyP56XkJP3x8yQ8fBBTvVf+Hmnmu&#10;7CtEBCA/vVd9IGr/lQBENWElagCpyomhJjuOuswYbSZ6XWG8pkCyti4lb9cSdo9RABmGiVTkYcMt&#10;JZJ0YLhEl8NHimNwtGf9rAmUnNnC9RmOWJsNYbDJQIxMBqFrMoBuul3pMqAbXYf0Y5o4k7RtC0hb&#10;O4WwJeN5kR7NdwogtSqdiSgQBRGtH6RC6xvROtDrK/lcV8wnAUhByK0GBSKSM83DlUz/K5RKNFmT&#10;KDBIEBUhVhXnrlmlBpTHDVARU0Nza8SqxNTQ6Nq4Jxp0quMfCEQeCEBkG3NP7CEvUzzJeHIaHwGH&#10;9/nN+JzegOfZdWxeNQWniWMYO9ICawcjelkZ0nvoALoIQHoM7oZVp+ZYtGlCmy5N6S77BvLQVdNF&#10;y1ZSCFo0FoDI/v8fAfKt8GmmnIxsm7Voxr5jR8kvquCemzvmdkOZOt4OZ6VAls3XlltVABloLupD&#10;Iv3BNkPRtzNhkM0QBloaomdthK6ZngBiNImpmSQkpBH7FSAq8Z5KfTJ8wiht7oaaUa51noupBI1K&#10;3VgJPOxFkdgrkIgpsIwQiDiMskdP4NtrQD8GGBky2HSolCdnrt25y5OnAVy5c4dDJ49jKYGLUiCW&#10;FoMZLSonPCpWnGkaURFRGkBCokVhFCpYBP0NHt86ztUoLLX9XBQhkBGQ5IfysSSKD1Ie8kYNx8fM&#10;nOFtdOgtlbSLOGK1sFcvieLH9ulJsMtkilatJ2f6HAItLfE1NSZx0lQCJ09m70gbFjgPZ7aLC08f&#10;ufHa4ywVa2zJ3TSBoiePKPV/THFsAFXh4cStnELgqplcOniY4br9GdG2BbN7ilrVacxGE112j7LE&#10;YJIRrSbq0WrsIHTG6dNqtH4DQMy7sW2/ACS7kOhEAXdyqtwrPe25KgelmRaVSnTaVA0TlSBFApb2&#10;aplkcVQd27Wka4fWdGnfmg4SSLRq1UrKhVKm8jnVyav6UL524H5TIGaWFvJbqYQGh/Hg8kktmWKs&#10;KKlUz1u4mfXGS78VPoPbcHOkCevPn2ftlTtsvnSVzWfPse3UWXacOMn240fZvWsTZ+wN8TDpyelx&#10;5mwbZ8Gx8Q7cnjScoBHD8HEcgpejKQGOw3jiZIqPfW9CreS+2/aTfV2y5i7i5bi5rHdwptGosbSd&#10;N5lTw2x51V2Pis69KGjbVZsnUti4DdktWvNUpz2PmrXEr7ceHqOnc3ykCzesdYlaMoboOcO5v2wK&#10;+zevYfOWeayT/TXLFrBx326i75+j1N2VLN8z5PmeJdvzHOWxT/hYKwpEdaILQNQSE2+r8wUcAhPx&#10;QypT71stmWIWb8sTNYAs/FsnunouDQ7/vwJEbXUkmOzeqRVDDPvSu29XrS+rceMWmk9Q+fHsDAcx&#10;0kSf/Uvn00INbFBQ0QAi39NIICPfvVHuYe7t05T43cXHdS/7Fkzlc1kqasGrFxV5NCoRcNwNvMbj&#10;BA+yUp5Sm/yU7Gg3koNu86I0jgyJkk+f3MzFE1uI9rnKp/IUfhQC/fCmnB/e1vLjO9VhrvpBvjVZ&#10;vdLWC/nxrRqFpfJivflfAFItAKnJiNYUyPOCrwDZvYq8fcvZ46Lax80xcbTEVADiJBV5tDgJJzXk&#10;coSDyLdJVJzbzp3Zo3CwGoblcHnvMEOt7VzPVJ8BpoMZJNH6tPEjSd8iANk0nRCJCOqTwvjyWgGk&#10;QYEogKgsvAoeqj9EA8gzUSQCl89C/PzQ2wKQY/KQj5PhdYr0p9coixa1luRJnUCkVu5XjZo3o4Gj&#10;wRQk6gQsCiB1ApbqeDFRIHUaQL6eF6sVlVIb84C62Me8EgWSIQrE58w6vMRCz29i/+5lWMwexzyn&#10;Iewy7YaLONhe4mB7Gfenq3Ffuhj1xLJnW2w6tqJV16Z07NCE3lIpe0mF7iAVtZkUnG4iSTsqCfq1&#10;UP1PmSqc/ztrJdHyoRMnyCss56GHJ5ZSeaeOtxWlaM10gcfUudMwFGiopqoB5gYCi8EaOAZYGGim&#10;OtH7mQ4SgIwiMSWDpKQMDSAZmflMnT5Z66OwG+OMrShPh9HDcRR1pqUmUUpEAg3VNGXnKIrH2R77&#10;kbYCXkv6D+hDKx2pNKqC/JfrbdKsmRYFb9m+RZs8aCXlzlquz9xcD+eR9poCiUlI1wBy+/Z1gqMF&#10;FkX/3P/RoEDk2Nfth8JwzdS5T1WRvI++z8nB/bASeDT8rorsVOT49+vop9MKr1mzee5+nx8SEngR&#10;HE1tfgkvip6Rl1pASnQiRcn5VORW8Dw6hnKP+2TeuELJowtUqvQYlw6ReuEo8VePkOfpRoZAINbL&#10;gyNyT5YP1WeWKKst44dzUVSX/TgzGll2QsemL+3s+tHaRkwcaWODjqzbv4Ps3ELiBJrxyRkMMGgA&#10;yN9NyoA4liZiWvOJOK2/myob30yckFhTMTV/QJUbBR7VFq+aR74FHCbDzDSAhIeE8/DyKTwuCUBE&#10;gaR63+aJOGSvwe3wGNIBd4HbbfMB3DTvxy2zXtwz7c09wy7cG9iG+/2b8KBfczwHd+axeQ9uGetw&#10;U7cV9/Tac0M+f0+/E7cHdeCOfgfZ76r1rTyx60SIbS+eDh/AY+eBJC9ZwZvVO/Cft4pmK2YybNN8&#10;7nbpS0H3AdR16U9Fm54kte+HZ38DQjv2IrB5e7ybt+Z+3y5MHj6UvvYWnJZyl7zEhdA5lvjPsid0&#10;2TxCV84iZKoD0fOnkXblBqnuZ8n1Pk6ujwDE7yw5ApCKGDWRMONvAHlXUyDQyBP/lMf76hxtTprK&#10;j6XSmag1Q35+U8RCeY7aPVb3VDl9AYhSD9/q6DdrKT5AJUU0NOiNnm4P7b5rz0QCzC0zx5B0bD1e&#10;u5ZzaP4s7fsaJhqr72t4PiMG9yHg6HqSbwns/B5T5PWQiCuuvChMkGtVaeYFIJ4hdwiSP5GY6C2K&#10;w4/y1KeEhj4kPdaNohRvYsI8cT20kccnNmjrf78tieajUFH1H/z0po6fBRS/CER+FVNrpCsF8pMA&#10;5cd3dQIUlRfrLR8ksv/WhPVNgVRlRVOpAJIdQ8qpXWQf20je0XXsGmcn0anAQyqwkYMVNlKxR0nE&#10;OWHCWJzGjWXdnMkUn97G7UUTxJmMwHKyRKRjnbEYNQILx+GYjxjOECd75orDSd84n5SNUwhdMJIX&#10;SaF8eV/Nh2cCDKG8UiENqxTK63qVA0sA8ryCL89K+fI8j7zQW2S4NwAky+cs6QE3tGjhRbI3zxOf&#10;8CxBQUGZwERAoUzB4ZlmAhrtuLInGkDqBCTqmAJLXaw7z8WeJXgK2LxIeHAEvzNrCTi3mjuu6xm5&#10;eCYms2aw2r4vpwY3ZoztYHqLY+s1pL9ApK8orF4iO9ug274FLbu1oHfb5uhKIeorEUY31cHZWqJc&#10;DSBSYf9Lofr/aprT+KfXDYXrv7MuXbtw7upVcvNLeeDpJQGACZPGWzNWnumkWROZPHsqJsMtRF0K&#10;9O3NGWJjKmaCvsBkkEBloEBEAUQ9z/ikNA0gqgkrMyufKZMnYGU9DHunEZp6cJRgwkHKiI3KYTXC&#10;luGOYvbW2IqKsLe3wkEqdc8eHQUScm1KjYls7yhy3sZ2GIaGA+kgkfK367YwMWCMY8NnLK2MMRE1&#10;O1Kcb0R0PDGJGQKQaG7dvEpYnIChNJx3Ch4KGv8EEKVKQvkk9UOZOvZTdQLFoY/opSPQkN9p2kSc&#10;r1yLSl7XqImAXu5tk6YS6cm5eWNd+Pff/5k//fk/effpN7x+/YnffvcXfvfmPX8oSeCvb59TVVbP&#10;67qP/OVX+P2n3/NzSiCvQ0QBe1/njQQ5b6W8PvMRpfz0MT/lC7wk+Au/cwlPT3/8AyK0JXrdPDyY&#10;ON2FbqJeO3doTp+u7ejXtT1tRblu3bKV3Nxi4uPSSU7NYqB+Q8d9UwFt5y6daS2g++b8FTT+pky+&#10;2j/nWPvq4L6VGzmnlUX539pr+Q4D4yFExifLdUXidvWMAOSw5m9S/e6IYhiMt5GOAKQdj4b24Ixp&#10;X06Y63Pc2Yxjo204PXE0Z2dO4vT8mRyeO5OzNvrcMerMPSdrzs+bzXkrUzz69iHc1IQkKzviZs9l&#10;nQSVu4ca4D2sK4Ej+hHg3Bdvx/6kL13Gi82HyV25mTkrF7B+wQw8GusQ07kP5X2NKOhqyMkZM9l3&#10;7jTnLGzxaa5DVMv2hLdvS7iZNXvHj+WkyzBiljgRPs6AiwucGTnWEufRBriMGoyLVQ+my/WF3z1I&#10;3tOTFHidpsDnHDleDQD5VJOpqY131Up1qMy7ApPKDG2G+geBy7dJhe8k6v/lXTnzpozX7p82J0sD&#10;iNzX/wIQ1behzUJv2ZhevdrRv3vHr8+tET36dOLBlrlE7JhPvvtJtkxrmJiolhtu/jUAUDPSd0n9&#10;vbNkPLe2riDlxkW89mwlSED/RtTR87J0XpRn0igxw4+Y1EBK0sMpTH5CnFhWZiilyV7EPT7Ng0v7&#10;2b9mNjfWzeClRMuvi2J5J+T54YWoj9fPRYk8EyVSp426+vXjc20o788fBSBaE5bKzvsVINmJ1OQm&#10;CjSSBCDxYqJABCT1ApSMM3vJPr6JdNeN+GxZwbVNq7ghiuTK9pXc2byKh7vW4blvMw8PbCLg0BYy&#10;Dm8hdv8GPA5twm3/Wtz3rMRT3v949wo8d63Cfdtq/A5uJGn9PDJWTyJq0Vhx/GF8flcrakMpkJIG&#10;pSFbrf+jvmFiocoarJq1Pj8rpDDiIVnuR8n1Uv0f58gMuEVJ1GOep/pQK06/NvGbPaEmwf1vVivq&#10;5FmiqJQEOZfgLealNXspVfJcoKMg8kze90xe1wtoXqT4knT3CL6ui/B0Xcy8lYswXzQb69kTWWfZ&#10;jxN9GzHVtCu9LFSeKD16m/Sm+9B+dNJVi/k0oWWP5hi0bclQqaB6UgA6qWYCnSZaBt52KuL7LxX5&#10;f2/qfaoQSgWXQqQiFZUCXg0HbinnVT4tbQin7GtRptoqZ6J9VkWg8t5WLTl43JX8wkoee/pgLMrJ&#10;ZYIdC2ZPYsXKhSxesVjrBLd2ttOSFioVoYZnD7ExY5Aox/5DB9DPWBfrkQ7EqhUFkzMb+kCy85g0&#10;cRxWFiYMH27PCCdH7AUYNg7WmEuQYSEwcvgKDqU6bCXiHqwnaq1LWzq3b0n/Hh0w1u/LcEsTlgjE&#10;Fs2ciIu9JUNFnXRRKavbNGaARJPD7SwYamaErXzHtGkTtSasuIQ0oqLiOHv5MsGxkXwsj25QGQWi&#10;NlRTlZialf5OpTHJVTPQg/lUFM5nOf6n54lcPr5NuzeNVNTepIV2r5ponZ+qKUf1DbSkZZs2cr4p&#10;27bu5D//8p/8/svP/Fwu5TQnl9eJAq2gc/xJyugv3/+F33//J/7w45/53Q+/59fXn/kxK5UfY+/y&#10;a9hlfgi8zYuMNOL8A3gd5cm/v6zlw6vPpKTkEBQcT2hYHGmp+TzLKyb02A7G9OpET3mWAxo3p5Nc&#10;49YNm8jJKZb7nk1CQiq21ha0luuzsLVj7oKFODg50GdQHzqp+R1SNv5eZpQphyaOS77v72VKjn99&#10;/S2lTtMWLeR/NwB1kP5gImKTiAiPEoCc5fHlo8SFepLidw+vkYb4mHTETxTF/RFDWLZtB4uOnWbJ&#10;5XMsunKNbVduc+TYEU7t2s+pnTu4MtoCbxtdgi3M8De15I6BAU9sLEkbM5bIBQtYsXg2A2aNZYyT&#10;Dfct+hEi4Ah07IW/gy6Zy1bwbMthKtdtJm2gFWGDTAlr1YGMtj0pbNePXKeJXJ++kPN2o7jXozv+&#10;Oi2Jb9WOlJZtKexuQLqhAx6ituM3zCFjw2KOrZpGx7VTabTGmUZL7Gg0YRDtnPXwf3iUMt9T5Pic&#10;JN/vjPiWhj6QT89EbdTmNmTlLU/ng5qVXpbKxyqlOlQak3SBihwrT9OygKyaM0W7f6rZqqFsyXNQ&#10;dVKzhtcNx8RaNKOlBDC9O7TAtHdnBkoQtWS8AwHH1hHsuoboawfkWDvt/U0bN6OZlMt+Hdti3rM9&#10;dxdP4J74/ScHt5N0/QJBZ44SfuuSKKR8LQ/W69IsGr0sCMc32gP3eH+JuNxJTvMnJMuH0mx/Eq4f&#10;ZPHEocwaZ8jTM5upTfXjtXxQa/KRiP371zV8/6ZGA4hqzlJzP35W66OLfS/H1KqFv3x6LdF9lQAk&#10;QQCSRGVuitaJXqPmhOTEiyqJJv3sXtL3rybz8EoSdy7TUrun7F1E3qHl5BxYTuqu+eRsW0zmPnnP&#10;kfXkHV9P1r5lZG5bSI720GaQI380Y6NIxQ3TSZQHGLZsNKkrp5C9cjwxApCXqRH8INfTMGxXICEq&#10;5MvXtCYqG682C10A8vlFOd/Vl1IU4Ua2ACTHUwDid5HMQJUw8THP0nypFRVSlyRwUABJ8tRyiSlI&#10;KKuV/VoBiAaPRAUbb2oEynUJHgIQBY/HWjPXM7Hnie7UZ3iT/WgXTw4tZNW6OVirnE8iecdNHs5e&#10;kd17ujZmV592mIic7GnUm/7GXegpAOnQvxNNuknE0Ks53Ts0xahZEwwkUlSRpJrcp1Yi1KKJv1Xm&#10;/7OpCFHBQ0WRatGp1s0b00a+q52omjYSMTcX09q/v5paFleN2FD7TaTQaYVWnMi2vXvJK67m8RMf&#10;rEVtzJk3gc2rlrBwznTGj3NihCiGERLdjx7phI2VFZOmTdFSq5sIRAaa6GkQMXe0ITopmYTkrAaA&#10;5OaLQ5+EtflQRjjY4Swq02mEgMTBFjuBhr2dOSPF+Q8XKNiJ87eR6HNQn+6MlmNzxwxn6Rg7Vo51&#10;YOu08RyYN419AufzaxZydNEMporqMR/QE/0+PTAzHYK5jTnzFs5hyeL5hEfEEi8KRM2IP3nxIqFx&#10;EXwuixBAhAlEQjR4fFcaJWojlPcaQFRqE9WMJWq3SM6JzZbK2uZrm/8/WjO5Vz17tEd/UF8MB/Wi&#10;k2qO1GlNfFgiv3/7mS8S1H0vzuOn4gR+I0r1rx8/8tsf/8S//PQn/vLzn/mX7/+FP//4V/7803/w&#10;5/ps/iXgFC8iA3n5+ifCQlMI9A3jTVGFBHnf8dOn31Jb94HMtHwqy1/w63e/QQo/EdeOatfS6qvj&#10;Wb1ujSiQQi5cucGChQsZP8YJ5+F2TJ8ojlfAP3PxImbOmoXVMGO6dG6rfeYfAfLflSut6UpMa7oS&#10;Uxl9VVoU9VndAYMIV5M1ReE9unaGR5ePEB/iSZr/AzxEgfiadRbT4ZaTEUvOXGH6Yy8WPXRn/V03&#10;lt93Y8uZ69xfuhpfR0fcjfriM1IfH0M9zgqYLCZZsXTaaA5JsDBkyQR0FrjQcboTwwQ0t617EW3X&#10;h5Dh/fBwHkT2ig3Urz9BzdpdlOsNo7J9L/I79yemU28O65oRZ2xOfdeeFDdtR2qzDiS37ExM63bE&#10;tmhN0VAr0qfO5d5oS6K3LCDlwkm8Zo5lrXlvplrrYm/Vl6EjjRg31ZnQ+0cpFXDk+Z4TO6MpkFLV&#10;hPW8SFRGzlf1oeaC5IiTFqsVsMhrNWT2bZVaLz2ZX18VsHnOVC2YU6loWgsYWndsaB5VSrF5KwmI&#10;2rWmt5R/HdlXxxXsRxn24PQce84vHI37gVX4HlqJx5b5LBLlrd7TSClh+bzKNjBv6CDm9+/AZdX/&#10;cfMYyacPErxtJTl3zlIU5K7B40V5Di/Lc2kUKE4xKOIxJRlh+Efewi/sIfHhnhRLlF0QfgOPs+vx&#10;uroVlTOrNlekeXWpAEQi9RdlWqe0AohqrlLbn94914bzfi+R/ndvGpa9VQBpUCANAKnOT9UAUpkd&#10;RVVuHHW5sWRdOqhl2E3fs5y7i6Zza9t6Ti+fxVLHoWKmzLcaxBJLA+aYGXJ46kgKT+/k4bzxLLcb&#10;wupRVqwab8kyiQBmWugxxVKXZaPM2TPVgeT1c8lbOZboec68Sg7n+48v+fKqWrt2NQrryzPVka6W&#10;uS3RFpj6rOaDCDy+e1lOsUA1y+N4Qx+I/2UyQh5RGisgSBEwKICIKYDUqT4RAYQGjr+ZACRRzicp&#10;2PgKYJRSUcrEXSAi4BCIKJBUxMu+fF/Wk0Psl8LnNGsKS6Y7MGnWGOaNs+CwfjN2iATd1rcVfYZ1&#10;wMi4I6P0OtHdqCtNRYE06yYRQ8/mNO8m8GjdDP2WavUwcVbtJLJVnWEqQvmqGv5vprXLSxSsmlVU&#10;p2hXicw7tW1KlzbN6CTfrTrklCJpoUyUTQtxBmqtEWWqSUaLdsSJbNq5k+ziSjy8/Jg4aQxrVsxj&#10;y6qlLBOATBNojBfnP11gsGzhXFEVo5k0djSL585h7vxZ2tyMQWb6mAkIohKTSEzJFoCkkZVbxGT5&#10;jImoA3uBxnBxaiPsbQQYVjiI2nAWUDiJ2cu+g605I2Tf0dyEQyuXcnnzajwO7yXt4V3K/HzIf3iP&#10;3HvXeR7qT77HPR5vX4/rwlm4CJwG6/dj5txpzJoxmakTxorySCA+Sc2Ij+fC1auER4cIGAL4WKgg&#10;0ZBAUTVjaUN48781Y4UJREL4oTSCeJ9rGOvpYiyVWU8crrXBINZOHourXNcV+d3rOzdyfet6Di6c&#10;wvLJI+jYtg07dh7mX//4b3xMD+SHhGu8Cb8scJJ6I/e0rLiK2ooXokL+yF9//gv/8Zt/599+8x/8&#10;6/t6fpvlyTO/axKQ5VNS9IrnWclU3j/Bx8jHfH71jj/9Fv7l17/yp1/+yu+/+z0/1dZS4HGDbq2V&#10;k2kAyJYtm3F78IAJE8czc8Yk5k8Zy/XjR9m7dQNWJvoMGzIIp3EjGDXRBRtrczqqobzac/9fy9N/&#10;Z1pTi5QdBRz1ub79BxAWk0BEpALIKR5ePURMsAcZAW64D9cTBdINP9Pu3Ha2YMvt+2z3CuT22Rv4&#10;T1/Ew5XreHz2KpFrNxBqZ82TId3xG6XHgckOtJ/nSJMVY7FeNwv7ReOwXTSBrivGoLNwAoPkPl+2&#10;6y3w6EWQ8wA8Rg3GZ+oEauYs4d2CxdSbO/Gix2BedB+CZz8jDMaPIdbYmhgTS84bDiS7ZXvyWugQ&#10;2aYtMc3bENNLl/szZnFv4nCSxCFHbJ5L1KRRPO7Uk2tdO3GmvQ4XR47Ca98hUt3OUuB/hnwf2fqe&#10;1QBSFuslvqfoa9+HgoZqxhLloY3AEpiI8nj1FSBvK1P45WUWqxeOo0XvFrTSa4GOqQ6G44xZuWkR&#10;T7xuc+rCQdz9bpGcGYy7+ylM9LpLnW7EbCtj4r2vkBpxk5TwmwTcPsR2Caz7DPiabUDKQGMBiAo4&#10;+4rCmmA2gC0jTfDcOJnwbQsI3LyWiCM7yHx8WZRQJvUVuQIRAUhCpj+FmaGUZUTgEf2Aq8FXeBR0&#10;g8I0P9LDb1Ec95iPRRG8KoimvkwNKSvn3XPlhKv47nX1VwVSq9lP7xsA8oMA5Uc1OkvrE3nDx/q/&#10;K5CqvJSGyYRZkVRlx/IsP47M60fI3reWbFEf91Yt4N7t62zfs53BwyWidBkj0akJfS0GS/Stz9op&#10;jtRc2M+deRMxHNwD5zEOzJwwAmcna8wsDLGyMWTCWFs2Th9D8tal5K9xIXbBSF4mBGujxrTkiaIy&#10;1NogH1WKd9l+VvBQEwnrCrTtd68qKY1Tjt1VHvIJMp5eIyPcg5I4qaRq1v4/AETBoi5ZgKHAIVu1&#10;r6wmUb1WAPFrmOkvkHmepPo93LS5JHVpAVTKZ1/JOb97lxi1ZD7zZjpzelRvNjkbssTJmMODW7Om&#10;ZVPW9G9Fd9N2jNBtwbLeOhgP0qFxv9Y07S7ytIdEdD2a0bdtC3qJ42/STipoO9mq5ivVLvr/GiCi&#10;JqSCd2jRhG4S2fQSCHVp1ZiuYh1aCCiaNaaVRNItBRbNBE5KkTQTmDQV+5ZsTQFm+57dZBSW4+MX&#10;yMpF8ziwbQMHt27m0IZ1rFu6TECxkAkuY5k1ypFV4xxZOmo4u5YtYfn8maJO7NEXRzV7yQISM7IE&#10;IDnEJmSSnVfMlJlTMbYwxmK4DdaiUOy1/jErbAUWDrbDsLW3wErAY2tpxihnKRMTx3F3/x4iL7hS&#10;ExXGD0XF/FRQxPeZ2fycnSX7BXzMSafY8x5hrvtY4GSFuclApouDn+hsy9TRI8SxxRIrAIkSJ3fx&#10;8hUiYxRAnvJJAaTg76OwFDTeCzS0fpHCcK0Z67c1CTyUiNpkyBB2LpxN4OmjVAX58T41hk+5qXyX&#10;m8a7tDhqowIp93Mj6MxhhosCGjdjtgC4gsrCYmLu3ML7+j2yc4sJD4vlwUNf4mNS+OH9z/zld38l&#10;OymHvMwy/iBq5A8fpK6J4n3nd13rG/kh7ha/Db3JTwl3+evzeDn/Hb/7/Fv+9Oln3pbUkBIazXdS&#10;924e3Kg5kEY6TVm+YQ2zJ0/CxcmOOS4juLRzEyVRUbzMLKQ6Np6gC8dZPdEZS1NjRsl7zIfqacsG&#10;/L9vJm0oZ98A0rtvf0JF3UUKQNxvnBE7SkKEL1mhHng4DcJnWHv8LDvxyHEAd9etJmrZOuJGjibW&#10;3J7UxetIXbWZxEkzCHdwwMuoFz4OA7WZ+2NXz2H08X0YLZ/HQf0hBA8eguPymTTasgijmS7ctNIl&#10;wrYvAbY98ZXtVQsTLvTS5/ZAU7ytRhNiak2q7jAOm9thNn88a2dMYfDcefQWoK4x1CeqY3eSWrYk&#10;rUkLnvTsgrG9HkfHmRM4ZzgeCxxImOWC3+DBeK9dzgMJZCLGTCVunyuZD8+S53+WfFEghV8BUhyp&#10;hvGquWkqC3gOHysz+VCZxfsKAUZ5Em8rkr42YWWi1gz5qT6LeQscadS7EfrLzOi6TI+D1zeJcgyU&#10;YMeDJ76XKKqMJackiMqqKOLinmApKnv7xvm8epFLcX06pXXp1D3PpKAmjkAJbheumYueYf+GcvB1&#10;3kfPPr04cXA/d/dt59r4EVw1NeLhskWkP3WX61Jrt2fxSiDSKCjYneAUP+5I9HJQIgD/gnACxend&#10;eXCc+UfnsPX6VrzC7lBbmiHwKOaNROvvXlbz4eVzURnPBSBqJJYAQ1THT2pi4ed6Pr2qEog8+y8A&#10;UX0gAhDVhCXgqBIFUpMlFSgvhozbx8jev5b8nUu4tWwWp8+5svfATkycLLQx/xbWBlqyPV2jwSyb&#10;ZE/1RaVAXBjUvxODjfSwtRrKiOEmjLE1ZLTlIKaMNGXzNAdSdy0nb8Nk4peMEYAE8uNHlRlY9XWo&#10;IbvF8uBy+fK8gO/rS8SK+aG+UFRJIT+8qaYkQQrykxPkeZ8WgNwgLUJUmQJIqo9AxJdnyT5aM1Zd&#10;sqiQFAGJgoiCh+zXqZQwSoUIQOrk3takyvtTPalPERWX+Jja1KfUFyaJ+gjmTZ4n566cx2bJUtbO&#10;tuOWeSvOD9Vh/hgT1gzuyEqBwqL+OvQc2pUZApKNXZszvk8LmvVrQaN+Iln7tBSQtNRWDVMpmRt1&#10;UBBprmXq1EZc/JcK/L+3RqI4mqPbsSUDRMXoivUR9dFLpxntmws4BCytmzejneqcF6XTVgDVXvaV&#10;Kai0Fmsp37F91y4y8ss0gGxdtYJ969dydMcOiRbPcfXQYbatWctagUjo1es82b+b88sWcGLVYrYv&#10;n8941R9iYsCoCQL9lHSSUnKJS8wkt7CMWXNmYTpsKFbDbbFzsmf4CBssBSAODjaiOBoGW9g4OwpA&#10;zHEcIQ5w5jRu799HRZAn75LC+ZyWwMfkeN7HiYqOEScfGcLzMG9KPS6Tdf0Em6aOYdxwcyY7WzNy&#10;mD6THC0FIFIBU7K02fCXrlwlIjaMD8VBWhPVPwJENWGpGeiqc/1jcRQfJOD6pSqOs3vWM8regeCr&#10;Z3kbF8rblFg+5Ug0mZnG67RUAVgm7zNTeCdWnxDB4Y0rsBeV5hcQwU8//JGbD3y5eOk2gU9DuePm&#10;i8/TCMJD4/nzr//Km7p35GQUUl5eT0FeJf/x5//gT69ekxfoQdLdE+TedSX10W2CTh4n5+gafs5P&#10;k2CtjFJx1kXhYaSGR/NjfR33r1+ipQQandq3YNxYR4x0e2HYvQOuKxbyUhTXh5xsfqys4ZdaUTl1&#10;9bxMjOfy2oU4GPRkoG43WrSQMvf/ASANfSQNAOnRqzdJ6TmkpWXy6Moprh7bjt/jmyQF3MdvsqE4&#10;+PYEWHbA3bonkS4TSbdxJnrKLLIOuRJ3+BgJm3aQvmQtsXPm8sTSAC8bPSJmTyVk5jyubdrMNqdR&#10;xAoYqgcacW3COJYsnsnh8eO4Paw3QXa6+Fr3xt+iO3d69OBcy67s6azLVAdHxqvljZ0n0m7jIlpv&#10;X0Kz/StotGsxTdbNpdF0J8xGW7JvUC8C2osC6dYFh9HD2D3amNBZ1oRJVB+6eBa3bYy5Lsr2nqMV&#10;4VNnkeh6jqxH5zV4FPifFwXS0IRVHustgWypKBDxR9WiQqryZVskls971XFepdYJSdOatt4LWH56&#10;nsua7dPoNawLY2U778hc4mLukZ7+hKCgy/hKsJsvZTC7IJgcUcZFFYnklIaTJ0AprYyT8hJPaVUi&#10;JWK1z5Koe5EhMMkipzCKPUe30kzquHo2DqNGcvLuffadOcfNi6fxOutKrF8AaUnxPBe4vapIo74y&#10;m0Z3/O/yKMOfp9GPuHltH2MXO3H4yn7Cwu6LJHLl8IV1nFVr+aaHaylJ3onyePdSHPH7D3z39pWo&#10;kLqGpqsPAowPAhDlpF9Wah3pP39sAIjKcFuZpTrPRYrnJlObIzDJVv0fSTzLiyPj5lFyjm8m+9Bq&#10;3FfP5+6tq+zbt0MiymHY2QscrAczZMgAAYgB80TOVl7ahtsiF3T7daZdn+4MGNyX0fLApjgYMsVq&#10;EHNdbNmyeBpJe9aSt2M+ScvH8zLWnx9U85qaLCjXo0ZdKbWhsvCqddB/UM1xL8rkdRE/vq2iIuEp&#10;2U8aOrwygm6SEeEtCsRbA0idqIa/m4JIAzieparzApCvCkVB5plARAHnhRyvFxWilEl1oqfAw4cX&#10;8R68zfLm+I1zjFi2lBUzR3LbqDkXDJtJZTZjgUFf1rdsweKBbTARgCzprSYwtcChd2uaCDiUNddt&#10;SYueLWncQU3YUvBopmXkVWkKVD/FP3dqNpg21lsqverDaJhsKCpFCk1nnRb0l+8Z2LYxg9o3RVf2&#10;e7droSmQdmIdpHB1FmB0VgCRyLOtKBIFFB1xIs1F6bSR79qxcxeZBWV4eLgzd+wo1k+Zgs+lSyTe&#10;vc2Dvbs5uGIFj4658jkjjbS7t8h5cIv7uzexXSrb4ukTsBS1aS0AiI5PISU1n4TEbKkQlcycP4+h&#10;lqbYyjnr4dbYfjU7B2scBSojNKg4YDNUAORgx8Z1a/A4cZhnwT5U+D6gzu8xdQHyXIL9eB4k6tDn&#10;IWXutyi8c5r8u6c5s24JLgKjCSPtGGM1BJcxIwiJiiZBnFtMbALXLt8gNEkAUhoqCiRCg4hqvlLK&#10;Q00afJsrgCiQc6XRfCqK5KfyaHZJWZ7pMpq6sCDepsZS5CPAcn9ITaBcR+hTiu7eIPniWapCBUbp&#10;iRQGPGDW+EmERyRRml3CrUdP8A2Iwsc3huDgWB7ff0R+Sjb/9ps/8+t3f6Sm9hVVFa8pL6mnpLSe&#10;1OQ8MjJLyM0posTtMp7XbxETnUbB3YvkP7pC6sWTxB/YQmZwMKmxqaTGJPPp3SdcBgzGomVzhg8Z&#10;RJeWjRg5uDc5T+7yOSGW9wK6zwW58p/FqYkS/JSXw9vEYHlmK9Hr2Jq2Eol/a778xywF/yfTcmHJ&#10;+7t17cqWbdtxGuGEbv++9OzamU4d29GvV1ccerZjh2FXzcF7W/UnymUMqaOnkbXrCOmHJajbc4TM&#10;9duIX7WF6FkL8DQdiKfjYPxH2RCha0icoRn5Q4aTICoiYLA5CQ6jyVmxjMUCkaPWuqJaeuFr2YMA&#10;s47sNDNhl7zHta8ex/oM4oG+EePHjKPR6mU0P7CWtkfX0+LQCvQXTGX8dBcByySaLLVHb5YlB0U1&#10;P7C254qtMYGzrQRetjw9vpsNM6bjp2dIZK++hC1eQrIEAlkPr5DvJ8/CTyDy9CyZPmcpjXsqAbYE&#10;5TUFfKhRc9QKeFedJ/tF2va1WupWOWzVoV6dy48vijl+cTtD55hhON6Q+4/OkC0+KT3NS+rcOak3&#10;XhJwRZBTEEaessIQqmvjqK5LoLAinrJKKVvVSRTVyrY2gfIXKZRWxEoZiqD+XaG2GmdzeTbdWzRi&#10;ovjUxfOns37HFk5fvMARUSQn9m7j47N86qvkmkSFNIrIfso970uUZ0cS7nYGBxeRO65rcfe+hu+j&#10;C4Q8PENRWhgvqgu1+RwfXtTy/tVzvnx4x3fvXgpARIFoo7Ce8atA5CdRI6ozWo3AUn0gaia6UiSV&#10;Aova7GRRIWKqTTcrUZRIMs8FIDm3j5N1Ygt5rht5vHwGd69d4NjxAwyXyqwm0k1xHoaFmT4dendl&#10;us0Qai7twGOxAKRvB1r27MQA/V5McLRg8sihTLYbzDSnYWycP5nkfevJ272Y5JUTqI/25fsPct0q&#10;ZYkoqM9yTd8LOL6I8vgs0Pi+vkxel/KdKJKfXpZrKe0zBB6ZPlJYgx6QEf5UFIgPz9NV4klxAF8B&#10;8uwrQJ4pgPzNvqqUr1afJk5LPqcyH1cniSNLUp3oD+Vzd/iQ4cUZiVBtlyxh1owxuA5uxpGBrZnk&#10;ZMZys55sbduIDfotmTekGyt6NGOeKAxz3VY0FRXSol9rmg0UiHRrRguVZ0ilnGjZRMt3o2VaVRX6&#10;vwHIN9PgIu9Rk8J01KSwlk3podOEvm2a0qu1RKUCITUhsYOcbyfvayP7rcVayWvVD6KavJrL9yh4&#10;NBcn0kcU0L6dO8kqqMB13x5sBYC39u8k6vx5Um5d4fKqRawebsfD3TupDfQh694NqoK8CT/vyroJ&#10;o1g8ayJ2EvnbOjkQm5hKclqeKJBsCkqrmbl4AYOHDcHK0VYDiJWDFbb2DWanQKJGYNlaYGUrkBE1&#10;snfdelJvXeNNbAjlof4UP/GgLtCfZxHBYkHUhXhT+OQ+xR73KfW8z2NRvGPku53HDGfa6BHavBP/&#10;sHBxyllExCdx68wpkiJ8+CLR3SeBx6digYkahSUQ+VQQwce8MD6q+R+FYQKSEH6qiWXhXBe2S3T8&#10;MSORinAfkq6fJ3D3RpKunqTU6z5RR3bjvnktXju3knrplCikMPYtnMvje24Ulz4T5+CD55MgwgKC&#10;iH1wlWwB4U8VyfzlTRb/9v1P/P7L73le/ZH6+i9k5VYQHJEo96yA2uqXlAkkQi5d1voTqqMfkh8X&#10;w53Vi4k4upf0yCQiQhKorHnFn373b+xZtQYdCSqMBvagm2yXO0iQ9tSDN0nRUk7DRb1H8Dwugtoo&#10;UW0xQTyL8SXz5gkc1dwCFYxIuVFloVlTKXdSjrTRZRJsqK1qSv1fyp2UF7UmhYKIinZ19XWZt2gB&#10;O/bsZuLUyQwxG0KXTh1p1bwlIzu35KFVbyIG9idtqCUxekNI7GVMcH8j/MQebdjBDXMrvHXb4u/Y&#10;Dx8HE9LsRuJvb8udwabsGqiH+YC+zDC1wHXGTM7OXcoDmwEEOHTBz64fvqJEnEeOoOnsmfRbPJ+d&#10;BsbE6Q/FVQAy39SGsatnYX10C0snTMRliDX+Kzew0nU3jY4tFJuD5ZE1pK7Zxh2rwfiNle+db03A&#10;ypk8EvWTaWNF6uDBJKzdSOo9d1Ecog4CLlL49IrYBW1+WZHcS+WQP9SI4qhS0MgWiOSI+sgX1aE6&#10;1bMaJhHW5WvDZ78TX3Xo1Bb0Zxozc9Mk0lMDyEzzJjbyHo8enSMjO1TgEUquwCO/IJyCojDKKqIp&#10;loCmqDSG0nKBRlUKZXWplD5PFkukXGBSXBrJi9eZrLu6jWGTjNntaMiukbpiBuyc48z13Su4uW0V&#10;h3esEKBl8q40i2dyrY0SQx+w9sBSzl49QID/Da7fP0V+mj9+fjc5LvC4et+VmiLVfFXBu2cVErlX&#10;80lUx+c3qgmrYQjvt1FYv/lQr43OUq9V89U3gChn/Q0g1bmy1YbyCkBEldTlxEhhPEq262ZyXTfw&#10;aNl0Hty8yOnTR7B3tmGKizVTHU1xtB5Crz6dmWCqR9WFXXgtcWFAz7a0ErndW6S0o70ZE0abM26E&#10;MS52RmwQqZmyd7UGkNS1U6Xg+/G9QE6Nsvr4uka7ph9elogiKeFTfZ5siwR+lQLDEn77sZqqVF9y&#10;fE+S63WWrOCHpEX6U5gg8MjwpVbO1X1txvpHqxdw1CvlkeLHM7mH2nu05iv1fqU63PiY9YQf8nz5&#10;kveUz/k+/FaihWuiQIYvnsOaGY4c7deEPT11mOVgymaLbhzWbcp2ozZMMO7Kwm4tmd+6BaP76QhA&#10;JOoX0DTRb0XjLlIhRRFoFVSUQrN2zbUU3d8y5/5X01IWaENJG97TVRSEmlPSv1Nz+rdvQr+2AhH5&#10;jq6tm9GlRTN6ieLo0bo5HQQQOgIpneaqOUttBTrNmguAmtFeokrzri04sHsbMRkFrFm6mPEWRqR4&#10;3KEswI8vmckEHNzJ8SkT8dq/h0L3B+KkvKmMDCDP7Q4bRjngaGeM42g7HJwdiU4UBSLfE5+cQ2FZ&#10;jQaQQaYG2rBdSwdLLO0sRK2YYyVmaWuOuc0wLO0tBTDWDDQexBZxxC8l8i97+oQCz4dkXD5DzMEt&#10;FN48Sbn7DRKObydo93ope5fIvHGWCNdduEiQYmBuhLn1MBzsbAgIDiMhPZuI5HQ8BDCFF8TJV6fw&#10;vqhhBFaDhYniiBKQhIkiaQDKZwHMb6TS7lk4mWOrlvAxNYGkM2c4umwBbod3Uxctaj47QxxyBJ6u&#10;J/A64UppiD/fZWXgvnUlPrsPkFdaRU31F4rSM8l9coF83/tkR8WQHx3KH/P9+I/6VP7tj7/nw/tf&#10;RIW84cXL7ymvfENIaDKh4UnaXI4bZ88Sef8Sv8lL5E15PX43b5EZG4uXRyjevuEUldXy0/d/ICQg&#10;mK4ddejXpRM64tBvCtQ+xIfyOjWKynA/yp/6UB0ZQk1kMMWBXpSFCUDcr7BirJ0EHhJAqJUKW7TQ&#10;Rlc1EdMgIgBpKqpGNYn81/Kn9bdJ2enQtT09pO6OHunAni3ruHHuBMf27GThrOkMl2eqO7CfBEDN&#10;WdCvO5HGxqT2H0KqrgHJXXvjOcyEC1vWcmjRIoHHELwM+vB0lBGuLg5McLBnqJMV450deGpsxUlR&#10;GHOHO7F5kD6h/fUINOlOgP0AwmwHECSqZcLSKTTat4JGe1ehL4Gn30ATEgcbYWNqhcGU6czYs4kg&#10;E3MuG1twf9wMIqfNZf7iCbQSR263bw1xzk5cMerPw5ED8JxqSdrccWQ7DOeiBDSHzYcRvfscmY+C&#10;SPe+QX7wRYr9rlDsf5lc37OUxXhrfRvvRGF8EtWhdaSrxIqiPtQqqm8r1aisPN6KQnmrmtzrC9h3&#10;dCOTNk7BN/wOeemBApEn+Pmc5/HjCwKPSFEgoaI8wjWAFBdFUFERQ0lJJMXF0ZSUNTRhldWJ8niW&#10;LNtEiuviBTCR1D9L4WzsVTrtcOTc2W2EXdpDwOlNxFw6TMrDayTdv0ii2zWeqb7wCgFaeQ6NTl3Y&#10;yZUHp3G958quG/s4f/GQNnrkS340vk9vsO+iRJSpkXwQeLx/pvoPqrT8UV9e1fBFHLHq61Cd5xo0&#10;ZP+LnFcTCRsAonJhveLz6yrKMxOozmzoB6nRmrD+GSA5J7aSc3wDT1bNxvvhdc6eOSzOwJJJAoWp&#10;DkNxsTdmmFFPpg3To+LCHnyXTsCgjyiQru3o1Lcj/Qb1xNi4HyZmA3CyMWLNJDtS9q0ib89isrfO&#10;pVYUyHcfauX6yvggCuTjy0pNgtUVZ/BF6P66KJV754+TEORORoQvPtdPEn7roJazPyv4NinR3hQI&#10;QOrSn4r58zztqYBCItpUBQtfnsv2uUBEMwWQ1G8AaWjmUkn2VCd6wJU9BF47wN1jG9gycyS75k9l&#10;8mRnLJys2TTOgpMChYN9mrBoeD9223TnrGFj9gxuh5lJN6Z2b8GSpi2w69Waxn2b01SUSHO9tjTu&#10;1FQDhzaTVLbNO0hlVmsvqNdalPfPFVgzNUJL2zYStdEcg07NGNy5CfqdxDo2Q69TS4FIC1EkTekp&#10;1l2+r/PXUVlddJrRSWDSQSDSWZxFK/mefm2bMXJAO/bv3UVwYjrTJk9k9fjRvEuI5nWWFNbQQKJP&#10;HSX6rJpI5UGR92OyHtyhOMCban8P9k0azYAurcR5m2DpaEdUQvLfAFJUUcfsZYvQHaqPiTgWY8uh&#10;GA0z0jrVTURyD5XXQ+VzQ6yHYizR65ppE7i5dyN1UUFU+UrlOnqAI3Nn4bltPeXe96kP9SXryhku&#10;LVrIhTVrSLl7laSbp7m4ZgGjHa0wszLHxtYK/6AQUtILiExOwH3PVkpOHeY7id5UH8cHgcbnsjg+&#10;iX0oieGdvH5fHKE1b/1cGCVOOxyP2VO4s34pn4tz+aWkkp/zK/icU8Tva17wr28/82vNM/5Y9wbe&#10;/8C/P3vD+8xM4k/uJeXGVYJCEygrec7brGDqPG5QnF1AVHw6waGpvM2O4q8vovnLr3/mT7/Cz6JE&#10;fvnhj/zxN//Kz59/T2VlPZUV1SQk51JZ9ZaXzz/wqvYNER5+3Llxm5vXHuPpHoC3tz+xQTEUpmZi&#10;aqhHzz7dGdirC/l+opCjnlLy1IuYW9cJdT1MwYNrFIpFnTtC5OVTpN6+wNnV8+igFi5r1YLmrUQV&#10;a9BooQFEg0gLAUqzfwaIUhytO7bFzGIoE0TtrZg7jUfnz0m9uEj4vZtkhwQQ+eAulw/sYun0MZjr&#10;D8J44AB2u4wjzNyOzH7GRPcbxP5JzswWNXfV0Z7k7r3w1+9L8MiB7B5pTXeBTR9LS/pOceGUqMq0&#10;3gNIEjURYmzKtT59mdKzPSM6tmdyrw7sMu/JmFXTaHNiNwa7dtJo3gwMx49n7YhJtHeaQKNpszBZ&#10;u5QUcxte9BhCYatOpEjdedKlI2sWT2fcweV499blVo8ePLDry4NRQ3k0ZySn7W3YJsrI0cKC/Qdc&#10;CfMKI9PvgZT3q6JCrpD79JIEqOeojBMFotK2q9nnqtlKpS6pSheIfJ1UKAB5KzB5Vyvn6gq0GepX&#10;Lh7m1pPzpIpfyRVflJz4CLf7x/DxuU5mTihZ+YGaAskTZVxUEkVFVRwlopxLSuIolvJaVp1IiaiO&#10;kppESmU/J/cplRIMvajLwE0C3Ua7JzLgzCoeed+kJjpI1HMwNaGiaKSuxgU+4kVpBq8rc6gXa/Sq&#10;NIUDt/YLPPbi8+QiF0QJ7N+3Ukh5k6uXt3Dg3AGqirJ5WaX+hIrWK7Q+BDUcVutAl6hepTNRAFGz&#10;0r97KWB59Q8K5LuXfHpVSYWChwCj6is8NICoPpDcWDKuHxGAbCFHFIj7ipm437rIiWN7tAli40ea&#10;MtPZlGmyHW83kNXOZlQIGf1XTmGIrkRMvTvSrl9HdHq0oUv3NrTs3ILBg3qxbqoTSfI/cnYtIH3j&#10;bImgfPj0tkoeQCEf6yupK83D79ENDu3ezPqVC1k0bxY9evemn8jpIcOGYmZjg5OdCQ9Prycr5Cap&#10;od4UxorCyBQQCESeZQRoVpcpQMn0o04goqkN1Xyl4CGAqVXwEHn5Wh5QvOd5XGyM6dC2Ba3btqRD&#10;R9m2k4omSqFLj3b06tcfA6O+TDYfxFbHQcx0MWSYVXeOD2nOctP29B/WhZn6bVgiztupb0sa9xKV&#10;0b4RzSXqb9ZGFIjq//iW7bRNA1C0mcECD1Vpv1Verb1aUyZqJFVTLd1BV/mMbsem9OsgyqN9U3oJ&#10;MFQTVldRG23le1R+reYtZStKRc1pUP0frVWTlgBKdaZ3lO8ZNbAHUw27c/jAQZ6GRDJ8iAGucl9/&#10;lMAh5fZV7osyub1xBWl3LlMbEUDsJVeJttcSfe6UqJF7uO/awGBRPEZD9bAc6UhU4j8ApPIZc1Ys&#10;QddkMCaiPIZYDcXQzBAjiyEYig21McVMyoqROm6iT+T2nVTfukSVRMofkuP4mC6BSlg4L2MT+bG4&#10;hF+Li/iQksiLhATepCTzITGCvHuXyTu6l3WTx6JvaYaVrSV+EpmnZZYQI+fd9+2j4NxRfqhKEHDE&#10;86kiie9qUvlSnc7n6jQ+lApIJML7KDD5WBLNj5UJVEr0H751I58S4/lzZQ1/qZKIv6CAD2mZvEqU&#10;QCo2XOsL+q0c+0N6Di+j/anyfECCuztHj5wi6KlE/LeOkvzoGikJ2VQWVxEcIlGjBDn/WZ/MX3/9&#10;K//y45/5s5oX8pMA5Iff8def/sC/yvG//ubfeF39mqqCaj5//p2omXrcTl3gnMpVll9EkG8INy7c&#10;JT2jiIzERK4tX87hMc7MMjbgWWwA1XGB+B47zqkdOwi8epmKID+KfD24vWsbNw4cIPL6ZR7t3sCi&#10;0Y60Udl3RRk3kfKhKQ8110Otoa41YYl9HQmoyl8zUaxDTI1YvXAOdwXsuSGBvC8pFSjm8qZQ7k1V&#10;GV9KCqiSexNy9xpbVy1ipLM910eMIKm/Pold+xLXR59AMzse6BkT06UPcZ274K3XkzCnnuy0MaDH&#10;0KF0NzcTANhzxsqGzIFGHOvTg8kDe9GzSxtadWlL+046NG+vQycBSfc+XXFet4Kl5y7RctF8Gi1c&#10;QLPFc2m0aAbNd63EfsV8ngwbTnV/E8ra9SSzcUfOj7Rh07aF3Bb1kWjlyMU+XXCz6cvTqSZcnj+W&#10;jVMmEWFqzTkLS1yni1o4dJw0L1EgkXfJFd9aIJbte5GSaC8+1IrieFbIh5pibQa6SqL4QYCi1kFX&#10;KxKqlQnf1hZqC0upqQYeN8/g63eZnEwfsjJ9CQ+/xpXz27VWo+R0P9Ky/cjMDiJLgpii8hjKquIp&#10;FJAUFIqClUCnuFyAUi0BSk2SHI8mJdWLwtJoamrSiM8Px+bUJhq5zqfr2cXMvb2fvR4XOC4qeNbd&#10;/Sy6tU8CpXTelqVKAC4AeSNKwz3oOtfuHJIT0YT7XMV01GAiAq8Q6H2WORtnEhPrp0mWtwIQNWNb&#10;dZJ/J/bT22p+fl8n24Z8WEqJfFbK5EUNv6r8WB+fNygQgY3qRFed5tUCEK0vRABSmaP6Q+LIvHaQ&#10;7OObyTiyhgfzJ/DwxgVcD+3CzsmGMQKPCZb6TLHRZ6yNLmscTSm9eoDgNdPRl0hcLWTTqlNrdDrr&#10;0KGb7HdoRfd+XVkxZRRJe1aSu3shaetmUCsA+PSuhg/PCwSExXjdv8F0iXrt7Wwws7Zg6swZLF6y&#10;jDGTJqIv0rOvqQkde3fHwmQAgffOkx75lFx52HXZIdTlRlKbESjgCKQmo0GRPFOWppSHUiMCkbQA&#10;agQiL7J8qU/yZLqzpdbM1H1gb3oYDMTIxgrdYQZ0N+xLfyNdBosk15eot7+pKaMnjmTS/El0sOvP&#10;aqN2LLLpSFu7rkwY2JEV7Zswu3cbWnQRBdFKINBJAKIUSJvG2j3QkfvRkLqjZUPzQcum6IhKUymc&#10;m+lIJZdj6rwaodWjdSsGdBPrLoqja1MGyvf0FwD369BSFEVzbWhwd9l2bd+CjqozXaclnQVgXQQ4&#10;3Vo1k9dyXL7PuIsOM3W7MNWoH8ePH+aKOJ6F+gN4Kg7ix6pyCoOCeOJ6XOTwOV4mJfJSnHeuvxc3&#10;du/g3NqV5Lk9JP7yWSZ2a8ckyyGYDbclIimF9KxCiaJzRHLXM2/lMvqb6DFUFIipwMJEFIeJUhwC&#10;DVNbM019DLY2pv+Q/njt2sGbW9eoDvLgU3oqfywv5dfCPL7PzOEvL1/yl2f1WnPRl+Qkcd45fEwI&#10;p/DueWoFblsXzUR/iIDKyoIngcGkZBURkxSL754tZGzfyPdSyd6VJ/K+PJmPlWq2cJps00SJJAlA&#10;BCIKJKXxfK5K5lNeDOU3b/HSP4DPsVHUBflSG+BL4tUrRJ09Q/KNK9SFB1Dm5UbtoztUiNKoD/XH&#10;c+82ru3cSFJICLGb5+KzfzkZTx9TIq9Dju3jxc0t/GtRPD+9+4UfXr/jTXGtRIPP+fS8nteFFXjd&#10;ccPX20+CtULSwiMoz82U6PcpXgeOUJKWzsusbNIC48jNKiM6NZcXVc+ov32NExLF75LyWBvuxZfi&#10;fN7k5FEaE8PzrFy+r6zlfW6BOPxQ0vyfUhYTQZbbdbZLWe3crQuN20r5kmBDWzdEghI1qU2lfleT&#10;TBU8VLOpAkibDm1xkgDh2rEDVEcE8jpVIJ6fzeuifN4JQF4W5vI6W64xNZGq9Hie3LnKdnHoD4yH&#10;kNZ/IBlG5uQOH0VsF9lv1pnMdl2I76OLl5QNP/veXHUahqGDLU0njGboCHP8Bw1ll+4AzAx1MTIc&#10;wEAJEA1MDbCQAMTeTMrOEBP66/ZGv3tHZk+Zho3rQZqI72l0ZAOtzuyii1zn4AWzmDNxAtH6ApCW&#10;HYlt2oMt9pbsHWVDfs9+lPU14VzP7rg56BIw25BLs12YOXUyHuJbIvUG4e84msARo0m9dZL8BA8J&#10;zq+TE3yHHJ/zFEc/0SYLfqzKlGAkR8pWGioHlhrWq/o8XqslbatyJBhQSRZFlZSnEO13g6TEJ1I/&#10;vCkoeMr61TNYu2YeoRGPSUr3JT3HXwKfQM0KSyIorogltyiGnKJochRIyuMpqUykTIKc/IIQsuQz&#10;xXKuvDqJ8qI4dp7fTxvXBYxwO0zj0wtodHoWjc4KWE8t4ITvVT6WZ/K6PEMgIgB5KZLb3/sy7ndc&#10;pbDdITPiPoGeF6hK9ZM/ep8sKUwqj9WL8gLeqD4QAcTHF5VaE9YP2tBdBY8X/PLhlezXa6nbVdPW&#10;LwooCiKf3/BBVElllhp9pUZhJfxtFFaVBpJYsq4cIOvQenKOr+fx8qm4PbzMqRO7sHIwZsJIc5xN&#10;B+FsPhBrC12m2ptQdGk/4aIqBvRoLY6zOS3Febbs2JJW3XXEUbaiU79OTBhuQsJeUVL7FpO5YRbP&#10;wnz4XoD2oTYf30e3mS4RwtSpk1iulsKdO5dlK5Yzd95clqxYxtT5cxhiaSrf2U4ilfYsmOpCpO8D&#10;8lUuLDUfplggqJoW5AHVqjT4miIRkAg86lXzljwQtcJjnYDkjaiPM9uW0btzB/SGGGI7diyOk6eI&#10;Q1yNy8w5jJ89j3EzZzNy4iTGTpzM+EnTsBs/gTHzZ2ExRs1z6IupQ3caO/dn+KB27Ogi0X6/NjTv&#10;IQpEVEFzNeJK1EMzcfL9pILodG1L605t6davB10lKuo7dBCDxLH2FHXTY3AfOsixZu0bchq1F4Wh&#10;LwrGvFcbzHXbYtynFUN66GDYpTV67ZuJKpHv7NQSXdWc1aEFfdoJVAQk/ds1k9ct6d5Bh+5yzLlv&#10;Z45MG88K+2Hs27qFU0eOs0+AGblnE7+ViPKvb9/zlzcf+e2zV/z29Vt+X/+KTwWl/FxWx/clJbzL&#10;zSDz+lkujRC5P8KB4fYOWhr1zMxiEpIEINUvmLNsMX0M+ws8RIEIPIyshmg5tAabG2JoaaTl0upn&#10;pkfnwb3YsWwhf8pM4WW4H1/EEb2Lk6jrwV3qAv3Iu3OD3OsXKLp7nRJRPmWP7/MmVEDv85jnPh6M&#10;HW2LvpkRhsPMeBIQJJWwkKikBPz2rSN/71Z+kGhRjc9XFVkB5ENFCp9k+6kskY+lCaI+EvhUmsjn&#10;imS+VCTyJiGYKi9PygWSOVfPkXLyBPVuHvwSGMZr9ycknjklCvwi5TeuyXvuEnnjEtfnjefqdCsS&#10;pZwXnFpP8MIRRO+eTu4uW17tHsune1t4kR4rgUwhpYmpRLgHEP7Im4/ZhVzec5CNK9dy/cw5Ka9Z&#10;lEVHEn1gLRn3jvPoyGEyg2IoiUvlp4+/SnD3M7/78lf+8uMfKfd5SJBaxGqSE3m3z/FZAPtjTRU/&#10;V1fyfUERf3n1hl/rn/GupJBfRTH8JOAt9b7LHDtTUb4taC6RfPPWUhYFIE1aqA50BQ/VhCXHVF/b&#10;16G7nbp2YsnM6fhcPENxmDflYQG8jIrgZXK8BBdxPEsUYMnzei6AehYbQeLjR9w+eZr7Y1wIMzIi&#10;dux4IpxGECRlIWqILtFGgwm1MuWxtRF+4sADZwznkMtwdkweziXxHetM+mNnZ85SqeOH16zmghoJ&#10;uG4dHhcu4nf2PGe2bGLVsgVMGePECDMTRi1ZQOur++hyehcT7tzDeOdBli9YQo7ZKGr6mFHRsi8l&#10;ekOJ76VLUovOFLbrRqGhDWcG9sPdUZeg6Sb4LhvHhaUTCJ0xlpixDgSOH07ASBOy7rpSHOspEL5N&#10;bth98nzOUhz1WMtx9UHKzPuSZHHKyQKQXG2Noje14nMFLG/UcrY1RdpQ3prMILITPUhJ8yG3IAiv&#10;RyfpLsHi1k0riYj1ICHFi4ycAFKzxMQv5ReEkl8ssM+L0IbqFpXHUlQh4FBDeZ8lkVkgoMnwIa8g&#10;nEopr3nynnk3d+NwawetT8xH58wCTO9upb8ELS2PzuHko9N8V6bgIZAvy6JRYrgbT3yvc1oAcuLO&#10;AZ4VBvODSJw6uYjsqIe8yBPHX5FLnSJifTXvBAYfXtbx3dsX4pDFBB7fvxN7K8B490z7o1/eiDL5&#10;+JIfP77mx88f+PjyGRVqGG+WRBW5caI6YkWFxIkaSZFjMaSd3Unu/lUUHd/A46VT8XhwlbPnjmAo&#10;UtfFwRQH4z7YGffGzKA742wlCji3i+CNc+gshVUVSrUyXjNtUZuW2jKdnbp1wFki2dh9ayg5spLM&#10;TbOoEtn/5X0NuXFBbN+4lsnTZ7N//wE2rF/L9DlzcZkxi1HTpzN21ixGT52OnTiyjj0601ikeN8+&#10;PTl7cAt5EQ94KYSulwddmx1KnUBDgUOpj+eyfZ7xdSsyUsHkjUjMXIk2xqiO3SHGDBcwrN65j/W7&#10;DrBy3WYWrVjPkjVbmb9mCzOWrmHS7IVMnD+fUbPnMHHhIkbMGkfXCaY0Gt2bFgKSyUYdONCvFZb6&#10;bWnUt5VEfWp1uSaybaxNspyyYB4WIxxxGD8O69HOEq1b4DRxHCNFVZmKurEcboeJpURoZgKUQf1p&#10;1LwRXds1waBLSwy6tWRQl+bod2pFv/Yt5bjcRwFFFwF0N7GurZrQXacp3eSe9xBwdZbf7dxcANSl&#10;FUusTfkuI52DougWzprDJYmA/U8fIenEAT6nxovDKeen8hreJSbxViLxV2EhvIwIEyeUxx+Ly3kb&#10;H0OM6w7iNi1hy4QRDHccri0lm5ZdQnxKrkjwepasWs4A44EMc7DSEjAOtjJioMVg9NT66gJItSBV&#10;76G69DEexEADXTIfPeBX+d4Xno/JPHWM7HMnqQ/2J/v6FTLOnqTw6mVKHt8TyG2l+NpZaj3v4XZg&#10;p0B+AEbyf4wszfB6GkRGVjGxAhCfXWpAxmZ+rMuWCq8Aksw7UR1KiXwSBfJR7ZfEiyMQgAhglP1Y&#10;k0S9KNao+9coe+hO+e3rZFw+R+GVa5SevUihOPniu7cocLtF1b37hLm64nflHLemjuDu3Mk8nDmc&#10;3CePyLt1lqIjaynZMYmXx+ZT5naPvKh4ikOiJMgLJ/ThQwIfPKQ2Ipazu/axZskKHlw6R5pnIEmX&#10;XQldN5e0u2e4vH0dXheuU5ydw4eMSF7Hh4izquPXH3/heXIY4Ue2E3F0P0lnD/E2JoTPolzeioIr&#10;V+utC2hVn1VJkJ8oqyz5fAJZ965g1KsTTUWJ6ghAmrVrRfM2onzbtKJpK6V2VbOWUrx/B0gvidT3&#10;bV6L3+WTlISqFVDDqEmNoS5NgsqEeDEBXEQ41QmJck0JlEQF43XzIufHDCHQpjNBEkhFOPYnfJQu&#10;oc4DCHbQw9u2tzanI9C+B16yHzKsL1FWvbjqYICxbnemjZ3A7b27KAn2Jd/fl2x/P34sKuZ9Siov&#10;IkOJvHwJjxOuHFy/AhsBwZ4Na9i3fy9zTp5iztGThG/YzyeTsbzQc+S53WTKRziR3KQluU3aU9Sh&#10;N9UuczhnrMd9pwGETjQhepE9wUudiVwzk+DVkwla7MzTqY6k3D1JboIXuUF3KAi/r80JKYp4xJuy&#10;ND6UJErZaQhMPtQ2dBe8rhEVWK1GYYnyqC3kncDkZX44+QKJ9CxfURfhzJg4nBZyX0+f2ENkzENS&#10;0n0EFkFyXiwjgPy8YPLyRGVkh5GbL2q0KoFS1XRVm0RBZawEaB5kymcK5HsrpQwrsNhfXk2LYzNp&#10;dGEp/e5ux9nzKG0vrmDPvYuEu98WeEhZL00V5ZtBo/sPrnBTALL9xn4O3TtCtUTWb/LDeJUTRGmc&#10;FzUl6dSpaesiod48L+N9faWY6kivFVA8470okfcClh/eSEEUNaJSg6hV/1QKk58+v+XX7z/y6VVt&#10;Qx+Ilo03jlqBSK0oDzWMtyItkoTjm8jbu4w817U8WjOd+xddOX1sD9ZWFowfY8vo4aZMdjJngp0Z&#10;i8aNIu/UVsJ2LMZFADNUbyBDJQqxNR2Kg+1QUSpDmDjchg2zJ5N0aBNlR1eTvmEqVYEPBHxlPH1w&#10;g+miPCZPncLW1avYJI5pzeatTFm4lClLljF+/iLZX8J4gYmptRk6nTpoBX+0vRkJ3pcEeGECkFQB&#10;rERIokAamq1UX4cvz+V1/bdjApO3IiUzfC8xedIYhk+Zyqwli9m+aRP7N2/h9KFD3Dp7imti8xYu&#10;FAe5hjUbNjNN1M/IiWOwHW7PYIm2dccYMtyiO50ceuM8rBuL9HUwHdiWpr2lonZTEGkkCqQxNi7O&#10;bNt/mE0Cp2Wbd4htk++ZwtRFi7U14qctXsbMZSuYs2oVk2fOwG60E536dKJXF1EUomoGyravjhpt&#10;1ZSObSSibN2YVgKNDi2b0EUizK46Lemo01yzTnKuQ5umdG3SCBtRQNe2bODnrDTmDerH3NnT8Q8I&#10;JcjLn4KnfjyPCuFtQhIv4qP5kJ5C+iM3wk6IlH/0iBdxsbyOjqU8QKKmK66EHN/NaAsDJsr/T0hO&#10;IU1lhk3No7zyOctWr9RmqZs5WGqZfI3kWevJew1EiQy2MNQA0mfoAHqIdR7cm779unN173ZeBfmS&#10;ceIg7mtW4L/vIFFHzxOx4zgJZ67weNVaoo7sou7RdTwPbcFAt5uAXl++z5ghEtV6PQ0kM1upoET8&#10;d6+laO82fvqbApFI8atpCkSOKXh8FCWi9r9UpvB9dSqv88I4fHgNeTcekHXtBmXixOoigikURVQu&#10;cKuKDCDX/S7ZFy8wVk8PnxOHiNm1kuALl/GYM4nsE6eoiEmk9GkwZb4hxNy7ieflGyQ/fkJ5iD+Z&#10;Pj4Cyzvku90g/9olcu5e5dbBvdwTS358h9CNcwndtob4M6cJ3LuWGHc3XidI1H9lA2Xnj/As+A6f&#10;S7N5LtF/wJVT3Ll4mQe7N1Id8IgK3yfk3LpOnnxn3OljRMq1ZT64Rr77HV5FB3F20ypaShDRpmtH&#10;2ko9adG2Na3bt6OVWo2wtZRN1ZneXEyb9/G1CatVS1x3byEr6DHlUX6UCpCiz54j6fY1isN9iL15&#10;Aa9Th0gRcBaF+VObFEGAQPfmREcOm/Zgo0FX1uh3YYVRd47pdsKjT2uCjHry0KI/3uY98XAyxc/W&#10;DL9+XVjfpzc9O3fl+NZNokIDeCvB6usMUaSieL8rLuRzXg7v8lKojZZgMCQQ7/276NumEZ7DbCl0&#10;mMiNxUs4tXYt6YvX82LSQionzaZq21YeDjUhRVuGsZOIAAD/9ElEQVQbpB0lA40pG7+Qi+KHHowY&#10;QOAUY0JmW3PZsB83hhrjMaQ/ntPGcUPqY9yjGxRFe5Abepe88HvkiALJC3vIOzXzXJTH2+IECUrk&#10;+qpV+vYiXojfVSsRvlZ5smrE/6p1OAojyIx+KOXShyRRDn3lf/bv34fbt1yJCL9JaoonObkq8Akk&#10;SyBSUhxJUXG4vL9haG9JVazW/1H1PI2SinjuPjhGRpqXKI9weZ0kgEnGSWDRyHUaTS+spMUFgcmZ&#10;JbS8uJKht3Yx5+ZOXsk1vpHrra9Ip9E9/3sceXCYw7d2cuXmIaozgngpsudVdjC1KeIQi9J5XZbD&#10;mwr5U2qkgADio1p0qa5EYCEweVbJdwIINQLrl/fVvJc/++V5qaZAfhKI/PL5lTbiqSJLZeBVKxJ+&#10;a8KKlWMJPM9PFgWyg6wdC7RkihlH1hN7fBdJx7eQdmoXqRd3SfS4j/yzeym4eJDCi4fIcZUKeXYr&#10;RTdcKbm6h4Jreym/coSi63spvrCbkksHyTu/i4JDayk+tIrMDVOkMtzmpfyHm6eOMkgc3aD+3Znl&#10;YM3Bjes0mMxeuIBRY8ZgYWuNs0TtE2bNZvBQQ3r07ykRVRt6dG1PwO1j1OdFU18q8q1Q5LYQXmuy&#10;UsAQqxd5WS8PTR2rEwlZnyUVIN6DJQumMGbWTGYJuM6sWEj48QMk3LwiEcl1As4eY90UF1zXLuPx&#10;gR2smzWVHbMnYTZsoDjEwcy07cWhIW3pMqIXne370c+kIy3U6KueLWjdX0DSQ1RY9yaMnjmZTdt2&#10;smj5CuauWCmwWsbsRUtYtGwZC8XmChSXrFzLtj37RP2sF1UyAUOJ1G36d8SmbxssBnVCr1cb+nRp&#10;Tf/u7RjYrR163dqg31UHw+7t5XV7+vXqwMAeHejfTYe+cnxon65MH9CT0uAwijzvYNW6CV4Xz/Eh&#10;v5S7jzw5KhFdRaA7z0PFYXq7Eel6gtJ7HlTfeUiaQCT+/GmqJbrNf3SL+LMnWDzVhT59urB5zixe&#10;5xeQk5FPYmq+FHhRIGtWojtkoNaEZWxjiqGAw0AAYmhuKGphCAPN9Olp1I/eolR7m+jSV4BibG1E&#10;2sPblD64TtGT+1QGCdw9A6jy8Kbc3ZP8+7cpeXiVYvn9GWMcGWg8WIIGS4aJYhwiEPH2F3mfU0yc&#10;gM93/3oKD+3kY22GVKAE3kq0+FY1O6imrAoFkOSv8Ggw1YT1WZTJZ6m8T0bYE7Zphzjih2TdvyPg&#10;8KTg7h1K3R6K479P5rWrRBzbz0QJmNy3riH66A7uC0B85T/7LpvBvSOnifIIICcsnETfpwRcu0u8&#10;lxf5QUEC7+0cdxmJ+8wRpKybTMZsE8rPbNcmaSbcvkLE0omkbZpD9MopbLLRI9Xfgze3d1J4eTt5&#10;/o8J3blE4OYqUCwjK8Sbe4+9ubp7JxkPLpAvwZbP9rWEbt9KybELZO47QvCO7cRfPEmRz2PG2FsJ&#10;NNrQpnNHWorqUH1uLQUczQUSzVo29LepeSBqMEdDss7GdBTA7F69hKqopxT4PubR4YOckCAu8d5t&#10;KuPCyfV254IEJK7rN5Iiz+hZWgI5fj4UiXpznGhFI5M+NDHoScvBElT1ac8ck6HcHjsRNwG+r1Vv&#10;AiYMJ8zGgZAOndnbrS8jrc0Je3CJd+lx1MVHUhkRyIukeN5mpPEmLZXn8VFUJ0bwSXxRrvstLPt3&#10;497IcZTYuFBs6kjBIFtKJyzg5fpdvJIA7fCiZeI/jLndsSflTVtROmAopYs3c27wIO6JAgmeYUn0&#10;7JFc69KZhx078ahZCx6sWMfDgCgSAr0ojHwkABH1obZ+F8kKfcjbKvGrlZlaOfpQKcGJmnVeV8Zb&#10;8bPa0rZKgVQXiNNO4VVuMAmht4lNeUxihjdG+n2xGTqES+JDA59eICnRnbz8ULLkfdm5oRSXRVFU&#10;Fqnt5+SHUFzRMB+kvDKRrNIo1p5cRnTGE4pywyiT8lvxPJ3pV9fRaO9Imp9fSPMLy2h6bgGNLy6i&#10;0enFmN3ZyqviRF6VJFBdkUIjD/8ruPldICPZRyv0b+XHn+eK88t5qjXRvBZHqTLwqskjKqXwR/lD&#10;atKLWlP8w/NqXlWW8l19DT+8ruHnt2V8rs3ms5z79eMbfvzwUlMin17WNAzjFYhUqsWkchREEqgU&#10;q5MIIO3EdrI2TiPvwDLiNy/k6ea5xG6bQ+T66YStm0rI5ikSSU0nZM00AtbO0FK/J+9drLU1+i0d&#10;ifcCJx7NcubuvBG4LRjBI7H7c0aQtWsJZQpKayeTJ/LrpVz3wU3LadFKpeJoxIG5Ezi/aTUmA/ow&#10;z8WBSRLJDuzXjTad2qNvbETnrh1oJdG4TucO9OrRCfdL+zTl8bw8u0GFKMWhNVs1WL3cLzVKqz7z&#10;qagRX2rl2OecQO6cO4TD2PFMcDAn+Og2Cq6cJ/bMceJPHyTlgiu31izGbd0Cnm5axJV5U0k4tV3e&#10;Owx7MwOOW3XhmFEzzKw60cSxL82sutKinw4t1Cgug7Y06S8RXtdmojJmsGblEuYJjNbPn83eFct5&#10;4CpR/cMHXD96hDM7d3P58HGuHTzMqYP7mDZzOiYmBpgM7ITpgA5Y6nfCoG9LdLu3YnCXNhh2a4th&#10;n44M6i7bnh3Q7Sxg6dlGoNIW/R4d6aFmLJvpcWfPbv768jnHFkznnqiq7wvzyIlL5LF7IFMdzPA9&#10;eYj6kHCyH4uzfCxR7f37FF24QM7Fs6Tduky5rwcJF84z2mgQi6eIUhNAjLO3pSYohLLMTBJSCymp&#10;ecWyDWsZNNQAUzsLhtqZi/IYipH1UAwFHgomSoHoqmy+wwYxyEb1NQ2nw6DubF22gHKB17NwP14r&#10;Z+HvL6895fsDRQn48szrEVd37sTCwYbRkycwZc407OWzBmZGApAgUpUKSkvE+8BmygV4bysFHsXJ&#10;vFMSXrVZlwo4qtL4UJ7GRwURiereqTVBBCJfJGL8XBhE/OixBOw+RuL1a8SedSXx7GlSRRGknj4h&#10;sNhP0M71PJZo/qBAJvKiKKO5owg5fYjQ1TOJ3r6QC/LcDu8/hc/125THSJ1JSKEmNY1k/3BurlvM&#10;2dmOzBrrxP6lM7g51pi8eRZ47dtDxI3bpB1dx1OBy91xNuiKk7+7dgkxiyeQGx5KeHQCBf6PyLtz&#10;jC/19ZRm5RLoH4bXjVvc376SpIuHKX5yR7tH+YePkSOWJzAu9ndn56L5NGnSWAChEvApQDSM7NMm&#10;ByoTtaGAoR1ros630I6dWbeUtBvnRXn4ivqKIPLefULu3pY6k8UPFRKAlhRJ4JpKTXKmROUV4ocy&#10;KLp/iwxR6ra7xbEtGkPT2Q40GWdBo5H2GO3bjc3SRaw37E+IwyD87IYQ3E+XwFZt2NOzNxtXLqQ8&#10;yJsaUTNV0WEUej4h97EbLxNjBIJPJHi5L+dCqY4OpOLpI9aOG82tw0fIunyWsuFjcZu/lLtyL/P2&#10;u7J47yaaTZ1KI0s7+uv350L7LuT0GEz1vKVcFn/h5qhHxDx7opaM4nb3Llzp3J4jnVpyY+liAm4+&#10;JsnvMbnxPuSF3CM34iHZftdEiTziTWW+QCNL4KFSlqRpTVfva0q1PpB3NaJ4xee+ri3SRma9zgkj&#10;JVDKUeIDbfjuaKkH4+3scT2whsjI2ySnPCGvIEQzDRgKIKURZOcFkl8oKrYyTiAifljURmD8Y8y3&#10;jCYoRdReXjAlpRLgv8ph5dUtNFpmQqOD42l0fIrYJBodFts3nn4nF1JWEMkr4cFz1Yke/9SdmGhf&#10;fIIfERbygMr0AF7JD78Qx1eV5El5kg+vRJq/luj9bVUBaiGmT8/KeVdbyZtn8sDVKn71amb3M4FI&#10;Fb+8LhbgZIoaaRjG++tnNZGw7usorEQBSKwARKmRWMpzoqjNSyXl1B6SBRbpexbjsXI698/s5cHF&#10;Y8ye4Mz8UXZMMuvHcN1uWPfrzEjDgSQf3U3UxjnMlCjEbEBnhhj0pUWzhpFFNqpJQ95nJpFs1O6V&#10;lB5ZQcraSeQ+uMjr+kJWzJmoFWSDnr0IvexK2I0LOBsOZobI3vnDzbEQmKjzzZo3p2NbiaaaSQTV&#10;ohnGhgN4cnkf9fmRvBSAvChO4YXA4mWmgEODRgAvRJFopvbluALI9yVh3DmzBz1DA2Y7WJB0+ShF&#10;vm6kPr5J+uOrFMn9z31wi5wb50i9dorEiydIu7wHB5NBGItE32bclv0GrRht3Z1GzvI/rbrRvI9c&#10;lxTMFgZtaDxQKnC3ZoyeO5nDW9bjJhFd8IVzZD1xpz4xjpfpqcTfu0PsndukeDwh/u5N3AVeq5cu&#10;ZeSYkQLMDvTppDrMm9Ndp7E236Nv62b0adOcHu2b00X1e+g0k+NN6dqmCe1bNKKTTiv2b9lCWUoi&#10;vy0v5UVAAMkPH/Gnikp8z50mMCZRy+e0aLIjS0bbEnn+MgWPveTeZGht6m9jY3mfnEjZ0wASLl9h&#10;+ThHUTTNuHVgLxXRcZiYDSH29h0qxUlGZBVQXPuaFevXiKIwxdLJmmFOVhgLnIbaqQWphmrLHxvZ&#10;mmAg+wY2AhOrwRjYmdBNgOIgsEm4dJ6kc2eo8ffTflvZy8gwsi6eIWTrSk5s28ToKVOYOHMqU+fP&#10;0kZ2mdlY4OkXTEZOGYlJSdw7sYenV44LIBJ4VyQmUdh7gYfqRP+gAi9RJe/E3oup/pBPIvE/l8bx&#10;ItuHlKNnebRXYCGBQ5wAJPrQXiJ2b5PIfgOBojiiRHH7b18jZf4WNWWvCTqyj/Ad4nSWTKD4xkUe&#10;XbvP0X3HuX32KtmxyRK1hvE8PYOy+EQ8tq3m3ra13Lx0k9PnrnBCVF+MONhYAXS8KJ2chzfJunaa&#10;O/I7qlzvdRpGwqE13L52B3+vINwF3oeWzGHHunWsXrORuQsWsWHFUvZNH8+NhdNIunSMqlBvSgO8&#10;RU36kv/0CUdXLtPWifkGiYYEid9MKQ05J3BR579Z+w6daNuxA6slwMk770qJKNY3+en8XF6uDaT4&#10;vqycP797x88V5XwpKuTnmlq+y82nOiKUSlFGaSHBzBTYNNq6lEYbF9Fn1xZGXr6OxakTdJDnvm5o&#10;D4Kc9Lk3zIDzamKhtT2nRzixe+F8PmenUuTvw/Udu7l/5DgvkgXspcXUJcYTdv4sD3fvIOXhLeri&#10;Qtg6cxbXnCdROG0+R7fvpMW5XUy6cRyXs4docWgdjZdNpYkEGI3MjdExMRH1Mx/PiVNw1RuA+yhD&#10;IgUeccsm8nBgV07368UMfX3OOI7AS+pLugAqN+4peaI6CsNkP+AW+eEPeFWuhuxm8K5cgnQFjfoy&#10;XpRk86lWAvWqdDmezueXZXyoy9NGgfq4ruD6Mme8tk5lhF5Xpk104Zr4poR4UfapTygsCCa/IIiC&#10;4jBKymMoFlMd6cVlsZTVJFD0TIKQ15ncC7pCp7lGhCQ8IDtVVHFpNIVVSVgvtqf5FAN6bxyH3q7p&#10;WB5ewvgzm5l1ZTc7bh2jMjmIuqI0qgqzaFQUH0NZVjoFWWnkpyRQkpHEsyJxjgWiENIkcozypjgt&#10;hHr5Ey9FZr0Sq5c/+lIkVX1VCfVl+VpT1vfvXvPj23p++65ClEa0tmLhz5+e8+uXV9rsddUHogCi&#10;1gD5BpDKnGiJ6BNIcd1G5pZZZK2fhe+iabhdPcGDuxcZ72KLi7Mpo4d0w6RLM/r3boaFbkfST24i&#10;cccsJhh2o3/fzugN6k9rkc2qoNo6OzBIvw/63dsQvn0ppYdXkLZxKpm3z/CsNI2V4mjV+/bNX0hN&#10;QiixElHtnuTCfOsh7Jk+mmtrFjGku0T78h7T/r1p3ayho36ckw2RTy7xvDCW56VyDwpSqE8P1oDx&#10;PENkcVaQ7AcJUIIEJoFaf4hSJZ8FxlFXjjJOnNKxDUuojfSlyM+D4NOuuG9eQcQpcZrBj4kTsHjs&#10;WE34mcPEn9srBaMn44z7c8CoB1v7yf+2E4BY9qT5gDbo9GhFs7ZNaWHYhiZ68r/7tKSvUV+ObV5L&#10;uvsjaiPCeKGGjcZFUifbXI+HEnXdo9DPk0y3Wzw9c4ytK1fiNMqJvp1bMlAN3e3Uij4dWtOnvWzb&#10;qdet6dtFh55qSK8oEt1u7ejVQcDVtDFr5szll+ICvsSF8zI6XBxMIL8TBxBx9hiuuzYRnpiNf0A4&#10;MyeOZry5Plc3rCby9EmiBRbZbhIhuXsQe+0qAQcPsFqiJ7OBHTE378UoAceXzBzCHj7E8951ibQT&#10;yZCouOrVe3bs3onBUIGqqERjC1EiNsYNw3jFeSiI6MlxfXmGQ6yM0LccTK8hg3CYNJETe/aTf+82&#10;6RdO4Ld1HT7rVoiiXYvP6nn4bVhGsDjqa7v3cdstAF1TU/TNhmJhb4mppTlB4dFUVb2irKiM6zdO&#10;su/CLn6sTOFNUZxEyg39HQ2jZxL4UBbPh5JYPhbH86lYtiWRfCwNpi5V1OnzD1zeLtA4e4SM+9cE&#10;mieIOrGPSNe9xF04TNIN9foo+VnVfPkLvKj7SMLNSwLeU2QHiiK458bJI67cvHKTK2evcOHYGapz&#10;S0TVFxJ7Uj7/5DHXLz/i4MGDXLtwA789G8n2eES2RPh5Qf7UxEZwRNSpKsfjxcFm3r9CYnAkOzZt&#10;ZczIUTg7OTNv7gymTp/G1KnTGOcymtnjxrDMxpKD453wFsCGnz9P+PWLeBw9SPuvdeLb/I5/hoea&#10;ONgAl+bNm2FgZMicWdPZLAHA4uUStDiN4MDieYRcOMnrjGS+ryjiRXoimQ/ukHz1EknXLlMrSuFF&#10;mgSt4pvKAz0pfnyH6w+fsNYvEuvrN3C584ihcm8GbVvOAmcndvTS5YJed7wdBuI1cRRBS9aRuG4r&#10;5VeuSP06zofsJAl0Kvi+tEaeSwW/qarlr69e85uKKmrjk8kPCuV1ojjVjDhuyHWWTV1E6sJV9Dmz&#10;nUbXXZl85BhXF6/l5L696OyQ+7hoKjriZ8bMnMKKJevprK/HIr0u+E2xIHL5aBKXTCKwf3dODtFn&#10;2nBbDjjYsmnlfGL9H1IQFUhW+GMKxbL8b5IjauRFaY4okAxRIAWiPkoEIKXachNq0b2ynHAS473w&#10;CrzFdfdTXHtylBUbJ7Fmsi0X5jmyzkHgOX86dx+eEFXiRnK6N7lFoQKDcHKKg6msj6e0JpZCUSKq&#10;z6OiNoXyujRq67JE3Qez/vQWYuMCSI8JIiM5igIJOgPEhwT4eBAXFkh8eDA5MQIhCexKImMojBCf&#10;khTC88osKovSaVQcGkGmRDTpUUKfuBR5o9zQmGSKkjIoTcmiIj2H0tR0cfrZPC/IF8sT1ZBLbX6h&#10;FOJ8iuQHc+PCtIy7P72t49dXpbwqStXWHf/50zMBiFoPpFoK+38BiNacFaNtow9uJH79DNI3z+CG&#10;yzBuHd3M1XP7GWalh5nZQBz0u2EhQBjYozk2fTqQemQdaVtmY9enPa3aS7TcsyPtmrfQFMjIkSMk&#10;qu6KXtfWhG9eTNmB5WRsnkmlzwPyEyOYazGMNlIBVCedaj65u2cz5xZPJ/LUPpGzlwnbv44zC6dy&#10;ePFsbuzaKEqlh1YZtqyYT9LTWzwrkKi+PEcUSCrPBCCq2Up1mKtmq5eaClGjsfyoTX8qFcOXVyl+&#10;FF09yVOJDANPH+Kj3If027fZMmUyp1YuJ+XWLXHCEQScPMKKsSM5s2YZ8ZeOcnzySOL3b+ecjSG7&#10;ujfCyVquw6AjTbs0RaePDk27Naf5kDY01W2Bjl4HZo514MLOTSL/Y6lTUt3rsTbbu9DXXZy2RKH3&#10;r1Lg/YjKUB+y3O+yb9VSRlsYs3yMRPSidAaKajPq14UhfTpi2K8TRrqyP6A7A3t2QL9vJwzknJHA&#10;umeHpnhdu8Rvi4qJOSjwu36Ot54P+ZgUxZNdm9mzfh2BUo5Ka95ywvUK66dNIPLyMaLPH+LyzIkc&#10;srNlv6MdJ6aN5c6y2UwzG4y9gMPQaCB9B3Rj9+ql/EtxORXJsbyIjuS3NdXESAF2HulMGzXap3Vz&#10;OnVsQ7eu7RkwsA9DzYdgZG7IAFFs/ZUN1aX30AGiVEaKhK8i8IEfqXdvUOEjKk9A7rdmNo9njyF0&#10;6zxyrx4lTJRFQXoxv/wLpOWVs23/AcytzbXMv5u2btFWCTy09wBrtq7gyG1X/vy2mHcl8bwpieOt&#10;gEPB431JojgmUR1FsWIRfCwK43WhqPiCaN5XFPPrf8DTB+6EHd8nzvsaGbcvka6G9F4+Q4pSnnfP&#10;kxsSy3e/hS9//Hf+8O9QJRA5d+YqE0aNZqStFTNmzmTTxg3cuHiFtNg0Pr38ntqyV8RePS9Avoz/&#10;vcdEPvbA6/I1bmxZRtCde+RKnS6PCSbtiQc7Z83WyrGyS3uPcOfkSWzMTZk4zoWNKkPy0vnMlUBq&#10;0+qVnNt/mHVLl2Mt6m2mmQn7bKzY7eLAzW0ruLlrw9++R1uA7B8gouZ9qGPqXJcO7ZgqEFq3agVn&#10;D+7nxpmTHN27l92bNzN27CjsLC3Yv2QZdUEh1EQFi8LxIvvseXJu3hKlE6A1K1VESBT96AJXrYw5&#10;cvwy28Iz2BeZxpQHj+mwbTHbp08gwsCEs4MNOePiiN+cCdyeMJqTKvGiqIdnF0WJX3LlXWoUvy8t&#10;4a8v3vCnZ/XUx8uzE2C8FPu1/q0808/8i5SzF+Ifim+cofbofuJWbOXuvt24nRHluGYvz5fspPj4&#10;JUz2LMFk1ngmjx/N5HmTsRQVPKN9e3aLX/KfZkLMmrGEShC6x9KaUZNGMXDhKIYtGMuQDYvw975H&#10;mTjq1OjHZIe7keF3g6ygu7ypyOO9Spqo+pprivnuRQnuElRMn2LHdc/TnPI4xmkPV44+OMyGk2uZ&#10;sXMKy88tY+viESwdbsHOLRIQed8iLsGPtIwwcnLFlxfGU5AjTj8vmeKcJHLFL2QnRpMTH05WdBCZ&#10;Aoec0BDyI6JI8/Emy+sJyV7uJHu4k/dUoBEkTPB5SqqXHwlunqSIJd13I/dpIHXFCVSXpfGsQhRI&#10;WWo+Nbml5ITHkObtR4ZIvdTAQFIDQskOkQuJiCU/LJyCyFiKRT5XJqZRLWCpzSridX4lH/KLiXvy&#10;kPz4UF6VpvJ9TQ6fKnP5UC0yVAPIG94/r6I8I6FhGK/8KdWZrobxlmUJFfPSyfURJ3f3Khl3L+O1&#10;bzsPr5zm7tUzTJsxEZcp4xjhOAzD/t0Y0EOHwZ1aErJ7EQnrptGnVUNB1tYF/lqoXaSgD+zdDt0O&#10;zQjZuICSQ8ulMM0T5/mA0rwsdkybxmhjQ35XUSIRYh7pHm4ES3T6LCaC+qhQ4q4e4+iSubjv3kTe&#10;g0tMsBqmfe/aeVPlXtzXRl69yBfnlivvz/DlRaZAIieA17lBvMp6Ksf8GjLvpsl+ug8vCiN44XuH&#10;+K3LKbp7jfeZqfxQXiznBMpJ4ngKCviptJS6KFF78iCzPR+TL7CLWLeM3DN72GzTn8P9WzDJtheN&#10;B3UQ5dGYFt1b0ryfDs2HtqNpr6a07dkGr4P7KPeT342PIvvRXQKPHyDy7HHyn9wn5oIrvvu2knxT&#10;KYAHvIwKIej8CW3p38zzB7Ad0Jn+/btg0KcTQ8UMB3TFQOBh2K8begINfd3OGIryM+7fHoNe7ciK&#10;DOM3ojgCjuzjzDhndlkP4+HmVQScuUBOdiE//eGv/CxOMLfoJTme7pQ8uUm0QNF703yOO5oKRET6&#10;L5zMA4nUxvbvzO6dJzh67I4oAENtVvA9iaT/s7qCd+L8ziyfT58enRqer0S2amZzC5UiQ565Woek&#10;Z/fOmAoIDSSy7j90IIPM9Gir24NJsxchl8B3P/0LuWFhlD71pFzua+HDS2TfPEHhnfNkP7yuNQP9&#10;9l/h42/+jX/7T3H0IVGihky1xaX69O3GwIF9MdDth26vzjgLWLwuH+bHZ2ril1R4qUiqH+RzdRbv&#10;S1N4WxzFm0JRpYVq4bUyvnz+lR9+/Xd++jNUCxBSPTw0R1ng+Yh89wcUiDIsk+sqCRP1WveJPwho&#10;5FJw9wrC3M4JCysLTIcaMn6c3CdnZ8aPHsHyBQtJDY/jD28+8Zu6OnLv3yLm9G4yHl+n1O0OEbsW&#10;EH/+CAGPRenGx4ojCMfr4kVWzp6h3cP2LZszxtKSobq9MLO3Z+2aVUwZL46ubw+G9urGloVzCJag&#10;5vbBQzhYDGWQPI9Ly2ZxZ/FkvHetEBV5lDVz5+Myatzf6lzDkgFKdTQ0W/Xs1lUi7iWc3b+L47u2&#10;cevwIfatXsWuRUtxO+XKA4HJoS2bGOtgxeoJ46gKDsF/80YSN20mYecercmxMsyXqiBfYjbO455F&#10;T46cuczG8DR2hiaxzCuALRcu8WjOch4uXMT9g7u5vHcHl/bv4+KWrVxfuJiwBUt5o0an3blETWQI&#10;P2Vl87vKGn734gUlEeI4vbxIF+D+JGrkD1UVfJeXQe1TX0quiVLevw27QQNYP3IieRsP8PrGY2qv&#10;uVF58iahov5ubNiJ7qyRTLQazJ1WOlxt2VIA0pmnc2xI2zSZKAlcF8vz6rx0Eo3WT6HZ+pn8P0T9&#10;ZYBUV8K1DTMzmYm7u7t7iAsECxJCcHd3d4cGWml3d3d3d3cXGncP5PrWqdzP+/04VFNdXcf2Xmtd&#10;287Tiybg62VBabyfwronxjNPshVI88Ic6RR5dFSk6jWHY41FJHpb89W7zzBx0RiOBB3C3P8gG46s&#10;wsxhD25BLvhHexES7YebxT48LK0J9vQmNypMGh6u7w0lMziIVF9fUr29iXd2IdbOQfRoReghEZm5&#10;BTG6v9H29sQ4OBJ71J4QW6OJ216fdSJa9B/vpr/z9CXRw4dkH38SPLxkLr4kuLqSGyj9q8kwtUI1&#10;GgbSX9dCsYwhyNIG/4P78TXbQ9BRa0IdnYnRgUW6uJtGfCS4e5Hs7WvaspUaskNVKaNiqBPSeO7Y&#10;zKb5k/Cx2U91agiZoa4yk1zO97VwtrfF9ETCyiwZiDGMN88YifXPKKyybG05qSR5y/ncXGRaoaKh&#10;GDJDJKbhIqPoKDJ1UVJ0QUI9PfC0s8V+7z7TchjpR3ax4M/R/PDTN3w68HNeefN1Hnn0YSaMG8VL&#10;zzzKo//9N+5zR1O08g/i5o6iyMeOnrYm9q5cyW8fvk9/QTY9RTl0pWfQkZPNuaYG0+zb8jA/aoP8&#10;aAwLpCXKn4WjBvPIf/7NgrFDSfA+JOMIojE70PQEulNl4ZwoDRHSuVOb4kVnYQgn9d7xknA6DaMR&#10;gTQUhNGcGEhTkBdl7o40qjAfLy/hYnU1/bky27xcvepmqFB3ZqTQm5NOse9R6hwsCd68hK9fvofN&#10;79zJb589y39feoD/3D+Ae2QgxkisO9+6lzue/qdzcsuk8ZxN0fUVcrrt3M6BufNIsbHSefuQbn8U&#10;P92jHdNmErxjj84rVInchZy92/FeOpcXjfWuHv5n0uDLD9/FSw/fzYuP3MuLj97PC4/dx/OP3aOf&#10;75GB389HLz7LzkWL+O79t3hMn73/vju58393cL+EaeBXA7FydKGr5wzSTJMw52ZXURISIlMzJ3LP&#10;MnxUkVxm/Y7vwpl4z/2d1b+PIjKjg5NnIDKpgO9H/M704aOpc3dl+fdfctd/JVL/G8Cd9/2P/z54&#10;N//SfoxOWmPS2t33yUTvuoMnnnmML775ghffe5mn33zVNDkzTXR87MQF6ptP09NxmvqiCqqMztm4&#10;SBoiA6kJ9qcqLZ+G+n5KSzuJi60SbWzi66++45efB/HF55/xzbdf8auo8PvvVMY+/YTBX3/LJ6+8&#10;wKJJo+gtM2ag50mAqjgjGr9YX8sx3deOBonRiVNcMtaoOgetZ27Rc/FvzlwWVeSU0Z6p5JaeQlNa&#10;Oi2pyQob+rmimstXoay0DRtrT957/0PGjx7FvMlT+GPUaBbMX8jMaVOZP30Kv/46lK+//BJfi/2c&#10;j3Gk3XEbFXYbyDq8isIjGygy20iGtye+SovxQf6UxcSTFRTGrMkTTeXk81df4GMZ7Zjhg1ktEV8x&#10;YyrTBn3P6nG/47Nru5KoJ7UJMbQkxrNrzkzTHIOl08aQ6biPBNsjuPmGMyuhi71Vt9m+25IHJKD/&#10;z0iMcvDS00+xeOqfWG1cgfnKJQRZmeOyayd7VGayfXU8qstpSroxloexlMFMHjQYxw1radYxdzt5&#10;U23lQoWbQpSoNnHLSjwHvoTTt2+zbv9B5kemsUmhdqEoceKgISyaPI2NCxYQLF3YNX0Gq+bNYvnc&#10;+SwYPZp5P39HrKj+WEIkVQrFfQmJHEuRSCclmJ4H0yPC6VCA68jO0HtxNEQHURPoQVuIkvi46Sz4&#10;+Bu+++57Vjz6GgkvfkHZ77Mpm7+Mpr2O7Ny/nz/G/krYPQ/g++hTfP7JB/z+1rNEjPuatCVjSZWB&#10;LBmksjLie16YM4ZnFo3lfQVQV+dDlMX5kxXlJQJwIcvfSgbiQktlAa3VxlLt+bSmBjFzzNfMWvy7&#10;jMOM7//8no8/e4vda5eSquuWo3PJCQ0lxy+EvKBgsv0DSZdOxzk5EyUTCLewJESBIcjcjDBba4UB&#10;KwIsLAi0MCfcxpIYR0eiZSqReg2xtSPaxY143yCS9H0JIo7kgGCS/YKJlmlEunsQpe9O1D6S/fxJ&#10;8Q8lLzaG5ooM2krTTLPRB+QEhRJocxQv8yN6tdTOzAm0syNAbhTg4oS/swM+OpAAe1uCHO3xO2pD&#10;iH4X5upChJt2rlSVIOzxMD+Ey/4Dcj176tLDqckWHva0iEJa6W6uEoEYcz/i/z8DqckWXslUKvLS&#10;CVdSCDxymEBLnagKnL8SSKgKWIyjNfFO1iQoZaV6upPm70uGthQf7VOmkxboR1aEHFfIm6nKkqjC&#10;n+DjiZ/+zunQXpKMcdeimvRDu8gLdqdatOO8fxd/fvGRhDaQ7tQEurMyVFkSqAxU4VaCL/Rzoy05&#10;yjTOvTLQmSXGA4aeexTrLQvwVQU1JgmeromSCHixf+Ucxv78Fe89r/T+zCN8qxs9b/wQncMW0zOy&#10;jxeHSjBkRKKuNhlldagvZf7uNMZFKXX50xofSXmwEomtUNbWksYQP9rDA0Rie0m23c0PP7zNY8+q&#10;An9yH+8NfJw7X7yXR5+8k0defogHXriXu2Uu/3lYgqrKO2XEr5wqyORcRanQPI1C/zBa0rPoLS6n&#10;NT2TiqgoykSTpyR2/dnpVIl02mWUlnNn8IrE+a3nHuB9kdv7zzzIB88/wocvP8FHLz3KJ8b2yuN8&#10;/MqTvKoU/oCE+7EH7uW+++/mvice4r7HHzaN///vfXfxwOM6rkcf4o333hNSRxDdDx9nXGVWTB/p&#10;UflUhfhS5HrUNEQ08chG7I+4MdCliYFRZ8hovs7lC9B+5jaREopJgwbxtI5lwIP3cdd9D/D4c4/x&#10;gOjobpnaA488xDOvvsgLb7zC0y89w1MvPMW773zA/EWriU/N5OqN23R1XcLXowh/jypi4rpITm+j&#10;KLeZprxyTuRlyegLqS3tJyy8VSZ3kkMHXBg9ZChbly9n5ezZLJk2heXTp5peZ0+ZyB8S9FlK/zPH&#10;/SEye5KVcyZwu7+b2629NITG0R4ZQWt4AufO3eLEDZnH+ducvvwX/RdvyBxv0917kZaaNtFqET0l&#10;5fQVF9FVlE9HZQU3r96kve0Mdkcj+eGbkYwaMpL1ixfpOGYyf/x4Vk03RtTtYs+qdUyZOptZs+cy&#10;6pvPKDJfw4lEd5qdduK7YjHxh9fS4byZLAcz7M1s8XF2p62wVOdaxXoRwfJ5czBbvoCv33mBNZP+&#10;wHHzOty3b5Mx2FAtSuvKzuZ4bj5dGeki5XQKVae+kuH89Nkn5GaUsTCul4eTrzMg+RaPxt1kTR1E&#10;Z9Xw40+DuefuOxn87ZfMVSCwWDIXuwUz8BQV+G3bhtm8+TQmJdFfXExzeip18bGUB/pgv3Ixi/T5&#10;2WNHEG55hNDte0RRqqf+biQcPUDYnj14TxiMy1evs93MinWRGSycu5qBTz7KuG8/YdG0yRzevJ5E&#10;Txecd21m6bjR+q4xTBryMz9//DaTv/yQiA2rqVYYaYkJp1ACHLlnN3FrNihULsF//nyi922lMsiD&#10;igBX6kM9aQsNo2Dw7zR9NJS8gWNJe+sbyp7/kPLnPqHu9c9J+WYUS4eOJfLLX6j+z704fPAB98nU&#10;B3/wFpF/firzGEnCyinY//wT07/5mkETxjBm6hjmfD8IF5eDFCUGiBZ8ZSCu5ATakB/uRktVAb1N&#10;5QS7mjHi6zf4beI37Pbcyeq9i/jks7cVWCaT4OJKrLWtiSQijh6VGYgoLA4TZim9PHyIUGl4qO1R&#10;UYU9UdaWRDmJRp0cTME/xtWTODcDAjwFBK6EObkQJZqI89D7Xj7E+wURJ+NIDAohReefEBBIlIc7&#10;4Ya+BwaTFBZJSngU6SrnBTLg5nIZSEmqDCSDAaHaYZBwJlRfGCYzCPfw0OZNmL7cT78LcTVmuToQ&#10;pIMJcLTD385Gnz9KhKucTFQQ6+Ut0ZYIhoSTF5OI54Ht9JelUJqsAllXydljnfQaa2HJLOr+H4Hk&#10;ykD0/5KsJCoKc4iWIYTYy7QslbplIr5m+/Hat5OgI/t0cXbjvWcbQfv3EqJC5nNoHz4iJe89e/E7&#10;ZIbbgV36zB4CzXYLzY4QYSXjkSFl+HoIvXSBnN1IFN2EOx3F/eBu7LatY9uM8eR7OMokwmlLiZeJ&#10;pFKoQpag/RYqmbfEh1EV7KkEf5Bpb7/O2iE/4KnKGem2y/S8a8/dK/nguSf+v+T1z3DG/5sV/3/b&#10;Hz9+SlmEM70VOu+CBG1Km7m6Ad5OpqXMc4TWWfZKIK7OZDgcJc3eknwHa2p17XeuXcQTbz7MvS/d&#10;yf0v38HUTx7lhZ+f4Q79/4mXH+Sut/W7Nx/kf8/ezR33/pPIP3j9VdNSECdliBcLiunPyVeFLeNG&#10;Wyf9hRKttAzO5iuVp6XSFBJEqYcLx2IjWTH8Zwa+/jQ/vPkcg999kUESl1+0/aTth3ee5cf3nuPn&#10;T17j+SfuMz2y9t5HHuTxF57h1fff4fn33uKV99/m6Zdf4uV33uJdCY0x8/05Cfsd//sf721057+J&#10;MCDkEk8FnWFFfAuFScm4ROfyc2Ajj3geZ4D/VQYEXuPlyFPY113m5F/g6BHOq2+8xUMyjYeeeJSn&#10;XnyOV959jRdff4knnnuWTz7/kp+H/8YnX3/Hm598zGsfv8tb73+AhbknZ8/9TVFxF6mpXVRWXKK9&#10;4xZNrTepbblBTfNF2ltP0d/QpkrQRVnZRXpPQUVNL3NnLpZAr2D1pAlsVNr3UxlLVJnPcHEmVBXU&#10;bOlSdku4t06dyrzfRvD5u2+SoYp3pqyG3pJSKr3cybGw4XxtF1dP3+TiFbh6W0Zy9iqpUeWEBpbQ&#10;1HiG1tIGTlZUil5l5HWNnO6/QEVJN2lJbdg7RPPnmElYbd2KvwJdpOpEvKMTMdY2FHr7ELBnF06i&#10;y30bNjLyh58w37CehqJqyn3tSNg0i/o9c6hcNYqEdbNJdvczjdhqKdLxFZXTX5orJDzHtul/8tYD&#10;dzL/l2/IsTenOsiXjrgYelJT6UhPpy0uQWk8mqbkBHpUlgr8vZn8w+fY7zZjZ1gd3yce593c27yQ&#10;Dw+l32BZBTQdu8WhfWZ8+8lHzB0xiKMzx7Nj8Pe4LJqF1cL5dGfmclzH0JlboC2Pzuwc2jISSZdJ&#10;zB48kOE/DOTzDz/g+y+/4Mi6lURZ7CHaah9h1uakuHrhOPR7fGzsOOASwNhPP2PhiJ/YsXQmdps3&#10;YbNuA7sXzWPTgtnsW7iYHSKdDQtmsWDkMEZ/KhORAUbrc5XeHjImEUZqDFVhwRQo9JYGepEf4Eyu&#10;/V7Vx4PMmDKJcXPmsF/3OHj0ZPx/m0j+r3/Q8M1wGcqP9L7zDbEvv8fkdz4i5LV3iH75HUaMG8yA&#10;aZMY+d1nBP/+PjFLR5CxZCp23/7AN0O+5tlRP/PN1LFsFDWFBTlRGOdLTowvuTHe5ATZkhPihOlh&#10;UtUFTBz6JW++8yQLzBYwc+8M1m2YTajCc5SDA9GihQSVhSgHO2KdHYk0WonMDytoHyFA4TvMRsHe&#10;yopYkUWQCCRcoTRKQT/R209h299EFzHSFkOv47y9RRx+JPsH6GdfYqTfsb5+JAWE6P0gfd5X1OFH&#10;vH6fFBZFanQiKVEJJAdFkqvw2/J/BtJansaAKLlMmMwjWOYRqkIa4uVLpHeA3MfL9PyAIBGH4VrG&#10;yJgwEYi/cdDWFnK+I4SZm5vaxZJ0UOkBQWQohW2eN4miSCdSgh1IjQzm4okeTM8DkWEYI66qlMar&#10;cxKpzkqgWIWoPD+HYBd7vEU+fhZWBFpbm/bpLxcNEI14HpaJCMciVJmCDSMzSEjIGiLHNSpYiI0F&#10;AYf24G+xV/S0H5/9O/E7vJ9gi0ME6m89923HY+92XHZswn33Fg6uXMimGRMI0Ht1SvtVIT6k79tD&#10;8pLlpgf0Z4t8KlXQqlXgHFat5uE7/8fW+ZOJtd0nUzrCvjUzTW3v//nfnTynJPTEkw/z8ecf88XA&#10;z3nwyYe4+8G7lMjvY4D+7uP3XiVLqaa7Opv6MmP1ygxKo5RAdB1L3VQgDu0nZaMS0ewVhCxYRrJu&#10;fLm1GQsmfM79nz7Eqx8/xoPP3cPbXzzC0z+8yF3vPMidHz/BXa89yN3vPci/X7iHO+75r2kVXmMA&#10;wWHh/Pm0FHqSYmk2xrnrfqaqUKXY2lIVGEiPaK3d3596T0+KJI6Lf/2eb0Ua38pAvnztKX58/2W+&#10;e+9FJdTn+P79F/j0zaf56u0X+OrDN7nzwXt4/s23+Ojb7/j0h+/5fvgIBg4fxojxExg1cSq//j5O&#10;P0/hpxGjGf7neF6QyTz760I+yb/Ns7k3eDThKm+F9lPWeBX71OO85HeS56Iu8FLcJZ6Jv80TMbd4&#10;J/wce1N6lNhm8f03X/GbEu20n75l2Kcf8JmM6r233uDnbwcycdQoxo4cxejfRjNQye6dr7/glQ/e&#10;ZMa8lRRXHKe85gy9JzB1jJ+7eYuL1//i4jU4dflvLogOOvouUVl/jp4Tf3MVTM/lXr90pcrHVkLN&#10;9tEQG21aZuWsEvPJ3Gza0xJpSoghX9TmvW0D9jKacd9+z4Gla6hLTKEqPIzm0HBKlHDz9+6XOQfQ&#10;0dRHQ90xcnIbyUtspaTwvI7rCu21vZyqqTIt5d5c0Utmagdpid10tsNRG382LFlAnp8Djao7vSkp&#10;dCcnS9AjJXzJVEWEUxHsr4Rpzuo/xzB33J80pKZRZ7GRC3brqNyyGE9RhcP8cRS7u1CTkcHxulYu&#10;NHdwtaOFG8f62DFjMneorCz/bRhlXtaUeR6lLshL9KtyESpaNjqvRR553p40yUhOF+QSb3UEq1kT&#10;6CpuxD24ntnWucz2qmFJcCMOGcc4fgnWL1nLKy+8wLivP2Lb0G/Y98dveG1cSWmoPyfLy+iWcXRn&#10;5dIUG0dldBRNmUkyLzfWjfmR7996xfQUvAeeeIxPPnwHq7XLyfF0ItntEKnSlShXf/ZMHc8GnfNe&#10;HYfrjg247NyK2crVrFuxkhUixW2LlmCxYQfm6zdyeMM6tk+ayPhP3ubXpx5k27BheCxZRvimddqn&#10;Fx25qbTnZ8gkYyn0sCfl8AZ2LpjCByP+YNC02Yyfv5CJi1fxxdBB/PjuGyz4+DMOTZxF6G9TSHvp&#10;LfKfehPLT7/hfZnUv5ZOYMDG+Qz9/TOiR35C3NJxJG5cxi/jhvDwmF/59/gR/CJ9We8dTHiAD/mx&#10;2qLcKYgymqKcyQ5xMM2zq0iN5NCa6UyYOojJm6cwc+tENq2ZKzKzNJFGjL0NCc4OxLk4EqcgH3vU&#10;irAjBwk4sEdmYkm4/h9qb02koy1hVhZEO9kRpeAcpRAdJYOI9g8kQoYQ4eVFqLMz0SKMWBlJrH4X&#10;4e6hcOwuQwkhXtofLw9IDAkmPSGezORUldF00hX80sOjKUiIprk0nfaSNB13KgMijD4O3aQQTy8i&#10;/LQTOVCMnCbSN5BgJ0fC5HYRrm5EyESiXZXkRSDBR8yUyg7KAc0JtXMgXs6WFxxGqpLt3hWzcNw1&#10;D4vt8wh0Psrx1lp6WypNBmL0gVTlastOoDJTGJuXSll+JuHujoRLVEMMAtHFCpfLBgvHQu3sCBPt&#10;hOti+BvGIUoIkGkE6f8BSu0hei/YzppACzMZiJleD5n+PtDWAi+LgzIbayUXa/1saTJDp0MH2Lly&#10;CftXLmX7vOnE2x4hw9ac1D07SF2ymuiZCwnfspFMkUGhyODXTz/l7v/8G6sdK0nxtcDNajc/fPs5&#10;n3/xCV9I4D4b+AWff/cNv474jaG//WZab+qtD9/jvffe4ZFnnuDfEveJI4fSUqILrkLSUJpGTXYS&#10;iTK/XJ1Dc0IE9b4+FAtLy0UEOXaWhKxdxgYJwKNfPa3tMe578Q7u+vpx7hnyFnf+8AJ3ffwkD7zw&#10;APe8fS//fv4e/v3ffzHgPm13/ZsRQua+WCGmp7dprakWpckyLw+K/HyoiY2hwtudSntnatz9yXRy&#10;Zugn7/PiI3fxzrMPa3uU9194gjeefIC3n7ifj558kDeeeZC3n3uUt15+li9//YkJCxYzREbx5Y8/&#10;m16HTJjM6CmzGTZuAh98/S1fDRrGd0NG8v3QEbz3xTdMWrSLXXknGO1RxQLvRiJLT9PW8xedvTco&#10;bTyPd3wH2/1q2eZaxTbHMpy8KthnHcXHH7/P/GFDyfR2NS24l6Gy4b5lC/sXzOHA/Bm4b1zNtsnj&#10;mPXrd3zz8Ue65h/wqir6kOF/cuLcX1wWxZy7fIuzl29z9tJfnLp0m9NGP8SFvzh94RYtfdfoOWe8&#10;dwt9lMCgGLbKDBKsDtAQ6E5XXBg9EpfetAS6UxPpTEuiNT6CZqN/zJi343JUFDuT1bPmUKaKVqb6&#10;Uamk12X0baiSNoYm0VLRR1vHFU6d/9vUNHf8HLT136ar/SI9dR10N/RRUXVBlHSdpjYdoz7jdNSV&#10;oyLkCj+Jv58zdYGuNAV70xgmcQ8P1BZCna8rhQ7mBG1dwbIJ42nKyabT24ayxcMpM99JdoLqWUKs&#10;SKiW852dXGlr53xTM8fr6+gtLcF82T+jqEarrGbb7CVfgaXCw5n64ADqI4Ko1zlmiIbTbG2IPqjf&#10;hYXQHhNF2L7N9Hb00dIFifGdBARXk5zSTkf/Depq+/jxy2955rHHmDPoG5zmT1QdsqYhPpoct6Oi&#10;7KO06prmuNqSdvQQZaKeqrAwqiP8ObpsKj+88SzPPHI/Tz73HO999jnzdF6pOs/avHB6Opo5uH4P&#10;n95/L2uHDMRy0TTcN6zCYuUKti1fyrpFy0QgCzm8eh2bVq5l36rlWKxeifnKxSz9+SsGPfUAWwb/&#10;yuj3PuDzp57AfuFsUsy2knRwHfF7VxC6djJuEuqJf45j6JixDFX4+X3KTIaMHc9nP3/PlEnj+eCL&#10;L5ixZSvLtu5j/4+/kfPC62z/8ReeGzGUAeun8J8dSxg+9EPCfv+UpMVjid2+llcXTGKAzO4Offcf&#10;0tDtXqGEBPtSFO9PbpjKUJQoJNyN7FAHqrNjqUgKk/6tY87C4YxZMIyF26ewcdMyokQdRkiOVB0w&#10;ugviFNiDzPYTsn8HoQrHxnDoCMsDhBhmcviAqe8j8OA+mc4hhW5bEn18SAwKVpiPJiEsnJgAf6KN&#10;9xQkEwMCSA4xmqz0c6B+Do0wfa4wPZV8BZaizExyZBwFotP85ETifX3JjwsXeWSaDMRYWmWA0fwU&#10;LWQxzCMyIJRI/1ASQmO1o3DCPHwJFYmEuXnKTJwl2EflbodkHAeJECGEigSMWaRhjq5kyUDidaBO&#10;OxYLsxdgvmMpsYEuNJYIX9sbqBJ11GbHm16rZB616SGUFWRRkZ8ogzCow14EccREICEO9ibjCpQ5&#10;BGl/IdaHCbK1FoHIZOS+wbqgIaKTMBXyQKWjIMuDopSDutCiFusjuJjtxVvH56Pj9RXqeVrKUPT3&#10;zkr81nu3YLNRYrR6gWnBv6h9Byn2ciRLyFdkbUemoyhozx6s587iwTsGSESfwufgRl1sWzatW8aw&#10;30YxZtQYpv75J/OFu/Omz2TzihVsXLaMlfPmMUUFcfSQQXwmUbvrvodMlSJWQtBdZUwSqtLNCyZk&#10;z04i92wmQ8fbEBZIjQSi2EeEt2YRB36fjPvho6zcvYv7Br3FI68qmX3xBP/77U3+O+hlHnjzEe5+&#10;7QHu1XbHY/8zLST58DOP8tL7r/LLL9/hvH0HXpu3snvuPBzWbiFk0y6idx+gUPewUpia7+RKue6t&#10;95oNOO21Zeyokbz9yJ18/uKTfPT8w3z64qN89sLDfPmSXrV98fj9fCFxHj19OmN1ztPH/26aRLh6&#10;xWrGTZrK9MkzWTl7HrtXrmTphD8Z+/03DFSivFcV/pCVI9ev/k1L01VOnIWzIoK+87cRAHDiIpw0&#10;mo9qz5mamwpLTnBBv9u7z4bn7v4vYbu30ZsRR1d+Gj0FOaYF/FpS4ynycSb5yE4J1CF8Ny5kzMdv&#10;8+qb7/CaTHv48HGcPC/auK7vP3tL29+c0n5PSMRPXpCZXDFeb9F/7papU/u00cwkA/H1CWXXvAXE&#10;m++gxteeej83GoJ8aIoKoiHKWCcpUMbhRZW3C9USw3xblY/VS1g7bQ4lEQmUKHQl7d6Pr0QsbrcE&#10;0i2cvpZTnNaX95/+m2On/pKByLCM/eu4jh2/SkfPNZnp33Qd+5vjxjGKkHy8lLZVrmsDvKnw9RYZ&#10;eOo4vKg2/q/9G/+v8XGjUPUl/vAWLJcuMnWSdxaW0J6ZzJnqKq72HONK/ymutXdxprmJ49UKcKVF&#10;tOTlkq0EHLpvF8/eexdfvPmSDOQQ+TKLFIWudNWTUm83WmUi5Qoa+3S/nTZupFMi0p0RT7GOob2j&#10;X9dOJKf716/7Z5iiQXYZ2VV8LgJ/6rGHWDDkF8q9bJX0/fA+YIbnzu2mpqLWrCSK/aQlqqtH168i&#10;xcmJ5pQ4onUvh8pAPnz2CT54/zW+/vZbhvz8K2lhXpxvL+G0MHLxxOn88OrzLP/xY3YM+Y7D48ey&#10;bcpElo7/gxVTJuO0fg3BqlMrp05lw7zZ7BVlmS2eyfY/hzJW4chs8p8kO9rw8oP3MfbLz7Gd9DsO&#10;v36Gw+/f4bd6BjPGDuWNt981rYP2/sCvGD5WdXjSn8ybP5NdGzYxVmV82tpNzFqzhpkr1nJg+Gji&#10;fxmC5ezpvLtyGv9ZMZ0xIwYSPvJDglZNJODIPvatnc+GtbNYv24eOzctxG3TSuL9HCmMDzaNwMqP&#10;8acg1o9cvRpPaa1KkZB7mjFj+SiGT/+ZWfNGKegukCYexG/vJpWLI8S4epFoBOhDOwndu43A/VuJ&#10;sNpPnOpCuIs10W62JHg5S+jtiHG2NNFKkrsDkXYKHEeloVZmOrbd+BzejfW6xZgtmcKeRZNx2bwI&#10;903z2D9/rOnRtQ5bl+CxcynuenXZOBenhaPx2TQNt+2LRS7mdNaKJMsyRCDpDIj19iFCW5QQJ1oU&#10;Em5lRYLSfbSEOkqiEym6CFfCinS2J8LZ1kQDBi1EushQHJyJ0muEPpduOJqvF1arprJ84mAs9qwl&#10;0seechWc/rZ6KrLiqcmKo9p4Jkh2HLVpgZTlpIlIoknytNcFcCNEZhSg/ZuasSSuXgd24a2L5Gu2&#10;k2DLQwQaHW0ylXA7fcZoolJl81Xh9zi4Vz8fxvvQPvytD+FutgcPEZKPKoWfjQ0+SvjORw7jeugQ&#10;bnJoexU2j4O2RBnD4NYswV1pJvDAXsJ2buGwCs76n75j/sCPueeOfzP65+9Idj9CarAjEyZM4KNP&#10;PmXC8KHYbl6ni70Ub9FLmocrkZYin93bVelWse73UfwhIX3/84956PlnMN++ka7KPC6eu4bNYVsC&#10;t21TirUhaMNyglcsJmLdCvyXzyNk+Wwcls5l/Zg/SQlOZ+r+bfznpX/zwJdPceeIN/nfL6/wwBuP&#10;cO+rD3H3M/fyxCtPM1DHOuqPsQwe8SvvSEzfev1lvhMdDRzyMyOnTmbYmPEM+elXjiiVpYl8KtwD&#10;KLRzZOuoicLUEjLTKxn+9Zd8a/SBfPgqwz5+g5Gfv83Iz95ixCevMeyd5xn61cd8qoo98PNPhM6H&#10;aY4OpTwsVNdgAyFmB0iVkTdFhlCt1JhyeAcuy2fy8qP34R0UjzSTUxLrfhFAjwyi68wtuiSmnae1&#10;Hb/NqTNIYKHr1G3O34DDVk58+Mzj5Crl1wdLNMOVjI3nmMcE0xAdSF2wOxVeNhR7yPBdLdkw+hfe&#10;e/sdXvr4E2YvWstZGdZpw5zOa79K9ae039MXDdqA3lO36D1tEIn2Kfo4Llq5ruOzsXZgk8Qgz8mK&#10;tshAukQbbaLDnsw42hOj6EmKojNBRBerTcdT4azyt20Ni6dMJcXRXUJsQ3VYsI4zht70amoLO2nv&#10;vqr9G+Zwm96TOvf+v+novUVb51Vau67S2f8XPSd1PDqm46dvcuHkZeICosjxcKfUX8nUw4lEs10k&#10;q+xXejtT6WVHmuVu4m0Oi8hsTI/h9RMtF4ZHUJ6mylxVy9n2Ni50dHCqsYP+qho6i/Jp0O/KI8JI&#10;d7fHS0JmPvtPvnn+Wf784mNKZUSpFgcI3bUDv82byVL9M9aH6szIpjU6lmOZWZyvqaErLZHiwHDa&#10;u86bTKNXW4/Oq/3YTU7rWqakl/H2Ox8wa+gQrGdPoyLSeCpnguqEnQTOjt6CIs40NNKbXURugITS&#10;2Z0WHdeJsgISRE0z3nuJDYO+ZsTXn/Dpl5/xrepeYXoA3D5DTW07A995hwkqk0vfe5nZrz7B9p8+&#10;Z8p7rzL+ndeY+um7+G9YQamXA6sHfc+8nwey748hLPz8XQ6MG8p4EcjqX79X2Qlh/pCf+Pn9t9k6&#10;bjiec0YRs30JK//8nbvvuZv//e9fjBn2vWhnNd67D+K8xxBaaYj5EebOn8OoGTMYMe53/pgznymT&#10;JxM2SMT35zTSFq9n+959zJk0mMBRX2G/diGbFSaDJM4JopGsZVNI1c+JM38n182C4vgAsqLcyInx&#10;oTDOj4KEEOqLMmnITSTYeSdrZvzCnjlj2btYgr1mGW5bZI4ykAC9emxbgf3G9bhuXauQuASfI5uw&#10;27cJ5327CVDIDTuwAEd9ZpPoa8XiuSK0qWyf+jObhn/OChHSmj8+Ze/soeybO4oj84Zjs+hX9s78&#10;DusVI/FcP46DE7/lwIxfObp2An7WG4lwP0SS12HyXTbguWUa/marKU0KpLUym8aydJGIDCTJ25tk&#10;4UuM0ofbjmUcnfUTLvN+xGnBUKznD8dl5R84Lh6B26pxcqQF2G5dhc3WNThuXYmtxNJ5z1ZC3ZXg&#10;VbEihaiLx/zAHz9/RoAc0dfuEK1leaYnAJoMRARiGEhtTjx1GWGmkVnV2eEyhx0cVSF2l2l4GsPO&#10;nBwIcXGQGcg1hbwRjpaiDUv8jMdeyryiDCNzsCTCyVYmZoPHkQN4y6m95Pxe5vtxP7QXeyVYd1GJ&#10;u7DOQ8jndmAfrkJy670HSUtJJSsxhzglsPjDm7BfMIFNP33Jms8/Zd1nn7B/2DccGPoFs3/4DntL&#10;F/Kykgn1tmPMyBF88t7bOEs8slyE46KalgSZYnQE+V7CUqejJB4W/axZgfOG1aKT8aZkPGvaLI73&#10;9XFJYpVfUkuSrT05EqFMVZ6QRTPxnTGekJVzidu1hkSrbbisWUdRchWZNR288P0n/Ou9R7lz8Ovc&#10;+dNL3P3Wg9z58r089NzD/DpquGkl4SkzZvPNDz/y/lef897nqoA/DWLM1JmMmjSTyQtX8tWQ33jj&#10;rXfYOHcuqTKRoJULCTxqR2vvJVNKLqlqYef6dcweO5qRA79k8Dtv8Oen7/PHVx/w2zcyE+N1+K8i&#10;rSVUSNyaQr1pigigJtCTukB3miP8qQ/xosLTRul8H5lHtjLxh4F4eSfReeJvk0geU8pu678po9D/&#10;JUBdEtUuQ1Rbr9HYeI2m/tv0S4zsnUP49KWXyHGz0/e70BDsSbO+u16UVhduDL/1M3WC1knMjVV8&#10;vTbMZ5jE8OnnXsPMzN7UfNV3+p90bKT+UzKtM5cl5Odu6jhumt47eUn7unCTUyIRY66Il9L+zlkz&#10;ZB4htCWG05EUSY7KXequjdR62lHoILrduIRMW9GByKQu0I00hRbrtcsoDY8mxdaLPEt7YtfvEVUG&#10;0d153mRSJ2VQJ7T/fplkz/G/6ZSBdPXqOI7LOGQefWf+EpHdojI+h4KNW6lSPawVxReoXPusWyMK&#10;nk7QlrU0h/qTbbUH+zmT8Nu1iehDu0lXSEqys6QkNobK1AzTpN7emkr6RSFtBQVUxceQFuxBnJ1C&#10;177teCoBu6qsHF61RmL8OcPfeJ0SF3viVH8PKMX7bNpCZUAAHVkFXGvp5mJNLSdLizmXW0hHZCQ1&#10;SVky/BscO2cEARmwqK7HCAHHbhMQlMTLL7/OofmziVG5L/B14VxNNRcra2RkFZypq+P2sT4u1tVz&#10;sqaOq43tXK9vlbFkEr1zNbtVxgOm/WZa6ue5N95g4Fdvk5ceRUNBJUFH3PnoqUeY9OU7TH/5Uaa/&#10;/gRmw79l5GP3MOLhe5j0wuNES4/qIv04PPRHhjxyN7uGfsXcV55g7tvPMfLhOySeP9Cansi6caO5&#10;/98DmPHrd5T42OCyaZlC4h3c+Z9/cXD5XNqTwjhbmM3pkiI6szNojoulLTbWtDTQTypjL6tefPXz&#10;EL5XQFw0cjjVa3ZSseUwVVY+uEz5Ha8J33NIdf7brz/Gasko4heNI2bnEhL2LiVh+XgyfawpSQoR&#10;fXiRE+lJYawX+bH+VOf+86gLY4Ve63kjWTnsC5ZO/lV10uhEF104HcHV8gCblkxmusxx3bSfZBRz&#10;iVawiIuIJCYymOijCtrbxxHndggnSwuOmO/C134ni3/7mnmDPiZg/wLirBYRbLGSnUsm8NP7L+C4&#10;YSJpTutJsF9HjucODi36g69efQqrzfPIlbnlpkTQUJhFlL7n3WceZZIM1s18Nz0NRTRXpCu0ZDAg&#10;zjeIOOFO+O5ZpFvOJsNpKVnOq0mxXEia1QKybJeSbL4Ql/WTRQQbSJBohLg74bB3M+unjGbeiG8Y&#10;NvA93n3uCV5Vchw+8B1G/fApgW5HifJx5Fx3Ex11ZSYDMYzDdLH0Wp8rCtF7jfnh2KyZIhQdy+5t&#10;6zDbvQV/L1fCgv1JTYglzHiM5sGdrBNOzpv4J9P//IMtq5Zid2A7ZptX4yUTiDSm3Qd6E+JmT5CM&#10;J8jNmSAPF/3fgUBnG/xFLMYCcaF+gbS0dtKhRHyo5DRHrVxIkGgHrhKuTx2J7bhBOEz+EfupP7Fh&#10;5lx+tMhgQtI5CvsgM62E7wd+w9zRg6gJ96MjOYWe9Ex6c3JozkinKSWJVplJncStRlutKr3NikV8&#10;8vpbDBk1gRNXbnPhhsTk9N+UpuRRacy+9XIh/ZAIZv9mkmQmqQ4WpCtdVqTmc0wC1KdknlHeyELh&#10;6jODvmTAuzKSNx7gf6/cw6fffMb8pSuYt2wti1dtZOrsBcxbsYo/ZFazl65h0dptzFq6jokzZvHb&#10;xIm8/OGnvPbCS+wT3idZu9LefpHTSvzHdS0UzrmtzWj+Ka9qxkEEOOLbz/nijRf54UMRzVvPsnnR&#10;XJJ1TWtD/ZS0A03NO/UBHlT5OlGu+1wsoirVPS+SMeYcNePoqhVEBOfR0iej6P2L6vrLVDdfkuj8&#10;TZ+Secfxv2QgUJbRTENOL821Z+ltu4GThbdS4nsU+blS5m1L9L7NpOjaNAZ5UHj0IJESi0xhvPFk&#10;v7aIQIrcLZlt9Eu9+KIQ308EIrE+87eE7hYnLtzinP5/Rq5yUnhz1iAhownpnITw0l+mJq2utn7S&#10;XV3x276B7qgQmYUVTovmsHfcSILWLqVWlTTHcg9Oc8azc+xIHBfOodjhCNlOjsTs30hpaCJZ6S2k&#10;+GQQ75tDUX4/x05oPzKGfpnVCRmZQT9GUjf2f/qCknvPVbp1/sfO3KRbRlISl0fhxmVkbl5OW0wM&#10;TenJIgY34kXjtdFRErRiakJ8STq0H6tFCwnetYV8HafxXPJiL2cK/fypTEigKi6KkuBAclyd9dmD&#10;BG1fi+vcyRye8Afrx45gw5RZbFi+AfuZszn4649EbFpFk+pNW5RoS+W5IyGeY1lZnC0upSk+UVQV&#10;pmAgAvR1oywpU2anMinT69a1NZqyjJnzxjl5eYXzwnPPMvO3QeTL1LJtLDidk8flhnqOVZRSGRJK&#10;rTEAICSEE0WlXKmo4VRuPhUqSzE7VhG3ZiHRCgLvPP8oDzz1JG+8+TIuDt5kxVRgvn4HHz32MDO+&#10;+Zw5MpBtg7/mwOghzNBn/jSGU3/5Eenm+0TEgYQuncUPD93NeoXB5R+8zB9P3c2w+wawd85kTjTU&#10;4rVvj+mRzqumT+a0gu3gj9839QetmzaOnphAemPC6NK178hKE31lmM7hVJbOOzmGrRNHcvddd/C4&#10;ws0Pgwbz5acf4bxkBUlObhT4ROM5bx5HJg3n0KpFzJ30B56Lx5MqA0laNJGgWSOJnD2KDFFziUi2&#10;KMaPnAhPU2d6kYS6VppYJdqtSQ4m0n437hYb8DNbT7K3hQhuD9Z7NpGYlkJ4YDAeFptZM3UI+9bP&#10;ITXMhZTYYHKTY9m+fCFH9q0mPtSL1GBnMkIt2Ljgn7k/jzx8L25HVhGxbx5R5msZN3ig6f2v33td&#10;5rCFBJt1RFmsYsqY73jwiUf44YuP8D60hmjnHfhbbmXv/NG8/fxTPP3YI8yeMIb+lnJRiKi3OpsB&#10;UfuWC49m6svnkuawjlzv3eT7HSTbbQuF7pvI9zmAn80eXC32Y757BwlR0eRkZJAmd06PCiMzxBNf&#10;SzOevft/PPvIfcwbP5hFk0eSFh1IY0kmx9tq6Wys/L/l3P//BFJrzAXRRavNDiDZYZMOdCdHdq4i&#10;0HE/GfEhpMRFsmf7Vv5QKv7hh6/57JP3GfHbcEb88Qfjp09nzvy5TBj/BxOElfHxsTquUGIl2unJ&#10;SWRI2DOyc0hRhUhPSSAxLp6y0lr6rt4iQwV/WsV13i69yZfBHXgIs+N3LiNk3WL8V4zHYdF0Jm33&#10;5Gm/k9xhDEGNhc/SbuBce47PP/1KeDePvtRYaiOjyHe1p0SmVR8e9M9oLhtzUnUt8l0cqfCwI8f2&#10;ACM++YARIoC6xn7C3HPITmunW8mtvbGLZh1rrcitToZUGRlEWVg49fmVnFRaP3ldKb3/llIyXNbP&#10;xXUdzNi0gf89/SDPCvknTpvCvKWrWbB6M8s27GLpum2s3LSDeWs2sEA/z1u5ngnzF/LHjLkMHfsH&#10;r737Bo8++hAzxk2mo+0Ux0/fojCvkZryXsrKeygubqG1/Zyp/+CKUnxeQQ1zps/hE2OOxdP3s3nm&#10;FJ2jn6mpKl3UF7xtPYFC5aT92ySo5oRLAG1m/qnrN0thZBuBe3cSG15gMsKOzhvU1F6jXWbSp/Pp&#10;lYF0i0o6+m5RVXtapnWOqopTKpDniPFNY9K331Ms84/cuQ7budOI3L6eBlFPiYsFYZtXsfXPP/Hb&#10;sIYGmUx1uBdHdWzhSxR+dh2UQf9F/xUJ9TU4p+342RucvPCXSAQJ9w1T8j9xQSZz8RYnJX61+dUk&#10;L11JyoEttCWE0RQXQa6rC2l2DrSlpnC8rJTujBQaRT7ZIuOSQF0DlbVyLy9i5kzTuXvTIcqqar5B&#10;datoovkyfTKHU6Yms9v0nbytYxABydS6RWDNbddoaL5pGgHWe0b01XGDpqYrlNvbkrdmscw5zJT8&#10;/6qvNyXhi40N3Oju5nhhLv0F+abnufemJlCpc49bMY+0NUvxWLqQgJ3bZSzbsJs7hw3DhokAv2Hy&#10;Ky+zZfD3rJk8nk2LlmG5ZzcL5y9n1aw1BKxdi9/SGRSL5nsVfM7lZtMWH0WmxT6itmzQuTpTnxBD&#10;nt1hKuzMKYjPol2G3yN66jwhE9G965RRGn1bXl6RvPXqKzz1yP1EWpvTpnDUFBZCX2YWJytKKPf2&#10;Mq16W+LjwcniQrqTE3Q9/SnysDeRVab5Hn56+xXufehe7rz/Tu564G4OHLKnt/cqK9es4un//JuF&#10;I0ey/qu3cJ8zlV0jh7FShjLvozexnjaWPHtziny8KbTZxZ/vvcJqnfuar99lzutPMvGRu0Rf60wP&#10;zuquqGTL8pVEePrI8L1M69198c7bVIqqmxMC6UqLpzshmpaYfwYOdCUm0hIfTkOYq/axh2+ef1HH&#10;dw+fffcVn8pA3vn1K15bOIEvt61m+m+/4DvvT/zXziFU/3cf8yNOo74gQKHUd9wPuA37klTHQxQn&#10;hopAPMmN8qYoyksE6UudaW3AeKrSwskMdSDBZRdZ9psp9t7B1lnDWKHQ4OlqR6KhtUfWsnPjGrZu&#10;WU6Mixl5UR6kBDuxdOYEliqw7t+zQ5+zwk9EsmjedJ55+UXuueu/Cg/f47n2N6IPz2Ll/FE89/or&#10;vPX6C7hsn0rkwenEms9nx7KJTJ47ly+++5SfPn+ZI5uWYLNzBWFHd5GRGIG9lTnuKgudtQW0mNZG&#10;zGFA8K45RFhu4ciWlcwY+QupLgcp8D9KpusO8ly36mR2Y3tgK/YWh7E9YqYvOEpabBSJwqb4QBei&#10;7fZxaOMK04zV4R++guP2eWyZN560cH+ZRw3d9WXaYbFp5JUxubAmRxdL9FGdl0h5TiJ1edH4Gxdl&#10;pQhDAmS3fwdFuensWrua3wb9yo9DBvPNj9/y5XcDGTxmFKOmzuD36bOYPHsuS5Yu5ZOPPmTE8GF4&#10;SXB8tWWr0udlZ5Oeno6LsyNRcUm0dxynXanpQOsVhtRe5/saeKPiLwZkXWdw4ikiYnNoMGaghkYy&#10;PraVuzLhX9lwdxr8J+tv7sy8wcTMs8yftph4W3NqvF0J2rQGx6XzcJ0/VWnQkhJPW/zWzMV8znQc&#10;l60g4eBmqgPc2D1zGrsm/0G6nUgvtp24sFYqqvo5eUkCWtGA8XzwNiWI6rhE+lqPmSacVVV1Exae&#10;TUFxB2ckfMdPw3mJ3nkJ47I1u/jw44+ZOHWyjHQWs5atYs7qLcxcvJq5K9YwdfEqJs5byoTZc0zG&#10;8d3goQz6dRCvvvYCd9xzLz8PHkN9/TEK8ztIT22npPgMhUWnyMnpoaLsNMeP3+aYRNZIzBe0v9Cg&#10;GMYOHc666WNNKwe3hAYpbOzCasF8fGQgmRYHqRQxxu3dgtmC6dguXkSCDMRoT28sbOKExKZa4trQ&#10;ZfQB/CVBvU6nRKdTSbZLgtrZ/zcNLbeoa75GfesNKptk1lt2U+hkTpgCi/u6dVR6uCoxltOXmyPh&#10;dqLU04nulGTajMQdaDQf7SdlwxLKguJoar9B13Gjz+EWDU0Xda1P0t59g9qGizS2X6Fbx3PszC2J&#10;+k2R0S26Tt8kVxUjRefSHBvKlapSLldXS8QrOFZYwM22Nk5XltEiEzlbXs2V8gol0nhKJYgxixdw&#10;oqqB1u7rtLTovHqgXuZQVnmWnp6/aO8SYeg4jD6eXh1Tc/tfNLbcprXjn/2fVhno7NPnuqEls5SO&#10;EH/alfj7UxNp8nWhzM2R1rhoGmWebTKtCk9HTmTEiRSiJcgikA1Lsf19OD++9irfffap6u9wtsye&#10;x0JR+oIZU1g/bCDBMsaclHTCPQKxd3Bk27b97NntRkhAKsnWNqQe2EmZkx21xhBkR2tSrM3IPSzT&#10;sLZTONhL4v7tZB49SmVxm+hR963vJq3aqjKaqJfhV9Re5sABGz55+y3uuf9u3nj1JcxXLaPc01f0&#10;ItO1OkDz1l2cPGRL6+7DJG5cp3BqSa0M0NiX1eZdStMbued/A3jwyScYcMe/eOiRB3DzCDGNkIvw&#10;jmLyr2NxM3fAfNhP+K+aT9BGUfdPPzD2o/fwXrnA9BCt6L2bODxtJINeeJptwwfjNn8cGwe+z9iH&#10;/kWwpQ1nlcr6GuvYu2o1q2Wyv3//HcZS83ZbN1Aruku3txCZH5CZuIsCI2iNDaNFtNBkzFD3cqDc&#10;0YzVw37mrrvv5eV3XuWLr7/go5+/46GZoxkwbxRDhnxJjMggcdFYMjbK2FfOIm3VbFJXihSWTydh&#10;0XhyRCCFyaEUxfuSH+0r8fcW2QXTXCB6TA+jJiuG0oQAUc1uMly3kOq6GReLnWzbuh1b892khtrh&#10;eXg1vir/VlaHCXY8SGmEE6lOmwlysWS/uSUHD+0h0GUHLruXckjBa7GC1QevPInF8vG4bBirbRxW&#10;G+cw8PN3+Ojt5ziw8k8OLR2B9ao/OaxwvGzBTH4fO5hfvn2fDSvmEKT7lKSylx4fg50xHeLIVgW9&#10;DForMk1Lug8wmogclRqOWsogLMxIigigqqSQ3IhAkhw2EOG4FysdmKXVUbw9vElLTCUzJY0kEUik&#10;rwOee5bxxSsP8tWbz2C29Hf8zRbhtn+N8MqbvpYKeupL6aw2DOSfYbymzWi+Mg3nTaIhPxk/OzNW&#10;LlvCxu3bSU1OI8w/iAXzZjJz9kzTQ5EGjx7DiPHj+XPGbIb9MYkhY8Yxcuw4fheNDNSNvOvu/7Bs&#10;0RxiVfkyjfV/REgBwvqomDh6FUMvXcUkHvvSjjGv6ApTq2/xdeXffFZylc+zz7EgupXqwm4isnuZ&#10;FNnHoLhTfJ10mc8SzjEs9TSb9f9I+ygi16xV4XdSxQgkeO9utk+ZhpeMrjI0hIbEOKVWc2xXrSLa&#10;wp6aEG9q/H0I37adoIUzSV23n9bGK9TU3yYrv4eyiuOc6L9Be0k1zSKm4139tHVfJja2lsjwGpKT&#10;ZDYJ9VTVn6D75DU6uq/SLgGqaTjPn+Mm8c3XX/LF55/zx/iJjJ06i9/03m9/TmDQqDF8P3QYPyul&#10;GU8efPPNN/jk3dd5+XlVzv/8h0efeBpnJyXtritcVAI/o6R8RmZhdPie1v8N8+gzEqaMpOfkPx3R&#10;dd5hlCrllQX60p+RRqa3O3tmziZkzy5akxLpFe2VBPhwdMVy3Favl/A5UevqQOPB7XSHR9JV30PP&#10;qSumPo6m4gZOVrdzsu86XUrn7dpXu4S8U8nWGCLaoZRbEJVMXZgvV8vL6c/Ooqswg2tdPVxpbOVk&#10;fg5XlMLPFxbTFRtNqb+XaRRdjacLdek1MorrumZXRFVnKSjol1gr4cuY2iTmxrkck3H1n5eJGEN6&#10;Zc6nVDbaCkqp9PZVqvfmVEYC54rzOJVfSG+ckr6bJ8Xurkrn0ZzOzeVUqgRcdaTU01jePIxTp6/S&#10;1ClT6NI59MoIOnR/c7poaLiie/a33hd1tF+l69ht2jplIm26tjKVEwo0xjXvOnZLBnKbjoYztCTn&#10;UB8RS5XE3FgEsEe0XyTxS9i8kozDu3SM9hSa71WAcaTA7gg1Lg6EWFmzYd1GFilZr1u7BX+PYAIc&#10;XTm8bBnZu+dRH2CnCt9Ko8pY8lE3HKw9cfaMISWvDScrN35//33T3KdsiXmmzCR87QqC58wjee16&#10;Sowmy4RI4hxdqKzoo/f8bZMBN8uQi0t6qS4+QWV2F6sXLOODt1/n8ace/2dS63tvkewbIvLwpEBC&#10;V7VRorNqK+0yr0o7a3LdbCX6Rwkxt6CspI0Vyzby3/8O4IFHHjEtznjXXXdhZe9N/8kbLJoyHat9&#10;MpzsDtzmLidy32bK/TwIPrgb543rSXc8SklUiIjJGt/1K9g7bzahuzeTZbYRm0HfMu6pR/B296VG&#10;has0J4eZqhtTRw3njYce5OO3XqVEhhG2bSMeul4+q5eQYraTOj93qnwcSDPfSeLBnSTb7afE/TDm&#10;s8by2MOP8ehTj/LpwM/46bdhvPLr99z98zf8PugLQucMJ27hGDLWziJh+QzS1y8gTwk+e/1C0tfM&#10;pMDHnuLUcIoT/CmM8ROJ+FKSKIPKjKQ6Q1tmGBWp+l2oDYn2G/HZuwRv2/14eznj4GCFp+0Bjmxe&#10;wtaV8zHbswFrs80c2rYA2+3LMN+3Bht7a7bs2MiwQR+xdMYw1i+ayKihXzLs1695/YXH+eTN55j5&#10;x6+MG/4LTz72qKkZ64G772DUyO8YLgOcMm44rz3/KHMnDWPoT5/wy88D2W+2F2dXZ+KiwnE8sg/r&#10;fetoq80yEUh7RToDQo4eNE3kCwsMFFWEESLMSgjyJlFpM8puGwFHd+Npf5QgVbBgv0BiwiKJj4gg&#10;OSqClMgAbDYu4OuX7mHqT29jtW4CcS6bSPW3UPpMFH0UyPXL6agqMj190LSIosyjxlhQ0WjCyoqm&#10;LiucMFdLbFWIfXy9yU1OYcuy5Qz97VclaOP55L/z2aAhjJ+7QAYyh2Fj/uSz77/nw4Ff8MFnHwsl&#10;P+DJh+/h+88/IVWCkpWSYGpiCwoIVQI8bRoe2XriBq3t18gtvURk+jkcAyo47FaAY2AzTr61xOf2&#10;U9Hyt1LkNfLyjhMW2YqjYzGBYY1klJymseEvyoOiiZg7kTIllb60VPoKilXh02mPTeZ4UZVQvZH2&#10;tCz68wo5WVIl9I2iyt2NjN07CZ0xkSqXAKVxCU2PEnfHX9TXXqGk4hytzafpbe2jqfkUqZndVNUq&#10;4bWjdIyEFcpqT+q4W/X+GWpqrtHdBytXbeDRB+/lteee4MvPPuS9Tz7m9Y8+4LX33+WNN1/h/Q9e&#10;56XXn+dTJbSHH7iPV/W55x+731RgBtzxX7x8Yrl9y2iXv805Y66ExOzstduiAZlU9y16RQXHT/7N&#10;MaOTtOccefOXkDvxd6qE0adK87nS0MiJgjL6coo5U1nHlZo6Wo1Jaxn5nM7RPU9LJkOUEjHmNwlt&#10;BA0y8s7MDM60ibCq21RBA2nPU+I+dUvm+Dfdp/+i9/QtmiXEPWckwuVNMgYfTuSmcjotngaVxxp3&#10;F4qcbKj0caNRifFYUggtEd6UqMwUKu22pxVQXd5HdeM1KqovUFRyStfsos7npkz3Mi2dIo7jN2Ue&#10;tzl+0ei8NvZlNGldp/+MhL22g9KwMBr1/a0izO6EGNpEHVURSv7BIoPESFpFAhXWe6l2saHAT8bY&#10;fMzURNfaYRiFDEQE0i4TzC/sp6b2Ak0tN6iuvyTCumK6rgaBGCOyjp25rWMxfr4lk/6LNpFZZ8dV&#10;6mrPK9nXUCPiyrXYh/OiRSRu3ynxWYv/wnn4rF1Ottl2ym32UWA0k4Yn0lDTi42tC4cPHGbZyq3s&#10;PWDJuk2bJBJDiTmyRdc5nYa6dupT4kzt9bYKDyFhBeQWHMM3IIP7/nc3U37+lnRRRq6VrWjDWvTn&#10;SKGzMw2REVQE+BN2xFrn00+/yopxvE0d16luuEalzsvD0ovvXnuTD955g4cff5QHH3mIEb+NxN7K&#10;iwQ7F2oCgylSuMgW3RSKqiqkMflODkTs2oWXvTtZRS3MnDHfNJ/JMI7/DPg3//r3f9l/xB5HC1t+&#10;ePFplk1dSE3HFSKDMyWsDiLFMCp175vCw2hVmG0pLKQpPYWa8BCVNw+qwn0o9bLBcco4Vv0xgfiU&#10;AjJLm5k0fgoTfvqZ2b+P4sc3XmH2b4M5oXCS6+vFwSXLcdm+mbJglbUAd4qO7CV+yzqCdmwgbt9W&#10;Cmx247FqBi8+/riM7kFeffctRv4xjnHz5vLMz78yQok+fPkkkpf+QebamSQsm0bqhgUy8ZXkykQy&#10;ts4n18eOwpQwSkQZRXEBFMT5UZocTIM0sT4njrqcGBOJlEY7E2O7QXo6BVfdQx8vF2ycDOo4RHK4&#10;F15HzdiwagFrRd1r1s3HzVYkp3Jx2OIIU+fMYfWGhaRm+7Jgw2yGThrNWwM/ZMDDd7BwxSx2717H&#10;/AXT+eGnb3nmpWcYKHNp6SvE0/cgQ0d8zyRp1fsfv88LLz+Li48H6bq2QZEx+KjOhoSG4uF6lJYa&#10;GYjx/BLjkbYhxvIlSgp+jvY6MEsidLCBTkf1/30smTWRA3u2clQX08XqCI7CUTfRgqvFdtbOGsmo&#10;r99k1s8fs3DEp2yb+gtuO+YRYrOOvHA7OsvTZBzaSW2BcKfg/xZTlHFkx8o8Eqky9YEEU5/uzdFd&#10;S9m9fjGuNgdJCvHh14EfM3rIj4z5czzfDPqVUXqdvWSpbtifTJw4mSlTJ/L0C0/y5NNP8MIzT/Lh&#10;S8/x/KOPYH/UitysFAJV6JOTs03t3t2qrJ3aWvpVSZVujbH3GTnnyErrUXKUkKvCH5dodV1QClRK&#10;NNqm67v+pqRGCVmCZswjOK6U2lrZSObOzRTZHqEuyJ9juVmcLsylJzWDs6XVnJWgticmmzrXe7Oy&#10;qA/1I++oDWn791CiG9tY2qR9wIlTOialzpbOa6Ki6zS2XaS4XERSeJK6uhtUKj3Xt1w3CV5bz03T&#10;iKKuE0ZfwXlq6vRe121WrNjCvXf9l8fvu4MXnryP+x+8mzvuu4f/3HUnrz3xEB88/RB3KQk+dp/e&#10;1+sT993FSw/da+pA/M8dd2Fp58MVI3mXdHOs9ZKuzXXa+iS8MrTqOp13n0TOaLvvu0nvsb9EijkU&#10;KOVWO7vQnZHO9coKU1POSSX3C6WVSuu5tOt9I7VfFh0cT02h0d1blfAwHR1n6Om9TFNGga5TGeeb&#10;OmnNyqAnP4X2pmOiEEwd640dt6htvWqaH9LQeIpcPz+avZ0pk1iWu1pRYH3ENHu/JzGKUhlZsfk+&#10;6j3sKfDypi6znFpdw8SEWqplHqWij5JyCbjIo77pisjmBv1njdFg2mRURgd39xljSK82hYs2ifmZ&#10;64iKyylycKDa5ghx2zeQefAQ9bZOVIoCYjevI3TNPAr2bSTz8CGKUktNI606ZH5d3TKBrn+aolpF&#10;INW1l2lsvCoaukp983VT81VTmyiyR9RhNElq38f0d33G6DS9dpvK5t+iMKivPkuRV4BMysFkXFUK&#10;ay0hMWQftCVuz27yjVWEj5hTlVUlw72GwIzYqGwC3Xxwt3fF3MKGNes3Ym1uTYhfKL7eUbQUVJkW&#10;6zTWkXN0DyYytppclbfMkg6+/vAz7lW5eP3p57FcupYIGVGSrQzEW6Lv7Ej0wT1K+3upLO+g56zK&#10;o465tfc29W1/k5Vez/Chv/HVR+/z4etv8IgI4o1XXmbjwjUkxlYS5uBGsoM92dKXMjcXqgO9RTNW&#10;eG8W5ezeQmqqxCkqk6E//8R9D97HHSJk07Lw/70Li0MWzFC6H/jiY0wcPl514G/Kay+RGBgr4g+m&#10;PSXaNLGyOTlZRFtJS1IS1RFhtKTE0pIYQb7KTpDupZWjO5FROSrTlxg7cjTThw5hjshh0Osvs27c&#10;bxzPTuViuQJgUaWCYCnnjJ9LCmmODCHOxoKV0yfgsXqF6YFvgZvn8/Jjj/CgtObJF55l8JChjJw7&#10;l+9kPlN++Y6IeeNIWzqO3I1zSV41k7TNi8nZt5Y80UH6dtGIDKQkLULUIQOJl4HEy0BSQmgqMB51&#10;ES8TSaQmQwSa6ENu0CFC7TfJoPeSEJtEVFI6kdHhZCTpnno4iQrccRAheura2lvuIT48HP+AMCzs&#10;nHDVuSdk+fHb5il8NnUEj4k8Xh34HjNmT2GdzmXegrksW7GU4b+P5LthgwlL8MHSRpougjtkeUSf&#10;m8n7n3zIXhFiS+9xMvJLidf+U7OLiIuOorkik+bqDOl7FgM8jKW/fdxxtbXCw+EooXLjYp1kf1UK&#10;nuZrWDBtFLu2bcLZmIinzwR4OHBASDZNmPTn50+yfNj77Jk/gtDDKwi3WEes624a0oJoL0mhpSyV&#10;9uo8Jcr8fxZTNOhDLmv0g1RnJ8g8AqlL9SbUyw4nWzuCfXzYbbWPT995hSU6ueHDf2XhzOnsXL2K&#10;edOmsWbxYrYsX0aMhzNThg/m+Scf5yEJ5+svPM2Tuqn79+8mIMgLNyW4itrWf8arKzH1SoDbJVJG&#10;562RQBvaJRqqBEZ67Dl909Ss0acU3mF8VhXZaBtvVzrslrH0Xbhp6tBu61eCTC6i3D+QalWu1ohg&#10;KgM8qA0IJOXAAaLXrSJVuFettFUb6EuVjjHHxp4EpbqqmHRTR2r3WUM0VAllSieMoZ16r6n1iikh&#10;17Yaaf9v2mRqtc03qKq/SmXtVf3+b5nKNfJLTtKiBFuv1Ldnz1EeuPdeHvj3AJ66ewD33/H/X4Pr&#10;rQfuYvWv3/Hu44/9YxwiFWPM//KRv3KPKqfxmd37bDklMS0taKet7hxNFceoKe2jrOQEpRWnJbjX&#10;TW3zNc1XZSwSWRlZb2EFvQmxtClR9oYFm9rhu9LTid0jwlq7iBwLc47n5NAZG06bpxf17r40xcVQ&#10;GxlMXUi0qfP0YkMdp/R6vKiI/sJsGmRABoHUKcGX1uj8JU695/+mqPoiCb6h5B/eT575DoptDpO1&#10;Yw+Zm7YQvWqlkuFGKl3sdB9cyHb3ISumlKKKUxTl91Ip8iivPE959VUaW2/S0qH7a9x7E+0Y21+m&#10;IahdJwwzlgAfE5Ucv0F7v8pF6zkyXP0oND9I8qGdSuF2FBy2IG3XfnJUsRIPbCR13xbSHb0pbT6r&#10;8qQwcOoG3SJLoxmque2WDOsmtbpfjU3XaNDWqhBiGHJnr/ajMGCUxc6+G5yUiZ25ZFDeTQUKmYg2&#10;ozmruuo0eYEJFHm66/qFUOvtYeqPqPH1oCTQgaTDu0jziqC4+hKplWcprj9PYdUx0pJyqEhMormo&#10;msKsEqKMJblFSVFBEqZUYyHPIOIlgqFm5iRkN1Na2MWxhhMs/GOiyUCMPsxNf4zBbuZkDvw5hiOT&#10;x+O+cikxlvuJtz1IaW4VHb1GP47qhii4ofUac6evYNrkqXz47ru8+sorPP7ow3z45qsc2XOEMwoo&#10;mRGR+O/ZjP/OrYRu2Yrn0kW4LJlFwI4VJNpZ6Fqdwcsrlq9Fzq/JgO4wHlT173/x6FNPMWHQLwx5&#10;/im+eOFBRn/5Ndmlp8lQHYgLSqLIxZuWGOlIVIRpWaDUIwdJs7GiOiyQtvgIGkMDibG2Jjo8A3cZ&#10;TnJuLd5eYYz94Rvmjf6NOcN+5Vt994bfh9GVHMf5wiIFwAJOlRRxta2b81V1dGan05mVSW1EFHmq&#10;5zVxgTgtn8qLDz7AY08/w+NPP8XbH73NT8OG8tZX3zD5l68InPQdqUt+J3PdTBJXziB10yLy9q+n&#10;YP86sncupsDXnpKUcIpEIIXx/jIQX5OBNChMG+sEGgRSkxVOdYqMJcaFOC8r/I3pAqkyj9hEoiIj&#10;CfDyxEv6FhYWonMKINAvCD83Z1Li4vCQLjm6eWDv5MrOfdsYvnIa45fM5rchgxk15U9G/j6a+bPn&#10;sH3nNhYuX8Do8WP4ffx41m/byLot6zETadoYf6vQu2bDWjZu20FqRj55+WXk5hSQXVBBtkF8JRk0&#10;mygkmwGBMowYOXeAjydRwYGkxcbQkhcpFw4n2XM3a+ZPZO2qNfgHBhIYFEioxHHqmEFM+uENdk3/&#10;FouFQ3Bc8wdB++YLuzZSnuBFa34sHcXJpiV/O2qKaKksMc1Ar86J1muMLlSsLlQktRmRVKaHEB8R&#10;RGh4EomJqZhJLN567gn2zpvO8J++xnbXFiKcbFg3bTJRNjbsW7mELJmY57Z1jPnuS7776APuU9J+&#10;7LHH2Lp7B1HxcaSkZiklnaHrjJJt22V6jPZ8Y2inafTP30qCqvQSro5jMpSzt03mYYxpN+ijvccQ&#10;A6Mf4G/9jVL4ZYnOqeuUVkvka87SVNxMeYAqsOMRMqz3UeblRYmDC0UW1np1IN/Bhjzr/RRamZF+&#10;xFFu3cEp0c1JiZbRedsjA2nvv/nPpDJVyHaZRo+RPNtv0mQ0bYkwmmUm5Q3XqRAF1TVDecUFyirP&#10;KMX+LbO5jrdfHC89+xy/f/kRCwd/y+gP32TCR6+y/OcvMZswnMAlM9j620/MGfQ1DkvnkG55kFTr&#10;wzz30AO8K9O1O2hHn+iiTeJZKQGqrjxHWVEvVRX9lJYdp6TylOjoxj8C3CXB0HHlRmeSaWlJoxJP&#10;pZJZweHdpuXp60NCqBEtlHg6U+zhSLkEP3vdenL906iv6aemsIacoBDaUxNMj7/tLSszrUR7Ki+b&#10;FhXKpsYrFFSIFEQgJy7qfnXKQGouUZhTTopCS5W9yHf8BIIWryZrlxkp2/eRIbKp8nGiwMWZLCXv&#10;1KQWAhK6iU9oIDehkeqaCzLf66ZrawyjNZqo+nXfe3TPOyXYxkx0Q8iNEUVGx367knxrh0RfBFFe&#10;2EOSpRVFzkepUUhoiQ2lMTyA8kBX8u2siLOwFSXIcEWrpSpbVe2X6DT6jUSWdbpe1Y3Xqa2VedTf&#10;lEDKmLpV5vRZY7SSsRkJvl/l4NRF0a1oyyh/xlyKpmaZiMpDuH8cUVYO5Lr6ihqiTStGt8VH0hAT&#10;RraDLTE79xITW0RhoyjnGBy7jOl5I03NJylLyKIpr5Ry0V5yQCgRHjLXiFh6JIbFgW6EbltFnq2F&#10;6mcBDQlpNKYU4eceJWoJ4MCOg6bnsnsvm4zlhKFYTBmrxK3krHud4XKUFGMNtZrTpjJo9PUkJ1cy&#10;a/5yBv08mLFjpvCsEvlzjzzGm889hr1bAHXVfcToeBPt9hGyZxOeC+fgunAagTvXkmi9l2R9Z1ps&#10;JuFh6fz87WC+/PKfoaXG43FffPklRqhMf37/HXwicv7xlZeISqkhtewknr4ZxBx1NgW58pBgCu2O&#10;UiizKHYTKYZKkAM8yVe5OLplGz7Bydi5hxIcn8vOnYeZ+uvPLB0/mnm/DuLLJx9l7ehfaAryNS3n&#10;3p0UTYWXm4wpmh7RTLvR51WQzwVRSX9hFs0ykBU/f8GnCqpPPPMMT7zwPI89+TDv6ji/Gj6IVfPG&#10;EjT2C1IWjyJn8yKSV04lxej32L6S3B2Lyd28kEI/W4pTpB3JoZQkBVEU50Npoj+NBYkykXgaciNF&#10;IQpcaQFUJLiREuJGosgxKTGOoJAwPD28CFT9iwoLIjDQH08vH1GHP/Gx0SQp3AWKzKydHLG2t8NO&#10;OrTfYj9WloeYM30iQ4f+wMoV87A9sg9vVxvMdq9jwh9D+H3McKwtDhDs6UK0wrCzkz3mVgc4ZLaT&#10;TRvX4O6mY4iOJSMxHk9XB0JVz1vLU2g1dL0qlwEZGUqRUVEkaEtLSCQ7PYfKnCT6Cv2IdTfDSwXH&#10;UYnSTYkyKiKO4IAgXJUe1s7SjlePwWXTOHy2T8N75xzygy2oyxRG6oJ0FOsmlKXLQAqVcAtNBlIj&#10;A6nOjf0/pw2jOjOG6qwQ0qMCSJLDZmflkCHXH6MEfWTZTCb/9DleW9aQYGPGFrllmo0lRxbNIXjf&#10;dpOJWKxZwq4Fc3jnmcd59cXnRErbqK+qoaKqSanvqmnORWP7VZqVqE1PezsnwVZlbVfa6zMqrtJ1&#10;u9JghwS9V+mwtfsvmjuv0yXDMYab9slA+lXpi0pPkJ9/llqZiEEIhcnFSqRmpO1ZS/j29SRv3U7e&#10;xp3ErlitCr6JNPO9ZJkdIt05mG4l+S59h5GCj2kfhkkZndOGaDS0XpVAy0yM45DYNSrBNrdITOqu&#10;U15+nor6K6YO4fCwCqqUyuubb1PXdJuE5DLeefk1Ag7uI+HQLub99C1rR/xM8r5NlPo6KiXvwGbB&#10;bOaPHEHUwYM0hHsrqVkz8/NPODx2NH6Owv8eiZcSdI+EtbbhCoUF/SqEdaSntZKb20Ol0m1Lyw1a&#10;lKAbRT5lec247jhEls1RKiVCsRsW47NgOulrNpIsIQmZMwPPWZNJ3bGSmH17RQAn6RRlGaSVHZ9J&#10;jQTwbE6a6COf7rIiuosL6C5MozyrjjKlaWNyWpPMs7TqqhJ1v95rIUNlMtHWkvoAP5qd3GiwliH7&#10;BNGlclrk6kSy2R7SnJ1V1jpNTUdR2ccIDSgmM7ONurorEtVrFIisqir6RAdXdK9vyjRkir1XZeK6&#10;L7rPnaIDo8mwVOJUVX1eJn6FUKsjRKxfKVGyp8LfmVJ3O4m3GRHb1isoHdK16TTNLzGWQilvukpW&#10;xQlqWs7pu3R/Gq9SUa6yImNsEv106Dq3iLA6RCiGaRnkYazL1XnsIn0nb2hTQJFxNLbdMA0vrq1o&#10;Id7RgcyjlsTt3UuutQWFR61JFeWGb9+C3+oVJEQX6HxuUpheg7tLJJbmfiQGGM8WKTQtzb1++Tpc&#10;jthQm5ZOU3oG50qVsHPz6VG4KgnzocA/nMLUMipEUcdUFo25QAZVBDj54Ss6CFy9AK9NKwnfrwSq&#10;e53hZUO6l0JSaqGJ5Ixm1ZCQXEaNncjYiXNxtvfg/jv/wwP/u0ehbzgVxd2Eu0USoYCV424twzho&#10;WjY96MA6Ec020kU0aU5H8dmwBh8bT9IKG5kye8n/GcgA3nv9NYa//Rov/W8AL9z1Pwa9+RqFuse1&#10;XaKanD7iA9JItVN4sLIgaZvqnggxfvN20qysRYeOuK5ex9ZZs/BwDcLZ3BVfmf6mlWtYMGY0y/4c&#10;yZKRQ/nk8YdZ+MvXVDpZq374yWSTaZQwFzocVfA7QGNIAL0i7P70NLpjg0nau5aFCmnD33mVp555&#10;ghdefpEHZG6PP/cwT33yOuNHfEb87MFkLBtL/haR28IxBE/5iagJgwmbPAivP34i3WEvpemRFCWF&#10;UPz/DCTBj/r8RBrzE2QksTKSMBoygqhMdCE13JXosDCypIvR8ckEhYYRHOiDh5srEVHRePj6KUz6&#10;ERGusCBSCoqIwdHHDyeZjK+/J9v3b2X1hpUMGzOMb3/8mgWL57JdpHFQ+jlcwfPZpx/iqeeeZMqs&#10;Mdjb7dF9tOKQ+WE27tjOdNXnZetWEpeaIvKJIi42Cj8fdyL8fWiuTNNmGEgOA1IT4shMSSYnI5Pi&#10;gmIK8oopKiikrjCVnIRw/OV8XgHB+mNfstPSiNOBRyh1ugiH7bdOJ+TwPNy3TefgotHkBlpRmxlJ&#10;S2EKLflxMpBU2qoLaKzIp8o0Ez2aWsNARB81WaEyjyi9BpMV6SM0DSRLx1JalMeaeVPZNGkks3/5&#10;Es81C5X6trN10gjCzLbjtHoR/hLtEn9XmdYGIq0OMXvQzwz68D1cVq8mwd2VguJyUzNMW+cNmcIN&#10;0wifY+dlCjKNVhGGyTDOGENIb9Gk5N/Wo9fOm0qQ1ySoog5V5L4Lxkid26bF/1LTOikpOE1eRi+l&#10;SpfNnVfJ9A8jSQJW7GMkb2fSzA5Q4OooTHUjVQKUvvcg2YHRtLVdoEsC0SKqMdK80dlqNAUYI4/a&#10;eq7RrWNr79Vxdsm8lMIbRR/5JaeIdMykWtgel1yPt28uDTKP6nrj93+TV9TNuDHT8ZPA9BsLnnl7&#10;k+poR1VUOF2ZqTRFhlHqbSwDEqEEm02HUk+mrtOBX37Af8E8IqNLiSs+Tn7dJUpkHrWd+l6l76yC&#10;4/gFFhAXX0tBfh+NSrmt+l2NsRx6w2XTvA5/Szcy7G3JlgjUhfpQqFSSvnc3uRY6X/P9RO/dR15E&#10;joTzb6parpnOuav1PEWxqaQItXOcDlEb4k6tMXEtR4k5u5ATx27QpFSbV3pJlaWfnPw2CiqbZSaN&#10;JIZFU+Lrq0psPG8jmH6lxZpAb8J3bCL1sBkZSp5FqmS5UfFkJpSQGC7czuuhpuosKSKTvMKTdJe2&#10;0950hjYJfIcCQJ2CQpOCQ33rdRraZNhK1Q3NN6irOUOAayAeW9cTuXEJgcvnELpqPmGr5+O3ZDqB&#10;K+cStnMrdgesKC1pIS2zXuVG9Ngmkyw9S3b5cdKyusjP6zIt6miadNd/mxaj2Uf7NMjjrKijo+uK&#10;Qk4fJ0W9vTKw1laZ2Ynr9F3920SrhTHxFHpYE7trLd4KAt5zZ+s4lhK3bwvhuzeRm1yL1z4rFr/7&#10;PlMGTcVmhwP+tk605ReyaNpCzA/a42/nREdmGr25mZwuLqSvIItKT0+irZ1IipOJq5x3q5y3n77O&#10;GRFaQPNN3os5xXCvEvycnClwPkCphCov0JeyAA8qQoJYl9rB5PyrlJ1QqGg+xcKFm7BxDmLS2CkM&#10;/mEQbt7BMslrXL8OjYVlFAS6k+9pTbztbpItZfaH95BouZ1ku0OmhyPl+TmKQjI4e9OYG3SD3bst&#10;uPfOBxn5yzBGKew8IEO5R4by0xuvk5VWS43uUV6RDEQ04rVvP6k2h8lxdifrqB2Zov9Y8yO4LVvK&#10;4VHDCZ4+n4RlW3X9VmCxeBVb5yxk44TxLB8zlGWjhvKBDGTke2+RbXeQ9MM7iDVGWG7dSbnlEWq9&#10;nGhNNB6WF6HwIuL2tsJ9xQzsZ03k1y/e54XXX+HFV1/l3oce5MGH7uPe54znk7xL8uLfid4yn8gD&#10;O0hYM5eUFVNIEtGlLPidmJkjydU1LTMZSLCpGaskXuQuI6nLT5JxJGiLoyE/kiaF6upEV7JjfchI&#10;zyK/uJr8shrVz2Ji4qKJjUsgt7CC7KIKvVdGYlKagnex/l9LemElmUXFRIla91sfxs3PB6/AQHYd&#10;MMPM+ijWorWjCmVHzA8wc+50Bv78PWsUGnyDnAkKDpRRpRAclYCDuw9uQaGkFZSSkpZNRkY2ickZ&#10;pCUrlFRl0lhZ+H8EEhdDdmqyyCODhNh4k0FkpKSSGJMsnPYR2rjjKxQODfEjLMhH5hFIsFwv3M+L&#10;AIt1RNmsJMxyDR67l5DtbylDiKKpyDCQGNpL02ivLZaBFMhAVPFlIDUykJrMUH0uSJvQPD+KWD8X&#10;bJSwAvxU4FLiMZs3hwPTJrBq0mgOzpxA0OalOC2aSsTu9XgsncvRRbNJPHqIJNsjFIf4475DuDVy&#10;OF6TJhPnbE9uURmtSpdGR3R9izHM8oppPaYupb0WGYixBlOv6KJX6atd5mFQQIsquNHJaiwS13NW&#10;qfDcdY4rKTYoxUZF1hAdXklV1SVTR6kx07govYIYaweKXNxpjtRNl0Mbo0DylYASd23HR26/f85c&#10;dq3dS3vbVSXOv2UQxjHdNhmFcWydx26ahssabd91SrJtSqlNSvuZhX3ERlRSWXGWEJ9cYiKrZBzG&#10;c7L1d/qOKon5ymU7cdt9kMsFeXSmpZqe73yqoIRzDa0yjRxaUzLoVuo8lpJJq9J/8oE9xO3YTKwq&#10;W52EvartMuXNF03NAqGZfYTJHJNlGuGxVbh5pEgc26itv2Rqw28QGVU3Xaeo7BQxEXnE2qniH9xN&#10;pbuMIDTQtFhesRJPkkJFjK2Hzk/H2nidAhlhdcNfMnFdr4rTEq4aIqy8lKQ3Ux8tksjXsWUmUhCb&#10;S0hgOSHBRQR5FxAowyyQQOdXt5ORXYbXzl2kHjGaBY9QsHcHkeuXkWKxizIJVLqLOQEivTjfSDKO&#10;7ifW1o2y0jMkJTdQVHyadh1LY3Q8zUq5hpkZQ4WP9f5FT8dZmtuv6fhkjk1/iR4gNT6PbeMnEbtn&#10;Oynmm4jfuJiwRdMJWjydKJlH7LblROxah/26XWQmV2G+8wh2qzZQmdlIm763vP4GoTFNODjEcfLU&#10;NS7e+GemtrEir7EZiyoaw4mr6y5QUn7MNFeltcMIOtcwVgzuu/TP42+72o4T73qULKcDxItyo7cs&#10;J+ngZlIsd+F/4CDt7Vdorte9cvDHcv1uPA4dJdQtkLrsIuwPWbB87iJi3dw5XVrA8YJc00PTuvPS&#10;TcvAFEXH0tt/3TQc/JgorPvybQ7WXObx5Av8Oxv+nQnvpVxgo8wxJ10ioXJVJpLZldHG45l/8a+U&#10;W7yTcBl3kXpv73WOWHmwbNkW0xBw43G8V/RPtshqXekV/FNqaZW+VEqc8jwtKTEClrdIJsKTFglc&#10;Zno203JOMKfsKo0XjUVlID41n8MWboweNJz/ykDu1Pa1iCQqrID8wlOiuzOEuARhu3QeLsuWiLDN&#10;SZBxhOmeWcyfjPXiSQTtWETIzh2EW7kSF52F2QFzbKycMF+/hRW//cTiwd/z4ZOP8tojD3Jk4Uwq&#10;XG2psrKiYv9hshetxv/PScSLoo0FJCtEUDFb1zLkjVf58rWX+PzLT/nsx59MS67ce98DPHj/vQx4&#10;+j6Gf/YGqcun4LtnE4f37ydBdS1HepW6Z51pVFb64okykIOUGKOwRCDGDHTDQEqTQ6jNT6HRaMLK&#10;ixWJKIDLQKpkIAWp4VRWNVFQVk+WjCE1u4DUjCyZRT7pOcWig1xdr2wys/LIza8kSwYSo/eComOI&#10;TYnF0dMV/8BgDh2xxMralp37D+Jk7ygycyY6WuRqbcX+Q2YctjlCZna6TFomkZhGZFQscQmp+IZE&#10;yaDKyc4ooDC3RPsuJD01j+bqnP8jEBmIu60NnkJmNwehn709XvrZz9VeldobV7MtLJ4/h0MH9mnH&#10;Djja2uGjxOflbIPtwQ14HVhCouNWMr3MiLHbQY7vEZMpNBYn016U8M+Sv7XlNJYZBBJDrWEg2THU&#10;ZMhAMvxNn62V0eQmxxGlg00RCeWJhJy2bMNvxwZirPawdeJoDs+bQrLZDtJt9hKxcy375s9j57yF&#10;pLo40JAURYaDHc7zZuA/aw4Z8XLytpN0yhxqm24qXd7U/68ocf1lGmVldJ4b/SBGM1KbqMCY7d2m&#10;imBa2O6s3lcq6zwnczlrTJqCytrL5OWewN+nRKnzgsznbyF6K147LIjSDYnYt4OkPbtI27WFeJFR&#10;8LL5uM8cj+fy6VjMnIaXELpHia1DSdMgjzaJqdFU1aJk3y4hM018O6YUaxp5ZbwnE5FB5FaeoLTm&#10;nMgvXwWmi/pmo/9DgiOTMYTQ1ikeuz029Kak0ZOZQXtqErVGP4SQvEjXozMhkb7sXHqVWGoC/cmQ&#10;QWe6uhLpE22a+d2jfTY0X6LCGN3V8hf5Msc0JfdsY7y9c7xMq5Lqmks0KR0bcxdq6y9TV3+RrMRi&#10;Mtwdid6xlMBVi4jZuIL4zSuIXLMU/3njCN6xj+LykxQVnTYNRzbmSBgTCet0/EZaz8k6QbJfou5b&#10;LB3ZyRK3JBJcPFg/bw8bF9mwfbUD29Y6EOKXpsR5jJCIFOzWriN0xWw8p40kZPk00ix2UOTpSLFo&#10;r8jfnvTwRIorj5Ph44O/9p8a10x24XEatX+DooyO/NbidhmG0Ux2i56sAmri00QC10yd3kYzodE0&#10;c3TXEY7OmUaZqDLVeoeociPxO9YQu3MViXpNNDc60A/iu30HyfG5nDh1lRgbZ8wnzMR3yyFRUD5Z&#10;6a1KcmUUlxzn9IV/HmVrLBHTeczoUBftqswZVGKswGuak3L2hunJhedlHCcME9HPghfKdYyZbg4U&#10;OB0my8qYmXyEVPNdBFo6mmbRH9fnTynpN7WdJjoklgxPb2r9vWhMSlDdjaU7P5sTJQX05OXQmWHM&#10;qwkgw86F6oImhRZU1m5QVdnHvoyT3JN4iYcK4aFieLL0bx4sgufSr7E2tYf28jrcc1t4IvYaA2Kv&#10;89+omwwIvMITzu3ktF7l1KmbnDx5k7NXdJ8VujZUX+XFjKv8J+M2r+dcxqGkj778UnoylK5zUk0P&#10;b7tQkk9eWTuTCi/wbMltnsy+zo/6rFWH6F4GZKxnFuIVypuPPMF9MpChX35JqgJBTv4ZqmtvKITY&#10;47dqNtZzZ3B48lgOTfwNs3GDsZv+G9G7V5LscIQQ/2gKte9KlVlLc0927N7PkU0bmfLZu0z96G0+&#10;kIE8fP89fPXmqwo+h2nydaXY3opiS2sKbCxJtjIn1/IQERuXMeyzD3nquee47+nH+WnIUL78aRBP&#10;vfQ89z54N0++8hgfTv+FyWO+InnLXCyXL2DunNlE7N9ClkJI9vaV5KyeQeaqmeS5H6EiQ0SdFEpJ&#10;XADFcb4ykLB/5sPJQBrzYmjIDaPVMJBkT4qMVpv6dkpE4tkykKT0XNJVLnLyiigsrSIlp4BYUUFW&#10;dh55IoW8kmpCohPxCQomOiGKIw7W+AT4sf/gfhYsns/mPdvw9HTDTQbiIJ03k/Gu2biBveb7dW2z&#10;yJMxJSVlEBISgZ9/CP6hESRn5pCtfeZmy0AyRTnp+TKOLJorCmk2DCQ9MVkuHU9EWDQxQpfYCIl5&#10;RCgtJUGk+Fvj4RdERHSC0CmFuMRMEmPjiI4Ix81mJ4Fmi0lz2Uamxz5S3PaRF2BNZWoQzTKQ1uIU&#10;0zNz2+oqTAZSkxlBbWb4P0N5/68PxHivLjeGkowkMlOzKMktokQoFpucSpCLLdXBXthtXMXBRbOE&#10;wg6UhHpTIFpJOXqYQollszCzISmObBcnIpVq8z08yMzIobLlON0njaR/2yS81XWXZBRKehLnVgm5&#10;sZSI0YlujMYyhtIao6K6jXkBBnkcu0Fn6wXq2y9TVnNe6NZJSnYPkdENNEkIe4/fJD+9Cqete4kR&#10;BsYd3Erw6gX4zPoT3+lj8dRryKY5hGxcJDE7QFfXBdr7/zYRR0efDKxLiVxbtwzM6HQ1ZmCbCEjC&#10;Vt14w9RkZpCITsGU3POKTpFdfJIGmUd1kwxI39EsosnUMdnvP0p1aIhpWYiW2GjTRLh8GytKPFxp&#10;jg6jNtjXtPx3k48XoVu3sWDiHNx9UsjM65NwXqOm9irxCU2kSPTKqi+Sr+ReVHQcB+sw7K2iZJ4X&#10;adE517TepkaElBGaiY/RfOPnqcp2kLAti3Ee9wv2gz/HcfSPBE/8iSPTJglza1m7zoHJM/cwVdv0&#10;6TtZtPQQG7fasnaLDZs3mNGYGidCkrjlZlEXFcbGBRuZO3U3O9a4sn2tK9s22wnbG6moOUGgtQXp&#10;VjtJOrSBNMstZDocND0a2HjwU2V0MDXVNTTpvlXVHCchLp/8oi6Fh6u6nreobTxNdUAwDZUyYdFI&#10;R2kt+U6OVBX2U1V7Rdf/ksTdGJkFSSHxJNkcoi5CRBXoYVpdoNDxEEVulpTq5/JA0Y2fGxl+EbQ0&#10;nDR1YJ9Tam5QSvTdsQerqTOwX7OT1tZrpqbRpgbRb8tlEesNLlyFCxL9c5f/5uwlo6nKmO1/m5PG&#10;BM4rtzh/Q++JBk4ba6YpjJ86L2NTfasN1/lFGisSB1Li66X6UcIpkU2vnOn4heum4ce9+p6KtHyC&#10;1y2lePcCerPS6S8p4pgM2vj7XHcXUd9Ooo760aIyZ5SrnlNGv8d1kirO4Fhxjql+dYwL7WRWRAcL&#10;vOuxiOoju+KqiUCLqi+xIfE07ydf5OHE6zwffpF9pRfo04Fe0nU7fVbm0X6RpYXneaD4Jv+WET2c&#10;D//JucE96deZUXiOnOom09IsLWXV2JUd572Cq9wr03qi7CZvld7go0r4uuQmu/N6OXPGYBkoq2xi&#10;+sg/mT15CUWl5xSybhFadZlRbsUc2LADr6VTsJ//B7azx+Es+ghbP5s4OzM2BObzi28XPhWXOGv0&#10;bSoEHTFzYtO82Qx++lFGvfA4n778LAMHDuShh55kyZjRVHh50aC6VKw6FKsy4L5mBQd/H86vrzzL&#10;h198xhdDfuGDbwbyy4jfmTprAe9+9Cl3iT4GTxrCDN81LFk9ktRNizm6aR0zZk6Q8SwlY8Nc8tdI&#10;u9YYfYVTyXY7QHlGJKWJopDEQMoSAyhPCTf1D9fnikDyo2jMDZWJhFOT6iuziaGiUiRdWkdmbjHx&#10;aVkykDwKi8rJLaogRXoZHpdoGiFVoPeSs/Pxkfi7+wYSERPBQVtzEYgfK5ctYtzkcSxYuYzgsFB8&#10;fH1wc/dg2+49LF69llVbN5BTmGv6ntj4ZPwCAvD08sXN119anCwD0T5lYGkykXRpc0t5Ni2VohCj&#10;DyRHO80WGqVn5JOmQpgpXElSiu+ojiM30oOYxAySMpWG8ku0VRAdGUtySjqBrhaEmi8XgWwmy/sA&#10;aaKQwjAH6nOiaTaGeRUajzzMoLW2VAaSR3V6KLWGaeQkmDrTjeFqxv8bciIpSokmTUZWVKDkVlBJ&#10;SmYecYEBNMWH0xjhR32AF63xUfQUqACmZ5iWZjaeWd6k16rQYGGxP2HmluTExFJaXEVt63GRgoxA&#10;Sa+68SYl5RdVoa/QfkwC3C+zkIEYzVnGePZuiXvPub/pOq9Ud16/bzxHUUI9nVWnhZn1pIZUyeH7&#10;JbId9BuTv7TlZDfiddSN/CA/Yo/sIWrnOoKUkAOWTCd4zXyloI2Emh2isbINhc9/+mBOG0NHjfWf&#10;jGHFqrzad5UEpq3baMrSsYqOqvX/uubrVDZJzKvOklt+jgxVvqzSK9Q0Gs1pIpnea9Q23yIqqY11&#10;K/eS5OhMg783OTZmJO5VUhWGpx08ROiOLeSoAFV4utDk6cWOaXMYN2MxXiGZ1FRdICvvmEjkInUy&#10;rfikZhKTGykuO61724S3WzI7NiuRlV6koQWRwG1TP43tlj0kSHzrIoTgbtZk2+wmbssiIhdMJHjx&#10;WHynDOLQvCU6j0vYOSby+nu/M+Bf7zJggLFo3Uvantb2HP/7zwsU6L6draigRwX3ZH4uY376Rb/7&#10;N0MGzWLPLl+8AkUI/VdMy50YC37WRBibsW6YrwxHISUlnv6iHNpzy+mXoh67cpMzEmFD0M/+dZNT&#10;EmJDkDs7zlIVHEhdWa9E/wQVLnYURRVSITNp6ZEI674bwm4816Kj6wzZUXE0ydB6EiNpijEWjfSX&#10;GQfQERtEW0ykRD2J9q7jHJMh9IkETKOppOLGo2urSyrwtNV1U2Kvzu+gJLOVwiyj/6yb2pp+jh2/&#10;zIUrRnPWP0N4Tyq0GKv1nr96m6syjWvaOnrO6pofN5lI72kFmfR0OtO1z5Q4UX0NZ66KVm79rYpc&#10;S3ZKM726RgIAnS9UldYQb2NOq+iuOz2FLtWrdGd34uzDSXJPojinl/IGlTWVPWM0mLG8/hkR98lj&#10;N4kMbxRl15OYdkL1/ZhpMICxinC7COPEVdWL9mu4RDZildFLrsqs6Xkq52QgMo/LMrC2bpFBwXkW&#10;pPfztYzn0/q/eb8eXq+7zWsFl1iZ3Et7xTESMrqYFtfNJ8WX+KQCvqr6m8G1fzEn7wzbvBuorrho&#10;mqN0+vQNbskcT126Sqn+zjD/2MorfBx6igGh13jOpY7Dtir3tgpxhxUuLHcS5+PNCp3H18nXeD/j&#10;GkOyLmBvDKk+a/Q5XsZs006TgXz78H2M+uknikrqWLpoFVO++ZwdQ4awZ/wYDkwYwZbvf2D915+y&#10;4cdPGf39h/w5YRIDfxrGj8PGEhKVyiXdrNKKZsaPn83IlfP5eNd4xk79hviNS1TvNuKwYxVuI3/B&#10;55evCBj6DYHDBuL0y8ckmW+mMjOa0tQISpKDTfNBDAIxJlk35Cdok3aKQBpyFazTjeemu0uTs6mo&#10;aCBf2piak0dEVAyZ0scsEUd+ZY3CbS6BAUHk5heLSPKJSk7DOzBM5OHDVrNduHi6slCkNnfRXPaJ&#10;OBwcHU1LPNnZ2mFpZc2+w+ZYO9sSHRdBVmaWYCEKFzdHAoIC8fD3wy84lPjYJAoLSsjIkYlFR0vX&#10;c0UgohBjGG9BYRn52jL1y/SsQplJER7enqzbNp0gTxuycktUqPJITM0hPa+cmJhEpd98QvS7cKvV&#10;ZPkcpDjClqwASzIDrKjNS6CpPI+mghRRTAqtVQXUF2dTZRhIplJxjjETXQSSGUpdZhAN2aEUJYeT&#10;kZhicrmishoKVBHjQ8Mo8vegMzGE2hh/6pOi6c7JUaVWJY4MoVn/bwrzp9rPj1y/MCICIsjOKaS8&#10;rJayilYaOy5wTAWnWWm/pPwyVaIQY9hu+/G/TcMuO2UERnOUacE7/XxCAm8sAV6vdF+hz5ZXn5KR&#10;1hMX1UBZ1RmJ92naW0+aJhY2tuv3Jc2UJ6VSEhZIputR0q33mpoYMmwPkeMfxLHOU/T0XSYttoTe&#10;rotckpEYj1Q1LW2uVNTYdkV4fVlpUIYiGjH6SBrbjGG1/4wCa2i/RUXrLfLrrlBYfI7e0mbT3IL6&#10;7r8pqLhg6ui2sQxi19LNlAYYs3ttKTEWrLNzosx4aJSXN0XOLpQ4OOO7fjvjh44nu+oYxUZlrLso&#10;4rigVNNDnb6zuv6KDKSJjOw+EUkz7hL/vds9SUlspdbor+m+paQMMYGhZOvcGpPjqArzotTXiayj&#10;Cg+isOT9y/BdPos0/3TajOGlMurKmjNYO8bg5JLM0qVH+HXoYu5++Avuf+BNwh3dOF9dRX9xLufK&#10;C9i/eiXvvfcZ2/d66Bj7TbPUy+svcOLyLWqKqmiVkHZkZdCpdN0jaunJz6GvMJvemmaOGWJ44S9O&#10;/6V7KNPokqEc/z8zOX6sm7akBE4Wl9KiylfgH0Zjp+73JdGAkvy5SyK78i5SYopo67jESWOSn9Jy&#10;V3I0XakxdKQk6O8jaVdqbI5NoEf31RD3js4z+LrE4GUThp9dOCFe6Ur3F2lrOU1CcC5Z8VXkptdR&#10;mN1OcX4/JcUnaNX3G30hvSeMJq0rpmeVnNJxnLlwk96+C5SUdpKYqNCS0iqRv4K0mf7uXroycmlV&#10;sDtzWgak94yymJ3YQWJ4E/GRTdSVnxTR3kKQTW1RB1V+vqYHlTXEBFAYkajjqSA5vkUB4ZLK9hVT&#10;CDFWK+7RubZ2XjUt+NihMtgiY+nXq7F6sDGA5JjxVEeZ0xkRkrEOVocCWW+v6LnzkgT+JucVvM7r&#10;fM6f02eN2fSi6SDPchxCWlkf387i8FbWhdbjHtOuYGqQ9BlKCk/p2rRz1KuYvbZ5mLtUcNi+gOjw&#10;FspkIp3t1zkhUz4u47qoenlR5c7oX6lqvsK4pH7ukTncm3SLf0Xf4vGAcywPqyEjKJiMyEhWybx+&#10;LoJfS2FI8W0GF91mVOoJHEuOmcJCbkotuwzSHfYn9ub2BAZG88eIMabRWPsHf8/a7z9g9WfvcuDb&#10;j/GYMwx3SxuiEstYsGY30xespby217TYaP/pW1zVdTmvkLLIzooBv77Gl4PeIm7XErI2LiRxywLi&#10;5/5B2pIppKyeReaKGSTOn0CO434q06Mo/z8DKU0KNi2uWCijbyhIMjVhtWarfOaEUZfmrd8FUZBf&#10;RJ5BHyKDiNg40tIzydd7SRlZxKalk5CWRlpKMrm5RsgvkkFn4RcSjqObA2v3bcbG+Sh7d23DytaS&#10;7bt3sWjBXGzMzbAyno/k4iKjCWTfkf14ebuRLA1OSE4xPd4gPiFRf+uKm18gYeGxJCakKHSWqBzF&#10;0VIh+qgQhRhNWKWl1WTLJDKy/zGQzMx8rN0dGPDSABYLv0qEnMlGZ01CJpmF1XrNILegnGAPGxKd&#10;t1EUZkVRuA35oUfJC7YxPfO8yeihL06luTjJZCCNpblUZ8g8ZCDGw6RMkwl1oeqyg0xbkTAuWcZU&#10;lF9OZVUNqUK16KgEcsKUNFURGqNUEXwciZGjptjspSrEm/JAY3arI/kOLmSHxlNc3kCGLrRBVA0N&#10;PZTXnDStGmoYREX1RYnZZdNM9HajP8KowKoM7X1Gsr5Oq7EmlaikUSmqvPoKtbXXlfKvC93PKnld&#10;p7PhLMVJZWRE5dHSdMq0ftRlJdbWunaq0jKpTYynNloGGRNOeVwcx7tPUFXbSbhXIkHmwcT4JtLc&#10;3KOUeoUTqpHGpEJjmRBjzonRx9DQcsPUV2N00FfJQFo7r5nMrarzNvWt1yScJdSERNPSqb+TwaVl&#10;tZOS3Iqfbza7tjmRGV5AvL0nxcEB1EYa8xZCKPH0IMnsMLEbt7N13BS2rNpDcdEJic8NGlqvKzH+&#10;rWt0nsy8XlP/i9GElZDWTXp6J0mhuUS6R5MfncPJ/vOmwQTGpMreY5cpzyymrbTMJOLtaUmmEV81&#10;xorCIa6kuXvRWHdGtHROJnXF1EzXe14V7pQh5Lr2XZeJS6tm8w5z7A9Zc6qqgpNlRfQWplGbZMwb&#10;0bVX0qzvuEZNx0Vher8MQSGgqY3mzAyOFeZzsrSI02XFnCsr4YSCRmPNcZq7jXW2rnHy+j/m0dx1&#10;g2rt69iFG5yqaaEzJJAef1cuFhaKWMpEoMa8nl5di35iogpwt4/H6UgEgR5ZqqBNNLeeob2yjp6s&#10;LI5lptGToSCUmkRfXYtoQUTW2I+PWyLRwWWEBxQTG11JXk43lXXn6JGZNTadpaxc10EGWN94kWaV&#10;oW6j7Km8NbRcM3Xet3Rfpk8ibFBSdeMpCor7VQ/7qapR2atXwlVoKC44LsK4Rm91Az11jTKba6LC&#10;fnKzz6uMqqxWnlcSvkyjyqoxn0WnTE1ZI9USg+YIY7Z2uEQqg4R4GVnJCcordF6dxrD1a6Y5UsY8&#10;JKNJtU/lsdMYtm4Yh6ik12QeMmORhUFoxohEY/VkY+2u9p6bNDVdlpndorvnL4npbZmu7rPKU7/O&#10;saH2qgLjJarTj5PuV0taZAfHWvU9qmNtxoRdBbVTvTK6ygtUFJ6hIPMUpTlnZEp/c0blpV/Hd1aG&#10;dlJbd99N+o36InLvE6WvyDvF82m3/1nkNBvuy7rJB3EnCMzsJi6hk13eVSyK7WN25lkWJR1jZ2wX&#10;B13zyS/pFyUaw6d1jrrmPT0XKS/vkGgmMn7I7yz74Vscp0/GYeIveM8fSZDFfjZHF/Jj7g3M64z1&#10;ylR+FRyNdenqW86afjbWVbso6jt++TqLFKaHjfia2BVTyVs7jYwNM0haNEHGMZ2c5TNIXTudxNVT&#10;yXY9SEVaJJWpkZQZBiICKROBFKdEUW+aByICyQwxherGLH9SQz1FIFkkJ2fg6x9IqNJ/SGgEGenZ&#10;xCen4xcWiW9QEH4ir6SEZNw8vTlsZcNRR4XGYC9W7FrDPssDrFuzglnzZ7JMr072VqZpGPY2Fmzd&#10;upmde/ewevMalb1MleF8kvS9PsayVaIYJ726hQQQmyx6LRIBpecqUEfQUikCqcymtTKPAXm5pXKv&#10;crJyykhJzSM3qwhnbycGvCUDWTdXJ5ApYS4kNiGdrMIaJdUcGUiF0qgLKe47lMCtKI0wzMOC0kg7&#10;0YVBIDKQgmSZSKIMpNjUB2IykKzwfwzEIJAc4+cg01aWFUeBCKhchJOpxJcmDMsra6BYblrkJWH0&#10;diTjyE7yd+8hZ89+AlYvJmbvZjKtLEg8YkdSWLwKSbWSepmON52KyhZVrrNK8xdM7bz/LB1idKAb&#10;9PH/DOSfPghjdVGjU71OldwYiVXT9BcV9TckBhfp0edaRDKl+e2UZrVRkNRIZnyl0mQj5y4rIV27&#10;TU5iFpVy5868PMoTU6nOrSQjLp9QzwRSworIjq0mM6ZCx1hIRoIEr+EMHT3XTZMbjQlmxqgcY72m&#10;uqaL1DZeNg35rK6+TIMqdp0qWnfDKZrCoynL7qC7vJPWzBISElrwlnDFyUTSs/slxgEcWbqWhMOH&#10;iN2+neiNGwlYvkwpah6BK5bisWopW6bPx9ZCBiPiMMzRmChozD2paxZx1Z7Xz0iMzpGdVMXZqhYu&#10;lZZyIiNHtJHJqXPXTTOLz6nCdHSeV/JopU9GfyKv2NRR35WRZhqt01LWaUqsvqqYe9fYkZFSI6O6&#10;onO6TElFL9W1p+jq03fonpTkVdOcn8vJigp6S4poTk2mrfUUZTLUWplkz3nDSC9T3XJeryfpKa/i&#10;VGWZjq1K5FLDpepazlS3iDIvc8p4zoo+36zU3tB3hYpGJd2qSxQkF1FqdohKiz3UeTjTHBdseihU&#10;T1MvpaKuxtZLChanJMgS76wesjI6yE9vJT/bWAxR918m0pudTL9MpKOoRBRpDMk9RUhgroy2VX97&#10;SdfSGOV3TQn5Ms0SwV5DTCXCxgoDTU3GPJqbpgUqu3plbG3G0irGs1F0fipbbb2XOKMgYsxPMuYb&#10;GfMreo2lbvT5dolzfZvRj3eV7t6ztLacpKTkpK7hVdPQ40aVDWNdNWMUX7vKrzE/6aS+q6q0nFIv&#10;RzriI3RvUqhIKiQ/6xilVVdE4UaIMmjjL9Pk1eZ2lb8eifNZoznrb9Ojfw2TMOajGI8DNp5nYqzW&#10;cEz/75bwn7wiA+m6RH3DFRmbzqtfhHL+L06dkjHIQE7qWI4bS7zrHE7rXIzRij2iGmM5nD6Z0nGj&#10;+U5hpO/4Lc7p9+f0vX06jn59rr9PZqTz7jl2XQZySwb1l/5er0a/pK5Vn36fnNnDFIdihoR3Myiu&#10;i/n+TXiGdVCqOlVZd4nsjH78/IsJ8qvCy62IssJz1NUa68f9pTp3wzSM+pxM1tRkqfJs0ER8ZDL2&#10;EtfonYuI2b8F2+BkhuSc5aV8eKP8b34ovYpv/XkC/DNE7K2mFQN6T+gcpCPGY5Mvq04YTY++nm74&#10;z5lI3qppZG2YS/zy6WSsm0PxxvnkbpxB5uopFMpAqtIjRSDaUoKpSvI3Pcq2LjeRRmmiQSDNMo/6&#10;nFAFU19K0xPJUepPz8wlNSMb//BIEpLSKSwok+AXESoiDo2MIToiiqz0LNw9vThoYYGbDMVfIXvu&#10;+gWY21uwfNki5i2dx5R505gzaxI7N6/C/NAeps+YwiLpw6xlMzGz2E1wkJ9pdNbuHVtwOOqAs68H&#10;fone+Ia7ERcXI23NJVB00vx/BtJWlc+AfAlAjoQgs7BKTpOjg1EaE4H8953/sGb3cpP7Gc1YecW1&#10;FCrdJKTkiQ6iifGxIst7L6VhllREO1AS5UhJpD1lqaEikCKaijJoLkqkraKAprI8jIUTa3JiqcqJ&#10;16sx/yNC5qHULhIpy4ynICufYhlIeYEoSMaRlFlIti5cXlQM6UKpiL07Sdi9k7Qdu0gzniRoaUbc&#10;/oOE7j9MiuglIz2HnNx8JfN4CiVOxgis8poLEolrVEhMqmQIRr9Ht1JQl7H0hCpgfYsxjFYFV+nL&#10;GKpqdJIfVwoyEqMxQsdo2jLErqNPFKCEV994lZrai6rIfUqCSlbHlXJ7zlOXmcOxogJaSxrJjisn&#10;L6GWCiXKsopTNGi/xmzrmioVZiX++sYLMiWlUGPOiUSiq0/JrFtE0HVd9HOJGtFAU+N1mcg5GctV&#10;TtS0kR2QrELWRb0wtrmhkwb9fUXdSVp0DoZg+btH4LJxHbG71+A8bSz2fwzDa/qfBKnQRG5bR6SS&#10;SPDWjeSmlZpm5BuGWtd+U0Ig89JrowS7WILaKhPrK6vnWHIypyTonSLP1oZWzp69RGJkDoW59abR&#10;Qn0nL5nePy46PV4kE8nNo61Mif34DWoaTpAYX02QSzperskEuKUR6Z9HWmqNzksmKfFp0GtNSSvN&#10;eYWm5210FZfSquDQUFJrWurdWJvLGM7a2CWzOnbF9OCrHsXA/ro6LtXWcLGmnnO1DZzu6+cif3Hu&#10;9m3Oy7gu3rxtMrDsspPklZ8l1dWTxJXzaBbGV7rbk22xiyofN8plyMYIO2NggDFLvVWpuqHtL1Hg&#10;Ldr02tKsEKEA0tggAigxnjeeyrkTJ2VSV1XG2qgsPUeLyk6bPm/Q44kzxlySq6JVQ2CV0Nsv6X6K&#10;IiVc3RKuUpWXlo4rSv9/6b7f0n5VpnQPupTKTSsDX5T4K/H/04luPILXSPsyRRlLn4S0U8RQKdMx&#10;BoX06X4b5bjTGEkoUTdE31jdwHjSo/HEy7zYVIpcbOhOjqU9R4FGgbCyROWvWoGk4TIdF2RO/VdU&#10;9oyBHTITY6kamYUh8EZ/jtGxb4i8YSDHDAPR+32ieCN0nb5u9IVcpbLqoslATmi/Z/V747W3S5+V&#10;MZyVAZ3ScZ3R8ZzXsZ6S0BpLt/SeVT0zzlXEYhjqBX2/0Wx8QmJ8Vp89ZpiEzKyn+4apGdEgnxOG&#10;oah8GqtYt7epTlReJMCrCEvzZLw8yijJPyeTFqXoGhjXpVX3tKlT90QBqa7hmokUTMvFnP1nLli3&#10;qP6krulJnV/Hcf1e5yqQIsQjglQbM/al1vFFJTxbqK3kNkNrrrIzvRvHIIXrjHaVb2MZGsNAZLo6&#10;L2MdtS6VzxMyJX0VaW6uRC74g5yNxmq800ldN4PcnQsp3DSX7BWTKXDeR0VGhCgkQmHTT+buT01m&#10;NA35SdTLQJoKk2nMj6dRBlJrrMqbFG3SwERRZGR0gmkwU1xiOtk5edLhNMLikolKSCU9NZsMfS4q&#10;JgFXYykTF0cOOZqzcOtybOwsOXz4IFOnTGCqDMTFwxhtKwpxPMqiZQsYNf53Vm1bi3+olww4jfi4&#10;WA4c3IO7hztBMiybkIMEJLorZElbU3OICgsXFBh9ILkykFwG+Ht7EyEsKiwu10Hkk56Sg6sq2b/f&#10;/BcLN82X+DYozTdRpFSaLyqITMwhVF8S62dHjr8Z5RE2VMW7UpXgSUWsqy6KH61lWTKQdFqN2eiV&#10;+TQZTVhZsTKOOKryjEUVjU70KJlHFHU5EZSkx5AldCrIy5fIJZMQFSfi0UWLSyI+LYW0cLmfkxu5&#10;Oq48by8KtcUf2K2UPZ8QuWVKVBLZ+RWmB0klJSaSV1JJuYS60hCrZmF/2Tlt/ZxRWuhTpTAKW4sq&#10;kDEfo6tfBVcFu+fcLWol3lWNMo5TN0zPw2iVCBiz2f/fM7aNtYyMIZjdEm6jP6K84rREXpVRSt5W&#10;0kBlUQ8VpRL2VqVNfbexnHdXt/al1w6ltR4JY139af1er403TJPa2iQsVfWXqVeCrWv8i6oqCVVt&#10;M5daurja0ERvZrYMqpLOjCJqi+slNCr0Sk/GqKFeGaHxXO/WriuEOwpjD+8ieMVc/JdMI2TVLMK2&#10;riHRbDu5LpZYhRQR3HzT9HCli5dumipPswyyVMdrjMoqqD5Pl0zpmMT8WFY61b4BdKvQ1OWp8qQo&#10;7QTkEOSbSXRMIQW5jbTV9HGsoYsLIpFTFfVKjfquqn68PTLILzhBtTFJT9e/ouYcFdUnKMhvJj1B&#10;pCtzLVDCL8lpVuoqoK8kj47CfDrSEoXz2abh1sd0bMckIF1GO7gquGEgZ/5/XP1ldBxH1wUKO07M&#10;zMzsmJnZlkEGmZmZGWWUSWSLmZmZmZmZyShzDLGTPMn+9mm/d33r3h+9RiONprur62yoOnXqx994&#10;QZv0oZjnKspHY0U1vnz5OTfzilIyJb+e53yJjII3iEp7gxK6kURXZ0RcPoXE2xeQ/uQBkm+dg+Pu&#10;jUgJSVSIt5jg/0LKnBD06qTMCQFGgF3cWCXVeXbuB1Tm1qEmtxy11W+QSCeaR5IX4K2nci6s/Qu5&#10;8h3sQxWVXxVHl1PwgST6B8FGKvR+/ykgCGZFlTxIHlUE2ko6ziqCZW7Be7oQASCCGg9Z2U4jRWVM&#10;8BXHx0MytJ6/+04QFKBnHyIAS/UAeRXgfC313AhoFfV/koCoqF38kWhhjNqoIPaZaLr+JGTmfFEc&#10;xDOq59pXQnJ0TSSjsv8jkGcUUM8+khDYN2RyXApPVivl9uXc/B8Kg+eMEckkq6QzK8z7SGKke6mj&#10;S6z/itdyTbyf5/yud/zf1+yXjYp7ILETsIUIZG94me95Luuenn3He7bZK/78lu30kffz4iXbn86q&#10;joTxloTcyP8T11bOPlReyFghWYuDys3/jvS0z+y3f1LUiYCS4pjyKpmVQnb8Hjp7cXJyHx8oRN6Q&#10;GEUoKkUrX5BsSX51dDqSWFPW+AOXDcIQ6pMGo/By7Mv+jPV0lkcYEw888+DtX8yY/cLvJXEzhmue&#10;03lJ+7/+myLzC2prP/AZsA/xub2jTQ9+qgP/4+sReWIboi7uQeqtI0i/fuj/CEQDeXE+yKX7yAtz&#10;REGEm+JIylIiSCJhFNxRP0kkwZME4oSkEDe6x1hExybC0dMfdm6eCAgKIE7HIIKOxJm46ElSiYyM&#10;USbRza3s8dTAAPrmerilfwsn7p6BlvZ9nDx1FCeOH6YD2QlTaxPGqDVMjQ1x4NghHDp9HDuO7Ye7&#10;vwvioqMQHBQMS0sL2NjbwtLeBbcsLsHMUw/pqbmIjE4mP0QpxFGZm8LXRDSRsa0UBnJmRjbi6AJC&#10;whNg4WCHVmNb47LmNSSm5igFtWJppUIi4uEbFE2QJsi7miPJVQd5gSYkEGsSiC0KQmyQG2jGBvBV&#10;KkxWZUYw+JJRmhGvEIiyB4hSxt2f7wOUdN7iBB+kRvggJCAYWYlJiAwKRFBwJAKofnMJpGkphUhx&#10;cUHwkztwvXwOnhcOwf74FpjtWQ/3S4cRQuuV4OmFVNq6OFqsRN5kTkkZ8nMbUUQlL5PEsorawztD&#10;mTAUYpAU3rLan0EsY7Kvv5A0CFgvSRRKQL7+QTUl49VflDFeUWUysScToLLBk9Q0ekYiqWenr2qg&#10;k3hBh5PzSqnCKp267v/s+1sG6ws5eD4JnpLK90hOrGJQsOM1yOLBr3Q9osp/0FF8RV4ez0dQLrTR&#10;R5WvH94lxKKKNvI5VUdhSiZef+c18LsbvzCoqSTfMPA//fkfUqhyD/s1wME/BqX2Jkgyfow4k8dI&#10;tjJEqacLrALy0Nf/K7p5/4FbBT8QLoBHMKqhXG8gOFRUSfmNV3iWUoTPxXkopo2tluqm7uzkrv5K&#10;5pmoLCkymZHxAgnhlfB1yURYRB7K4/PxvLCBbfEP+0+dUlergm0rlY5rqORfEWizit7ByytVWQxW&#10;VPIBpQSaTBJpUWIqzxmP2uR4VMeEsw9FoaLinbKY88V7OrLiV8rx+tO/ePPnv/jGe31TVof3ZUUo&#10;zqlCUEgxXL1y4R9WgKiU58goe0fX8gOZpe9Rz/aJ9U2Czd7t8Dm+EWlaN+FzeBvCtA2VIaNKXkMZ&#10;wUoy4xpJyjLuL/M1osZlQWkDlbEMVdQT4HNynrNvVRBIvirOpYYkU1b5iW1GhynzV/X/oIDPUuaS&#10;covoemsIuASczIw6RAZkITyIbcp+SPOoCAtlXRDbMjysguD+Ah8JPgL+L0lmMowlw5uS6l3JNqxn&#10;P5OCoDIXIBPfMtwkc3tyD40ELhkWes42jo2pp4h6jTj/RKTYym6KQXhOJ18eE4OtzqV4ktKI8qqP&#10;eEPXU0UQrKhlG8gKed7LM4K77I/y/pvUbOM1Mk6UtVFv/0eh9YPPgmTwgwf/FhdRhMSYCgIn+zPV&#10;fwEJ5ZWsamcs1YuD4PfJ0JYMR72mGJAhqDd8lfeS+VVRJZl1/B0JvJFALwQiQ1oNsk6KpFZPYnrF&#10;z0liRMNLPh8SbnkZ24vXK6MJVfUkQIqychK8rOuqeyMujt/BexDx8UwOtpfEtRx1vF/JcpQy+q9I&#10;MkIAUsVYsiLFkZRV/wEjk3D4hpUhJqkUTt4JePAkAOamkQgPLmF/+ksRa+Jmap7z/CQ/IRDBhVL2&#10;gZraL3xexA/Gt+yE+bLhEwJunkbY4Q2Ivrj/J4HcOITY01vpDO8jP9ZTcR4FIfYoCHNBXoQ3ykkg&#10;ZSSQUknllcWEiZ4oiHJAXIAdgnzclYWDnqFxcCRheHm7IpKxGUnHYeXsDjdff2V4KZ5CIZqfMzI3&#10;xeW7F3FT/xrOapyG5uM7OHvxFPbs24l1O9ZDz+QpvDzdYU8Rfu7aFZy8eB5bj+6Bo68dHUgUgvwD&#10;4WDvBE9fX9i7e+Gq8VlomKpDpjqCw2JpNrxRlSvzHymoEQdSXlqBuFgCN+2JDFUlJGUgMDQQfWb3&#10;wdl7F5CaWYDouGTaoxAE0SL5+ofAztoSIQ56SHHTQqbXU2R46yPL1xi5fsYo8DdEbrAdKtMjSSCR&#10;qM5JRElaHPLj6EBIIHlJYcpwVkFCIA+SSLwXsmICEBkWhdS4NGRm5VOhNxAY/8bfVA/VL74hKzAA&#10;Gc76cNO4CvtDm+C4bwW8rx1FkP4DxNgaId3djg8kBEUF1VQpJQjPTEF61gtlHYMs3JKyGsFUvl6e&#10;mVRf7MDsOOXKZCIVCzueTBJLIb9XH36wk75FWcUXHt+oKr8p6z7E2r+hFJbhAkm9FEKR/bTf8/Uj&#10;/6+q5g+SgEyWsrMSmKTSrRRurK77A7WZDWikSykue4+I0ELERlG9V3+l8/jM66PCZUAVl/5FhcrO&#10;XPwnPlc1ojbAE4kGeii2tUeRgxOy/UKp6L4pAVgngcLO//YzncR3KtrPf0GHCmla8g9Mif0LtnGV&#10;qIiMQ12gH8pDQ/EgshLdg7+jadgPtEz+jubx/6Bv9BfcTX1LkKPqFAXHYC4vfcM2dkephw1qI9mR&#10;fX2Q5W6NQnYaGV6rbGAQMvAlg6yR5FjHIC4U4klroNN4TaB/g9LyPwkEDHwGbXHNFwbqX8iu/Aw3&#10;rzQE++WhlM9B5lAy6WhSIzJRHEv3kUACSYhGdVwUSvkMk6NyUUfwLar6A6m5LxGTUo+oxBrEpvLZ&#10;8jzP6ASeF9UjI/UZzO3SoGcaBb/QaroVAi+DWMbsyxjJedV0npnv4KiujtDrxxClfgoeV84qzrSB&#10;xCvVcWUIU0rKSAn5VwRQGa4RASFb3b4XV8DfvXj/N5JImjkkxjK6WXGSzwn0ObzvOO9clOa+RTLd&#10;bZYsyCwRx8X7JjBLooWhnj3GDh+Ho/svobRMhrZk4Z8MixIUSTzRYVXw889mvyMQss1kqwGpOFBY&#10;+g9K6WKlTpeArZDHR4K7DG+JGxCglCyyN18JxCTV8uofJPY/lKGbeJ8YxBvroC40BDWJsahPi8d8&#10;7QQ0uZWLKVoZuGuaiMLibwRV9k8pp0Mx8Ywuo5H9VQC2gq5Kyt9LRuLP2KCLoAN8y3PLhHtqUi3C&#10;Qkp5/XQw1XxOlX8qw1J1/C5xJc/4/F+QAGWI5yfQklgI4LLVcAOFmWzr+579TeZ5annI7obV1XSX&#10;vPdnr/h7/q/0S9lcTbYgfkaSkMSPOn63OLyaF0ISMv9DgcJ2lKoSSgYa41KZyxGiYnxIZqNMfhdQ&#10;nBXz/+WeGigWnvG6pN6dslUCPytJAYkpdcji860s/R/Sk+tJxjXIzv+CkhISBttUnJC4F0lVLqXT&#10;rKj7qjhfEaDyPGXnyze8Txnqo1FDDgW2z/4NyiZSSQTxlGv7EUUCSbV6SBwkgYQ5I48EkhfuirxI&#10;HxKIbG1BUR3jpYzIlMn8cKwrQj3M4eZghfiEJARHxhPUA2BpZgRnB1vExMXDJziELsEG+npa8Pf3&#10;Q2RMPB7pauHouSPYf2EPrjy6hGtXz+HGPXVs3rkVKzavxd37N+HmZKMUYTSytsb2/fux8dB2OPha&#10;Iyk+CuGhdGMUrGY2DrB0dMN9e3U6kKdITkilYIxHKHlAiEMhkAISiIeUBnZzpw1KpH0JV0oDuznb&#10;oPnQ33Dk8lH4BYbBysYGphbW/OI42Dl5wtXVFcHORkh110KOly6yeIIcH33k8yj006OSdEBFRgzK&#10;MyLpQBJQJg4kjgBP95GfRGUrjZUYRALxQ3G8J1LDfQiusVQc7/GBPrmRructnVFtbiWcSACnE+oQ&#10;nZCHaj9PpDubKnspp9mbIdfFChU+zigLD4NDZAGOx31EFtVy/QuCVPY7ZOa/ZyenbWWwSFkOE71g&#10;hIUVK+qyRjq6qCABD1HXDNTYyApEhxaz0/5HMPhEYKR1ZSeTMdOfGxGRaET50wF8IHnIRNxbdhxl&#10;xzl2TPkOIZDnJCbZA7u88i0KM2vxkiCal1SJUN9UJCVVK+Ur8gg8xfz+mjohkB8E4/9QUfwHvhE9&#10;P5VWoZ4Ko54PsjoiAkl0Yx94rTKxWtsolYRlSO1fJLz5gcUxn7A06ivGhbxHE+cvaOn3FttiPxB4&#10;S5GQWoe5kZ8wMPUvDM7+G4Ny/sPk9B84lPgJ4WkfqYT/Rp5cwzOqybJGRBo8ge/Vo0g2NUCpl7Oy&#10;cK0kv1ZRxfUM3CoSQjnBsVzcWz0tPAOqpPwdEjMq+PqHUqVV5peq6r4gj4RdVfgSOdk18LYJR1RY&#10;Ce/xB2xvacJguQqsDhxBQWAQqhKoZqh8KnlUk0AiPJOQLvNVBIFnVH31PHdWyR9Iz3mHnIr3yK14&#10;g6L8D8gu+oaI1Ea4+1Ujne+z2HbPCXb1fEYlL/5EnmSC8f68bV1gf+wgbLaqwvnmDVS/IclR8ZZV&#10;fkdBgRD7d4KJOFMZRpLhQdmZUVwj3dkLKTMiZT++Ejh+riKvJeDVEUwiYyqVifRcCoSM6EolVTen&#10;QNykTJazj/DaQyIzIAUCBw2awN//Q3EjxMB2IzEUFHxCfEQdgkMKFSCSflpc/g+Kyn/WRZPKwUqZ&#10;eDoB2b3wHQXDC3GMJA+p1SbrPt5/p5CgM6us/86+/qeyjsjoxmMkGmlTPPigJiYUL9LSYWLhjX6P&#10;49HEqAptz/shOLqWYM3+SSFVy3NI/TdZTCnEV1YlDumnG3rz9R/88b//8PEf6Xf/N8TLZ2PrnKHM&#10;B9bQFRSUUdiQQCQhpI7t85xt+5LfJy5LFL6k0ssQk2Q/vaRAE5BvYMzUsX2LCNal2Xye4s4I1NVs&#10;B2lbuZ6C4o/KkFXtc4krkhedUAmfgziQel6fbDNQLfMR0k8U5yHDbeLWZN2VzGvJxlf/sb3F+UsJ&#10;G5kHEccpiQPSRwX8vytHUnId8gpeo5AioIh9tJbxWcU+LlssC9FLFYaCss9sm//rC9VCmrw3Xqek&#10;3suQpgjN57wOETDVzz7B9/RBxF7YhYRHF5GsfhDxV/YjzVYTObFeJBgSR4QrcqO9kRvjh4q0CCUD&#10;S4auZBFhWZIfycQTgS5msLXQh42lIe7euapMfPu6O8Cfsenr5wVLO2uYW5sRr60RERwAdzc36DzV&#10;hYamBs5eP4tDZw/ixPGD/PkiDpw6jlM3ruLkyf04tm8btLU1cZ7i6uLNm9hHwtHQvQ4/LxeEkJS8&#10;KVh9Q6Lg4ReBrRfVcEP3DJ1npFLeJDI8guSRqGTXKgSSnRinrJ+IS8qhTY9HgKc3bMhqQ1eMwJXH&#10;N5CZVgQfBrqzhyeiYhPh4OqHMIK9t4MxEjy0keGhg1xfI+QHmSKLbiSXJFIcTxbNTFBSeauz41GW&#10;FYvchFCSRiQZNlRh21ypxEs3IhPoVSWl+ECF/57s/e4dVXt4MF5HRqA2NQtX0l5ieA4wK/kvmCZV&#10;oDAxHs/jIlEbFozaiBCExORhX8Rb9A7+jCbef2Nx2GeksfO//cQOJyvKK9n5CWzS2R2tE+Dhkq6U&#10;+5Z9xhuoUAoZEDI/kpj0ApEh1cjKeEbrTTCv+a6s/2hQHIgEAZ0FQVsm5UQJioWtqyOosgNJLStR&#10;NkrZcKo4mZt4zs5dXfuVnfirMtSRntIAV7cE5OS/JTF9RV7OGyraPwhKMjlPMCtnQJR9wufKOnyr&#10;fo2/ahvxPDUdQSY2VNvlJCgGjgxt1Ej6pwwt/INrCe8xNPwLVsb9gfFRJIqUfzAp9U9sDHwF9xRZ&#10;V/AXHEKe41HoS5zh69mABuj51vG+/sBbGarhtWYWkyiloGDZa8TrP0Xww6vwuH0O/tdPINreHS+F&#10;bGV9gAzFERyU0vh8lbUMz2SI4eV3uLiHwj8kWQlsGfsvr/6E5KA8VBUR9LNfws0xAdauCSiu+gq7&#10;azeR5GiBaj7H0rAglESEojwmAtUxUagKC0GkcwICIhtQQfCueUPyF7VKMJZMIMl0KqODlPUhockN&#10;cA6oQGj8M+SRoEvqv6L+A8GbbZ9RRkWe08jfkWQCEuB+9xJsj+yA16Nb+PRJnJwIih+Qjady2BbZ&#10;eW+V+3rNPihHPe9Pho8k1bm0mgBC5yH7nivzGmx3uY+M3Pd0Jm+QnEUHInNIqa+RVyibgbEta0Tl&#10;/sP+AkyYOg8Dhk4mAf3Hdv/zZ5VeKuLsTD6fjI+IotqVKgQVMlRDIJLvl+cie5bIPIcInTqqdtlH&#10;poGgK2npMqb//k/2R/bDFx8pKHhdsk4jhtehf0MPqaaGKAn2QUV4kLJnSw3bN54xfM48CAsueSAh&#10;+2elZQFmUe9CGCIiBAylWoOAsPy+ke6WXEqXI20gw5IEfxLJIf96HI35ipSyv1BWTuB/8f3nHAYJ&#10;RByEtK8QiFJVQYa0Pv4k5Tef/1Ycjexs+Prjv4gNKkUJ262AMZeT+hz5jPVSAv0LPkeppJxfQpAn&#10;4cqQcQ4BPoOCQZJfaijUpKJ2Jd2DzHsIkIsDFedRTOFQmNeoDClmFH5AUjb7dcZrEuwHijW2M8Wd&#10;xE5N3U/3WVjyHjGJtUgnkZVTBIkLrJWaaYz/aiXlne6FxCoLfGWIUipHVPE+ZWhRSFaG+qQoq2SK&#10;KZuV8VqlsneElhZCz+5G8sNzSLp9DInqx5Bup0XH4UEH4oa8KDqRGOJgjCy8jkZRkpQx8SOJyDoQ&#10;kkyUG/yIsWYGFFyMy3OXTuPs2ZOwpbgz032AWxrq2LZ3By7euAAXexNoqZ/F2dP76TQ2YIXqMthb&#10;mEDn0U1cv3ICV9Uv4vpddRiZ6OHK+aO4cuE47vD9A81HcPP2wL3H93Hxwmm42tnAy8sDeiamsHPx&#10;gSnF110DDVi5GSOYBBURGUeCCUZJTjKqCn4eTfz4D4EhkYhPyUF8TALSEtLg4euBowaHcU77PKIi&#10;ExATnQL/4Fj4BoTD3SeUXxQLLxttJLg9RJYQiI8B8oLMkO2rTydiiArJJCCBVKT9HMIqzYxHTmIY&#10;chND6DqCSRqRBN+XBOGvfH2DDwwCAWYpKVKek480R3NUBviiIdAHqYl5WJz+GQPSgAEEyLmpX2CW&#10;XIOa9Ao8ia5D/0gSR9h3tIgAOsT+QNfUH5iQ8jeuF7EDNXymgvjGTiE2+j94eGVA/bo57GyjER1T&#10;hGyCW0xEOWLCq5AU95IquYJEUqm4h2p25Hyq2qLyD0rAivN4x47/igpKyp/kFn5Vyn/X8HMyVl5L&#10;m/uaHVg6u2Rp1EqhRIJ+BQlCwCifisrHL43K8y3yc1+ikEdl5SeCB0FKsq5k2KLgJapCI/EimWCc&#10;RIuqq4vIgFglrVIZ72WHr+L5aqiw6z7y8wSXMF6HdeJLPIp+gXvxL+BBZ1FSQlISAhNL/4rBl/kF&#10;CREEu+i3yM36zACngqV7EiVbUvUnwQ5U9fWINNZB4OMrcD67H9YHdyHSI4Ik+x/KeA8yfCFk8nMC&#10;8V/UMnhlQlImUTds3Y9dR88yiIVUJAvmAworP6D4+RcU1n9hvymAiWk4fLyTYHnuEl6mJuJlTh5y&#10;/GnVab0rQoNRERGMyogAZIamIy69UdkxUPbuqCeB1PLnF+wf1S//oquqgStJIavyI4ISK1He+AOV&#10;VJ/P6CSf/cH25vWWsF3s3NJR1PAVqfHZCNS5C/fLx+Hx+BaV4jvw40qqsKy8Lyz8zH7QiOKSD1T6&#10;VK8EAkltlucihTiFQGSfllIqVelHxXxfLNlXNVB+lirOBST+VNkfXNZAULBITTNxuV++A/cfWmDw&#10;sFl8xrKrJIkj9wtKCEKKuyAIZuV8obKlyKGYkTRzIWEBoHq5ZxKQ7MQnGUSibisafs5NSF98+/Un&#10;GItTky1x3/7xAylpjfB3SECssRFK/NxJIn5s0zBU0N29TIlDsasXTO/aIL/0f8gu/BvFRZ8V8vk5&#10;dCZORs5DwKeSk4ypt99kIaEkA0iZHRnuoopn/5tlWY4mrt8wzPMbDvm9QiHb5gUBVSpfS5xJirCA&#10;swCt1G6TSX8pFtlIFyWZXbJpmOwCmVP0h5LtlpbUgJzk5yinYy6v+xONvIZCOuPyoh90Cv8hhNem&#10;ndiIBLZvDduoli5FnIQkBMgclqxjqZBhMhJffiodoXsOygveICu2BPEBmTzykcLvLyr6omza9pJt&#10;Xcfn9ozPLy66CAlJtewLFHYVn5W/SzyUiQhgH6iokTkTmXCn26ZrLSz7qggqKT8k8yGShCFzZpLI&#10;IMN2+aXvGBf/INHYDEGyDuTeCSTePol49aNIsnyA/Eg6jzBn5Ee4oSCSDiTUA+WJFNMRHsqQfp6U&#10;fCKJpIU4ItjFHO52xvBydyHY38ajR7fhZG4AUz0NaD59iMsXz+DsmaPQeqQODfULuHr9PDbv3YKN&#10;O9fj6rUTOH14B9apzMHw4QMwbNQw7NqxEbcuHsV99TM4uG8rDhzYCdU1y3H9xmW42FjA19EapgZa&#10;eKLzGI81H+DcxbPKPut+fh4I8vaDq6MrnGguKvJTSB50IQUpaOLj7YO4uATauHSSRSzCgsLhFeCN&#10;mx63oG6vDh3rp3CkNYogsWQw6GU1pIuvJ3xtniDR6SGyvZ4g39cQ+YGmKAgwRrY3CSQ5BOUZcShL&#10;lrUBCSSQZDoQEkiCP7ITQlBTXq/Uh5JFfRIYMsYrk4iSJVWYQQJxtkOSiS7K3GxQFx2Hp1SJcwr+&#10;xoS0H1ji9wJWUQ1UGd/gFvcW+4LqsSD2C0an/ovJGX9BJfUbtkW+w5WQOsRQdciknEyYyyr0eCqc&#10;Dl1/R6vWvTBkyHisW7MLl84+wNkTd3H80G1s33IKPr7x+EAbKov8JIMrK/c1A+JPJUNGhrDq3zCI&#10;RHmLhabVlcljsfAy8fhzvwmer/5PZJZ9QF7Nn8hmp8ynmsmlag6PKkFKai3y86hWqZKq6SYkK0fG&#10;WvOKv6MkuxrZnh5IsjCC94M7iHD2VkCtkGqqlEpP9tT+OXb9F958YEB++huvCCbl5X8iN/09akpJ&#10;LLzuSrqC9zL88J0AQ/CRc4gLk2CuIalJAL/k/0owV9TSxtf+i7zEEkSa68L7zmlYHdxJ8jKlO3uv&#10;TIDLmHMFA65MmfD/qNh+uX/JqMkreYtL1x/j9mMjEuY/VIzflT3fRdFKZk5x6R/w9smFu18uTh+5&#10;grOLlyuVi1+kpqIw1B8F3rTt7G8Vwd6oDJIqpInIY5DKbo0NJEApu97A662XSWS2f10jVbis3OYz&#10;yqp+h2Leaw3bolZWVvPvhTVf+P47/BNK4B3zCr6uifDTUofrleNwuXcTz2uf4QekLb4ijQ4ij8CR&#10;lfYcmansk/VUmFK9Wa6f7iMz6xVdhdzv34oKlRpSaRQNIQkvEJfzGUlSCoZtV1TxD4nhZxad7Iku&#10;7pZGmkDyL11KDVavP6as/Uin48kg0WRQFZfWfiZA/eA53iuOsIIgLXMSP4GRAoREJqm5ApIypCPz&#10;As/oQGSIp/EPupAvMiRE4Of5q2TYh4CfnfsDHmYh8L93B4WeDigKYNsGB6KMJFKfEItER0c4PnVS&#10;UnrT6XhLCILSXytJTJKNKBtcSfaXFEb8+J1iiDFZSdLIp9OoIzHK5HQlhcyDJx7YahqMLi6vMcnp&#10;GZ4/l+uie6GyFwCWHRgVB8e+KIcMGUpsSyKKMtxEkVVFoVFBwhEQljkcSSIpLPrGfsM2oGNJzH0L&#10;awq7Xb4v0NbtE0ZTKCaQaGXxogxR/dwQTlbH/4N3JNoyWRxJAK/ivaTnvkFu7iskx5chJDwHkaG5&#10;dBl1dJ0flaG7Z+ybGRRAYQUf4e6dg6TEeqUAaIEQCAmqILMBmSIws54jRwqD8nP5JLvMPH6GcSyf&#10;UeY7GfviCOWoZ7uUVX3jfbznOf6H0EePEX5+L5I1zigEEn31IAnkPgqj3ZEX7ozcSEcUxJBEolxQ&#10;lUy3mOyJkgRPFPJ3JbGuSA20h6elPjwczOFoZ4V9B7bg1q2L8KS4NjG4DV3D27jx+DxuProIDxcL&#10;2Jnp4/49dRw6dgDbd27GmdOHcOncYWzfvhrzSCIqm9dizdbVUFOdgwM7VbF+3TKsWb8KC1Yuxhr+&#10;7dL5E3h06zKuXz6DtWtWQGXZfCxZLJtQnYap4ROY6Wnh5pWLeHj7qpKFVSsEIutAYuMSERochOiI&#10;SASSPCJDI+Dq4Y55h5Zh4+VNuG19C5pWj2DvYgdXsqaRpzn8fTwQYG+GUPvHSPfUQ66vCXL8jJHn&#10;o68QSHlyMMrSokkgoSjPikdpVopCIHlk2IKUWLx5y8ZnJ6tp+K7km8sknuShf/hHQPkDIgmcKRYG&#10;yPd2xvvEWLwuqYIFbaaWfz58g4tRyQCvFkXOgMrhA3MLroaOTx60vXJhYCcL7OpQXPCNVlQKJsrk&#10;JTsrlYyM5a/Z/H8b1zRpzuPnFq+TJy3AqJEzlJ9dPcKVIBLAFfucl/cOFdUfFWsqyuMFlcZ7WvF3&#10;n6iQqfxeElwl1beSZCLXJb+rIMDn131DTu1XJNPFxLNDB8XwHuyiERZRRCX0URkDrxMVw+sqJrgU&#10;MICK04uQFeKPaANtuF1XRy7VdlHxX8hIeUuS+Yt2mwpIUpNJKMowmQyt0RUpK4ip1GVBloyvCym8&#10;ZrBL6qcMSdTzXpQFUFR2somUZJXIZllChCmZjchl4OaEpiLeWBcRmrfgcvUin1ex8p2OzrHIz28k&#10;wEg7yqZWvHaqdXFnpXR3dVTExVVUiwQDmaMpoKrNImlE5n9CcOoL2Himwd4ri8+tEBeOqWPxgAnQ&#10;2HMAmW7uqAgJQLG3C4q8bFHK/pVtYYkM32iUkCgrqWhf8f4Ssl+gqO4LGkgQr+hC6th36qmQJdVX&#10;Js1lBbVUEagniVS+YtvwlyUk8sLaNzz+h0i6Th+qN9ebJxFAVRVGW+5q5o64qGKCwztkpT8ngTyj&#10;Cq4lsH5S3IE4iDK2cX42CaTgneJCyqr+UuYYKgnyGWV/Iiqb95f0FpEp75CY/gnR8XUIjSyEb2Aa&#10;/IJSERGTS1HwXhkG86EDK5ex+LJ/qbg/kzQ+kki+oqwSyqLV3FJZmU5g5X08533IsEw9f5aabeJS&#10;ZOxe9happ2qvevaNz+UvZT2OZLrl0dWU8RmXE8RDfXJwb/chWB3YoSwmzPUmWfh5oZCELQ7P19IH&#10;T7QCkVVIZU+il77SQEKWBJEPBPiXJGnJNKqo/aacp5rtWMpzFLM9JBPvJWNAdo6M9oxHrocrEkOS&#10;EJhZj1o6Rak0LavRJcW9RgQLiUSciICtgLpUGn4lc0skB3FfotJFtb8ioUimosyfSZ+UNvjAfmsX&#10;UoMmB/3Q5FIMBmin4CJjPL+G38XPyf7xkj0mpFvR8EOZvJaUY2WjODqCGoq53MI/6LK+ICX/nTJE&#10;HRvXAJ/IV9BKp8BM/45luX9jVvRXnHMuQWx8LTJJ6lmF75S5nMyEKgS78h4zapEaW4QMxkJmWi0F&#10;wGtk5Dayj3ylI/85XCdDejL6ILEgC4ElhbiWMeGjro7ws7uR8uAcUu6cQtzlA0ixeojSBLrClCDU&#10;pAUhjy4j088KFXFeiPc0pTOxR0mkA9L9TBHqoAdn0yd0BqawNjfFlq2qWLpkljInYqZ3G6cubMUo&#10;1eHYcEIVng4mcDXWwYUTe7Fk+TwsIfjr3r8DXY0bFMgHsUZtOVTWrsDeA1tx8tBmXDi+C9cunuR3&#10;bsCeI/uxff823Lh6Fo/vXYOe3iNoULzupTtZtWYVjh4/An39R9B/qkGncw+m+lpKIcXa/ERUiwPJ&#10;yClAfEwkkuKilRIiUWERsKQC3npuC67pXMKZRyfxyPY+jJxMoU0i0bZ/BHM3Y7jb6iLEQZs3a4G8&#10;QBtk+5kgw1ULOb7GqEgLVYopVqSEolKGsLKTkRMfivy4YOQnxaPhxRdF1cqEpFJGnXZdJjCl7pFM&#10;ClbXf0S0hydC7l5EvO5jOhvZyP2Vor6q2cFlvPcj1bWUW5BMi+rKvwlyUvqBoEGFUCslFWg3pXxE&#10;UaWssaD1r5f3tMJGPiSKLmjWtj+ateyLZq0GomPXiejQaTyPUUhOL1dSfSVTpkrGPtkJC9ixRIFL&#10;JdPc7EZkUaHI+g3pOM8YWM94XTIpV6ms/SBQv/oBqcAqmwjJ9riFxVRE+W+REF+NQO9kZf/xYnbs&#10;t2wDCZxiEoOUWM+Pz2CHcke4kSbC9I2QSAWWmvoeGWmNJI3/KROxmQSu+Og6Eg6tMolA1K6sHn5F&#10;EJBKr5I99FKUKslBsszEhouKlXx+GYqTsXUZZ5d01HSqK9lwSbJbMgNDEfLgMvyvnIbvw5uI845F&#10;ZvIL+FHBmz11I9i9pUX/S1F7QpiSvSJpzjLUV8efJW25WBYKMrgyqj8hseYjghMq4BuQj/iURiQm&#10;voKTQyz2qV3AuhmrcHHTPjjcfYQYfW0kPrmNiGvX4H35HlIjc1DCZ5pJxZdf8Q7Rqa8QEF2G6ka2&#10;KZ9LqaTVln2iGyEgEZRkN728ij+UeZGU7JcIjH2ORDqD/OLnKK2iC/X0h7/mHbhSBQZp34Pr4ycw&#10;vG2D9OQG5OW+Q1pKDZJ4nelpDago/06XRdfIZyXDm2nxVXRQnwjudBni8nhNAqoNbPN89rmy2p/7&#10;npjb+GHTzgNYu2UH5ixZinmLl2LuomXYsHkb7t7VhotTCPSe2MLVMQxxQdmIdo9BiK0f9O9IRk0U&#10;Csu+s2/z2ZAkG7/I3AOfIZ+pbKksQzTPSR6yyPDFByETtgMJRFay55I8cklKUqI+yCEMTmxD0z1r&#10;obd+OdKtDJFDF5Lh5oAsgn2unx+yEssREFyOrDy65ep/IOXuZchJFskWV5B0S2WYRuZBZMJeyIqu&#10;uPIvvifA89pkWK6YgiYl9RlSvHzwIswPb6o/oJqEJ85Y0ryfkZRqZQiP72W4s4FxJHGiOF7em7hI&#10;ySKUEQEpK/9M5neo2J+TEGQusY6HlL7xi6vE8gO6uHTgDJw0HiElooaOnU6DDkWyr5RJdF5XrTIC&#10;QFcuzo2k1MDvkixBWRxazr9X854qq/+DR9QzdNZMRRPrD2jl8w7TnPIxW9MPO01jERDbQLfxCql0&#10;HHXPfiC/8A3SSBZpGQ2ITyxDZlwp+28ZktIblOxOIZsaGdKlwJJrLmIfKS77glIeheV/oLic4uLe&#10;XUSc3YXk++eQfvcMYulG0iwfw8dCm/e0DVeP7MbGRTMxdXBvbCHgTxs7AuuXL8Djqyegd/MEvM0f&#10;I9DeEE4mOjDReoDrFw9R/Z+DteFjPHl4HceObMGMNeOxcPUUOJjowUL7Po4c2YZdF/ZCZecyHDi4&#10;DjcvH8HJIzuwZu0SjBo3AttJQk8fXMK5w1ugo3ENJ4/uwbGT+3H67GGYPH0AZ8unMDN6jIePbuH8&#10;pVPYvG0DDh/ZA0tLPdhZmcPS3AxGJBAp4y4EUiMOJCo8DIF+PvD18YWPbyCCCSTm5uY4dPMgzuqe&#10;wokbx3BR5xyuWV/FQ9uH0HZ+ggsW53HP6AI8rR8izccMOcG2ZFNbpHoYoCjCDmXxnqhM8kVloh+q&#10;ZAgrOwk5cWEojAtBTmI4ShncMg4vBQ0lBVCGaWQ1r1TDVSbaGKCp4REw3aEC6x3r4P1YF7UEJZkL&#10;EBCRIQ0Z3pDCiDJEJTnkkpEhKaZS6VY2ZSonmEsaYCaJR1Z+V1KVyL4g6XQUfYcsRJNf+6F5m6Fo&#10;3nY4mrX5HU1+GYlxE9XYAX+gUSapJeecJFRW8pUq9A+UlH+juv6AzIxnKMp/Q/cgKkoyTv6mOpfV&#10;5FRD1SQQgnF57Z8KkcXFl5LR7XDn3hPcv/8Ej+/r4vblO7h85jrOX1CHjb0XSvjdNVSnMomXGxOP&#10;bFc7RJnoI9DQkg7kJTIzP1MZy7g5v79Etnz9Bi+3LMSElir3KkMmYqcFzMsJpOXlVLi0/+KCamnz&#10;ZQtfZeL1D1koxnaSelsMqhoGlZdHFtXvZ2U9SYq7GwIJsq5n91Op34aXrjXu7LwO42tPEeyRgLDg&#10;LKq4IlTTWYmylCCXPP0SnreCTlIUWVGx5MnLGD2VavWfDLo6SEnzrJyPylCAN5WrjqYD1Y8WHt4y&#10;wuPbprh1+Apu79iLxwevQ+PYQwSHlqCS1xOb9hLxmS/gHVqNwnoqfwKnzAvUkQjTCj5QCX9T5gBe&#10;UznX0FnFpL1g0H9AUORz5PFZW1j74fiWnUh1c4G3pjpd1TH43ruIgKf68LKLJWBIaZBGhAfn8chl&#10;G79FGQkwj6+ZVKw5OY3Iy5KqtCQNUZVy8HlL6RIBS1HBfgFpOEqAm7twAeYuV8G8FSswc8kijJk6&#10;CdPmzMSCebOxZNFCLFy6DJOmzcSYsZNxcfcBxOppK9dyf89heLukISX9DZLo1lIzXxOAvivJEkIe&#10;ks5cLXMU4h7pKKt4/gr289qX35VnmJpNsCv6T9kR0fuJNQJvnoI3QevJhhXIsjJDkZ8bnYIj0lyo&#10;dAOiUVclQ24UIRQskpkkpdqlz0p5FRnmlIwmEU+yCdbrjyJA+FxF5LHdG+gcxM1KJpmUgMl290Jx&#10;VDzqCeYi4l4yBmV1u6Ty1kkWmfJ7Wf/B35PspCzKi4//KDEuO4LKjoiSdKKIMN7X69ei5H/OtVWz&#10;f1UUPCMJWiHL7BHCdXQRE1KgVF4oIzlV8bsVV8Z4l8WC0q+l+KYIzCrGvBRLlRGDaon5ws8oJdH7&#10;xTRihmY05j7ww/7Dp2FweC/0j53FkROa8Auvocj7qBCGxFEdBVYZHUVOwXtkM+azSj4hq0iywt4h&#10;n59JTq5FLYmitvYPfGDs1/P3OZJRlvsGlRSbzyhWA+/fRcixjQg/tQ9hZ7Yh6MQWhD64jiXTxysj&#10;HS1a/YrOXdvj1xZN0bpja/QbNggz587FkoWLsGD6ZCyZMR53Tu6GrdZ13D29B7foZgweX4He7Qsw&#10;1tHAsUPboaoyA/qPr8LdUhcGFH0aD67g8tNLOP34JM6e24FThzfh3IXDuHr3KtR2bsDm7WugunQG&#10;tq1egBP7t2LLFjUsIHlt3LQapw5uhavpfTy+dgQrF8/ArFmTMPr3wbh48Ti8PewpJJ1w+8o5qF84&#10;hrrCNNTSfchus02c7W1hbmoCa1s7ODtT/YZFwT8kGOsPbMT+a7twRecsTt0+gouml3DDUB3q9y7h&#10;nvElPLa6BVfL+0jx0EearylSfUyR4W+JikRvFMZ6ooIEUpHoi6qsWJRmJSA3NhQFsQHIiPFBemIm&#10;lbpYcSp9WtDS0j+UCqn19T9QUkhw4ANL9/VG4L0TcGQjhJlZs4P+VGNiWSWzo/7Nz+GanxPk/ygr&#10;VwUoRQELgVQwUApLPzIw66kIvir2MosdQvboNjQNQtPfRuC31uPQrN14tGzPh/rrcMxbtEdZ4CR5&#10;3enpz5GdTgAs/pnfX8Rryie45GY/R3nJe8U5iMp6zk4rllyCqIrBWEaXIhV7ExKLcPDAMWxcvwHb&#10;t+3A1p27MJsd5ND+gzh18hQWq6zE7xOnYInKcvj4kWSLviA3gk7QyQIxxtqwM/OBswxzlH9RyCyz&#10;jNdQ8Rfd0J+ws0tBQtwLEsZ/dF4/kJX1mYD4kar5g7IJVIlkxsj4NturgUpShrikXIsMM0jGURyV&#10;qKhh/acubKPXqMirQoKtLdv7HDwvH0WootSNcGbdGTy+rA8P1ySq829U5yQpWXEtLkuArYEqj2Qp&#10;9cYqJCWyisFEwJAgTs98T3L8CO1HJli4eAWGDBuKtm3aoG3rdujWrTdGjRyP5UvWYsP8ZTi/8wQ0&#10;NT1x77YFggJLQHxERvFnxKbQVeS8p7N4h1yyyrNPBJl3dIIvCKCVdCFSRoNOtPEvguDzz4iIf00V&#10;+UUpte7qEwvtS+rI8/GEu/o5OBzeAc+rRxGsr4fo8HwUFX1CckI9zAz8EBVeynv7QeJ4S7J7z77y&#10;J90nRYjcc9U3AtbPSdvyWiFqAhxJOKeoEXv2HcfM6TOwgM9w4arVWLF+Izbt3Ys5KkuxdttmnDp1&#10;AirLlmCZ6krMIYmMnzkXi+cuRAAVZZqpJvyN7XjOH0hMfQ0phSKTtIqrIDlIaq8yB/L2/1K3CZjl&#10;dHtKGRMpw0IxUVhKoOXPWXQwznQ6kRoX4HP1AB6tnItEfR3U+nuiOMANWU428DF3UQSb1MtqYBtK&#10;XShlsZ6kn1IwSaXod99/pu7KQtVXn/4CjQ4/L+5Whpllbc43BYwrKeaSHOxRk1FIgcJ+z34l4/5C&#10;BFKs8TnJVia0ZV5ASeulSJT5Glk/I0745xyOgDw/x+8V1yJZXDIsK9s/15JAykveINXVAyXeDog2&#10;MEEUBUzVKxGHdB78XpkXkiyo52wPGaqtb5ThN5KeXAOJSGKygLhSWvlDidWcjJeIcfdFsZ8Hcq2N&#10;UeRigWQHc+g9soSbTzaFwxs++2fILXyrtK8yhF1NPKr4RgcquPMfY/FP5FFcFBNjolNeQc8hCxet&#10;4rHTPhVbfCuwL/ItTiZ8gV7xV/hq6cH94GZ47FwJv51robtZFSrzJqB1tzZoQtLoM6APuvfqiu59&#10;umHQiEHo1L0zeg0ejHWbt2Legvlo064FxgzvA60rh+H65DLcDW/AlfjrrHsdphpn8eDiPtw7vR1m&#10;GqfhqHMJmlcO4dDOVdiyYxFOX9qBh+rHsEN1Hs4e34MDB3Zh967NOLZvC3ZvWUkRewT3bpzD0ROH&#10;sfPgHuw6sJMYpUZRdwlaD29h445NmLtqKbYf3o2rV8/DxcqUZsECp/g9x/ZuQXVuEuryk5WSJk1y&#10;2AvDYxMRHJ0In8AIODh7wDMwENZULTtPbsOY5cMxbMYwzF47A6qqM7FdZS7u8uKNeRMuOpcRaXcf&#10;MY6PkexpgHh3QxTLHh8pwShLDkJ5or+S41ycGoX82CClpHtyiBPiw4KouKuoVP5DRel3drgfeEeV&#10;8owPXkCuLKMKWe72iNS/iYD7l5DqG4aX7FRitxWVL2pHgovqqJb/Kwv8pMJtAdViCTu5TICL9S6i&#10;pUzLek3QJCFlfoCUNJEslwZ+ds7SA3QdA9CMDqR52xFUBX2oTO4oQzQyYVpO4M5KrkRKfBmVNS0q&#10;bWoBO1lB7guUlnxAEUlJMqIqa36gSkpTkAAbeD8SNMnplVi/aRcWLV2ADZvXYueu3VhHcFmtugom&#10;Bnq4cuEC5s6bhwED+qJ/vz4YMWYUAt2iUBkViRgnU0SbakHP1B1dvP/A/qhvyCz8m+7jH17D/5CU&#10;8gaGBrLRzGfkFvxANh1JYanMvzCwRJk1SpACkm//+hODleQhi63SsxvgYB+I44dO4dChY1Bdtx6r&#10;1m3EsYMn8fjUJYTpaiHkwQX4Xj+FUAKcvbYFbp7Vh7drCjy9M1Bc8hk5eW94NCqOTuqFFZFQJFjF&#10;xpdVfeWz+JuqmcBGJe/nE4OVVOOtfpX5pp9H1y4dMGBQT3Sg4pL3zX5pgo4tf8OxHUfg5pUPc+dE&#10;ipciPCeYVRAsopN5zpKPSnJCNYHuJd1Gney98UNSS9kfSI7PPxOIvhHwvv2HIpJZYuZHvP7zPyRk&#10;VuLJ7SeIs7GAw5mDsN2zHi5UcsF6ekhNrKIg+IBsOhytR3ZIpciQCsVFJOkSJXWTzkoSBSgOxNXK&#10;MGhpzZ8KOMn8SC0JxMbWD2ob1bBm/VrMX74SKhs2YoGqKmZRQS5cshSzZ87G+BEjsWjmdGxetxab&#10;Nm/G8jXrsWC5Ks7w52itewhyYnwQkFPoMiUb7jX7ngzvKK6DAKZMQBPclRImBEiZb3tJYE5KrYCt&#10;fQj0DR3w8JER7lzXwb1dexB69wrCb57DzWkjcWvhDCQ9uofEe+pwP3MI+9Zth51NJMH/D/bVL3Tj&#10;vF+CqywQfUEykQl0ZfEgBZRk58liyhd8lYQLEQVyLQVU5zJ/VkTBEWVjh2dl7+h06QBJIiJWJLX7&#10;FQ8pbSI/y6LB8hqKoOqvBHQCcp2sgP+LwC9rq2RO5aezqqXilww/Gc6WCfgaIZDyTyQQb1QEOCPZ&#10;1h4p0SWo4nkkPVoy02SdjGR5yTyETMzX83ziEiXN9+fk/c/31SQDic0ovxSEUyDLmqPqIH9U052l&#10;WZriyV09uHonQfaoz+Eh60Hq6bR+TpRLn/iijC7U1Mlizedwj67G+aR3mBrxGZ19PqKJWyOahP6F&#10;tolAZx490oGlJcBjhwj43LwOvxsncXWHGsaNH4nO/bqjR4/u6NKtC4Yw5vsOGYx5y5ZhvuxyOH8B&#10;Rk2azP6zGFv27MXE2dPRtmNbTBs3GIa3TyLKUQfxbk+Q6WeOUIu78Da4glRvQyS66yHWRRcRTtpw&#10;078Oi/unYKRxEvo3juD28S24eXoH1M/twd6Ni7Bt+VSoLZ6IPWrzsWXVbEydNBzTpozCicMbYfj4&#10;Gsx1NWBiqEkCOo4tB3bg2MmjMNR9TDFrQOywhN5TLehrayjz2nV5CajJS0QTb1cH2JgbwcHaHJ5O&#10;dniqcRNGZKG7109iy6GV2H1vB6YfnIMus7pg9oLhuHlwCy7uXYu757fD9vFp+BpfRZTtPSS4aCPO&#10;9SkKol2V5fjFiQEkED9UyBL9lHDkR9OZxHigMMEfWbHByIyLRR4Byb/oT7g+/w7/hu+IoGouocyo&#10;TohBmpM5Yp7ch7/OA5JPLjuojGv+o0xUyx4akhP/+iNBks5DOn8ZQS2fwKV8jn8vpgovpJKUfUBy&#10;C2i5Cbhy1LBDSQVUa+cY/PJrPzRrOQi/tZTNjjrhkY4VPvC7pEppZQ3JofQDIkOykJv7muD9EQX5&#10;r5GbWY/q6i8opDKRuZUqnlfOLel9cm3PGYRXb+ng93ETaA8XY8WaVVhN4Di07xDtphZuXbqEYwf2&#10;Kcp0/NhR6NOpC0aNmwa1zXuQ6+WEFEcbJJjrwcHIFD2NCtDE5RNGWlfjoX8D3LxzceT4Pdg5Jipj&#10;75JaKiUzZMhI7unj31D2i/jCQ1bEEgPwhirT2TEUx46fxKrlsvWmKozvP8D9a1ewe/dOrN+4GXPn&#10;zMLR1SpwvX0KQRpXEKp5H75WnjB+6o2woFzEx1egkPeeX/CKivkF71vmPgg+tOqyTqGWarmi5htV&#10;KoOfoOHhFoaF02ZgTO9OGND+V/Tr3Aa/D+qH+VMmYOPq5djAY/yIIRjUoyt69uiELq3a4Oj+ywgI&#10;zIG3fwZekACekxDKSE45VHuFdGB1VJsNVMKNJA/ngDhkUXrX8/lXEkAKBPDFcX1hP6BDlSGtsKRy&#10;3LqogzAjfVge3Qm7A1vgfu4QAnUMkJX2FgV0F6lZLxAYlE7n1oCcgpdKMUBxqLKmp5rCpI4nq3n5&#10;F8nkJ9hKe8vwnQxlbqVAmDtnKqaSIMZNmoJuvXvj97FjsWqpCm6fuwyjeww8XQN4mVnC3dgE+zdt&#10;wsJ58zFt9hzMmToZFmdOItQzluQO5BX/g4S0d3QY3xVXJSnMMkFcVksQ46us+5FFqwVFL6GpbU7n&#10;cwyrV6uxD83DvCkTsXDSDJw/uBPqJ/bD6vpFOOzbjLVtWmB+355Q69IJd2dPhfbpE1g0cTb74RkE&#10;B6UxLj4qc4R/kJSlzEgOnXVKUg2SkhqQkvqSDucrr4sOrPo/ug4ZtqIrYlsIeccFRCHByQf1BFip&#10;Gi2T2G9INLJe6j2PN3SKr0gOstZD4lPWSRTz/wvLSM7lBHkCvAwxyd9fSUIE76+RbkTZo4TPs4ox&#10;LMNkyU4UowGudJG+yEupUYilkucTkaZkI8qkPX8n2X9VLxiLklquDC+S1CTDizFcQ0ISsvRwike4&#10;gy8qomJQHhaMqmAvZFmZQ//WE7h7yfqs58qi2PzCl8qoSC2vURJjpK+XUUBkJlUjNq4MR31q0MTj&#10;PdoEvsPAgCpMcMrGLG1fLL78FGMv2aDfCRN03KCLdXct4aT1EIaXzkFl+QqMmjEdo6dNx4SpMzBr&#10;0ULM4e/mr1yDlZu2YcFKNSzksXLDZsxftgJq23Zi28HDmDF3Htp37ojdW9ci2F4fyT6mSPExQ6yT&#10;DuKctZEVYI7MAEukB1gh3d8Ukdb3EGl5H+m+pkjzMUGk/QN4GV2hGDwNw1v78ej8VhjcOYUHl/bj&#10;Gsnl+tm9uEVyObR5EY7tVMWFI9spMLdj6fJ5UFVbir17N5A8dBDiZgt3KxO42FvhieYdlGfH0IHE&#10;oVY2lFrHYN6/exsunT2JGxdO49qpw9C5eQ1nLx/GMVp+ZzcXbDu8AX0XD8TSjbNw8cBGPKXKMbh9&#10;AndPboDWuc1wenQMYebqCLfR4E1ZoDjOE2VJPwmkMlXq3IeQPDyVFLaCaD/kxwejMD4U9kUvsLoQ&#10;GCZbX0b+i+5WlXD3i0N5sCsSLHURpn0dgfpPUZZepygLqeEjmSgydiqZI3JIp5WslezcdygppbIi&#10;kGUXfUQxA15W98oEZW7RV6VUeQbdSElWPSpzyxESEIq27XuQOFoo5NGkyW+wdvBX6v2UV1FFVxA0&#10;6DxkpXENv1NKkefnvEBmSjXff1EyYEqljAPVTwOBRkljpAKPynmD4WOmYAbBctUKVaxauRob1qnh&#10;zlV1aN65jxMHD2G5yhL0H9Qfv7VphnbNf8PY2Yuw5tRD6F24gnR3M967FRLNrXDp9HmMPG+DJtp5&#10;aLI/AG2WP8WaLVqwNQ9DanoDqnj+enb2qro/kF9K+11Qi8zMcrqUfDS8/EhV9w3G+lbYv2s/9u3f&#10;j4UL52PxnNlYOX8+dmyRCbLDOHDwGDZt34E5BPz1C6bB8sJxxOloIICg9+SBDRLj6QazniMttVYh&#10;5zJpXxK/BLiMWYsDkbpOMt8kk6yFZe9xeNc+bJg5HgfnT8G6MUOxbPQwrJo4CpvmTMaa6RMxc3h/&#10;LJ8+DnPGDMbk3h3Rq31rtKNlv7BtC57e0kU6ibvq3Z+oISPKwsDaT3SanwgaksFDgE0vfolKKe1C&#10;hpT5kZScj8gs+ht5dKfFQvwv/kImv+PhbRv462or+1p7HN0F20N74K5pgvDE1/CKrkWk7NCX/x55&#10;Oa+QwT6WmlLFNqSAefanMo5e/VqGS/8ikP+cU5PFZLImIiQsEyMHD0WPzm3RoVNntGzZErvWrkWQ&#10;nSPywmPQWFSKL3XP8JVs86G0Gq8ys6F7/SrGjxqOoQP7od/AvrixayfSo+i2KACEKDLzfiCZLlkm&#10;kWUNRXHt3yil8pWijbJbYlJKDrZt24OJVKkzZ8zG/NkLsXzBQpxi7Dpr6UDn2iU6nXVYunAhrh7c&#10;ir0zZ6JD+/YYP3oo7u3dBesbFzFu0ADF+XXrNhhTJs3Hxo37cfz4dZw9fYei5hLj/z6ePLSG4RM3&#10;+HqlISn5BQqKf6CCjqueoCzuQ9bmOGqboDQskWLrX8jOj3/+85+yo+IXipbPf5GUeEj5E9mw64Ok&#10;A8scBd2cDMHm0jHn5H1BRfXPBYJSPPLDj3+VoofveEhsV5BExLUk2Hop8zglIWEo4vORTa/EXUiR&#10;0uoGkjxfpSyROCYl++qF9EdxJSSQZ/9BipbmUfzlZj1DfHAeIm09UBIchNqocDyPClJ26zS6rQc3&#10;93ikpNWgqPQt8kgkVRSIsshYRhbK6ayLit4jOaEG0eEFMPTLwBnvZOhbOsPTUA/25w7AbON83Fs4&#10;Bb9P2o7B005h2XoNHNu2GyaHt2Dvhk2YumAp1q7fgo3bdmHxxo1YtHYd5quuxpJNG7F8y1bMXLoc&#10;S9aqYen6jVi4eh1mLVuJRWpqWLVxE/r/PgYTJk+A4b3LSPGz4mGOeJenSHZ7inQSSlagJQ8SiK8R&#10;kly0EE8nkkxnkuz5FCmuWgi3oAPVOY1gq7twM1RHnJcZol31YH7/OAxuHYaz5ln4GanDTe8K9K7v&#10;gQkdjKX2Ddg9vYWnxPin905DX+MCzDRv4tyxfVi9bA6q8qJRVxiH6vx4NHG0tYKttQWe6tKePNGC&#10;mYEunKzM4GpjhYrUXDRmV+BFei5WLp6H1WuX4M6t87ivfhbOBvdx+eBqnNo6FxqHV8DnyXkEmV5D&#10;vPsT5IQ5oiwhAFV0IpXJviiJdUdulDPyoqVMcQDyYnlkxOCcpS/22iXigHMihl+zwSVDH9REhSHD&#10;Rg8RTzQQ8lAdMaYWKMt/g2pafWXCnIAiE2hSQO0NFacomcLK70gKL0Gefy7KS98jNboSiVRRBeVS&#10;4uE9weRPFBV8hYOGFoI1HyHf3QkVob7wMTXAtg1boG/miNFjZ8DPJw7vqEAb/m8MtLCYKoznlrHZ&#10;AlrbvHSqtIRKgucfBFMGBhWTFDNs/EYVxuCS6zlv5I/FCxZB76Y6dG/cxL3L13Di6EkcPHAERw4f&#10;hfqZc3h45SoeXb9GIJ+H5r/9iiYt2kH1gikuHDyDOBtdxNJaJzo4INFEG45nj2PJ3A0YMv88pqne&#10;hbq6C9Svm0L9mjb27jhGFayCQUPGo2u3UVQro9G202j81mIYxo+fhfOHSBCbt+DQwX3YReKavXgZ&#10;1m/djtmLlmD9jp3YsncvttIu79y1Fyq0zkMH98KisaMRqHELwbSq18/cQVJqA6oJypIUIAElq4xr&#10;nxPcCbIybCXlTWQoT8hElF9IaDrO0tlYXT0Bh6vHYX7yIAyP7IP+8QPQO74HdzeswKnpY3BxwVQc&#10;nz8Jq0b0x4Au7dG+fTOoTPodmmdvIIPE7R9fhxI600rJKCMy1ROEihv+QHrJy59DKzyKSJxFDZ/h&#10;FVGGqGQ6pAogLecTkjMakZDzDnqGfgwUI7hfuQz7rZthcuE6IsNLkVX+PyRmvUdUXAPSM58ji8Qh&#10;pWuk1Hyh7MsiiQHPfqBe5gj47MuoRAW4ZBWylFQXodGlaxc0a9EUTZr+gvOHj6AsLgYvs7Lxsbgc&#10;H0sq8L6kHI2FhXiZmYOXKelI9/PCgklj0LpZU3Tq0hFXd+5ifyIps79VyndXAZm53+mEPv8cgmR/&#10;ek0Vn1NUiacWNhgzdhImjhqFk2xbex1dBFlYIcbRGQmO9kixs4avzmPcP3kCKvPmYciwgVg+eRyO&#10;rl2DdctUcHb7NhzfuBZNmzTHL836oskvvUkkHXm0+j/x1IVHZzT7bSDatB6NVi0HoF/f0di67TAe&#10;PrSEh0ccwiKzUVL7B9vnHQJs3JAdFIG6yvdKZlpR8RtlTlPmQcTB/awoTEIhwX+io5ckDVkAKPWp&#10;nrOP5OV/50FnV/oXXr75D5/pnL+SgD6SgGi+lDm76obvSPAMRmVoMKpDw1CQWqUQiDg2Wfgow1eS&#10;Vi/DVLIK/BXPKym0MicqQqeCrkPSs3MyniOTwjEuohJB5u4oCwnB6+R4NESHIs3aDEZ3deBgF0yy&#10;LEdeSSMyMuuQR5FZSMEoQ+XlFEpllZ9Jov8iM7kC+QGBaIzwQWOQO55726LEWhupuuoIuncD4QEp&#10;iAzJRy5xIl5HEyEXD2HLcrrteXOwZNVqLKaYnLZsGWYuWIzN6zdj9eZNWEsCOX/kFLaTLJYuX4lV&#10;auuxVEUFQ34fhSl0qxOXLkZvPs+1y+ciPcgROUE2SHI3QIqHIfJD+T5c6mrZIosEkuymq/xNHEi6&#10;l6FSnzDFVReJzlrIDDRDqr85+6ElouhgrO4fg939EyTVh0h20Ua6mw4iLO4gzPIuAs1uIkqWaPB7&#10;8iLsEOdjDHfTu/A010Sgk+nPDKxC2Q8kEU1kTYeLkwOMjQ1hbmoMe6mF5WoFB2NdFPr6oswvkBfm&#10;iZ2ryYrTxuHw5hV4dOUwbpzawYAfjCNrZ+Hw+ql4dG4TAk01EGqvgxTeZF6UF4rjA5Tl+YWRLsiJ&#10;cKD7cCOBeKEwIRD1JXHQ07TB/OU3yK4mMNu+GlUe1ihwM0WU/nUEaF5B8P07SLR1R2nxe1RUUF0Q&#10;yPKlFk3NZ2XIRuoBVUhpC1nkQ+WfnfUSuYWNSIwpQyZJpFBWCKe9ZuD/RXVZi/OqK+FyYi+K7dgI&#10;DOgoQ308OnkaB3ftwUKquRUqqti2fQ/Onb4CayuSXk4D6iT9lx0yO+81slLrkS4OhKpfssikHtV7&#10;qY3FDi+LIkP4ubk3DHFhH+3i2XPwMzWHyUMtHD10HGdPnMPlMxegef4KTK7fhI+BHiwvXsB+1aX4&#10;lapw1qG72H3qPjzvXEGs8RPEs3OH8RmkGmtCb9taBFw4AJ2VC3Bn13GsXb2LAd+Gh8wl9MGv7Saj&#10;eZeFaN1bBe36rUT7nquocidjNQlqPa3y7v10BLv3YCtt8faDR7Dr8Als23MIe44ch9r2ndixfTfW&#10;sfOOHzsM/bt3xd29OxCm9QghvvGIjqtBOd2crPvI53OQ1eeS/SXkUUDQlc2wZE5E1oBIqQtX12Co&#10;HzqAWHN9RBiyQ9uaIdfdGbEWZki2tUCiqR6czx2ByW41mOxbj6trF2HKkD7K/Mjk4cOge0EdHv5V&#10;8I1m4Je9QzUJq0YyaogstR/+RURyJZJyXyA1/y3S8t7Cxi0fjv4lSM5vRC4dQlbZP0jJ/Yy49A9w&#10;9SmAno471k1dhg0jx0Jj6x4EWwcgJigbMWHFSE14AdmtLi2pAmlplcqaH5kora37G1W1f6GepCg1&#10;v2TYRBSvlLWQYR9rO3/06C77uzfBUrq56tQ01KekUDAloyY5DbUpaaiR7Zdjo1AQE4Xi2GiUhgfh&#10;xt6d6ND8V/zG48be/SjJf6WUaqngecqp8otJgBm5JDHeh6h9KQmzfedJNPmtGfr36AaTu7dQFBGK&#10;l6kpeJWSilfp6Xibk4PnSQmo4u/9DZ/i8fkzmDtlEgZ06oS9S5Zg79IF2Ll8Cfp2GYgWrYehVccp&#10;aNt5Olp1nooWnaahbZcFfJ2HVl3nonUn9qF2C9C81Vi06tAf0+YugrGFPcm1GtV1jah68ZH9XJIl&#10;XsHBwgkuDlGIjHlJdf4SYQFliA0qh59LEuysZdVyCEx0HXHzqg60HznB0y0NkWGFyE9/iyq6mtTY&#10;BgS65iDcOx+xIQWM3WqS6Cu2wzt8/EZx+PovZPuGojrYH2UBPsiJLaALIgkx7mSbaiV5hs/i55DV&#10;X0oGmZCKUi352d9IJWlI9eSq6v+UYbiSki/wNnOGt6ExDDXu487Vazh19AT27TqAm1fu4DL7ndYT&#10;E7h7BCMmMhVxsfnsBz+UoeyCSj4TCsnSmAy8iAxFQ4AHarwcUe5qhzyHp8g3uMt41kdCSjEd1ks6&#10;rHeItrGF5d6tmDd9FibNm48xEyej5yCKpZGDcIBu1YIi8sGxozhB5xGgZwSXB49wfLUq9i5cgG1L&#10;5mP2xNEY2qcnJs2ZjRFjx2P+zGlI8ndGboQL0v2tkOZjzp/dURAXhPwoT2XkJ8nDAGl0KBkkiTRJ&#10;auLPqSQUcStpfiSDMHsUhzsi1c8ElvePwEf/MjL5+zTZVdbjCVJddJHgoIkou/tIdHuCDF8T5AZb&#10;ISvIGsm+VkgNsEZGiKsy/1GVF4vqPDoQH6pxV0dbeLg6wpQdUOPmZQadBs6f3AeV2RMxeVh/dG/X&#10;Bu3btMSCmeNw5ehWPL5yEBqXD6F3+98wZ2w/3Di0ispxA0xvH4GnyQ1EOJNE/KyRFeKI4hgSRoQb&#10;8sMcSB4OqEkLQElSKOI8zOFh+Aijp29E/5FrcG6dGuL0SBhPbiFB8xL8756E9+ObiPeKUFIpZUWz&#10;pNZl5/+s0ik75Mmip+zCDySKv/m3v5TFVJKqm0qwj0+qRXppI+KSnyGq8Af2GYWhf/tO0N++Ci43&#10;LuCY2lpMHTkY434fginjR2He1AmYOG4URtHyjxkyAHMnTcCBLbvh4xyCOhm2yZZAqURl5Qdl3Yes&#10;C3nJTvvyj7+VPRBkMvJoRDUGqezEqbWquLRtGzJ9/GByRwN7Nm+DxqXrOEXQMLl5F8ZUxDY3rkBj&#10;13qcI3F2btECow/ewdXEjzDj38If3kCI9j14PVBHwMObcL10Ggn3L+HkuCG4u2wGttFBiGJs0XE8&#10;2vdejM5D1NB52Hp0GrERHUdswpDJe7Fnz0nMnTgUM6hEV65Xw9bDJIxTZ7Dz0FHsOX4K2w4cxcbd&#10;+7GWjmTtGjWokGxmjhuGkZKXvnAGDA8eRWZGLRJSX5E8P/7fJDOfQfV35efC8i/KxK9MpEuFUin7&#10;IdkqhgbWuHvsMIq83ZXaVs+TE/GaQFcXE4/nCal4FhePMn8vJJnpIoBu1uXCQajNGoe27GOzxk+E&#10;5T1tBIY1IIsur/7zN5LH/1DRSLX58V9Uvf9X2cOk8uU/ymr1+NS38A2vR2jSM5TW83N0jRll/0NW&#10;4TdkZX1AfHIDrKguh4yYgMGd20Nv3VIkmDI4LHTh8/A2/KyceC90mYVfkJX7nv/TSLXaiGwp014u&#10;C/1+KMOUQh5Shl2K5skciJtXLHr2lnmzJnikrk7iSER1fDyqeJRFRykrv0vDQ5S944tDAlHAnwvj&#10;wuCh+xjDu1L5N20CdRJ5Sd4r1JMcq17z+1/wkHpUNf8hiy5EhuKq6XaOHrqtnGf/mqXIdLNFXWQw&#10;3qQm431WFt7l5uAtj9dpbNeYCKTbW8D09EGcpeAYOWAw1k6djZubN6Jnu550uXSnXeejfbcF6NRr&#10;Mdr0WYG2fVehvbz2WYm2vSg+eqxAh+5LSTBTcfrKI9TSTmSS1TT1LLBrz2FcVb+Nm/e18EBLH54E&#10;95dvv8PBNQYebknIT3oLS203DO03DL80+Q2tm7dXXuXaZcFu+7ad0bvHAIwaOhljRk7C7OnzcYgO&#10;+sTeU9ihtp1OSQ0rF6liyTwV7Fy3A1rXHiLXyQMvY0JQGuSJjMAUxMRUUzzSlfJZywiBLEYulyoT&#10;dD6SPCIxKb8rICZINqZ8pqYGqK3+E852Pti/U+YeVTBv0SLMW7YcazfvxAK+P3DgAE6eOIEFVPtL&#10;Vq7CsROnYWpspSwkfP5S1vp8RU5MJmrZn18Ee6HaywElLpbIsTZAhtEtBKqfQYB7CLLy3qCQz00S&#10;L+JComF86iiGDB+M3iNGYejYsZg9eSw28PC8cw2RTx7C8sAe3KMw93x4h8LZGZ7EJW21FbimpkKh&#10;uBEHZk3F8MED0JfiZ+GCRUgO8UB+nD+yQ11JBi7K9ri5iVHIiw9VNqhK9jJGKolFXEZmoBVdog3d&#10;hx4PkoOPCXKCbVAQ4kACMocFHYirzkV+xpqfNUW2Px1NgAlSSCIpJJzcAHMUBFmhIJQkGe7Ec7oh&#10;jSQiuF6fG4/q3BjU5MSgya0rZ2CipwkLql4j3YcweXIfdoZ6uHf7GlVtM7Tr0w6DR/RH/8G9sFpt&#10;KW5dP4n7147BQf8uzhzficF92+PUlqXQu7wL2pe3wFzjMDwM2ECO2rwhE96oAwplub6yz68nbp/f&#10;j/lTx6Nbh3Zo26opWjRvgqatmtE2/4Ye7VphTO9uOL14NjwvH0HUU21kRuaioPyzkqMvew+IypC6&#10;O8UELikBkVf0HSUV/6KGoF5LJyCqpLrmXwY/QYafUTFMQxenN2jp8QUtBs/G8VULcEhtDdZSna1d&#10;sgAraS9XLVoAlbmz+YAnYvaMKVi5cD42LVsM1RkzMHfMZBhomqAgo46WuJ4K9ROkIKIMZ8jw2Zsv&#10;MoFIK83XndfNGCT9cI8K/s7O7Uh3doL26TPYqrIcRrduYRO/9yIBW+f0CegdPwiLY/twZvlCjGjb&#10;Hh1X7MEppxLYHP2ZSut49hB871yEx5XTSNR5guib13Bl+nBcp5VdMnklWnRYgB5DN6HXyF3oMXo3&#10;uvy+Hd1H70LnUbvQ93cGxqyVGN23E8aNGoLFKkux/dBBbNizF5t289i3D2p0XSpqG7Bu61YsWTQf&#10;M8aNxoRBXTF2YHfMHzsUB5euRmnFRyW9WgrRCXjWUt3JUE4lg1bSlmW71iJJM5YEBhK8jEFrPdan&#10;iziD8gBPPIsKx+uEeDQmUy2npJNMsvAima9x7HxBPihyskGs9m3sXjgNvbp3wZoly2H12AxpOZ+R&#10;VvwOL77/i4bP/yK54BPKSRrVb+kIGnm8lvmJf5GQ+RbBcfVIzG7EM15PXvEH+Ibm4PoNfRw/cgGn&#10;z17hvS/H9JnzMGfaTNzdtQUp5tqo9XVAvoUO1DdvoTOtxEsZYpEsojeS2UfnQUCSxXSyZkjKyMg9&#10;V9CJSEmcOp7HJygV3foNQRuSnqsplV1oECKtTOGj/RARZvrIdHdArrcrYsyewv/+PUSamCDWzQ5Z&#10;Pi7YPG+WAqpX9hxEalSZsuK+ho6u7o1kB/6cQJfKslLAsbSYwGcbhO5t2+Hu/s0o87JDNcG0ISYS&#10;zxMT8CIxHs/iY/FcqWTsg5oAV8Tp3sG19Usw4/dRGDdkJFZPmYFObQfRZUxHu55LKDiWokOfJWjX&#10;XxWdBq4jcSxG+75L0ZnOtS3J5ZfWI3Hy0kM6gdc4c+EKJk2Zi3EzF2Ltzl1YsmYVBd80dOrTAyMn&#10;ToRnAAVC42d4+8VB+44ZhvUb83+EIc6YR9MOaPpbDzT5tTPfd+DRjkdLjBg9Hgv4rJcsXY75dHCT&#10;J4/HDMbd1OlTMIHCbeTI4Rg9YgjWsV9Gm5vgeZgfUqLSkJr8AgnxdSR0Pi8eUko9R9ZoUdDIYkp5&#10;TmU1FDXsi7IHj8xbVVIAPLqjSQfXA/0IxnMWzMGenVtx7sRxbNu8GQvo0OcuXIwTx45hxZrVWL5x&#10;A1QpZtetWImHd3RQXvYB9WVvUBIejoYwb9T4UhS7WiHDShexulfgc3YvnDV1ER9ThfTk13ThspIe&#10;SKRYenL+JCaMH47+Y0Zj/uKFsFC/grDb6ogzoSNwtkTg3Rvw4u9CjHWR5eaEIg9HxOjch+99dTr1&#10;p3A9ewyTB/VC//FjsYl9NT8xGHlxgciP8KXr8CGZkDiS4lGQEIP8SE8CvDmSPY2RSTeS4mumzJck&#10;uRiQEPRJIMbKpn/ZdBEJXkZ4fGE79K/uVSbgM4NIhoFmyA+iY/HUV4bBcoVswuwo+p1RFOOBnHAe&#10;QbbEc2fU5yehMica1TyaPHpwFzaS6uhgB19fT3h7OMHe2hRODtbYvXsrJk0aiUXzJ0BNZRpO7d8I&#10;c/37sDfSgKvBdTg9vYaDW1QwffIwqC6ZhtPbVHDtgBpO71yBi/tWw0brKvKiPFCR4oPsQFtsmj+F&#10;HagJ2pIsBvbvha5dO2BAz/YYOqgvOvfsglZtf0OzNm3Q5JcmGMP3T05fQXpMBQqoJqoYUDLeKZvf&#10;FJe8RzYVY27+ZxSWflfGQiWfvOrjf6hhR5K5DxlXTin6gt5nvND+kjuabbyM2Su34sbpkzh78CDO&#10;Hz2E4zs2YafqCqxZsQxrl6tAlR1p3swZUFNVxSEGzJGtW7B15RKspypxtPRAQ80PFBR9RDrtcXr2&#10;WyruP5V0WakGKpVXHz+xxcB2TXF3+1ZYsfNEPtGC+tZNWDR6FCyuXsWF9WtxYMFC3tdJmJ8+Bp+7&#10;N3F+5WIM6c57/q0Vlk1eBtNdO2G6bwscju2C5f5NMN6+DkEkkrA7F3Bz9jgsGTYGnbovQcfBm9Fl&#10;1FYSBg8SRpdx+9F97H50m7gPgycdwOhhU9G7Uwv06tgWs6ZNwYp1azBz8RKspGVeuHwplq5Qwaw5&#10;czGPxKm2eA76dm6NQT3bYHTvLpgyfCiuX9QgWf9QSp/I+gPJRBJylvkOmUAvLPmoOBIZay6jwpMS&#10;16W1X6BxVxMm6pdREeiGSgJmtacbav39URMRgaqIcFQGBaDMnZ3SgQrP1hSppjo4u2EFJo0ahiPb&#10;dsPN0g/pdIwFdDf1JObXfwNFvI6YZKlV9A1lz3k+SQ998z+UPPsH8ZnvkU7CcXMNxzKV1RgzeSZ6&#10;9++L7j06ogNdx4CBAzGMJDpq5GhMnjkbu1erwlvrAQrtzKG19zhsTHxRUvZRWV1fXS/A8zfv+wtV&#10;50cCE10IybGigYRJgql6LimvQGhEDvvrIIqFnkj18kWyswNJQhfhTx8iUPsOUu1NkO1qi3h9LXg8&#10;vgvHu7eRov0E9SH+MLl1lcq8CR4cP4don5yf98m+K9l7UjBS6k/JAjnZ+TAuvBgzJ86m028Jm6un&#10;SHyOqAn1xoskkkZCLAk6FC9IJi/5cw1/rg7zRy0VsvGRXZgysBe6deuCOdNnYPDwkejQYyI69FxK&#10;sliJjnQdnfuuRpeBG5UhzzZ9lqFD3zVo2XkB5izZgaSsIoV4d7Ef37p6DeZP9RDk5gqNW3ewTHUt&#10;Zi+Yj+EkqB69euPaDQ2S7SeYGNuiWbPOaNqsJ5q3HIxmLUehWavxaN5qAlq2G4eWbcejWfORmDd/&#10;LbYSDJcvWYwVixZjveoaTJs0FTNnTMWsWdOV9Pb5Cxdg9uyZmDZ1CmaOHQVfHQ1E2vsjOrwU0bF0&#10;IZXflbUdFdV0pbVSdeJ/dJKyMPIfZfJdtmCQasCyVszdJ57ipBvatWuNzWqrYHT3Ghw0H+MG3fjq&#10;jVuwbNNmOvC1OLl3L7ZsWI/dhw/j0qUr2Lp6FZYuWEI8ZLsmpKEuNAA1/m4opwvMtTFC4tPbCL5+&#10;AG7XryEishDJGVKN+TUCAuKIFU4I9fWGp8ETHN+5G2P4DPasWYNArYco5fPJY0xk2tEJ2NqgzNsL&#10;VYGBKPT2QXlgEHLc3ZBkQ+Xv64ZCNxvc3Loag0l8pw4fRUlKGDJjA5ETEaC4j7z4cDoQ2WspkiLd&#10;Gxn+Fkj3ptgNs0UGSSSRjiTGQRvRtg+Q4q1P8jBHIQV9kq8pDG4egsaJjUgNsFGmGHIDrek2bJEd&#10;bI0MWRjO3xVGu6E4zgOlCT5876k4msJId9TmJaMsJxYlaeFooq/3EC7s7I5ODvBwd4EPG8jOUh9O&#10;1kawNdbExlVzMXncACyaMRr7N6rg0fXjMNO6DLNHZ3D33F7o3ruCp49uwlSXRPT0LlxNHsHdQhe+&#10;tHdRLibwtXiArBBbbFw6Hd3at0L/zm0xpG83jBo1EOPGDMXMKeMwl+pj0riRGDiwJ3r07IwevTuh&#10;edtm+H3kGMTHFym7gSl7MzR8peL9hvwCqQclneYfpTZRA4NaiEUKBcpOa0UVkj3zH5LpGFQnTkGb&#10;Jr+iXes2uHP9FrRu34bW3Tsw1nyEh1cv49iO7TiwZRNO7d2FY9u34cCmjTi2awfUjx/Hw0vncPf8&#10;CRzasgXH9x1HXt5LnvcvMnEFwAAA//RJREFUpc5OQko9LetbJSsnJ/sFCuhKvIMTMKZXZ1hcvIxE&#10;G1PEG2jB7NxxHJ45BXYnTiLa8Al2zZ6MI8sWwvLCefhq3IPp8X2YNKi7QqzLp83AjsnjoLt+HZ5u&#10;XsPXZbgxdwqcTx9A9I3jODlrAto0H42Wvdag87Dt6DRyG7qO2Y5uY3ei+/h96DFhPzqMoyMZsQn9&#10;+4yk8myK3gycDbOnYtDQAejZuzdW0HGN+H0YFk8chWkjB6F9l464tXk15tCtdG7VEt3bNcOiKdMQ&#10;FpJH5/GOKu6LsjpZUi3Lqj4iM+8ZUrPqkSbzTXQJkiIpBQgLSt+hqPIbzE1t4WWgibrwYIJdkDKG&#10;XR8WhpqQcJJKACroPApdHZFvbY4ce1O2yX3c2LkGcyZNw5XDZ5CRWoO8GiAlj27z9Q+SxFdkV75R&#10;yraHxb1AbsVnVFOxV4vCbCTovwaePHGk0CHYzJuLkePGYuyE3zF81CD06tMN46ne5s1nHx47HisI&#10;iiqrVmL9pq2we3QfThq68LaPgI9vCtLpMAN90hEbUaKQY42sLyJ51vO+a2VdAwFeyFQmiBPTy9G+&#10;cx+M6TcQxRFhSLM1h+Gp0zi3Yzf8zE1RFRONl3Rdxb6BML99D1qnziHVxBwvY6Pha6SD2+xzEcbm&#10;SIwrRqmsgZBUWrpnKb6Yk/WGMZgOD4swgtg2pV/07dUDHneuoMbPmYDjimI3e5T4O9F1+KLCh26H&#10;sZZF9VoULEUpPRBt8ACLfx+A5q1bsD0mYubcaejdj3HQewWP5SQTFXTtsw5dBmxGWzqRZr1V0LLn&#10;arQggVg5BuPAsROYPGEsDB/cw50rl3Dl3HlcPXwSj9VvYeuuXVDbuB3zZ8+haFyInp274NxVdVQ9&#10;e4e1arvQrMVItO04G607zUfLDovQtutctKHgadVpHmbOWotD+49g17bt2ES1v2nVCmxduwabNm7E&#10;yhXLsWjBAqiorMDixUv5rFQo5NZiwdy52ECBp3nlHnEpHO5uKYiLKkVKci2SJUMw5y2kXpzsT5KR&#10;3qjsHBkTXYKk5Gcoq3yNVaqblTb8ffRoGNy5DpNrF/D0hjp20YGv37YL69XW4+KB/dA6fhTa505j&#10;H0Xjzh27cP7Abgzt0wv6d26jLiKQ5O+HEi86VxsTpBg8ROTDC/C6fASRXqFIzKeozHyGpJQiupwJ&#10;GDF8IkI8PZBK0rl67gp6DOyLq8SQMhmKc7ZHkpUF4s3MEaatRceoSUHlgjIfL6QY6sBf4w7CnujR&#10;pegj3ckSscZaGE+xvX/vHhQkhiGHBJIVRRKJDkZufATyk6KRQyIpoCPJ9DFHmoc+8ugosoPtSBpG&#10;JI97SHF6hDQ3HToMS5TGuNMx28FJ9yJ0rh1ESqAdSmLcUBTB/hPpjJwwe7oNJxTGCnF4ozTeB2Xx&#10;fnQ4XsgNZdzGeKK2QAgkgYQWiSbnT++H5v2r0NO8STWmBSPtm7h2/gAunNrNmz8EbQ112DAoXO3t&#10;4O/hCh8Gv4+rA4J93BDDzpocRisVH4asSF9kkwVzoz2Qx5PkksESeTMWD87g2ilJXVVRlumvmDkN&#10;86eyU1NxLCSYzaQlnkEVPIWvv0+ehJEM/mG/D8VAglzvwYNx+sTln0XNkip/plnmyET5R7qML0re&#10;tww/yFa0sgBLFhmVU5EUVUo5AyAtPhcbBvdUJqmX0mHoPNbCo6uXoM1O5GH4FPrXL0P7wlkY37wG&#10;I1pJU77qnj8FzVNHYUN7qXfhBC7sWI/961SxepkKPH0SlMqkeSXflLmXfDqchLRGBHinITosA4G6&#10;+jizbhW8NB8g0kAPMdraMNuzFfdWLIDmBlUCpjG87lzF4clTsYvtYHXlLGL1HuPI0gUYQYttd+My&#10;VvDeF44agTGdO2H72DE4NXUqvE4cxoUJwzG3T280Y3C2GET3MXo/eo0/RNexD13G7EGXsTxG70Lb&#10;oVvQadBa9O07HO1bN8HYYb2wecEsRfWO6d8ZavOnolvnDlAbMxhz+TcJrutb1uKO2hJ0/bWp0lbz&#10;Zs1FZGIR0jJfICgoh2RZTtdVh9T0euTkvYYsFCyXAoPK6mk6Ajq+gtJPKE8qQawpFYyrnaKIsz3c&#10;EG30FJn2Vijz80SJryuyLU2RbGiIXC835Ad4It3SEI93bMSy6bPgaGiJ/JI3yK/9F1myCpyKPzn3&#10;HZLyG+HqV46olEYERTco5cPNnMKQTQcUkViCuYtXYtqs2di0U8a0CUp0cXMXz8fgEUMxduI4rFi9&#10;GrNmz8bWbVuxcv16LF2thkN79lJMaCE+sgShvMcA9xREhRYiJCgPyUn1SnKAZPZIRpQQiVSLll0A&#10;JWU0r6IR967exONDB5FJEJdKt1VeQUi2d0dVQiq+Vj7H57q3eJ1XiobYVNTHpeJ1fjbeFGQjkbHk&#10;e+MSwowtlEWrr3mO8qLPCPfPhbVBCHRvO0H/rjMsn7pj4oSfBT6H9u+HWFtDZDubIlxPE26XTyNC&#10;6xbKeO5MR1ME3DgHo2P74UTnl+tojufRgbi2db3yv336DcAq9v0Roxagba9laN1XFW37qaJlv1Vo&#10;N3ADOvRfi2ZdFuPXtvMxbOw6mNt4YtjIkdiydjWuHTmCUwcOYe3mzdh3+BAunz+H41ToGzZuxQEq&#10;6/V0CuOHD1HmdAz43HX0zNGiHUVODxJGzyVo02spWnSdj187LkX3oarYffAkDhzYiyP7DuHqibN4&#10;dE0d548exwaC+Np1G7BmHYlkzXps2LwdO3buxcUTp3GErzu3UOTtO4IT5zSg/dQDhmbBcHKMJlkU&#10;IDWhGilprxCVWIWw+Bq4+qTA2TUWbs6hxLHr6Ni6Pdq0aoGl82bi5tE9JPNjuH3mLNTYD7bQfTy5&#10;ch12Gg8Q50xCjo+DLoXeQsbc+lWLMWFQf2icPII/CNI1dA3ZZk8oCtUV8vA8cwgOGpqIDklGUmwe&#10;8jKreH0P2BY90KTNAIyetAw2li6wuK2ObhRld48fpLAIoDN1RrjuE9jfuQUH4k/UU00UMk7KAvyR&#10;SMFpcfoY9M6cgStxV1bK59PFL/p9JM7u3oqyCC/kR/siJyaIGBuC3LgI5CbEICcxhhgcgrwwN2Xi&#10;PCvAEim+VohzNUCCsy5SXbWR7aWHvEAzuhN75Adbwf3pJVg+Ooskb3MURbmgONqVJELiIIkU8LUg&#10;2hkl8V4kEV+UJQWhMI6uJ8IT+bF0uQWpqMpNRDkdUZOjh7bj9tWTeHLvPFytyIDedvDzdEB0qD/i&#10;IkOQEB2OSN5cjC8Jwc8RSYFuSA6WXQS9ybDuSAlypaXiTUXQ5pAFxeLkhTuQAcmGvsawlTHuXfuw&#10;69BxHDlyGKePHiX778emzVuxbctWqK5djwW0d3NW0xqvWIVZy5dj6qIFmDx/HsbNnMXAX0SATkRa&#10;8gskpzYQwN/QcfxNx/G//1tl/SeqXnxTJnRlOEs2Ryqukr0SADcLO0zp1ZOB1BRqtKQPbt3ChZ3b&#10;YH75LI/zML10Hj5PdOCh9QietJfuVFxWVy7CR/M+QhioEpQnls3HapLdXNpQT78YJeNKCkG+42t9&#10;wz+IjKuCf0gxYuKqEXrrIWxPHoWbxhWYHDuKdb//jsO/94fRFlVcXj4LFttWQ3/LRtzcuRV6+3bB&#10;7+51FHs7weDQftxavRIlxo9xdPFcJfDl6N+sKfR2bMbTjaswv0s7rJizHG36rEH7QdvRcchOdBi+&#10;Ex1H7UbH0XLsUo4Ow7fz7+vQvycJuEUTzB06GJMG/5zw3TxnChYO6otO/PnAlAlYMX6Y8vtlU6bA&#10;5/4lTO7RVnk/fNBQWFk5kjRI3IkV8PKKQ0BQGtu/FgWF75UNkWSfBCm/UVz+J8rY7sV1f1GJuyD7&#10;4QMU+bojn2QRofsI3lfOIOjmOeTaGyDNRANe5w7A//oFJBk/JaFaoMDJCgZH9sD84mmkGdrg2euv&#10;StZVfuV3kscfyupjV79KBEbVIJYKMyX/E9LpAFPy3iM1+xXOX3vM/rII63fvItCRINQ2YMPOXVi4&#10;YiXGTpuGOUuXQmXNOrqusRg3bSqWrlfDvGUrsUZtE3bsPoJbdwwR4JeGuPACpCRVkECy4WwZgUi/&#10;AkSGFCEmqgIpKbXIzKmn43pN0fI/FPO+rYzt4XbztgIIHwsL8S4lXUkW+FxWjn8aXuDvF434XFOD&#10;xvxCNGbl4VNmFhoTEhBnboI4PR1YnDmHMP84PL6nj91qh3H58G2Y6XjC1zUdCTH18PfLoJCahBF8&#10;fttJhoWMs3QbI2gfOwCN43uV/erfZqSjITEW+W4usL5yBa7376LU3xOvU2Lhcfcqtk4dg3Wzp2PW&#10;nOmYOFUFHXoR1PuqoX1/NbQdqIo2A9XQaegmEssqNG01A0vXHMS1m3fQr0tnnN3KfkpXfu3AQRxa&#10;vwnH6TyeXL4KnwdPcHD1elw/fpJi6yJd80Slz8xgrJqZ26Nj9zmK02lJVyPkMXzCBnQbvAL9Ri3G&#10;ytWq2LJBjYLyPGx0DWCp+RSPr9/G0X0HcfrYSRw7cJTEfogYcQrnTpzCvcuXcJf3dfIISWbjFkyc&#10;swRdBs3B1CUnoLrrHlZuvYHDl21xgoR76JY9Vh00waodN6GyfI2yaPYcY7F3955o3bolRg/th90r&#10;F+LhsUO8HzXMmToJ5/bvRYKjI2Js7JAbEEohkIQ0O2tsZJstHTsakwb1wwGKxwK6uwoXMyQbaSL8&#10;7kn4HFsD73v3SB5ZuHP1AYb3H4rW7Xrjl5Y90abDMLTtMB7NScrz5uxB8qVzOLtoJm7t3IyG8CAU&#10;hwQgxd4BLtpP4PrwMXI8vBSB8SolF1X+IRShT+FEoRttb4/i4AAUerngtOpi2PNZZIc6UaAHIy8y&#10;iK+ByIslgcQLgcQhJyESubH8fLQncoLsEedhgkhnQyR5miHJTR85AWbIDWa8hdFxhNsg1PIOfM3u&#10;KuWnZI66iI6jKIokQgIpphspiXMngXijJDEApSmyGWAwMsK86UCCUZuXisp0kmpaKJqE+DojJsQT&#10;UcHuyEiJQn5+FvKycpCbnkPwSEIsiSTC0xoJflZIDXZAOkkjLcwDaeF8DXZGRjBBg+/zI7yRF8HX&#10;MNef+cm0S5kBNnA00MXBw8ex/9gxnDp9HCePn8HRw6dw6cQJXD16BEf37sOaDVQe7KSr12+G6qYt&#10;WMVjNd9L4M9YsBSR8YXKMJbU/5cibKIC61/+w8CuhI9PEsG7ggHeiPyCj0ouf62yu9oXnD50Bi1/&#10;aYamv7XFrs1bcPnkMVzcsBrWp4/A+446grUeEwBcyPR2iDQ1hu+jB7C7cgFp1iQ/a2OE37+Jy3QH&#10;S8aNxuSxE+DpEYw3bz/i+cs/kZdbA2fbQCqgSqVcQl7pf4h3C0XI/Tso8rCHv+ZjnN+2BQ8PbKUT&#10;eYSwh/cJpNdgS8dzki7F4fRppBrrozTAAx7XL8H24G6UWj2F6vSf80QDO3bBFZUleLR8CdT6dMM2&#10;Kuidu86haa/VaEvSaDd0O1oN2IR2Q2Qoaxc6C4GM2oJ2VJSteqnggBoVNm2v470buL11FU4snA3r&#10;c/theHgTrq2aB7Pda/Bw3zqsmTwOl9RWIdX+KS6rLkTbX5pgzfhx2MZ2X75mJ86dvwczM2c4uwTC&#10;yzcWsfHFyMh6icKiD2zr90rBOdkzI7P8D1RGpiLxwR2UB/ugISmVbWoD87OXkGhhherISOR7OMNb&#10;+wGMLl6E1y1aawsLZDhawPPuBSTySL+mgddvvikLCCOSn+GOZgQiUp+joPI/xKQ/V7a0zaHbyS3/&#10;C6X1QFT8C+w8eBbr9+zE+l27sXCVKlaorcNClRVYqroWKhQnS9mH1HbsVNIoe/frj1kkmxUkGZVV&#10;a7Bo6XK069AT/fpPwCq1fbhw+SGMDVwR5JkMB9NAmGq7wtE8GL5uiQj2z0F0VKWy8VBewVdY2fnD&#10;8QEBwNIGr5MS8aW4FN8qq3jfSch1dkWhkyP7kA3e5OTjz9JKfE1OQ2VIMOLc7FDu6407a5djWE+C&#10;Dp+1PO+OHbpg2rRF2LX3PG7etcATPQf8zmvev2mt4tDyna3wNjsZjZkZaMzIxIesTHytqsIf5WV4&#10;k5uNH2UV+FFTjc+lhaiLkz1BziP29mUcXDQXE2eNx8TpKmgvE+b91NCZR5e+q0kkq9Fh2AZ0pGtt&#10;0n4WVNT2Yz0BfnD71tCic76/bR0e7NmBJ4eO4h7j1P/JE2RY2EDrxFHsXbUCMZaW0D9zXFnH06JV&#10;c9y4cRt9+i5E865L0bz7MmXOJSVbnqM92nUdjdEjRmPVwiU4tWMP3PSN4GVkAYv7Wnh8+ToMb92F&#10;7uVrMLytAWtNbTy5epWO4RAM7t/DnevXsGb1OnTtPRqde09C287j0XfUKvzaYRpakQBbDN2JThMP&#10;oeeUI5iyaDcmjRuHdm2b0YEOQd9BQ9CsbRv06NYJ14/sw+MTR7Bh7izMGTcK7rqP6YK9kOXjiSSS&#10;SKGXF54nRsHkzFHM79cby/mZkX17YgdFpOzUGXr3BIJO74T5qSM4eeAwZs7gvTaT9TTt0KR1H7Tp&#10;NATtOo9F295z0Zok3aHvMujt3oNo4o3Rjq0od3dHfXQE3mfn4WNuKf7IKcKb9Dy8z6vB97JXeJtW&#10;gE9puficU4wPOSWojYlHkoMJTCkg8/QfITvGG9kU9LlRdB8KgYQjJ5bEER+FnLhQpBGbZbfDXOJ0&#10;so85Qu2fIIEEEu9lgkyZAI9wRk6IHfLoQKQMSqSLvrI4sTDaA8WykVWst5I1WxzjqZSdLxXyoPso&#10;I4EUJ4UgSxxQDB1IdjyqM6JIIMFokkHQT5Pxs9Ro5GWnI543mJ2WjtTkVIQEBCKSSjLZx4pEYUMG&#10;ckZWmCfSQ9z56oqMEEf+3gmZwXQhJBHJS84PJ0uG2Cqz+IXhLnAy1sEeKowde3Zj64Z12E9ieHjs&#10;CGwJmo7q12F86RJObN2Gk3Qph7bvwrZt27GWlnbdqrVYSUCYv2wVomkR62u/IimxjE6kSim5EB6S&#10;A0sTgq9zOGJjipCUUoWMzHoC+ys4OkTgzh0z7D94lQ+3NX5p2hwb12zAid3bcHblXLhcPIwoXQ0k&#10;WRqiPMgbue4kRjszpFgZIY42MlpHA2mWT5CocwtPt63B9ME9MWPyBNw4fwNe9sFwsw2CsbYtbA08&#10;4ekYi/iQNGRE5uH4wePw1b2PV7TCZbLbHokon/a0PDwCtRFxKAwIQJa9DQqs7VDq6YlyqpFsL2e4&#10;qZ9HntlTROvromtbugCC+Jx+A7BxyAi0J7i0//UXzBk/EYtW7UNzOpB2w7aj3eCtaDtgAzoP24Fu&#10;o/co8yEtu89Fy1aTGFhTsHnBckToPOB1ODNQNHB/325Eal1AnocZ8lzMEaN7HfpnD+PpeRkOeaAA&#10;lMPJfVjbvztOTRuHeYMH49c2fdGiTT+0aNENI0dMwsxZKjh89BKsbX0RFZuPhNQy5Ba+QXhcMfzD&#10;c5AZWYjnkeFKhtUHBsfHglK8zSlQQPR9filqE1LxIikTL1JyUEO1VxEWiHRrM8Tcu4XY0/sQ+eQp&#10;SstfI7v4JRy8cnH6ig9u6XjAPbAA8Rkf6To+IaPwKwoq/kFhFRCf+QEbdp/E0rUkg1XrMEdlOWYv&#10;mo/Z8+ZjG/vTitVqJMF1UNm0EavWkUzmLcTSpUuwYIUK5q9QxZDRo9G+k1Qj6EpwGoPfeJ/NW/bA&#10;+MlLsHr1np+rsy/ehbWxC8L9s5Gf1Yiw0Ew8fmCGYUNHQ+PkcQZ5FCpIDB/oBr6UFKEqNhapLq7I&#10;82VM+XvjQ2ExwaJAyZYqDwpClrMtYp5q4NjCmQpxyPHrL/9Puuv//+jQsTv6Dh+CdUtnwfboHv7P&#10;I/xRlI1/KysJNGloTE/EB8brG9keISECr3kdfxYTmAqyqXT94Hb2IGINNbF44u8YOWYEJkwiWfZa&#10;pDiPjkMIbgPWoWOvFejYbxXaD2Pf6bkc8xZshsqy5ejR9Bfo7NoGy+MHoLljCywp/lyuXUGMgR5C&#10;H2jA5fwZ7JwzE3507kb792Dv8kXsJ80Vh9G113S06KGC5vy+1t0W0BEex9T5e9Cu2zT06zcU82fO&#10;wOWD++H5VA9hFrawv68NVx0DBJpYwVPXCCFWDggiSfkaGEFLiIsO6AaF55w58zF/5X4M/J3XN2wx&#10;eg1bie5DV6PL8B1oSUfebdxejJh9CvNUD6DXwD5o0bY1Js+aiZ503015bYNJCKe2bcRFOqtxvbrj&#10;4u6tFC/WynycuLYEGxPkMxbLA70Z+wY4QuJdOGoQRg7og+VTJsPjwiF4HF6L3VNHoX+fQXxGsp8Q&#10;n9WvvfBby/5ozjhp03MOSXkVWpM4Og/ZiF/6LMeqxdtQ8EAm3C8g09YWr2Ji8LWwFP/LLUZtYACx&#10;IgmfSCZf8svxLj1bmVR/H85nmVuCN8ThLBdbRN++jhwva7oHLxRE+CGTIJ5NAsmNCUF+XDgK4sNI&#10;Jv4oiPIiOTjxsFcysoKsHyLWwwgJvsRvEktBXACKSBQyRJUdao8oT3PEelshN1LmO/xJTN7KZ0ro&#10;NkqTQ5UKIsqeTjxK4nm+CAojkkt1RiRqhEDS6UD8nKi0fWyRFBWI6NBA+Pt4w9/bD8FUSdH+LnQe&#10;tgqBpPtbIzXAFlmhbiQOF5KGPQ87ZIY4kUxIHpG8eFnvEeqAvBArMh0tGEnmKa30rh27sHL2DCwc&#10;0ENZiex/6wLinzxEurkhwqjOtQ/shTWt3hO+Xt++CTvmTMPmyeOxeOYULF6xEg/uGmH/gXPYf+gi&#10;Ll6+D9W1G6GycgO27zuO+UtXYdyEyZg7eyHWrFqPmdPnUoHMx/lz97FpxymCsSy4o8WeMgULp0/A&#10;0qE9Ead9F2k2T5HmoI98OwMUOJohw96QKtwAWXYmyCCxyI6I8TrXYbBVBf3a/YrePbpi9OChmDlt&#10;FpYuWoGjB07D4Ik9nj61xjZ21GPLlmBA/yG0x2vxIjYUNTHRqI1MQFlENJ4TRF/nF6EkLAJlQWGo&#10;jIhCZVg4Oy7trLkJQu5cRaKtCeaOGa1c6y8M4P8HSIRM5HXhonl0Y0dJIGpoN0AN7ftuQ4d+69GV&#10;TqTrmP1UO0vRrMVAHqPQtss0TBg8Dl4a6njOa8ny80WQoT4yaMPLo8OUvcgzSBiRJgZItrMiyXig&#10;gk7I8ehOXB47mAQyBaMHDkW3QZPQvnU/tGo/FB17UPl1GItfWg1Bq7YD0aPXGMxZuBEbth6i0huD&#10;ngOHYfn8VfhAYmgMD8HHvHx8zc3H8/h4fCuuxD+0j29z8tg2SfiQmY+XqRmoCPRDopE+cs2M8T7Q&#10;BatnzMPAcaqYNnMFBoyYj44MyOGT1bBw7TGs23UDh88Z4YGOO0xs/KD+yA7HLhlgiepGTJm/ECOm&#10;TMXCmdOgOm8OVqiuhioV6/LZM7F7y3YC23qc2ncIFw7uwY5VKpjC+5u9eg0GjR+LZm06o0fPCZi5&#10;YB2at+2FXyTt9JdubPPWfG2P35q3pUtohi4de2DS2KkYMWTkz+fyazPMnzoBUVaGKPbxQ31MAl7R&#10;CXwqLcGHlDS84DN+TTJ5k5qE16lpqI1NQEVQIGLMDOF6+yo2sH+3aNWOwNMaTZu14Hla0Sk3w2+/&#10;/YZfmzZF06bN0LxzBwzu3xNed24i3lALjakxJIpwVBHwSoI8FaBLNTNACVV0ZZgvqn2clFTTCk97&#10;ZNvpI0jvIXp27YDeg4ai75D5aNtriUIg7YesJ4FsQKceq9Cux0K0Iuh1GrIZvfvPxboV6zB5cH+o&#10;b1gLb/VbMNi3BxYH9iBI4zYS6UACb95AtokRbm/ZAr2Tp2Fz9izuH9qLIQP6KVl9bbr8jlYkj5Z0&#10;Ia26LcQvbScRwOejdffZ6NWzFyZQ1e9as4JCSxPxVpYIMTRDEp19YVA0AvRM6AYCkObpg0QXD/g8&#10;fIyrm9SwZsZUTJg6E1sO38DI8RsxevYe9B+jgjFTV+LgBUOs2auFtXvuYP9ZfYyaugjtu7RF587d&#10;MHzUYLqPtmjfvg02qSzAlS2bMXVgP+xcq4qSwEASBsVdGIGXRJ/lLVsA+yLP2w2lob5wungWi0cO&#10;xEiS0fgB/XF2+XwsGCgr+CUef8Ev7BtNm/VAs9YDSFbDed9TlWy21r2Xo2PfFejSfz3a99mIzt3m&#10;IJgEWeHhiBQKynpiayMFR4kV79VYD6lGRgi8pY7oR3dJzveQYWqIBK37qHN2RJ3ME/K1iNeU5Uu8&#10;DXAk8FO8R/ohW8nE4j3EBiEv2h/5JI90PxvEOeshXepluejB3egWSeQ+Aq0fI5XuoTQ1DEXRgtF2&#10;yCFOR7uZIN7HGjkkjiLZVjfej4cQiJDHTwKReQ6FQGJlQbgrimLcSRxhCnnUpgaiibbGBbjaGCDU&#10;xxUB3h5wc3WHk60dQr2cEOdrTYtjiRQfS6TKEFagDVKDHJUjPcgBWbRKmcGOJBV35IR7Knv95pJc&#10;ZJY/nz+XxLrgzJal2DJvBo4tmYUHGxcj/M4ZpOmzoQweothKH5lGWvC+fBKJWlSht87C/+JBmO9a&#10;Df3NK7F2yngC/1hMX7IMy7fToVy6o4xfD584BoskQ2OdGoZRHbRo97O6a5NffgLvpN9HI4OEuEON&#10;1rzJr2jKBy6lJ4YN7ospPdoj/PFtlHjYodjXERV+rqj0d0eBuzXynExQ4maBHDdTpNHexZk/gt2J&#10;vRjXUUo+/ATy//fRFK1bt0drAn6nls3Qq1svjO7XD+l84M8Sk1FB8ihwd0GhoxMK7Z2RaUqw9vBD&#10;bVQ0qkNCUOTpQUCxRJCZI6z0LDBy5Fjle3/5pRlB61feT1P+/PNcq9euw8hJe9GSgd+6vyra9l1P&#10;9bgO3YbvRnuqsOadJio59y07TULrTlPQp+sAWN64RBUTg+qIYCUDqozg86a4As8yMlEexY4RHIjK&#10;QH9Uy9ayntZwPKAGp13rsPL3sRgwYAa6D5qLJs074bf2A9G5/3R0GzwNPQZT/Q1YTKU5DW3aD0fT&#10;Fr1JeF3wa4u+VGK9sWDSDMTYWOJtaiJqKUYqvDxR5u6BPCtTFNhbocTZFbVBISS2WBT5uCNB7wGq&#10;A72QQCAc2Wcoxiylo9h2FdOWHcPIaXswcvpujJyxjcE5Fy26TMLg0ePRb8R4BuocTFu8Gyqqq6gu&#10;e2H2iMG4sWklLqxehrVzZ2HKwP64smElNPbvxsnVK2B+6hAcb56F5uG9WE6imTV3DqbOXYR23SUd&#10;dRpadx3NYwQ6dhuLLt0n05mMIhANIIkNwi8tZJhCaqbJs/gFzVu3RYfuA9Cj9yConz6CdN5fHVVj&#10;OR1VMl1U5pFLKD96Hfln1ZGkq6UsJqwNiUKBiwtiKJp8Ne9hv8p8NG/VFl16dicItSIItVHI5NeW&#10;LdG6Y0e0btcRHbt2Q4vfmuLW4f2o8vNAVZA7+wzVpL2xopaLHG1RY0M3a2WLuKdayGYslXvYoJh9&#10;OUTnJrYuns7vbouevcehXc9ZaN1zMVr2XYn2gyhC+tLJ9liBNl3noE33hegygKTSYxomTpmJk+vW&#10;wuUCcYEEYnL+FMIIaAH37ypp6R7qlxFF0vd48Bhmx88h6KkuHG9dwYwBvdGra2e06jhUAdFWXZeh&#10;RbclaN51IZp1Ikl1nIp2HbqhfbuWmD50IDwImCnmRgin+82ws0ENQTXo8SNEP9FFrqO90jcz7Czh&#10;fPUMlo8bgeGjf8cIuqgB47dh1MIL6D1+O0F6HnYefYSLj71w4Jo9Dl62xELVExg8coiy30b/AYNw&#10;YsNGTOvZFWe3boDFhbO4unsbKmNjUBUdhVQnB8WFpNOFVISGoICAnUcMzA30QZK1MV3WFAzo2Qn9&#10;e3VD7y7tSO4tSOx8/aUD+3s3/NZmIFp1GIqWHUajXedZ6Mb27UzXIUNXnQasRKeBG5WklzVLtqIm&#10;jFjA+8yRODDVR8Tda8iysUK2rT0SdHRJGg+RpPMEWQ42CHl0A/E3LiJb9z4ybfh5Xxeke1kijRgs&#10;eJsb7oVsuhF5zZPXUA/kh7uTNPRho3EC/kY3EGCsDusHp+GoeR5md04g3MWUBMD7C7JCoSwOpANJ&#10;8TZDZpA9iuL9UZwchEISSCF/LkkIRhkJpIQEUqI4EL7G0p1EupCAPFCdGoTqFH/UJPmgiaPlE0QG&#10;uMPD0Qbe7q5wcXJGINky3t9OKbyVIqlhygpECxKI3IAD0gNJHqGuJBCSRwhZkfYoh24jJ9QZBcoq&#10;SUdlPqQw0RMHVaZh7dA+sD29m+z6GIW2JA1zXWQY6yDHwhB5bKAcKwPkmOkiy+ABEh5dRpLGWUTd&#10;OIZjcyfh9/79MHTqZAyny5g+ZxGmUIkMHTMWv0+ehgHsVBNmS8pgRzRt3gKde7ETDxyIOSSsaLql&#10;vRt+ZqL8qsyD/KaUFt84cRxyPJyQH+BGAKPVM9JE4qNrSDe4iwyzh4h/fA3BF04i8u51RD64imhN&#10;dawdOxTjaYFHDhyMplSev7VoiWZ8/UUIq2kTNG/XnkDbDB06EQh4Pod7d/AqOhxFAd7IC/BUahUl&#10;W5kjRbKRCNildASFzs7IszOHF217VGwVgiMqMGfRKuV6m/7CjspDlK+8F1W6ZtM+dB2iRrW4Fi37&#10;qKANVU77AWvQbeRetBuohqathqIprXTLLjNIJlPRudNgrJoxl24jGI2J0aiLDMHLtER8LSrEp6ws&#10;NMRGoyY8jI4gCtVUXpm2RvA9sQc3SPRDBg5Bz6FL0KvvEsyfvQL9B/P7+i9G297T0KTdQLTuMgLt&#10;utCJtOtO8u6B3gOno1//BQQN2SynJZ5cuoyX4f5UV1oEPBeqKGfkUFml0tUVutohw8YMZQSJXFNj&#10;pJmbojTID/d27cTkqcux8ZAWtpx5ioPqdli0VR0rdt3E7DXHMXbePoyZshXzFm7AMtU9WLb5NpZt&#10;uYq+BKMFowfj0bqVsD28BXdVF2HHhNHYP3MS/NXPw/rYHlgf3YMwDbo8/YdINHuC02uWYuSwwZg6&#10;czZ69JuErsPWoUsfAmlHEkjPaejSax46dJuElh0HoFXnwQQIAlL7QQR5vu8wCL+17snfdUTfYWMx&#10;ZMjvMLhy9me5DQ/2fYJSkZMtiuiqyu0pHHwISD4uyPV0hS9BM9vRCvHmTymsVqJN507oKGsUunRG&#10;a7qNtl06oRX7cpvOnQnsXdCd/blHzx7o2L4t9q9cjnq6jmp3cwTcuYAozccoMbFBqQmBxdQMUbqP&#10;kWmmg/pAVwQ/eYD2JLq2HTugXUc6rM7TeB98Pj0Wse+sQOt+q9G2jypay+rzrnPpLGeic/fFaN9t&#10;IiZPnIMnR08ixckaMdaWsLp2FbanTiDm3j1kEfi8L52Gzq4duHfgEIIePqUy9kSUnibM6VSWMLZa&#10;dRiMdv1JUvz+Dn1XoW1PHt0XoTXP0eTXLkq8TO7XA35si3hDHfjdvoZI7QeMD1PE8/vD7t9BLN1J&#10;Ktspjoo9iKp84e+D0b1nP7QgUDftPA+tBmxFj8kX0Xb4QSzbY4CxS65jupo6Nh7XxyT2k+atW6NF&#10;m5ZYprIJsVqaMNm8DpfVViNU7zEKQvwQZWgM9UP7oL5rGxz270Ko4T3kedki6MIp3GD/0T53DElm&#10;RtA+sgcq0ydi4ugRaNtZEkya4dffOuHXZp2IN53p9nsy5nritw6Mhx7z0a33ChIIiYNx06k/3V5/&#10;idHV/PskbFHdiVxXF+SYPEUO7zuc5zLdsAluxy8i7o4Oom5qIUZdE1bb98B2/w4kEHdSntxjX9GD&#10;l/4DuOjehJ/FI8R5mCEtQEZ/SH7EuEyK/LxAxlKIA6IcdGF79wg8tE4hyPASzO8chv7Nw3h8aR9c&#10;DW7SmZgoO8cWyQLBcAdIXa28YArpWLqTpJ/DW8WxPighkZQnBSlDWUIikoVVys8URLjx756oEfJI&#10;9kY18b1JbKg3XG3NYWNmAhdbK/i5OyEpxB3x3haIdTei8yDw+Vogje4jnSeUYats2cs32BlZdCLZ&#10;igNxUsgklwSSz9e8EHukh1OV0fZo792Mk3OnotzVEpVk0hKCd4GzHcrdnVHtz4vyJOm4O6LMk6Du&#10;TMdjYYAUgnqy7i0Y7lXDpP59MHPSeDL+z3HiEZOnYPOBE1DdsB1jJk5Bjz790K1XX4z8fTwmERCm&#10;zV+MaQtVsHS1KsZOmMT/Icj/8hvas1Ntm0d1RVKqD3OnujGE6Yl9OL1kNlzO7kayznVkm2oiSusa&#10;rm5chQNz58L9whEC3H2cnT0F9gSd06sWoclvJKRWzfHrrwLyzfFLcwZq+3ZoRavcuX9ntGv2C9Qm&#10;TUSZjKe6OyDB0ABJj7WQo6mJWKq4FBOSpr0tsqwtkGKsC+v72vANr0BQZA3m8rp/EkhzHi1JID/H&#10;WTsTYBap7qWyW8ljFdpR5bQhibQbtA5dR+8mGCzjdYiVHkbwmYUWHekOOg5H21a9YflAG29S41ET&#10;4Y8cFxukMIiSGLCZsl6B1r0q2BvFXnSUxk9xaeZUTOsmG9v8jja9p1LBzUB9dCSO76Dz6TEDPfrO&#10;wPaN+zFi+Cyqr0EMJAZRy+5o220kzzcEvzTrToXWHnPGzOL9e6GIgBB0Wx3B124h+cZ9hJy/yDY9&#10;jUwrYxTYWiLWiMLBNxBFvj44u/MwBiy7jp6Lb2HG9ieYuVkLs7c+xubz1li6VxOLNl/DHNWj2HpY&#10;B3vO6OD8Qzuo7r1DgOyCh0f2IpPXn6BzD94kf92ta2Fz9hhyLI2QZvAYWVT9sjNfAcmsxNuZ4HUd&#10;kwb3QHsq/WYt+6Br34XoM2Q1SWQeCWQ23y9Ap54z0b7rBHTqMYX3NkE5OlOhd+0xEx06jEXz9m0o&#10;WAZh9IAJcNa4hngTEwoEV+R6+6IkKBAFwf5UfAEoD/RDjnsAbh84At1dG+hA2ffpuO4epKvi+Vvx&#10;6NyzN8G7u/KzkEfLDu3RvAsdSHdeY5euaMI+Jf3A6vYNEoQMN7qiOo4OkuKgOiKEgRyLhvhIOjl3&#10;5BB4Jw0birmTx2PDtGlo/lt3tOw8FW06zaXbIqgR1Fv1YR/quRIt6RBaE5DbtJuK9p2nUAwMQf+B&#10;Y2F+9SZdjhUS9I3xkERxa/smpMqKezdnugMbuN65hcfHjyPZjteRmIQsWxvE3NXAvYNH0KPHBPQa&#10;vhHtesmcyxLlaNt5JklyIUYNmoS2v/6CI6uWIdZAG8kWfD4kiXQbKnM3F2SSeDNtLZBjT1dAjEi1&#10;MkKy3iMsGz2U7TMMXcftQfMh+9Ckz050nnwNnSdexKzVN9Fz5Cb82n0Bhk09RZeixmfXlnjRDOs2&#10;HEYI485x9xZob9sC2e2zMTsDddEJCCOYB1haIM/dBaV05oVhIUjgtdiyjd3ohFLtLRGj8wBLfx+O&#10;7oyJlbOmYsmkCcpzaEIn8huF0i9N2uK3VhQTXX5Hy+7z0FrIuTfvmdfSqc9iEukyxugatCA5t+0x&#10;Hn6OTsjkOVP0n1BMEePM9JBmaY8SOy+UWHkj38IVSexHWRTW2RQE8STSGLZDqKs9fO1M4WWljwBb&#10;Y/hThIe6GCHGwwSJnvy8vyWyA62R5KYH36cX4KVziq+yX9M52Oqpw+jRRTjqXlYmzmXPdSGQwjB7&#10;kocQiK3iLIREiqI9URxF4S9Og26lKNobpQmBJBA6EJJKUQyxgp+rTiJ5JLihKsEVTTypNGzIthaG&#10;+nCzNkNisAcS/GirvCWX2BKpsiw+UNyHLTJ4ZAZYIYtkkhFsz1eymOJCfg5n5ZBQMoMkhZcMKRei&#10;cwe5987B/vRevGDHL/d2RREfWDY7XPQ9dSQ+voV0upFsNkzq0weIoOJPNNRCoomBsgjP/eJJaG9Y&#10;gPhLx3GUAThbZTXt6ShcvqOFjfuOkSwWYcDI0dh34hxWbdyOwaNHY+yUKZi1cDmmLFyGeSvXoBmV&#10;vDz0QW3aIfHmVVjv3YRSf2eU+rrC6eYNaB4/hgy2gQzlVPrTwnnYIMLMEAF8gDl8WMkmj/BUZRZS&#10;zh3EnsVzCNQkjpatlHHrX35tyve/EUh/RbPmLRn8XdGrR1d0bNkMO5fOVybmI/W1EcH7jLh5kerq&#10;JiL0NUki+kgm4PmRUPwcvBESXQ2/0GJMmTLnZwf9/xwjR43A9EU70azbMnTorUq1o4LWPVXQYegm&#10;dBm9HW16zKXDGojmrQahbadJvLbh2L7/Em4/MsfuFRtQHxmI8nAfVIcG0gFaItfMAAVONij380Cx&#10;hwsKbKwJ8mexb8JQTB02gsA4Fu26TeZ3/Y4cVzpSfRM07T4BC+etxb+V5Vg5n0TXsi9atO5DR9aN&#10;qqwbSboF26EdWrcZQoc2HEc2H0SxmyvK2PkztHWQdl2DzpLK0txEAblUA0OEaOujKiISGQySG+eu&#10;Yet1Nyw764iZ+80xaYc++iy9hnGbdTF2vS4GLbiE0YsvYcKqixitcgzL9j7EwXMGmDJsDNw1bqMq&#10;xIvOxhQRt68i8t4FtrE2ilxslb4Vp32P4GCMLGeSCF1CgbMV1o0biWs7tmEpFXfL9mPRe6Qaeg5a&#10;hS69F6ADyaMjiaJH30XoM3A5f56LTvx97yErMHDEWvTsMR1tug/k/w3HQdUtBDt7BD01QoSRMaLN&#10;LZDp6Y4CH1/ke/kghn05UOsuHh05CvsHTymwwlEZFgAz9u1WzZqjWZu2JKl+6NK9Hzp07kFX14HE&#10;0h4t27Wlim6L1u06kUTYvi2ao3v7DnDQuIcyf6rA+Ag8S4vHC5JHXXICCgN8keJgCQ06ga0L5iLZ&#10;6B62TxnF/tOJhDQF7TvNJggTzAnsbSlEOosD6cZ+1IWupOMUtOw0ks97ELr1HwUH9QcocLBFdXQU&#10;ipy9kOPkgpq4FLzNKsPrtDzUEICfh8fidWIGnidlItedQiQoBPoXb2FgrxkYOGobOtMh/9JqPO7q&#10;usDKJgzN206FxenLODhhJGxJQFkkogwbc6RaGiNS8z5SjSkc2VaZJJVUxkaa/CxDPHyGl+ge+vUa&#10;iV/bzULzbuvxW081dBh3HD3mqGP4rOMkrDXoMmgbRk47giETZqPXgG50VR0wefoKuBiyvxGovS6e&#10;Z192wIukRHzMK8D7nEK8ScvCy/RMvMsrxdvsIpSGhqM2KkY5XqbEKFikSjfb5f/H1FvHR3V1baAU&#10;KQUKFUqFurvbW3f3vnV3oUKFtrgU96DBIsTdXSYy7hnJWGYyExeSEAIJznOfdXi/e+8f5zeRmTnn&#10;7L3WI3uvvc/FF+D3155H3aoV+JWuQXJy9Jhz2D90W1Nvx7nnUWhcwPalc514CWOFpHnB9BeULWLO&#10;u+51OpFXcAZFx/I1m+DR6VC7datSxu7MToc7Jw/GXcRXmaOMi1FK4E17tkO1IQrqrHxUsl0ri4pR&#10;WVCEqvx81BGjqvKyUUYsLU2NQ0XKTtRn7kZtymakrv0D2/75GPFLvkHKqp+Quf53qNKjkRu7Eblb&#10;F0AVvwqNlUkkB4r4MmJ2nmxhEkuiSIWrKg2eqkySKTGhKgkNNAvucuIkiUMhELoRd12BUqHVVJeO&#10;YF0yjyR5pG0MsgnqGbTetUVZqM+hdSSzafgqBCKz+bJEXp+7A6Y8JgcPS/4enjgGFplUL4ynE5FX&#10;IRQSB0lFIZGKJNg3L4Hm87eo7hdQObGxEnYhn6C99PNPsfqTd5A76yfUb1sDI5O96K+fsZxuZfPP&#10;36Fg3t/QbFyByuWLUPTNGyj4+GNs2pKEP5esx9ix43D7/f/Bm1TF19NhnD/9Urzz6dd47KVXqR6n&#10;4bV338MLb7yHu/7zGF777ye4454HlQ6XBXJ7fv4K+vWLqURi0V1fjkhlEdpKixBRVVCl29CltaKp&#10;pADtVHWtRTkIZiSjbMXfsK74C9nz/sTVdDvjz5Vx3nOZ4JMYQBMx9qz/jY2PGcMguhBXXnYpxpFQ&#10;5G9fv/cWzMlMlPitBM1YWNjWojrK1yxE3sLfkb14DsrTSqA27UNWsQsJKZWYs2CVslfQ+VMvwWWX&#10;Xat8zwMPPYxrb31VUYwCAJP4Oplq55zrP8SU69/Hmec/SPV/BcaceQVV5C04Y/QV+OzzP7F+cxIm&#10;jL8K6/6Zp1SXaJkAlhWr0LB8HeoWLYZ20zpYE/agjopoy6fvYOajt+Pu66/HFKqlKeffSVKYjG3z&#10;5+OgtYHXci9+/e4vwOfGozffj3FTr6Hzugpjx11EtzSZzoOAd/alTKi7CMBPYvyEu7Dk5z8RLspF&#10;MDsN9oRYNOdRmackomwl73/uH8pamZrEYpgz0vHV22/gq1k78M/afPy7tRxfzknEq99swg2P/4gH&#10;3/gTz32/DS/OTMG3q0rx3t8p+OTnKCSTlLZ/9jEyly2En/1liN2Ogg1rULpiPh3VajTS1dbT5ZWu&#10;WqqAVv7a9XDI8CWd2Mavv0IwagV+f+4ZjJpwDYnhTVx1zZu4+MoXCa4yhPUQLrj4CQL7k8pk/vlX&#10;PYWLSCBX3/wGpky5ieRxK2NwFgzmRvht7YhZHoXavTtRTmDIWTQHOX/9iqzZvyJ10Z8o2/Iv0iiY&#10;otfsUh5JGw71oL64CFdfJAs5x2DC1AtxwaVX4JwLL6ZTmIpxdMvjJo3nOSYp5DHpnAtOD5MyFv77&#10;8tPQUb3LPnHaLQSidetRs24NipYuQCGdkJECoVuVB/XKX3HTNPnMVJx99p0kh4cpcOhCLnoG5zCG&#10;zqcDOfuiV6icn2Nf3o8x51zH+70J46dciZW/zkFbYSHa6tXo1hixr86A/UYXjge7cNDbgl6dHUMm&#10;D/abvWg1mOAlCDbmFOGtZz7BxdOfoAB5imT7Ku/rMXz2wxL8uWArhdZ1WPzOx8j94mOlLYwkqBzm&#10;+c90Bss+/5zx8BvUm1ahesVibP30Q/z2xuuIn7+AfboLu3/7CfdcR3E18T6MJhGNP/cpnHXZ6zj3&#10;th9w6Z1f4YLr/4tzrnkX0295C1Mvvx3n876nTrsCdz74Jj764Cc05OTAsmMT7HF70VqpQrdWj0NW&#10;D/p0VoTrNTjg8uKQm/fC+22trUW3Xou22mqo1i7GFw/fiwlnjsOMd15DU3wM2nMT8Oy9D2L0mdfg&#10;nAsotKbexOMeTKaTO+8S3vvlT5NInmbMPI1zLiORXP8Gzr3qJYyafA9++H42VDllyFiwGMV0OnUb&#10;o+ClyGguK0OwsliZ0LfFJyKHfZm2Zi10xTWoqa5ATXEh6uhqaykSaikeVHIU5PDnbNSScOpyiVPp&#10;cUjYthYbF5FElvyK9Ki5SF7zG7K2zEV5/GrUJq+BJpmiWDZJrEiky6DYz9sJs2x9Qqx2kEBcFekk&#10;kXT4VDLRvpdEIwsMxYlkwiPDW7U58NRkkDhIIrUpfE3EqILcDORlpaOcF6MpTkdp3CrUpm1SVijK&#10;zo7ajK3QZW6j/dkOo2zQJZt1yXbBWdH8fTfJgwTyPyKxytxIHoGygPaTrsSZtQfulbTDMZvQWETb&#10;U1FGAElHzvIVSFk6H1Za1kBJCVVhOgNlG2IXzkf8nIWoXLcODbRsdSvnIe/T15DNQNq0Nx9vffKd&#10;Msl4/qXT8cRLr+DSG25kwE/GI8++gOffYhBdOE2p/f/m19l46sU3qRqvwDNvvYEzzzpdifXy/Xfh&#10;mKEKwbS9CBVno72mHC3qanTWqBhATuz32NHFTmzOTEVHaTGC6fHIZ4cs//JjPHr7bZh8wTTa04tw&#10;Ni3tBKrEM6kSx5FALrz4EsxeuBpxSfn44adZeOa5V5XS4ecfe5zuJhZVTIyqzatRvnoRckkc6bNn&#10;oGDpLCrwRezgHahTeWEwdSp7T8lzE2yN/VCbW5GapSZhno27738EF1725OktIS56lkTyNK2yOJAP&#10;cfbVb+NMKsjR46+g8p+uPKJ31ASp5rocZ0y8FU++9IPy7HMVA1O7dw8aotbAtmYpzFs2w7iHij1q&#10;NVIIdOt//AlLv/gKF008mwRyOyYKgYwaiw+ffx5ob8bjdz6INfMW47DLjJsvuQ6jzr6YJDGdzudi&#10;3us5JK+pVJlX4OwLbiMI3otrb3wZO5fQhm9cBf2eKKpNihKCe9bfvyDt9+9RuWQW1r//BnauiEew&#10;oQkP3XUXrr7/Q3w8azdenbETr/0ai+8XJ+PLf6Lx2axt+PrvaPy8PAF/r8vEHyvyMWddBnb/sxj5&#10;372PqrXLSPoqlKzeiJnvfYjkZcvRkJmJQFUl3FmpqNq6GSt/monK7bsIIKVwpSUjn+9xs0/efYAC&#10;Y9zVuOr613HNDW/jMgLf1MueolqXeYGHcd60//Dn+3DepU9g2pUvYeyku6lIH8DaLWnoHQYGjgMu&#10;Zzcyt+6EIT0BZbtWo2DJP8ha8CMyF/+BvDXzUbFrHapid0MtT9bcdwqtshD1KFBQrcFNd/P8o8dh&#10;At3rpKkXsN3PpQiYhDETJmIixcrZMqTFGB/NuJcYfueVF2CMXos8uqysf35E+oxPkPXn1yhdPgvV&#10;m5bBmkOnX5iLuO8oLvj+UXSHk+iwJpFAJp//KIHtGR7PkSCf/V88PYfx0x7D+PMIvBcynyZdjuce&#10;eRnW7Dx0aerRZ3ejTVUHvzyfPI5KNS4FvswcRMpV6NPa0Wd2oGLbHjxy7YO4mG00meJh3JR76Wru&#10;xbkXPEhXfBtGnXkTBdaVeOTmR+BgO+XN/xP2XOJN7F4C5SaU74yjiyFwFZahIS0TNZu3Ivbf5SiK&#10;3gFfViaWf/41Jo6/CWdc+CLGXvQ0Jl38OsZfwr645AWS4FOMuftJVnfjgisewVU3/IcO5EJiw2O4&#10;8/l/cMujM/DPb8uw6ocfYE5IRHNxqVIh11Up+4dVwlmUj6ptdI6bN0EdsxP+/CxESikgS6tQtHAW&#10;Zjz2ICaefTYee+B+isl/4d66Ak9cfSsd+HT2jWwFdB3x4C5MvPBRijq27+UUH9Mfx9kXP4JJQijX&#10;vaZUv91w7/uIj0rAvI+/QvJfstv4X0ibPZNt8Q+qli1BHb+79N857NO/kMvXrb/8hJVf/QYD41pb&#10;RpFZTMIozIKKfasqykNtsTyWoADVhXQpJBYVBVRVQRaK2f9FdDZ5dFtZ8duRuG0VkiimcvZsQGni&#10;JqhSt6I+ewfUxPPS2OUo3rFQeSyubHrrJok0lPJVFhPSiShDWnz11YgzSYejIlU5gnVZCNGFBGrp&#10;QDKS41FONtNXFaAmaxcqaXP0mSSN7Gh+sTzZaitJZItCIFaZRM/fDSOJRZe5nY6EvxfEKocpn45E&#10;hrboUOTvuqIkGDLj0cMO8afsgictDi0kkGBeLtw7o+HaG4fWkgrsoyWOVNSSiTPhpnpy7o6GlwBu&#10;T4ihZaSDWTgbC/78E3+u34X7Hn3mtDqbeBYVztW46OqrmFhn4j9PPYNnXn+LtvFS/OfxZ/DjrAX4&#10;5a/5DNrRuPymazGFCk7qtseOHoPfSCjxf/2OSHUhWquossoKEeD5zFvXwbh+EXSr5sKRvhv+PDZU&#10;0g7snvkDzj2XKk7U4SUkDyb5WeeRPKacTTCRibUzEL07WVmZLrvzdg0C3tAAsrIrkRVD0KbCLyJx&#10;5CyaiczZ31J1/YTCf/9C8ZpFKN+yHOVi4TNK4W/sgyckz8Y+oGwNH+kDqvVNmHrRpbjx1nsw5byH&#10;cA6TfSITZvy0JzHx0hdx7vUfYNJlr2L8OXfTgVzKaxFFeyVB4wY8+MRHJLRytPN67PXNSP13MTTs&#10;AzNtsnHXZliplis3rEPyP78ja86PWPLBm8iLK8RGOr0rr3mAoCbfNRbRS5fiaIMW63/7GeV7Y9Fe&#10;X4Fpky8iKEzFmLFTlQqsM8aej7FnX4LRE/mZ8TxGT8dXMxYjcc1musj5KF41C7kEu8yfPkX+vBko&#10;XzEHqjVzsedHKtLkUhw4BPz+6xJMueJOPPjaLNz86lLc/fVWPPlHIu74YA2e/mIrXvpqA977eRPe&#10;nxmNJ77fgf/OisOfv0XDsZ4OdssGdNfVKyu9A0VFCBRWUE1a0Gv3o6VWh5aqWgoFKmmq6U6VCvbU&#10;dNjjk+g+C/Hcg4/QaV2FK655DVfe9CYuv/41XHz1C1STj+Pc/xHI2VPvU4aBZHjr02/mwhXoAPFf&#10;eahV2/5T6N13GObictioxGvStqM4eiWK1y5HxfplqGZbW7KT4CorQHf7IbT1n0Ln4HF07T+G4VOy&#10;x9hBfPLlL2zr0ThjwhSMmTgJYydOUIa2xp89maQsFYaj+beL8MlnvyKZqlWzaz1Bj8m/ajYKFs6g&#10;8/iNjmShUoqeQ/FlpnLd+M9sjBYCGTWecXobHchjPB7hvTyBKRc+hfMYR+dcLHMUdCJ0I5OmPYpp&#10;lwro38H4uQafv/MleutUaC0sRVNuPkx7qFZ37oZtdxycaelwpyUikJGNPpUeMXSCU8+5GedfRmIi&#10;wMscgEwqT576KJ36fRh7zm3KKm15iNXib34iWM6BLSYawYIiklGmsg9UU3Ut2ixONKlqmHtUvOnJ&#10;8BEgAzm5eOvBFzHqnP9g2j0zMO2WLzF26vM4k07qgpu/JGi/wHPczHy8FVMvlWHHu3DR9Gm4/tZn&#10;cc393+PSB2biugc/x613PIPC3XsRLCpHMDMP/sQE2Il9kSr+npsLT3ISPJnJaKA7dSfEw5uUiW1f&#10;f4gXpk3G+PFjlWq4b2+7Fp9cfyXOYJuOnjidLv0aEvPNJLD7mJcPY8J0IQ0ZynqMJML7pwOZcuUr&#10;GE93siYqC1mbk7Dm448pkFeidO18lKz8B/lzf0Hyj58i8esPkP3nd8SG2SjftJTiks7thTdRlq2C&#10;kUStKi+ClnilrSyBpoKEUl4MTXkp1BXlqK0sQ31FKWooeitLilDOHCjPJ7GQZGrk78S4irx0lGXs&#10;RU7sFuxaPQ+blszE/B//iyUz3kLCql9QuudfZe8sbdZW4vs2NJbuhiN/OxoKdyNAwpAV7vJAK5nn&#10;9lbJ3BdxvSYVo0rYaLqKfBjL6D7i16J091LoM6hOc3aQODajTvaSV36PVoayzDwMZDBTLgOKpGHO&#10;izlNJLIHPclFHmhiyN0FS3EK6kgc1VEr4UmJgTOJSrOwCKHKarTziFAJtFZWos/rRJtBi0a6kFBB&#10;HoJkWk8W7dX29TBvXI6lH76Llz/+AjNXbcOt95/eG+iMMWdQJU/DFTfeQCs5Fo888wKeff1tXH7d&#10;dbj+ljvw9qff4Po7ZAJ9FJNwIiYxMeVpbKP/V4p52zVXoIXnas/LQKQoE8GKPPi2R8G5aA7sq1fA&#10;n5kIf/oeOGK24ONnnmQwXIZzSU4ydDVxsoxPT8K4CRMIlGMI7NNRo25UHs8pW303tRyBPzyESKgf&#10;TSTH+sQ9qNi8BqWrF1DB/IMKuqqSVYtQvGGVsvW3hkFsKauF29kBh7dP2U00FJGNI4+hsWkI7336&#10;I6Zddgvv4wE6LKqvCx/DhAueIHEQ5Eggk6nCRo2hIxh1HpXXw3jj/VnIKdJg6OBJHCFAHTgC9q0N&#10;mUtIWOsXo3T9PwzcOShaNAupM39EDt1H3twfseenj1Cab0L7CFCv9eHuux7H4j/+wJFQGOHCHDSV&#10;5OBwyAf13l0YLWXGZ5zN10nsC7qPcecRpC45TSJUZqNGTUNGgR5FycVInjcLNVGyfxDvfdmfKF87&#10;FxUbFtOV/Yv4ub9DX9uIjv0E454R/DV3A976dDZuf/JH3PLaYtzw4VY88MNeXPH0b7j0vm/wyAfL&#10;8eX8JDz50Ro8+8F8PP3ePLhyixChywiWlqNHbUBHfS1a1fXob3DjeKQNneYGtNUZ0KkzoauqhqCV&#10;B1OCzM1k4oBWjb1r12DsGZfg8qtIIDe/icuuo7PlceGV8lyMByhW7qJDuRGvvPUz6g1ujLBND5I8&#10;emQX5gOnMDhyEhmRY/hO1QmX1khhQiIh6NryCuHITYO3sARBrQo7VAHs9Yxgvzy7nl/QM3gSbWSQ&#10;ITqYjp7D+O2vf3HJVbdRQd9FJ0ARMOZ0Bd6oMWfhxdc/RmGVDY0NLchfuxbq3euhS6Cji9uubLan&#10;2rEeehkmZb4VklC1dVZ0HzqBsloLfvhzMSZddA/75U6SB0Fu6mMkC8YPwX3S1MfpGBhHV7xKxf4a&#10;QfclnHcxHdGkO3DFVQ+jNi4DXjrX8gWLoNm6Fc70DDhjk6HdEI38BXMoRPagNa8cHz1Gdzz5JsXZ&#10;XHDx8ySSl3EOhc2kC1/CxKl0zOf/hw7rHsbIfTjzzBvwzsPPK+P+wYJitNZqGFslaFHV4kigGT16&#10;s7LgsrW8Gi2lZShdtQLXnH8zzphG8XQdBdN17zP238WY85/F2OmvY8Klr2Mc72fKlS/g0ptfZxs+&#10;hEsunY6b73sLj7w+F3+vyURGlRsbNqVi28Jl8OaVwZGQAX3UOhQtXYi6tRtgWhkF/b9rUbloGd3A&#10;CrjoVPI2xeG751/Gy//bBujR22/CV/fegsmyRkvWB026UiGPybyvs6fy/i58EBNIHBMu5rVc8hQm&#10;XfAQxky5DxdcRWx67Vc4Q/Ikx1JkzZ/L/tuOSuJixdoFxIPZKFn8OwoW/IKSZbNQSMdasnkVdDFR&#10;yF23BRptBMFO2XvPDw3jur68DLUVFTzKoKsqo/Dna3UZNIy7ehX/Xl6C+tIi6Epy+ZpPAikmgRSh&#10;tiwf2ooCGKqLSUIklPwUJO/aiHULfseGeT9i47zvsPjXj7D2n6+xbcEPKIz6E5aUlbBkUWwWxcNc&#10;lgZV5m6FIwy52+FTJaOpLgOj9GU5BJgs1GRGI2fbQhTvWgpd+maYsrfRQdCBpG9SCMRAByIbdckh&#10;DsREkjArxEESyd19+nfZTliIJoc/FyeS8bYhevEM1CZGwZy6C6HsFLRVllMFamgfqxU1XLNhBapW&#10;LlEmV5uLS9CcnwMvlbJ6yzqlAmKMbK3x7Uz8vnQr7nr09D5RUj4r6uz86dOpzCbirocex2MvvIxr&#10;brkR06+6Gg89S3VOwB9L1SAK7rxpVD9njFEqp8444/RQwM4F86hAqTwyYqFfuRSqX39Ew/w5KP/u&#10;J2il3C9pG9S7YvDUMy9jNElDyiEnTjgbZ02YSEVCBTL2dFXYqnUx6Nx3Cl5fLwJNPfB6uuAN7IPT&#10;GkRdVgHqEmNQu2e7shOvKmoNqteTODauRdWu7dBTyRnSs1CRmQ+DpRku7wD8zQfhcnfAbgzA5+6B&#10;rbGbhPg7QUwA4HFMOv8hKp7HMeWqV3D2VW9j1MQHcOfdb2L77gwEWgZwUKSxABxBytR5GLs9B/FF&#10;ro+qYzlKSRypf3+DvT9+iKQfPkDmL58i9bfPkfT7R9i1fBmMziHluR+yQaXP14FWVTFGCMQdlVSi&#10;VaU44vcge/0K5b5HjzoLY0ZLIcEktutkAp0870HG3Kfhtbd+RGvPUTQ1HUDyutVQrVuM6o1LUb1p&#10;OWo2rULtlpWoj96A/M3bEQkMITxwCu2HTqGf19y27xjcTb3ILrVg9oYcPP39Zjz80w7c9+4SXPnA&#10;p3jh8yW4+dlf8ez7s3HPq39iyTy62aQ0NGZlYR/V5D61Bh21WjTl5CBANelPSUSkrAKRmhqE83Ph&#10;StkLMwnEunMXmpP3wpWZgKsuvhHnnv8k3cfrytj9hVe+yDZ+BDfc/gYefORDzPx7HQYE7EnG3f0n&#10;0MNrled37z9wHFnNI7hDfQhTNYcxT9uHDosLYQPjW6tDkAnfpdNBZQ3gmrLDuLzsCDY2jUDffQR9&#10;IydIHifQ1DZEAjmhPA6gobELTeE+mCwB3Hn/k7jtrgeQnF2uDJXRpKGqtB5127cxl7ZCHbMRptjN&#10;dFLM1YSt0NF9mFJ2Qp0Qi9bmbuVpnft5HOPn6sxu3HLv64whAvGU+3n8h66AoHfeg1TH91EpP4yr&#10;bn8B0y5/AO9+8heWbEim474X8/6IgjEpG5XMD3XURtQsXwvt0vWwxLAN9yZAl5SLhvRi3H35ZRhz&#10;1tUE0RdIVi9g8vQXlNLds6ZQkdMtT7iA5znvCUw871k6iSdwyQWPIW/5UviyktBaUgs/1bRt1za4&#10;Nm2BZfM2uo5MhGX7fzq6yo3rcAmv5azL38Xku77BpHtnYMrNX+NMCqczL3sFU699DWfx+6++878k&#10;jQ8w8fyb6HbG4o5H34XO1QGaPfQyJwLNh7F9zkrUbI8j+aahPmYr7NnJcGVlwL5rN4xbt9GV74Uh&#10;KQF1aXnQWXopBg+jNK8aDz76PG67+mplRwillPes8zDuvCtx9jm3MifvxuQLHiBh3I2JFz/E43Gc&#10;cfZduPa2F7FoxU7U6j1o7T2uPJbAru9E8foomFKToYmluCbGqdYuRc2qhShfNpftvAiVzA/VdrqA&#10;2G2oS81DqOMUWilOZSShff9R+CM98DR3weULUijUQVtdAZ2qDIaaMpjqK/laRVdSCi2JRC2VZWzH&#10;+moVNHR2WrpvQ201dDWVUPPQ1FSjvrIKKhJOUW469sZsx6ZVi7GSonLFH19i59KZ2L74F6RuWoSC&#10;mLVI3/4vEjf8jZLYf+Es2wNPdRJG6coyldXmsuxdlbSOjbdZIQ1jJokjiwxIMtEoQ1o7YJRy3ly+&#10;ComI4yCBmEgeZv5d/ieHKWc7zHQvxvx4lCRupFX6HhVJaxnc29AQv4OJnUG1WIgm2jBvdgYadkdD&#10;t0Eqk9bTFsfBnrAHeiqbyj0JePppKoxzp1Npfo4v/l5AdSQ2WGw5CYRW//o7bsfZ0y7Ajffcg2vu&#10;vA13PfIwLr7yauX1/Csuw/hzJhPox9DWUhnTqYwec7os9t77HkXapt2oj9uJhlQ2RPQ2NG3fgfDu&#10;WLi28vpp16WULnXlGqhNLXjs2TeUz40dMxZnnTmBBHJ6YeHzz7+DzrZhhNwt8Jh9cDta0ejpJYEc&#10;hJuvqvwKOIvKaAfLle0tdLTNOgKaMT0FTtpmd0kZrJUaeN2d8MmzxdvlSWvH4PH2wF5rhkelg83k&#10;Ra0xgmf/+xPOGHcvJp7zKMaRRGToauKlz+L3OVHo7D4ICmPsI/CHCdxxDYP4xjyCtwzDeEZ3BNdU&#10;HsZ32/JRyiAtXPwnMv76Ghk/fYL0X3n8+SniFv6F56Ir8WFJDzo7j6O35xRa2odgTdoD64YlMG5c&#10;ozyDotuowrKff1DufTTJQ1kLM1oIWYoGzsJd9z2LbbvSlWd5d/WfUpyFw+JHeTRFBdvalhQHAx2X&#10;bB1jS0qCRWXHfiJjF4mjhaDcTfez74Coe2CYSS9HY3MPZi5Nxe3vrsBd76zEi1+sxPS7P8Q9T3+D&#10;B178Fdc/Nwcvfbke2vh0tGfGIVxcjJbqGugTkwmsbGsCXaBChQiVm5vuyRIfD1uuChWrNiLti4/h&#10;yYzHI7fcjbPOuRcXXf4szr/kCQqRt7AroQhNrf0kDBLb0Gkw7uw/htbOYwiwjTd4h/CRbQSP2I7g&#10;Tvtx3GM+gSt1x7HG3Il+ZwC9Fhv6nHZUN/TiUc0wxtUfwXT9SUyqGcFthkOYTWLXhw8gGBpC38FT&#10;CLWNUIicPo/sAqyjAGnuHAF5Bv38mzzC2RbsR0NRKQE3WQE/O8WJPT0WDSky35iEpvI8pFfYMNt2&#10;SCGpgeHj2Dd0CvwovKFeJCSX4oXXvsPNd7+G8y55BONl6GfyjRg3hQ72rEsw7ar7Eb2nGMGukyit&#10;DSEtToUMqmD1nnhYCbQyr+TIzEJjQSHsOUWoiI5B6e4U/PLzX+x/5ubE+0kiz2DS9OcwfuoTOGvS&#10;3UhMr8Gcf3fijLFSCv0M3c0juPT6t5G6MxHmnTFoTEpEoKwAtth46NYug2HnVmUOx5eZDXNsKrTR&#10;O3DnDY/ijMmP4Kyr38bEW77FhFu+wFg6kvE8Jl30CM65/CFcfsfbuPSKZ3H59FvwAAVlpaZBIc+I&#10;7K3WxZhmjMWt34vEv/+m+t+Gym1bGAfZaGKsRErYphSvjvxslOwiuBs74JGHp3WyPxiTIsZKK7V4&#10;/yOee9LlvNdzMHbK5Zh83m045wLZm4vkcf79OGvqfTj74nvx45+r4Av3gs2PbnHXFEid7IcW5nZl&#10;ViWsFI3u/ExYM1NgjY+lG9sJPTHHlLCX/0uCIy+d/ZoFU40N7XS5EYoW+bzkiQgXOQaYG6H2PqjV&#10;Wpg1tTCrSQ51lTDVlcPIw1BbBT0JQltJsqisINFU8W81fI8QCUmEP2tIKMpRq0I9iUcIRaMiodDd&#10;lBXkIoNiZMPyhVg06wfM+flT/P7lW4ia/x2yt8+FjtzgKovHqPqCBFSmbUE1yUOIQ+Y8DJmboU+P&#10;UoawdFnblEcl6rJICnQWBnlgu1RmkTyU34VY6Ej+79D9b/LdUrCHpLQK8354nxeyE26DEca0LDji&#10;40gk21G6mNbt95mo/eNPVP78C9K//hx58/6gstmFuug4NkIz/C1AjTqAeau346HXTpfP/d9x5oSz&#10;cDeJQgjkyltvwUXXXo37aKWlmuWOhx/A1MumK8NcZ4wehWnTL1ZW98rnzp48DUV5Vdg9e7HyaElD&#10;HNl+D9Xb5nXQrV4GO5WJLDbL+Ot7bPnzV/iDJ2Bz78N7H3+j7E/0f+efOHkySoqqMRTuR7+nFe3+&#10;HmWDx/C+44h0yQNtTiHgoxupMynjuw3FpXDL9iUkE1duIVw5xXCQPAKN7fwclWjnKeXRnPLc56AM&#10;YTki6G3wwadvQG2dG7uzVLiECSLDAGPPfwRjz30E81bsxQABuJsSq51J0kUl6w4dwczq/bjPeAT3&#10;Wk7gP3rgspqTuDC7G/NSqVZ2rEPF6jmoXL4YVevnI39bFN5NcmJs0WFMTOrDfH0fmvoYtB0H0GXS&#10;wx69XpmPajNr0aquxHvPPa3cvxQJ/F9bXHP9fdgRm4XeAydxkEnTws93CIEQELt52PV2OEoKCHzl&#10;8JVWIlxaAXd5NUJsO43WD4+9HV0Ey97eI2htHUYbQbqTINq7/wRGmCgmdz/uevUf3P7yItz/2lxc&#10;+/CPuOvZX/DAKzNxzVO/4IrHZmDTwiiECKT+nHR4GfxuEohzyy5Y10lpaDS8qYy73TsoZHIRsHfD&#10;VNuI1FW7YE/JwOv3yYr7yzB2vOyLdS5mz9+uzHH0ksyUuS0mcO/QSYLQcWXoqtJN0qgdxKTK45hS&#10;dxTTtMcxTX0M55qO427rCWSau3HYG0aSvR/XVRzAqJLjOE91FNdZebhO4nb3KXyiPYgi12F0DpxE&#10;9xAdiJAUwap7/zH4w4fR03OaOIaPnIJz4Bj+sA/hZeNhfFvbi/waC7rqK9BeVUCyLEFEVYou9k2J&#10;wYs3jSO4ov4Y3jUeQgPld/vhE+gYOYkD/P6jRNSefUfRO3AQf8/fRFd+EcaefSNGTbgKb3z4I/SO&#10;MDoIVBH2XU8XkB+dgdLta5CzYhmyl/1L10ghSaCr2rIZxatWomj1Emz++1908lr37MrEff95W3k+&#10;/+jJj+GMiVL1dRcWLd+JV9/6ie3K3Bl9I66++VUk5VpRUxVB/rpEAmcMaqI2oHbpWrhI6trFa1G7&#10;jiqdYGpS2ZCXWIALLrwHo6Y8gam3/oCLH/4TV740G9Pu/Jwu5CWMOfcBTJl+D6686x3lEc8vvvQR&#10;Gr1tIO/igNw7xYjyzBW2bXmxEXF/zEQ5z5exeD7SFi5Axfp1qN6xgzm/GymL5mHNz3Phcowg0k3y&#10;IZE29VI09B/HQX6ezQiDPYC33v8RYyZcQUd1CybxkJXoE+nkLrzqcexILgLfSocJCqgj6KFz7Rg+&#10;AXYh9pEAmltG4LH44K+sRXN5BfOhEI0kTH9RMbzMEU9lEUJllWim8ArRuUT2k3z4uV5+nxDIvsN0&#10;vyPH0Dd8EgP8my/YBW29BiZdHczaWlhIJhZ1LYz11SSLKuXVRHIRgpHDWK+iU6nhz7V8VSnv/T8C&#10;svDvRpKIni5FX6eis6mCjg6ntjQfBRkJSN6xCVuWzsKSX9/HtoXfoyRmGUZVpW9B2d41UCWuRX3K&#10;WhizCaiZW2AgeZwmkO3QSCUWCUSfHa1MpsshxKGXleqZ/J3vkUMn78vgzznR0NCJxEb9i4TduxWm&#10;7CILp0enQB29HepNy1FJ8NJsXAzN8vmoXb6Avy9B/dYNKF64BFGzV6LBdxTOEAGZgSxVK2lF9Xj8&#10;mVcIXKeHjkaTQB5+/nncev+DuOeJp3DFLbfgwSeewSVXX09HcgemTDsP066YTlAYR7KZhFHjJ+Os&#10;iecienc6bPUO/P3WW1BtXYn63RtRyyQx71wL845VqN+8EBl/f4PU3z7C3n/nIRCicqAaaWdAGa0R&#10;bIlOxLXX34Kvv5mJLl5cnzuAbkcTOsNDyjbv7QSbdna8XHO44xjclgCc5Sr4KwiYlTXKlhaewgo4&#10;yuvhJ3kI2cgjTYMK6QiByPO3R+BvaEXE6EZIo0N9mQZl6kZ8/v0S3sfNTPh7qCR/plqnsuL5Iq0H&#10;0BwZQde+k2iLHESZcRDvqw7hssoRnMtjUsUIJlQdw0WVwIoiJ8xZCXSOmdiVr8PTOZ0Yn9WLifm9&#10;GJfdj/EF+/Gw9jDiq4MYtLtxzGNHp0XHe8hDa20lvv7gk/+XOC66+GosW7mVqvwQmKvopc0WQusd&#10;PAVfaAD52QaEI4cVIIy4m9BcW4d2HsF6HXq7B0mw/ciMUyM7pg4Fe+tRmWeHzdqPpsgJtJJIu3qY&#10;QGwLedrkwhWJmHKBPAP+P1Sbr+PuR9/HNbdS0RLwX33nd+QV2dCYVwnH3j2oWrYU5b/Ngu63f1D3&#10;0+8o/OcP1G5cBduuWBRvjUN5uQuBXhId+7XF242/fpRNN6VSbzyd1bmorHYpbi7ScQIBknlj8BAJ&#10;TQiEYD9INcjPxrmP4QXbYVxOFzLNehy32YGXTIfwDsl4a64ZBlM7fsrx4UHdAB52AI84juNR93G8&#10;btiHv4u9UJl7lF2l2whQHRQAfYdO0omcRGPTfjS3MQ54tJJcdrYM4yXLYVyvOaYMk51Pcri3/jjW&#10;6YLwm3QYoCscMNSh0NKE1y3HcR/PdZv9MG7TDePNhuP43jWCvMAwDjJWBugM23lPPYzN5tYB3PXQ&#10;68qE+cpNqYpL6WPfNUuZ8b5TaKegqSukIo3dhXI60NS/ZiB+xueI45H423coXvEPCjcuRQ7zQcie&#10;2KYMsexNKcazr/2A0RPvxoRz7seU86SM/lLc++Cb2BFXAG9kGJ2874ryMLb+Pge1G7ajei2xZtVq&#10;NK7dCvPqaFjpbLKWr0JqWi0GjhD4KaCee2cuxl78OsZc9gHGXP8Zxk4nWU19AePPewCyoeGosXfi&#10;7qc+5Pf3YoQiJtx2iDF0RBkWDbcfYTsTR9oPI33dGuQu+xPFa+YjZc5P2Mv7ieH9JM38GTEzvsKu&#10;DbthbjxMkmVfsx1aKATb95GIpPhBBAXbSL7zw0/pusZdhvFTrqGLu4HC7iYsW5+guB5xi/1km0O8&#10;DuI9HSyFnauNQO9DMHxE+Y6etn74NXo0qyrRWl1OEVCNVlUFmquqEDQ3MjYoKnjvQ/zClp4DMDub&#10;0TM4wt9P4CCP/SPMD15je+9JWBqCqCf4m0ggJrUa5no1TCQFk45EolFBX08i0VTDoqshwfBV+79D&#10;U0XykIMkQ7Ix19DB8DDWVMDA69JVUXAqQ2SVqKsqh6qkBOmx0cyXj/DjBy9g8S/vY1RNhpR2bYQu&#10;ZyvdxyYSw2nykPkPKdnVZmxDffpW1KfKcJb8TSqztiiEcZpESCoKefB/dC0mflaVvAnluSnwBkKg&#10;oFLYuIWdsGFZNGJnzUJ9FIGbSlgfE0X1v0nZRkPH1+w5MzDriUeRm6NGoA3wBIGm1pMItrLBCU79&#10;/J6qeive++grKsaJuOH+/+Dtz77CS+9/jKtuu02ZB7nlgYf4800M3rNx5Y2ykGosJpA4vprxB1Q6&#10;h9IhxSml2PjHb7BmJ6Eulu5r2yqUr5yNwkU/IWvutyhYMAM5c2cgfeMGJjMQaKEraDupPEZzgErO&#10;5R+AxdKGAJVEi9kKv8GGSNM+dJAIBMTlkZqtvafLNYOtg/CY3PCpdAwWDfxV9QgYHWgOdpMwTj92&#10;s5nkEaaDaOk+jmbaXB9Bza1t4GcM8Mn4JQknr9iAvek1uOjqJ3Dx1U/BzoDs7j8Gm6OLoHAUJnMX&#10;yec4wZeg23IELgL351l+XBrbiGkJEUyN82JCrAevxFvRoPbCXu3GJ3stOCdrHybkHsaZeYcwoWgE&#10;D5UfwowMNwqr/Gh3eDDsNqPdpCH5MflLi2HU+3D+hTfh2efeINh1K0p9gInV3SegN8xr74XVzGRR&#10;t8Cs74C6LoxKlQ9WYxtaSYhteiN6W7uhs7agpiSABk0fbPoBBmwn3zMAl4cKPHiatJt5D37PCPrZ&#10;94W8f9nTTMagzxgj1W8ybDYeCxZsQMC/X6laK00sR+22bcpQmYtO1rhhBcxbVsGZuAeaaIqaLVuR&#10;PH8RkmLylb5pZfuHRdUdZGxujseEs2XdzRjs2p2PbvZlIDhCEDqhPP++nUDS2kWn13OU1zaCUPAY&#10;svT9WFbfiR/Urfijwo+9pWHk51hgdHbCbOtFjSqChAw7VmRYsTDPgdUZFuxK1CE/z4yWZroMigU/&#10;Cb9rPxUuG7Kp5SBzRuahhtHdNYw67wjurRnCzdZTuJ3HvbZTuNZ4ApPrT2KS+jhe1R9CgbYTpboe&#10;vOY4hscbT+Jx+0ncaTuJ+3k86wPetIygmu0oCrq9k9ffQRdF0jrM82lNfsQkEcDYDkqO9jHG2Y/9&#10;fPUSmJJUXlQmpaAmLhrlW9aggEIvZ8lcFK0lQdO5VkTvQMjajG4CZpjEKsOPAqACmivXxytVX6PG&#10;3Invf12PCM89yPcRN+Gj43Y1HkH0738g8afPSEZroYraiIpVy1CzfQsFXRQ2/fIX1XIz2tivhwik&#10;Moy0O60G973wJ86++3tc8/RsXPrADzj3hudx9rnXYvpVT1Fw9oBvpXM8StHBHPAdgL91CJ10sv0E&#10;24buk9hc4EDWssUoWzQThbO/Rd6fM5A86xsk/fQFMhf9gzVxVXhgTyOWNxyEo+8YGiliDC2Hlefx&#10;dwhg042IMzU5WjF1+u0446zpOPPs63Dp1Y/B4upgG8h8Ft/bcwiBQA9s5gAqCqzI3asm7phQUeyD&#10;2drB+DuKTjJSWG1Fh0qeb1+DdlUtWuotvNej2MeGbPJ1wm6LwGLuhao6BI2mDUYz84p/s7o7EGSb&#10;yvBchHFpsTihq6+Drq4WBnUd9HQWOnnV1cPIw0yHYlEOOhS9HPyZh5Xiw2KQ/9fTjZCE6D7MdC1m&#10;OhCzkFJdDd1IDbT8XV1dh5qyMuRnpSAlZgditqzGqPzdS6HNjYZOjmwZqiKBZJ4mECGM+tTNqEvb&#10;SheyDXpZD5K59XSZr5DL/wimLjkKmpQN0KetQ0X8GmgrCtmBB5XA6qSq6j9MVc0bLcnVYOUH7yD7&#10;j69RumAWNOv+RV3UEtStmovM797H37dfhV3/rlWeKughYAdoPZu7TyHM5G1qZ7ITnIXdJUD3pOXh&#10;oZfexCsffI7XPv0S1959B+54+CEqlXdx2S205WeeidvufxS//70IBotLCSzGFVoZkDlUQiUJSXCS&#10;Ya05adAk7IBq82pUrlmIklVzULqeASaTv2k57Bx2ZNsxgjvtbDOVhH+IYH+K4DJMkLeimYDoVxsR&#10;oApo6TyGCIGphcnX1k0SEUewn0FH/9wa7EFTYwjtrT3o7B75n7JhQvF9LQyACEkg2CoPxBqC2+xF&#10;Y1UtvBX1cJXTRuaXoKBAj7xSOz78ahGWrUtQAMHpPcTPMVh5je7GA2gKHoQvQDJqpcVlohrqWhCX&#10;bUVUvh/zo6sQvaceNZVB1GkiDIxO1Ne0YkdBI75IceOtrCD+KfAhs9iP4mwHifsEgrZGZXFTuK4a&#10;TUW5sJVVwRumykytQRvvaZBB3kFl3knAkeEqX9Nh1BFQbaaD8PuBkJBv8DAa9PuZNAfhcpJkQ/sQ&#10;8g2gTtUBq+0AP8P7bj6FUOQUieM4/E3H6FrYNiRWj4Bp0xH00g3UGCMkLqmIOb1I88zxZ2N3XK5C&#10;NJHWI+hhv66nc0387Q/oqZotyTEwxW2HPX4HrLE7ULZmJUqWzePrcjo6K10T44rX3jpIZ0GColhE&#10;Xpkak8+7EA8+8ho6lTY9SFI8zPYkMTePoNHbz/btoxs9iVCY/Rs4xoTsRHWxCzWlHvh8I8pza+QJ&#10;ht1Dpygk5P6PoMExgAZjH9/bBVfDYZJ/H+NwGMGWQYWMhhjTXVRHdnc/PN5j8PgPoJ1kHO44grW+&#10;g3jcdBT3mA/jHjfwqBd4im37HMXVe2zXvSTfhLI2/FPdis8bhvEySeQt/v9T/v8HuqNyXlP/MGOw&#10;7zj76TgOMHl6aAmH+Lf9vE45vMEDjPNhRRwdGuJ7+b9P6g/g1vw+5ND5O8ryoMnLIRakoC4pmYIy&#10;g2IxDXuzVEjzk5AOUg0TOCXXe2lF+4dP4BBzrVRlxfoducpcWISEHCJxNDM3fB3MJXlQ2Mad2PnN&#10;+0ie8Rny//4dVbLtzYLZiPuVjmBDLNueecZ+bWcftZIQZDixtWMYC6MyMfXaNzDqnKcx8YIn8d+P&#10;fkSl2swepJgZ5PsO0nkcOYU+5l9DQzvK/IP4WzeEe4oO4JLcQcTkGFG7djbKV/+FimWLULR8DsrX&#10;LII6ORm/ZDdj1Eonzi4awr2ag7iXDv6lsj64SCRtFA/KkOOBU6DmwMy/V2LU6Gk4Y/zVeOv9PxRn&#10;0k93Ie9zMVZUNSEU5zlRWxGEVhWmC+iEyTiImqpWVJQG0cD4DzYOIkz32KXVo01nYN4eoKA4Aoet&#10;ky7NR/HVTJF4CE0h5lcz+4r552Ge2b0HEeQ1hSnMw2xXj6cLeo1RGcqyKKSgh9ls5mHiOXUkCi0P&#10;DawmLUlNjwaLEXaLQTmsNhOJyowGswENMmzN/1v0alj1fD8P+dmsrYe+VgMtj/q6emjqtVDX1mJU&#10;1vYlysPX9TnblSErPd2Gjq5ESzehTt/EYCGB0F3UkEzqMvgeug11+jZlD5a6zCjU0G2oEzahJnYp&#10;imNW8uRGZRy3m6zfy8ZkXGH4FBUliUBj68Dyjz7GnndeROxHb2D3xy9j9wfPYtvLj2D1Azdh9dtv&#10;s+F64KXjCBCMhTAiTMjuYQYRA93PZJbGk3JZSfiSGiueef0DvPvdL7j+vruoeM7FrXfdh7POn4oX&#10;X/8IDa6IQhxSidHDhBbA7iCwFmaTnUtViFiNiGjV8JSXwFqQR0eSDnNCNGxpcdAmp8Ft9PO6SQjt&#10;p9DGa3EF9iuAF+b1eRq64NEaENRb0aTRwqezoLn5kPL+cOcRqjpxIQx8GQ7gPSilqgSq5m46jBYC&#10;P/8vi8qaSQBhKtHmdnnm+CE4PVTklWq4ylTwldeSQErp9PJQXGhARqEZcWkquEkcYRKsDJmF24/D&#10;4ztKtXMETucAVTsDnao5RNfkdA6jvYUuRxLRfwQdBFt5FK3d2YdAhATB+/DxM/pSOo4UBlhtE4JU&#10;3b6gEBoTvqEZvooiBEqyYU3aDUMRVYlzvwKM7XK9AYoEEmQXDxnGaCNIhAXQecg9CfE28/ztbL9O&#10;AkEL793q6IHRNECCYd+2neB7hWz5HhJqMMTfSR6i+mUOyc5zhUIj6O07BaN9H66+WbZ6OQOTz70M&#10;mfkqpSqqMdCvxIYQ2M6Fy7H5wzeRv/hvFK6kGFgyGyXz/lIKB/Lm/4HSJTORtHA+nGaZr+I5qLa7&#10;959Sjo6B01VWFVVmnH/5jUhNruL18fs9w4pw8IUPw2ZpR11Fo0KeLd1sT95fawvbKUSC4bX7Wwii&#10;vA4BYnkErox5R0iuzRQcHYyLZukzadcWfmcb7y18hG6DjoYEqNE2kzQPo4v33dlzTHkyY6TtKPYT&#10;PI083ybDAObSsS0p8WBRSRNW5niRku6Ax3kQVl0vavPoJhI8WJrmwrJMF/6NcUJlGEQrv3//4Cns&#10;GziGIYL6QRJId88w9jNH5fwh3ldrPx0BAamETiWJ/f+ZdQTji49hXBWJqL4DgVp5LEElrHSgsmdU&#10;a1UZTFVGvFbTjQsrDmEPxdTBEzzHsAzzUBF3MC76juIQBYacs50/y7wYbxltzIU2tkUH26gopxYZ&#10;ixaiiH0l+86l/fYdilYsUp4zoq1sUOK7mXnXQizpZDs0sz1krZXkdHa5ERfe9BZGTXgIsWllwh3Y&#10;N8T+JBF30k51Dx1Drww7dR1GiqYV1+Tvw6iiExhVMoJ78g+iiLFsSZQqtp2wpkRDn7obZo0Ljxfv&#10;xxkxHZhYegjTDCcwuvAwfjUfUNxnM/u7vVfIkvfKdgx3H8Q9j71Ol3U5fvtro+LEW7sYEwR2eXKp&#10;PDFVHnvdwD5yM47cvmNooPMKUHzIg++M1kEYbQPwufsQtregI9hFwSET420wGfbD0XiYLoqCgvEV&#10;ZJ7LfI6sM4sQN0SoCp608h694WOwkYisxkZY6BZ0dBEaHlo6CbVMpivDWyQVIQFNLcFfRbciE+bl&#10;0FSXkhgqeO81p+dQ6FBsJg2JRMtDBwePBiN/FvIhVpo1dDQyfyLzJvzOUao0ug1Z25ErBLKJLmIL&#10;9CQMDclDQxdSy/9Xp0QpT6+qJ2moSTB1yRtRl7KRimQr6lPWoyqWij1pC8GqTRn3kxr3ZoJkKDLI&#10;ZCDLRqisXPvRGBnB3nVbqDg+R/4/XyPp47ex9/0XkfjhM4j+7xuooaLxkxwczQep2g9TnQ3D29QL&#10;O+2iy9fLY5AqVYYQCFpUj77wAbz96Q948/PvcevDD7Mjxyr7B11yzXXQmUM4wmuR8XdReIMyodhL&#10;8Cc4qesD0FBt+mnx/JVl8JWV8lWe1ZEHX24aGnJzYa4wKAncJARCYIzIxDJdVDAiIHwcDksLPBoD&#10;mkgcAXU9rFTnjVQ7LVSuwXZeowxhEWhD/FmOsBAGQdZLO3za0VCNtcuaEQETfi//5g0OwWoNQ52R&#10;g8YKtkVVPdy8Pn1GFvJz1Mgta+DB8xHQWjsE+EQ9DsMfoFMLn4TZ1EsiOaSM0QeaT1LNk7wUwDpO&#10;wOQ98AgT5Fr5GiJ4e6nuJbA9zgPwuAk2/E5R/nK/cgQ9LXCU5sOekwRTwi5o82voeg7ye6h6CEwN&#10;9v0k08OK4u5in58+eF3yOwlblJpUY8mcUPf+4+yvYapvAiMJRUhIhvu6mAwdbKtmOp6mENuY1yVj&#10;zkKM9gYSojx33TsEF6/zpjuew0WX3giV1qW40OZWKkKqPQF/Gjuk7cjAsrdfQv7ML5D94xfI+/lr&#10;5Pz6DbJ/+xq5f36HjB8+wu65C+H3EgykX6km2wYJOoeomgl0/YdIIgR9VW0D5s3dxMQ93bYe/zG6&#10;O94nr9HO5HY4WxWACJKYZc5KcZ68pzB/P02GxxUg+T9nJkOVbRQTHYyhlgH2e+sBuo0BNPlI4I4D&#10;qK32Ujn2UD1LFZZcC53CkRPokmukCzl89BT66VSydqoRv7oGuTvtMFb2wGIZgJM55aZgkSE3U2UH&#10;6orCqC1th6aoHZ1Ncm0nsY9qnKKcivwYunitbRFeL52Rj+0QCBxFDwG6ja71q6rDGFV1FGM0xzGh&#10;/jgJ5Bgmq4HZ6haE66vQQoDp0lSiStuAN81DOL/+KMby/dfpj+BXxyC0oYPoIVHtGzqukHE/ZfoB&#10;upnefrZfZIjxth9e334CZxvMxlYE+HtlXCasVP66mGiod0fDHrcHNWmlcLG925kvXby2HnE27Bup&#10;pJIybyFYGS5LLbLjgiuegjPQqpCKTCz38X3ymUjPCElcwJ65yPbZaT6CcyuHcWbNSRLJEbyYS1dc&#10;yvzP24um3Az487ORYe3ABZlDGJc+iHPzB3CTFbhXN4wq5kmEsduiDDWzn9mHvSMnFBG7K7GYLuRS&#10;/Pb3BqWiUEYRpPy3jaQpIqKVgsAXpFgjboQo2JooqBopgjsYG5I3LbyXQDNdSGgQNls3DMxhF4nD&#10;13QCAYqSULuI0NPEIbnVKnNUCpYwb/g3IRUZXnd4R+gUPNAyX7XluagroWOk8KstzGRMZKOuWH7P&#10;g7qsiNhXhJrCHNTxqMxJQ3V2MtSF6dAUZ0FTksXvyIa+PA+G8gLl0JflK4euNJf/y4FOHGlZLr8r&#10;F6OqU6NIIDuhy9pM0oiCNi0KGpKGTJzL8FTl3nWoTFjPTt2suJH65A2oiV+JajoOVdwqVO6YjcwN&#10;fyHoCtG+8mbYWY2+A7Tt+6Ej81eU2FBbE0RtuZss2QW7vQ1l23ejbPkfqFxGC7n4d2TO+hJ1+eXK&#10;fIA7tB8pGeXITKpHaZEFRYU6Wj4XbVYbGsjUAQKXqHWvBCsBdNmGGDz/7me454lnccaZZ5FExuDN&#10;Dz9TSkGd3h5oDV7UVpmQk1pBJU5SE8XeNAyD2o2G8krlqXje4gJlS3F5MllDfgEaai0IMrhl0kye&#10;zy1gKBNfXQQ2r38EDg9VhSUMj06PkN58mkCKSmBSWQjMTEw6pQiBRJkQZ4J7moZIFHLuo8qErFyD&#10;vK8pfBC+0AGFRBoDAySD/VDXmFGXmICm2jr4qoVAKtgn6SjIqUNqngExKRXQmbqUyen27uNUMkN0&#10;DSRsKncTg89u71UIpImEIsNCbQQQAWNRxjIx3cZrEkALd1Axkwi9Pga8DBu1Sikpg7aFKotuQQlM&#10;XyucVeVwlebBkp4IbaEGTa0yFMLvIlh63FRIFAbiPsRhdYiSV9QilZ9yMEkIJlJKKuDpJRmESJTh&#10;DlFzdDlMjg5eSyuv0Uew8/M+ZAGlEKOzcYBk2gdP4yG6lcNo9B7Bcy99jYy8egUMu5iALfysjEt3&#10;8zzhzlMwmLuxdcbPSPr8DWT99LFSqpz57QfI+PYjZPz6OZK+/xIVqQVoJFEJUQ6NUOz08366h+gi&#10;utnnvbymw8pCv7xiLTIzahAkYQZ4eBp5MKENjcPIKPAQsJnEJEXpyw4CQxuFgwxzCrkK0MhroFnE&#10;zmmClHmxThJmBwkz3DQCe+N+iiwqR3s/kms6UabvwIAM/xw8hkEhMqr5PoqkIEVG14GTCiD7PCRS&#10;0wi8poNo8ZOkKKQ6GZMikroJJm433WGHTMoDnXS2LSSHbrq+EQJrZ8tR3ssI2sMUUjxvOHQYwTDd&#10;qPsQgoyjvv1HUUt1fGvNQUwwHcE00ylMqj6GCZXHcaXuJB1QGB0WG5IpnB40niDBnCIYH8ZVphN4&#10;ynkCi00UiWG6RfbFIAlvkAS4XxxJH2M0wBgN70dudgPSUw0oLvUiN81GIh9Co60dxpwcONMyeZBI&#10;klIoaLoUgrbR5VdVuRFpOcBYH6FypxhtkRg6ogwTydDmc698g6jtMTgmRRx0P10UBGECUY8UJYyc&#10;woHDx3GI1yJ58JvxICZXHMGY4sMYlzGA5RUtjOkauAicwTo9vq07hFG5vGc6lTMKD+Ic1RH8axpS&#10;+qmduSNDaOI82vndEj8HiA8JqVUkkMsx86916GPciOsMsF2bGeMyCiOx2cxcEfL4v+rMUOtJipJD&#10;dGlSmHF6uDNMh+PwHWQ8iVA9LYikH2WIuEsqsSiSgsyZMO+jjfEk/d3SRQyhUJdcdnqPw+nshraq&#10;hOIiG6aKQpgriygqCmCqLoaBP2vLi2Ag3umKhRAKSRKFJAISjpBCcTb/lwdtUZbys46k83+HnmSk&#10;49/VBSSjggyFlKqVIwejapQhKrqNjI0kkA3KXIY8hF3mN2qSNqA8djUq9q5FRfxqFEYvRkn0IlTu&#10;/hcF2+Yia+Pv2P73R0jdEqVMdAbJphFaey9tsIvB7hQSUROEHAMw6YPQ6MOoJqnYtC2o35uF8lV/&#10;o3rpn3BUmEkKR6HXNaGKCru8yARdXScVKG2cex9cPHSGZgJ3Pxv4JJzS0BGxgiNQ6fx479tf8eCz&#10;L+OMceNxxTXXo0bnYOMLgFJBErBrVT7kZ+ioetrQ2k41xMNJR2OuqEOwhiRSWao8dMldWgKHzoWW&#10;1mF09R7jOYNo9HczgLqZnGEUF2gUUhTQtpuD8Gp1CBusaFLT6pF4VMnZBKJ++Pl5UaXBFqp7EpHL&#10;RyBUCOIAldiI4mRC7SMkjgMEGRII1YfT3UWV24firGLlGe1NNXU8dPCQ5HQpqSikO0vMqMeG6Azk&#10;FJrZpn1oaOhFI4GticDrD/GeXPz+wLBSMSYEEqEykfF6AWwpjQ1RGYUFWKiQWwi4Hv8RZdiolS5F&#10;nFOYYOelOmqmIxJ1FPBE4K6uoBsqhI1KxVHPZKZ78QYPKkM7budhWMz7INVKEvCSHHLIpKwM+bXz&#10;kCRvp9ty+0aU4bo2Al6IIK24GCZWpyQUQc0bPKUUTMhQpwgDtSYMu3U/73OQ93cURnMfdsdVUOET&#10;kKhiBZAFZKQ+XtSpkFozry0zKhZFi/5GyYq/kbPoTxTOmoGCP39A5b+zKHZi2EY98FEFehzdqCAZ&#10;lecbUJSlQ36ajra8k9cxpBBhSYUWL384CzMr+vBeQR9eKRrAgyVDuC61G5P+KEFyVSuOU9k37aM6&#10;ZX927OO9ybwXCTrC+JL4k2FGOYS8pcTbTwKVNR5dBHWDuQNxJPu3dUO4uGAAW2w9GCbZdlFty/yW&#10;EMYgAbg1dAQ98h2876YAY0f6lU4oQlDrpJDq30+HwfdL0YYMP8oE+MDBU8rchp9Cp4vur58g1Mf+&#10;bgvT1chao+YhfscIHeYRmG2DCJB0uqTP2O9ragdwHYH0audJ3GgGpmpP4OrqQ/ipPIy9te14rP4w&#10;zjOfwDnao7i44RTesZ1CikEq5w5SuNARkjB6DgqQk/iokp0k/wBFRwf7XafvY5zzdzpji2UIhQUB&#10;1NHduG1eODLpdLMy4WkIocHTDYu2Cbr6Trozuqk6CtFyH8kkAi9JMcKYkXlGKR/+4odFuO+RF9HO&#10;eBLREWo9qJSSjxyDMhqyj6Q8MHAYgwf42n8C60i+59GJjFKdwqP1h7ChJACH2gmtuwdXFAzhjOqT&#10;GFtxAmfmHMBTiWFYSLp9JKsBtnNHp8yJyTD1CWW+KzlRhRtue5IEchl+/n210rdSjCDx76WDamOe&#10;yfyQAH6IbRsW98frFvKRIU8P20ZxqFJJyXbrpkhtJim0sw9FREnlagf/LsN2QYo7T9NRhXyEWETo&#10;GIxBmC1txJEjxDOZnx2BUW+BpbYUVhmWqq+Gsa4CRv4s1VVSZWUgwegqiqCX1+oS6Gtk3UgVtLL4&#10;kDiol8qrijLo+bOGJKMuJdFUycLEYtRQZNeVFKK2pAh15SXKAsRR2twd0GTLWo9N0GXSgaQKkZye&#10;+6jcuxoFJIzyuJUo270UiSt+wbpf38O63z7Aqpnv4Z+vX8M/330Mda0BHVRBQTaSAKdUFDU2HSL4&#10;HoKdJOJlQ8l4tpeN3kjFayAx2NwHULoniefOh5dEUF0Xgo4EYqS6djoPMVCOkTwGmXTD0OiaoVE3&#10;wevZDx+TqNE/hKbmw3A0DiqNO2dFFO589AllcnX+wlVKSWmQAW0wBZXGDracgMvZD4OOAWFsRnP3&#10;UWV1p4NE462tgZ8N1FhSgIDZSTA8pkzclxUasXlxDDKji7F7XSLSd+ahgOrfbGiHw9XHAPcioNGj&#10;xdiAoMYIf0kpimTraL2bHdlHRT1AoNunjNHL4Qv2w+npUQglQDsfaKH64t/8YSYwD7e7A1ZTAJmx&#10;aaiPjUGwVoOgVGGVMQBSU0iAFcgsNGFVVCK27c4jAA5QjXajiQ6gXeYNIseoUA+y7QbRLJVrERm+&#10;kJJiqhsCmtszwLYfJHBT8St/Y5D7jihzJTKsJ2WOoqJlAltxJUx6j60JjbL5IJVJQ34GHNpGtjtV&#10;UPMhNIdpvQMnYaFLEJKWOQwBScXh8Ps6ZH6BABIgIDc09JFwDirkooCtJACvTcqWu3ktPhKZm0q8&#10;mYQb4v99dGylpY1wSSVMA0GB5Kg3dil/7yAhinK2OXqYhH0EyBECCQWLrQV2YwROcxgVJArr1k1Q&#10;b6Bz3rAS9ZuWQbP6X1pwOkbeY1vrUZTmGRG/vRia2gjMpn38vgNobBZQOq6Ab021C7fMjMN55Sdx&#10;XskJjMs8iFFJnRgV04LJ/xRi1voSpWS55wAJTxme4j3zVQhE2kGArJluKsh+EZJsUdr7KPue997c&#10;h41xGkzY7sOZGuCGND8Sa4NoaRxBWIYbWwk+XXQidA49JIAghVAz+8PnO4TW8GEMsP262Y8Rfn+k&#10;m+8lQchcUyRItycgNsQ2CgxSMHWjvfUIPPY+tDT3Ypg52tZG8UWiaWKbWy2DcNHZtdJFiaiIkKQ8&#10;VLH/JDvwcVUL3ijtxttZfmzJDzH/mqGqbcXOfD++LGnBfzUD+EnTjywN442xoAxb9vNVypzpzKRd&#10;5P7l+2UoL8LzBqWgwsG4pwOT+TOH7zivkULTdYiuXwefzUenNwhVVZBk08P3UfTInFqbFGhQbQtx&#10;0sEqDkSGPykYVm9IxBljJmDdmhi0Mu5tDf0kqH4S2FGSpcwhDMHnJRY598HjoegipixQ9eH1si7M&#10;LmtDnX0f3K5+5FU68HqqDw/ntuLZoiDmFnUhvyoMf/MIinnfKdUR5FeEUFcdYnv2oq7Kg1tvIXmM&#10;Oh+jxl6Bb39YosxzddEFydBVE8naQwyUYV0ZYg0zJprZzsr8D+NEStO94gIpBETMNXccUcrEO9iG&#10;ARKClHJLrsj8nIxOWIiLfooJDz/j8O5HRYUTmvoA+5B5wX53M7akWtBm9sNaU0ESKYdeXXO6ukqj&#10;grm2DBZVCf9OMiFh2HR1sGr4v3oeWjUseg2M9XV8rxoNep0y52GX92hr+HO98n4b32dT15OMqmGV&#10;9SS1lRilztwKdeYW1Mv8R9YWaJM3oJ4kUpO6BZXx65C7ZTayo/7CnqU/YtHP7+PHj17G7BkfYtX8&#10;X7Bj7SIkx8Uyialw/wfUQQZNU0SGHA4RHE8oQRAInWRHMmipNJtp5fytBBYmmreZStY/ALOjnzb3&#10;mEIujsYDcDcS7KnIzQx8U0MPsnL0qFdTmTi64GAgNIUO0Y1Q1TMgpaRub2YF7njocVx0+XWQtRrt&#10;oqaYeHaqChk+kkoqHxvfR4Z2O4dgNbcThA7CT4C3lZXATQvrrNcTWAhwVDXilPbGqqCrDaOq2IH8&#10;XAMqixrojKwwWTt4Xftg17oR1pvQYXYgpLXAW65CcfQu1JbreR99DIL9Cok5vb3KXI2DjscdIJA2&#10;9bGNxKoOwxc5AE/zfoVI7O52kmwbHUgp6vYm0VJrESAxByvZUWl0IMlFSCswYuuOHMxfHo3qCity&#10;anuw3nAAW10jyHSOwNJ42vU1EQh9bHMpnZQxWPk9REIRUJK6cSkmCDLpPWxzcR2iDsMdMu4q/SGV&#10;YKcD0m1shI9B56TNdRRmo6HSirrKMJV6G5qZHK10FDZpC9s+xfU0i/qWYTKSQockiP8AbBYCAZNW&#10;5itk6EzUeaCZIEAwEIKReReX9wA0u8rQbG6Fha6qqsTNBPHDZiUJu9lWvP56TYfiOCNUaDJEII7G&#10;rG9HQboeuUkaVGTbUJZrIRjsI9F5UbV6DbSrlsO4Ya2yp1rVmiiESd6tdMmqMifKC9yw2mVOjdbf&#10;w1glMcr2K7ItzQBBWN/Qgbt/3IFLfs7EnTN34sMFW7ByTyHyKkyoyClCfkIhk1yG0kgggyQIuooI&#10;ASLItuugAPFH9vM7DyjXLutaIuFDBMAR2BqHodcE8OPsvbhsThH+uzwZ37/0JhI27kZ3O+Cm6/II&#10;mVFgBUkafSTZYMsBOhk6QsZvgCKqnzHay3O00ZnIolOZP/LQTYQZ4209BNqOQygrdaGuiEe5Ey49&#10;naSlBd38fCfjMkIn6moYhtE+wL6jm+N5pd9keESGfo3mbhQWSQVQCwzqdjR5hthP7Deey2nthaok&#10;hIwMD9R6XitzsHuAxMlYkLZVFrqRwFqYf40kRAHHRm8f77kFIcaMxdzDdpdy7QFl2DHQLM7sOPO6&#10;F1YKDbvjoDLn5CPRynyDTBAHm0WhU9mznZ3s3ybepwzLtvG6k5PLcNnUC3HlOeciMb6IBEwScfYR&#10;ZIfgYjs2+YhHxCCXm0KOf2/wDvJ6SGQkShuxxcjr0ZjCsNm6YKBDyin0M4960MG2lXUkiwrbcX5i&#10;K6aWDOKi/P24c50BM37dhDff+pTEcSHGTZLKwPPw2TezlBwQ1yFDiuIsBNBFJHUO8l5k7oKiSQSc&#10;5GAb762J9+3he1qJTzJv0kocFeINtBxlu8o8KZ0L36cv89JRp1DQtUJbF0ZujglZGWpU1njZfz10&#10;dYNsM2Ibc7fB0Qt1ZTmcJjMFqQkOgwmNRgMarRrY6ivRqKlBkD8HzHXwm2qVw2VUodGspaDWklCq&#10;0Giqh9cihK6HSyq66GKc+lplMl0m4huNOnj0dXBqyzGqNnUDyWKDQiJSxluftAF1JBDZ0r1k93Lk&#10;71iAXSSPtK2LUZEVB1VhJjSl2bQ3BagtyITNYD49GURlKMo3EDnO4DjADhKlfZyNIQlEsgjRfrFT&#10;mlrEqZxSQEwazeEeoBohmFJheKi+bNUBqDcXwGj0obrMgYqyBqQkVKK4yEYS8fO7Cbi+AwTmAeWc&#10;UslkdHTisRfexg+/zUMfryXAoJPvb6XVNNk7FeZvZrDJdQSpuH0MLoulk8Hagwa6By8bbl8nCY4J&#10;q3d00Cp7CF69MFg7kZ5Wj/xiG3KyjMjLt8Dq7CHJMTgJri0mC7osbkQMDfBXq1GyK5bg6qBKkuoa&#10;ElTzIFq6mPQEAB9dh5+E0Uyr5qPjsNOmN3dQiYX2w+JoJ4h2w9XYjbKiWmjSchHRGelsLAhW18Gc&#10;lobChDxkldiQmKLC3MVbMWdrNh4s7MW0ssO4r+44Lsgdwr0JQWTWdVKZHua5gU4Zk5dxUhK5KJ+u&#10;gWNskxEGNZOSKtQnrkUTQcjYSgvcAzPVu1YbgE4mOdmHDoOL91UCB/vaUZwDY5GOSTmIDhEJBAMR&#10;CgY6srxMi0IEQiACGFKNFQgdVNaDBOkW26RogP9r5fW0dMgkMvuHxCbgG2QMeLwj0Gh7lfmlRn2Q&#10;BGJTat51uk7FnfgDR1BT18LzEeCptsVVCWhGKEZsBFyNuovu9Cjbb5hE04JalR9VSTmo3LEbFRtW&#10;o2rJPLgrNMp8iUHbjIo8G4zaTiUefGwHk61bialgZAR+AmUb3xduOYhrbpC91y7HHVffD2NWMoY9&#10;bhzy+dCuqYOukInINhaHIQUdHb0EKbaZy03F6xumqifR0YVK0YIMzZny7ahNVMOg8SM3pQ6z5qzD&#10;mj/nomzFYmT+8SOKY5PQTNAQBR6ysc1sA2jiYa+PKFVyTQSVJqnSa9iHMIVYB4FFFhsGm2WC9wTc&#10;/GxAHARVqS1TD0OtH/kxZVDRueeHDmAdQfkz9UF8oTmI1bpuOlK5Pjo7fRvFHV3sfuYLVb1UDUqR&#10;hccr4o/gznOKEOmkqu5gbonA8rA/RBwIwUletfK1wTlMl0VQb6G4ozsW5xikqm6haJH50KryJqgq&#10;Cc50klZLH8zWHn6vDOsQWBkbkrOnVftRYgXjUxwXY8xD3GgKHlV2NDBR+FWX+QiY/H7mYDP7Lz9f&#10;h3PPv0DZeTgpvoSE0Q+vqwshOvEwhUmEYrS16QD2E8QrKxzQm7vQLkS/b5j3t1+Zo3KxnwIS08Qm&#10;WUIQJnDL+cLMk5di3bhJdxwPGY7gavURnB/TilEXSjXgmRg3+UqcOek6yO7Tr739vUIKMlws86Wy&#10;s4DgjjgYIRBZYyMuRAhE3ifzYzKE3OgTAXBSGYaSCXVlDvF/VY2tykjOMGq1bRSydBbWbmhyNMiO&#10;K0FBvhFVKg/sxDErD7d/GA0kSx9JZM/GDdi1aj4yNi9G3Oq5iF27EPHr5mPXmgVIjlqMlLV/I3nt&#10;LORHL0H2lnlIWv0Hds3/EXH//op4Yv3epT8jfsUsxK74C9ELf0HMsllI3bCA3zWH37MIadtXIWP7&#10;Mv5tLkbVpa5FXdpGaLNPV1idXvexERV7V6Nw52IkrPsdc2e8i7V/f4nVf3zGL/kHOVsX8fiXF7YS&#10;HlcI7WysEFk1LARCtdBIdWhnEAlAiYoQJyIqTIZN/Py/WLcQFamokAYqD5OlFVZbu7J6uc4gE+4h&#10;smUbrEUWVDNAkuMqEb+nDAZTCxXyQaUELkgwkdWhAaq6EIP49zlrUVRlUsbCxW0ECTDKWoIglSDV&#10;n4zxy/xJUICO/xM3YnH08Ro64Gtsg5GJVF7TALUxCDevvT5Vg7oyGzLiylCdrEFeYi3KawPs0INK&#10;yaND60Sb2YpuK4nE6FQcQ+HO3dDIBHxkmB06wGQYIGjKSuZ9JI9BOq5BhTzk1U3XIeTh8vTQeXSw&#10;HTrhYODX1RDcCioR0ZsVZyMEYklLQc7uVOSWN5DMrMjI0WFWjAavRFfh26W78MU3v+OJBdsxYU4V&#10;fkzwUgGTMJiAArQy/ixtIavipfTUTzKLMKkFlCV5zLVe+MwdCFGh+TRBGAoMtLBB9kcvLDVmBKpK&#10;0FCSB3sRHQjvTYawNOoIjLp2tFIcWHQdSImpVtZriKIUopJJRzsVnYvqqFHigMHdxFgQESFzMEIC&#10;imrvYj80HSZ5DRMUDtLdUTnSjaal1EOlaiK4dVLBi7o+CBXdoKhOqdCS5GqSEtiWI+xTUfsEUsaA&#10;nyo9SACQRWrq+nYYNV28bj00iSkI+7ugYyKKOq3WhqAzdMFDx1tXH6bativDA80hfrdCdCQFgt/t&#10;t92uDIved+tNJHQN+lxe9HrdaDPQ4ldbEQiyfQXgCH5dbGtZy+PxnR52a2KMRhijkZZhOpVjqCRp&#10;VWWZYajyojymGGk7YhCSIo76esZaPBIWzEVlQY0yN5Nv6McOywHMr+vBcnUPdhSRREx9dBhDyrCt&#10;V/qObR0SkGUsNtORCehJlZ+HfamrCkJraEZGdgN+1w7iHu0x3KE7hks0R3CN+jhuK9iPXWq6ZI+o&#10;8UPs6z5lvkqKHcQNN9HFyO4I4p6kWCXQdkgprAjL8KG4njCFgFQokiTDFAE+vqeVoilMZ+lx8ftk&#10;I8IAgZP5J3NqTeFTPEc/MlLVKMq1KqXHOn0H41Iq6AiudKYhWRsiJKkM6YgIPAx9Yh3zLIw6ijkN&#10;+z82phzl5W7myj4FdN0UHlpDBJdddRvOOGMisos1Su4byv3ILrAipsyPbSThta4jWGI5jNlSndZA&#10;d8d4knJzm7VLyQWp8PSQZKWsvYlHUAiEZGlxh5GXUct76UbEF4bT0ojYDC3u+W45zpz+MMZNuBpn&#10;TbkRY866EQ8++gH7X0qYjykuol+cmEyoEwva6D6kiirM+xQ8jLDvpFTeRwL3k6QDdCJSUCJzhE1s&#10;x/Z9dLMkbQddqKxF0jIv1HTjEtMllQ3IIolUlrno6oJwWDtgJ7GIi3d62Xa8/rVL1+GtJ+/CN688&#10;hBceuxMfv/MC/vr0TXz51tN4/dn78eoTd+OZB27CU/ffiFcevwvvPn0vvnr1Efz56fP4+d2HsOjb&#10;t7H8xw8w441H8dNbT2DG20/gl3eewK9vP8n/P4t3nr0H7z13L75+5WGM0mRtVtyHOisamsxoZeK8&#10;JmUDSmNWIn3DLETN/QxvPHk73njmPtx+3fm465rz8cwdl+K/j9+K3779hiqSScLAleCSSVEhCFkr&#10;IYkkFSpiwzxUFM0EqxAVk1dUVkjGQBlo9l4mRD8BtJvqIgKzpQMmSXAqV1nsprV1orY+iOrKANas&#10;zVB+ljUQPn6HkIOUy3rJ8F6er1bfxM45zPOc4DUwEHk0evcr5CQLwKQCScb65f8hGULjdQpr23l+&#10;jS7MoO/m+Vvgp7JqYEKVJdXCVO5CcYoEvRm7dxahgJ3mChxEg4vXXG9Fm8mKDosTYaMdIbUBxbtj&#10;lYovN1WQMnFOAvGSJBz+XqUCTeY9xIXI4W3er8yV2Ekabu8+Em4ng6APRlMAlpJahPVGNNMdNVVW&#10;w5KSiL3rtyM5T4207HokZNTgqwW78fxLn2DVRx+hdNEvsMRsRcaeNMQn1yJEJaXYZPaJDB/KhF4L&#10;A7KdfRFgewmhBIJ0J0xCZ5iESADwNtEV0SKrVW7YG7qg1reiMrsEoeoiOItJHkUZcNaSXFwDysS2&#10;09IPk64L2upmbPg3gcq4TxnGlEV3Lgfvx7oPAQK0n0QdEnVJMBXVJRPNMmQm7iNEdS7lx7J2RmJD&#10;SChEEC8sdKKKatXKpGlqOgkbQaC6JkJgpwrukwn70+KgRUiRfdrC3yNMTlnRL3NwzVS1QQKEHGFd&#10;I0m4XomDAF2KxEVlvBr6fB+Mhk4U5JgQF1OhJLOXhCjfJQq1h99z8y2nCeTBW24lodeh2+NCh4eC&#10;yWSHR+NU5oCaRPnzs0HGeBdVazfvSxYduqiAZQ1AU2CI90pnyxivqvejosaD0hITiuPS0GLRIWKj&#10;06RISJvzO9645268s7EMl+UN4tzaEzifindy5XGcW9SHLaoWtISHlL708nwigmQusJEEInNLyoQr&#10;r90lLqVJhmoPokC1H59XdmK1ax+K7GGUWpqQmJePrzak4b09euRXtSDSfJxCgH3USUImeYYp7qQE&#10;OUwlLOPwMmwoxR9hns9L0PMESFbstwjbSshE8ttMABOnawkegc0rQ6GH0BGR8fohGJlXgWbmHrFB&#10;VeNFalIdggG2BwlchKQyckFl7hMS5KvMowrAynqv8nQjnNpW1BSYkZ5QRqJ3MTYHSUgUoLyGBpeI&#10;yUE88tjzdAHn4u77X6HT8eGPWBsuWFePybEtGF96AqNUJzGq5hgmFA8jsYH3wBiWjUsb/PuZfwN0&#10;u35eJ+ODbSHEIus4pOIqP60Mvvo6HPP5cczdiEN2DTpzkvDEi19j9PQnMXriFcoTHEefdQWuv+U5&#10;4tKg0heyPU3bPhleP03KMjzcSbEbIUk3835lnZQUvQgWSuWhlOv6+bMsABaHLsOSTTwamTsB/r2p&#10;he1DEeJn29sch+HwHUVxsRMaVQAOezcFSx8d5X7GAkmcIiqv0IA/ZnyNeT9+io/efA6/f/8Rtsz9&#10;Dhkb/0LU4t8w44v38fk7L+HL91/Gtx+/hj0bFiF+wxLsWTMHlak0DwkbUZ64DSlbVmHbcjqU6LVI&#10;3r4SObEbsJfuY+em5Vi9+C+k7NxAAsml88iJRm36dmgzd0C1dw2qE9aiIm4N0tb+hoXfvYRn77kG&#10;T9x/C+644RJ88+7zdCKfY9XvX6Awr0CpOogwiGRlr6Lsaa99UqYoq45ph8WKNhLgZXMyGUMVJyLq&#10;SXaslUl2Kcv1UNU7XX2w2TuVLUIaGnrYIKK0DsJI+5tbGsC6zUXILXIQZIcVsAlQvTTSvgcIgg1k&#10;ankGh5S2STDKJFQTSaqxcQAGfQQ1tHqypkPGI1uVIRQCKRNAqsVEAbtJdgZriIQmTD4Es6MHBpJE&#10;eU0zyqsiKK5sRmamjSr5EBpDw7A19MJaY0SLwYRWkw0hA5V6rQZVCSmwGQMKGPtJEJ4mGYvtpROT&#10;6ztNGoGWgwxe3jfJpJmvTfyfT8bK22QITarXukkgKpKHBiG6mmBFBUwJsdi5bB12JhcjKaMSO/bm&#10;4+uZi5Qtx79/5SO0VuSjXaPjewvgKKpT6sbbCCjt7QQaKnOl1JOBLK5NlFsoclxR9mGqyg4CpQBx&#10;M4FPqoQsJE9xkEX5DuTFJCFUlQdXUSbcReloKFcxQIUMpCJIJra7lcqvqBVJJE4vgRLKini7uVtx&#10;DbI2QhyhMhdDVd9GSx6MEKAE5BkXTvcwVIZuAts+6B1UW+7DVMBHoaU6rakOo8E+xO85CpOpnw6k&#10;heQjcyun14mIvff4BpUS4BYmZph/b+4WwXJaJAgQhXn4iksRyMrn9xLM6U5kArcwzQhjRQCGOi8K&#10;qDC3bEpXCCRCkdPKz8hcjUyGPvHMSwqB/Oe22ygWTOjzNqLT5UCrXo9GdQPJjbEWOEyiPAo/gdPP&#10;WOrgtUgVmYCBi/cnxQ5h3rsMDTldvYrD1JQY0VCoRsRpQ6vViJCmDnUxOygIvsS58U14MDuA3+gi&#10;oi0hbLR34FNVK6J4RNhmyvwR76OJzsdNN+IjobSzPTtFtbINZNg4SBKR4ZjKqhBcJidOhEM4EWjA&#10;0QY1jpRnYvvXP2DKZa/hlTfmYlNcPX4u78PTNYfwqG4In+kHkUfi7+tjnLA9/TIcG5a5I8YPFbKs&#10;bxJx4uV55OmZgaYT2FbShW/0Q3jLMoS3LQfxpeEwfsoJoc7YSacaVsbnxVX4gkPIIWFbLVJdOcz8&#10;o9Oh8pb5MFmvIiXeIQK7lL06G4ehs1PIMQer85zIoDAqpZBsamaOs5+kFF9KoGVHiE+/+BmjzjgH&#10;k8ZfhqUpZlyY2IZRO1pwaVIITxZH8J2mDUv4XQtIRvnWHgrFbjrxEZIl+4gkpDO2wELnJ6MTQQJ8&#10;K92HVt2IxTPmod3mwpDXh2GXGwdMFtjjd+G+y6/EqHHn4cyzL8OYsy/iz+di+lX3w+psV4SNVOQp&#10;a5mYV/IalIXDxCUp3AmJC5GCCt67EIiQq4i8gAwXUmzINkRe3pssOpWyX5dgI4WuiAY7r9fkPAAD&#10;hUlqugGqMi8JVcQnBZ2HYoI5KcOyVkcXErasx8b5v+GT157FjI/+i03L/kDMij+wdckfWLeIryvm&#10;YOXsn7D87xnYtmI2dq5ZjJ0rF6M0aRvy96xG5rblSIxajrUL/0LSjvUU0uSIwr3QlKbBVJGLgr3b&#10;KTDjMEoWEJbtXUUCOb3yvI7kUR2/CmVxyxC77DvamefxxasP4udP3sDnfE1YMRO5UTOxcfb3cDW2&#10;KDtFyg6ysqWElKo1MXFk3M/hlknEY7wpGTahuqC6EXKRQPJ6qOAbOqlmDqFBrJdfGuAACis8yCh2&#10;oKiqCcXVQeSXe5CW56AddWPHrlKoVH6ExBLze5uoFqSkrYlqU4YlwgRgWWjTzkQVAgmSqLxKxdYh&#10;VNX4mMy06ey809ZfDhn/FrU0okwEFpbZYWAg6YxhqGmLTfZ9MNtkC45DyvYc1bTQMsEs6spCp2Qu&#10;V6NVqyOJkEC0smdVDUpik9FAApEA6uiXkkYqDyqRtu5hKpETtLZib4/RtvNv/HsXX7v3y6r1ESaS&#10;BImsnfGgJrMA4ZpaBFV1CJSVQR+7G1sWr8KKzYnYvbcQu5OKsGFbCt78YhH+mfEXuqqKlL10GouK&#10;0VChVqxzhAQrZCGAJouuRKEq6xRkyIeBKCW+AmqiWuU9snAwRDfg8x9l2wHFaZXKsxF8JZlwFKTB&#10;zcNZUqZsP65UcrGvXT4Zwz2K9UsTEbs9n+c8Bou5i4qon99BwuB3SiVJc/vpNSviOpTqKyaGV1Qy&#10;xYCD4GKmWq+19KGIhFRh2IfiQi9UFSE4lRW8h2A09ivtL9VbMkkZphiQezNbe5WfZfxeFugpq/v5&#10;Hhmnl/tpjhyEefdWNBZWUmGf4rmk1Jkuz9YGnaENWkM7UtPE1ZF8af1lo0GpSJI5or5hYP3WRIVA&#10;HrjtVnRYrRgMNqO70Yswyd1JpxnwDVPFDhHEZEU3HZQ4KsaWEJ2QiFTlBGRujzErSr+dKtvb2IeK&#10;rBrYy2rRbrciqFfDb6iHNXsvPvjwV5z3yAdY+9uvOKKrApwmoq4F+90umOl4QmGKJ4Kt9I/Xz/Mx&#10;zgWYxNHJfkhy/608fxMFm+SHw9SMHpcFIwEfjga8GHJp0ZGfjP9+tAijrv8A113yCK7/YBtGRTXh&#10;gqJh3FZ/ALdU9uF3dY9SHiw70cr8Tbj9gOLq2uikZGhGgNHI9muyBKEm+T8aF8A0zWFcS+K4WTOM&#10;G03HMaXkIDJsh+B1nq7Ck+symTuxdUMWapnbDllXw7aR+VAf41GKOWTEwhuh46EzaabAaebfPRQz&#10;1TVhpNONVKiaeD1U62xrHwlUMMPP3F22Ygv76XzceOdL2FDswx1b9Lj3+13YunwtvBV5GDDpcMrt&#10;xMlAM9pdftTXBeAm8bcwB2QhrZ1i0ekbUOaAZDNJecrkskVbMOf7WehxenDAG8AQHcgQv6ciag0u&#10;mHA2Rk+YRvdxNc6cLI+OvhhTL7sFGnMI3f+bu5C9+6RkV4avxHUriwsVApESflnzJPNLxMvm0z+f&#10;diGyWn2QIpLCiW0je9vVOXtQauiFzkox7RxBDZ29hXlTR0GllgpC2z40kECk2ETwzsPvk89m7NyN&#10;7SSLqEUzMff7zxGz6V9kxW5Gbvwe5CbsRHnabuTuWY/M6BXY9u9f2LDgH5SkxKMibSfqMrbRgWxC&#10;QfwWqHITYKjIohvcQQJJhENXBlVOPPZuXo5VC37DKHkeblXCKmiyNkGVtBpVMctQHUsC4WvS6hmY&#10;98WT+Pzl+/Dvbx9jNwklddXPiPv3O8SsW6msNA4PEIx6jirDEFKiKPMR4ircPhlqOu0+mpm8Uscs&#10;44v+5sPQ6pqg0wWoBNrJlmwcc5gWsg11hg5UaNuQX+lHHq1oVrGLdqwBuVkGbN6YhYJCp1LFIqsu&#10;pYbaQweio+LVWgfQPkDVeIiJS/CUCfQwr0PGZH20uFpNiIoiiB52rvzv/1SPMpHFQHIQpGrUYZh4&#10;PRptCDm5JtRRrVjZMSbLIMrKg6ioCrBjD552LLwnl9aFFrUaLVojmgj2nvJy1KTnQVPjoLIYZEIc&#10;UlR/76AMswwTwI/QxtLWDpFA+NpOcunqP0ICkcWF8iApBo1fHFMANTnF8JVXwE9SClRWkkB2YvfK&#10;9Vi9LRnb9+Ri9ZZkbOPrPyv2IHpNFCIlOegigQSKCqHNL6e7YWCK9eW1Bnj/TXRyLe0EWglogoyU&#10;Dspchfws5ZvtBHbZyFEqXmTS2ukaQXl8Dlw56WjMS4Y9JwENPByl5UrCepnAsr4hEDmluJV/Z2/G&#10;Vx/9plTP2Ww9ykSebNkRpuMU5ydjwzKcFqFSViZOqTJlN4FmXqco2DYq6mYBRX5GwCMvy4zy0iYY&#10;6DzUdCN1mnZUqoLKHIisK5G1IM0EawOJ3OHtUSYtFcJgfMk8nMxBeXxsT1c7nBl70VRJsicwSUVc&#10;D4NwoMENL8G1iTGSytgqr3YrFWHhNumn00MO3Xx1+Pbjgouvxp3XXI0uqwWDoWbs84fQ2eCEo9qM&#10;IM8RZjy1CFkwtpQFnFSMDlsHXI4WhEL7EaHjctLZel374GSM+8Tt1lI5ltWjWatGU10NOqls/api&#10;vHb/Azhz9FWY89ZHOFSTjcMeO44EGjHodsBUXIFG3o8yxyeryKlYZX2JbDUvwyRdJNAWtrOMAsh2&#10;Nf4A28ASQZfTjgN+H461hHHU44CBCvqymx7HqCk348L7f8GkN7bg87VZ0JqdJPUQ9I1tSKPgko36&#10;wowRv5QVk1BPx4fszyXq+Rjq6ArqokpI7AFsKG1Avn8fSgK9KHE0Y3FCPh5Ylo0o/T5lhEBcrYgT&#10;mfjeuDYDZcxpjaynkuFNChoRnUGJBRGGdDYu5qXGOwQDBYrRdxI2/3FkZtlRWNCgLJht4iGVWyIu&#10;ZIlACsXOuPGX45573kRiohE3Pz0XVz74G2Z9twT+pB1oLUnGIX09Rtx+dDmc0FbKPMowY5Hxy2uQ&#10;UQeZq4hIJR1FpsyLLJyzAduXbkZ7QwP6XB4MeUI4ZKlH9C+fY+yoczBu0nSMPXs6xp19JcZOvhIT&#10;p16N4ko7+kgcUhgilWkSSzJ0JYeU6craFXHLMt9zevjqNIGIA5HHRngoRoLhQwp2yqiK7Poge/e1&#10;MLZEAIm7kA1mpWJVI8Ui1QFYKKIcQiCNh5iLw3BRJPnpauqrdNi1dj6K9q5ERcpWEsY6uKt2w1Of&#10;i5rcGKhzd8JSEoeKJJLI1oUkklWozoyBpjAGltJYGOk2DCWpaKjJg12Vi9rcWBQm70JVbgpJaAvS&#10;dq5G/KalMom+DpqMKNQlr0H5niWo3bscqr2rkb99Ebb+/SHmf/Ykfnz3cXz39tNIWPkHUpb/gF1L&#10;fkB1aREooBGhdW4lGMrQgkwEKSqMakLmF6TU0sugkLFr2dFWho0cngEqvyBVQKOypYhWF0K9xouy&#10;UisqKxoI9AFYza1osLZDz/9XlNORMODi4tTIKPCjzHYAVa5BaPxkZFp1Pd2LgSDpDAygoZGJykAO&#10;Bvpg0vlQVSy7X5pRkm/Elg1p7KQDSgJKRZCfalDGPGW+RrYa0IjdNneg0T2AmpomFJS4UFjaiMIi&#10;HoWNdEwDCjj5eD86x0FY1G506vVo1+pJHqVwFOVDJ4/LtLfSaclGecME7MMMlmEqG7oRZYuHk8pK&#10;3T4mfI8sTKJTCbXLXBFBlqo+EJIJzVbUUTE7SkqVYbGIVgNrchwSNmzGnGVbsXJ9HNZvS8PuxBJs&#10;TyhByradCBXloJ0E4uVrTVoeA4jXySDzugbQaG6HzdgKr6wBYf8oCwYJ4GK1hThk8lRZHU3wcdMh&#10;hgjkdtr82swSeKtUcGXuhT19D6zpMbBXqPh/Ub4yBElnGTwKO4H449e/QMreIgZxHxpJ6OEWcZlD&#10;MOsJEryGpvCI0uanV2mLopX5DxIJgUN+lrH2sAgMJoh8LnZPKaqqwrTmMr8lY/CHYLB20OGynai0&#10;5ZqDMkREAK9VhxSS8jEeXIwLm6UTWsaNXd8Nt6lJKdHuIfj3eJvQ52vCkLMBPnlOv64BjVR9SRka&#10;bNmSif2yDQb7pK2LRN9LUqX662Ws/PDTQir1y9Bu1GMw4Md+gmyv1wOv2oBOTzsGqdIPUbTs43sD&#10;gSG4GEN2ihBTTSOMtS7UlhpQmlUNY7UVXoMPIVcnwrYwXKXViOi06LY70E91G6yvwMePP4J33v0D&#10;S39aDmfyHhz22jDSHEKf0w19Vh60dQ2nt/MgECnVPL2nsO/gSfSPnCCJnlQcdhPjuokk7GGeuYxB&#10;dNDlDHp9OBKhC4nYkTzvD8VVjTn/Dkx86B9cevNrSPz7Dxx3WHDS34xjPGeL1Y0mtqmM5/vYJzL/&#10;0XuAfdR9hCRA5UzAMzs6UVPbisIKJ/aZGphUTQysABvBhmB2Ih5/bwFuj3WhjuDv89ChMa6kzLW6&#10;PIDcNLZJsVshFMGKCO+jlbGoVOSRFER0qhz7UGrsQa4qgnJ1G5JSjMhnLvpJROJApHDCRZJsDI6g&#10;jjFw/oW34u1P/4HNdQAldFDpWTakxJWjfNtWNMSsQ1NxAR2Yi0Tgg1PthZmqXqnMZBx6mXdKKTv7&#10;XHkOCPNjy+oEJK6PRYuRsdPgwCHGzrDdhJ+el7UfE5RnvJ85+QqcefZVPEgg51yJkkqH4kBaOg+j&#10;tecw++b0tirtfeLGScR03lL4I/ta+QV7mKNKQYKIbsaiVKQKgYjIkh0sLA6Z1xhkv0rb07XzWj0B&#10;yaFTynxwSZENFks3nA18H52UjJAo26CQmJo7DiJl104kr5mDgt2bUJUWDVvhLuhzeBTFQp21FbVp&#10;UdDl7kAdTYQqdTMK4zbQdayBtiAWDlU+jBXZqKIz1pSkozyLGBQdhfhtG5C7dytyYjfSlezEKF32&#10;JugyNqImfjnKdy5A1vqZKNy5ELHLf8bir5/HzLcfwFdvPoofPngWG2d/hoRlXyN2xTw4XB1olX19&#10;GGQyOSSPQZVFL4rK7CAYNNMlBKT66TRg+KgYvKEj7OA+6AxhBp8Xai1f6+lGjHQIGpKKJkzF2QaL&#10;fR/0dCNafTu0BPY6fRdyinzQSiVKpwAfFR9VJ/tb2WhRtt9wMxjN/Ey9yovyQgMqCjVQM4mlbtzt&#10;7KV1TmODWxXl7acylrUEotTcZO0AO7FWS0vIxLcSqKQ0tbJSVr7SDVQGUV0dIpAdYcAegZ0BbnJT&#10;JRh96LNa0WtrgLe6GtbCfOiLq2kluxkgEjAyyTgCeZylrEaVPXr6+So7dsoCNJmkk/1wRNkpmymy&#10;zfzNw7zeLhgrZf5Dg14q5W6eoyEzBanbdmHl1gQsJons2JONPYmFWLxyB7Yv+hetVeVo1+vgKsxG&#10;TWIGOpn0onQdNgaXKQynrQ0h9sfpMkkGbRvVK+20VDPJ6tlOSV6ZFwmdgouf0ZfoYanRwllvhTM7&#10;mQS2E4aEHbBUaknQh+BhUFusXWzXbnz62of48eMZCJDIZZdZZdjBMwijrgU2cyeczj60kTikhFe2&#10;qhfiliIHqXpqooNUFhdS4UbE5vP6nO4RVKmaGRN9VFMyRn7a7YhTlZXNzTJUyXaT65a+1IpTJGg7&#10;7TLeHoCunuDA3zukGkvvgT03Fb7qEgSqChWiDZeVoNtigLeunuKlDVuiSzBv7hZ0s186BuiUZPKT&#10;RB/ulHLnUyiu8eL+ux6Gv7YG+70EoKYgiaQJEbMe37z5Fh69+z+Y/8scZCQy4Xg+q8GLBnMTiTUE&#10;s9aLunIjijIrkLInA5lxOdi2Jhqr/pyPRjrMfo8L++lq+nweBCry8NlLr2PdugQ6MAuq45JwwKrF&#10;MN3DgNMBd1kFqkqMyjxfey9BRMbUmQDiPmS3a3nWuhQQeAIjBKFjFDzdaND50UMHcpCEd9zTRILw&#10;YeEn7ysEcvHU6zDp3EcwfszN+Pbl97DfYcRIKITuJg+CWiuC/n6l9DTQRuXrJ7lKDPM8Atyy3sAT&#10;2M8+6oFR1USX4+ZnAzgeCuKg24riTRtx43urMX2jDRtrupR5rkq6EI13P7JL3EhJUqOIbsLZeJBA&#10;eVoMtBNLZNt1J0WI07mfr1Thzn7Gwz5lL7TcHBsyC1xKQY6sUXJ4jsLikgnl49BZ+nHtzY/gn+Xx&#10;vHeCr+8w296HkhIdMtLKodm6HnaCXpdehWGfHx1OH6zEHnnWj+CJFApIZWCABCYbHcow5I6NGUjd&#10;nHiaQGyn2/Cw04mPH34Uo86YgLGTLieBXE0ncjnGjp+OUaMnY83GRMizSAZHwP44pWzpsv+I9A9d&#10;f+t+ZObqFGcr+1mJ0JZ5NyEQ2UZISnpdJD8v21V29FWG4ilWbXaKY7aF4pYEr0g0TW2gcIogP8cM&#10;o6mD8d+jrA9xEgPF1SmVYMRFi96KnB3LlE1wy5I2042sRW36DmWSXJ4wq87ikbNH2eNQm70bVanb&#10;URC7BmWJW6ArzYa2LBfFqbuRFbcVGfHbkbhjEwpSYlCWEYPiZH5n+i6M0mZGoTZpFWrjl6F4y9/Y&#10;/vf72L7gc2yc+xn+/OARvPXAdLz//AP487sPsGH2t0hc+SOKEmNIHIfR2EMX0DQIc2gYxsABWPnq&#10;IXPa3X1Q1fphtrYpW2gIkYgjaaRisBBQTFSJUo9tkPI0EwHT1gWzrQcGY7did01skHp1C0z8XdlT&#10;y9yLKk0bSkvtZMRqqJKzULZjB3IWL0TUDzNRXWFRdmSVyeMAlZOHYOkjSMlQlZSWWvj9cTsLsGZF&#10;jLKzrl8m+qnSBMRkHkRs9I7YMpRW2KHWBEggbcr+XZV0ICV5DdixoxQV9REYqa5F/chKaL/BiYON&#10;jRj0hdBuJ4kQkMwEfo+vD020wC0MEgkUsbE9so0CCUS2ppD9gWSriX6ClBCuBIqUMco+N010LbKl&#10;icfgIGi4MOgJoNPEIEmKR/K2PdgWn4eoLYnYm5CLDetJKMuisGfJUvTodOihkg3WVECTlI6qzFpY&#10;qD69BHV3Qy9kI0tZOyALOUMRqWCjrZZhFwKEkIeAkS98BF5HP4qT8lC6er0CmB6jHw15aXBmxEEb&#10;vwMN9Q4CeT8Mlnaqx0G6SB8ev/1B1BTpeC5Z08Lkdgp5kIj5nhDbWHZ7laoSB0nHL0UPvAYZZpHx&#10;e9kPKEQlJvNnMuEt60FcHhJILV2TU4ZLqNjYfo3BI7A09ClrLZQ9sBhTMhx5gImamFyM9OQyuKyt&#10;MFOE2AwtVM0CRIegKatHY24aXAW58BSlwZG5B80E6uZykklVMcx0qYkpJvy7NAY2KllHG9ufjtDS&#10;PAADHa3ex+8geP06czH0+QXY57LjgM+HoUAzetxO3Hnd1QoYyzF61Dhcfen1PG7EtVffhTvueha3&#10;3vECbr7tOVxz3SO45JK7cP65t/C95+Lqy25E2EJQigRxIBzCvgY7GvOT8ekrbyA1zQqr9zgMBRXo&#10;pis55G7gYadDUSMvs45tcnr9jLgNGRYU4OtVlC5BSPKMbSiFKg3MM7uGIocEctjjxpCvgXGiQXli&#10;Jm6/8WbcO20KbrroQowbdwm+fedLtJk0GCYxDro8aGI8+SiEZDNQZTFfowwtjWD/0dO7WssEsICv&#10;zXUI+koXuhw+HG5uweHWMDprqhCzZBvufnMN3pqRiBrHURgI9oamYbZlP3btraPDrERxsQuycNhL&#10;9y/K+f9WXYt7t8oaMsaSk45S5lJdjQNITKzFrsR6WBjTJs8BaIkLdfb9qJWDYuPJ597HjoQ6tFLN&#10;S5muXhYJappRVe6FKiUX/pw0hGpUJEonBYALXrOP8SZzMOA5ZT5S5pJkcp73Sge9e1s+4jfEKvOb&#10;PRYLhhr9OBHw4p8PP2AfTsX4867BuMnTMWbCxSQQeVLpGLzy1lenHxtBoj1w7AQGT/A4fgJDJ05i&#10;kCRSUGyGzd2rrJuT0QAZhhTnEaSjl36z816kRLmlV4qOxKELuZxU5m8bXT3oJDH4KA4c/hPK8G5y&#10;ohrq/5XUq0jM0ucdg3SlFKcyreBvOYjc9DioMrbSYWxH8d71UJMoZF/DOnkKLV1HseyknhkNQz5z&#10;PGc36jK3oD57O6yVsidWOtT5e+k0dqEqJx6q/CTUFKQQg+N4xKOe/x8liwbVqetRtWcRcjbMxNqf&#10;X8Wir57Bou9exnev3of3H78JT95zLZ584GZsnv899q76Bz6nV2koims0M5GbGGiyg67OPYRyEkJW&#10;bQf25jYiOU0LB5Whw9FN1XBQ2crEypuU1csG2wGYHOxoIRFdN4yOIRgcDAwNFUtVGHmFbuTlOVFT&#10;1wq9qQfFlX5sWr8XO//8BXu/eAXRbzyGnU/dhvl3X4eaMq0yBq48dYzA2EJ1rWwFTVCSjQ9L6CDi&#10;Euvw07fzlQk0KdWTihmXMDatn6wE3bAlFbmFRpgtst04XU99K0qL3Chnx0TvrkBFXQsVGe81cBCZ&#10;UdsI6omKmjlIazvg9qHV5IBLbSOQDqCZalom5MSuSlLIBmuiKoQ8BkfEhZxU5kdETSolfySa03Xw&#10;R9DoiKCbCSlWu4fJ3Fpdhcr1KxC3ORZ7U8qRlleDRT//hFemTsV/ppyD5V9+iUNUsv0NDRgk6VTv&#10;icOf73+N9N35yvYgdvuAMpErT0JzE2CkAkSIo0uG0AhEsoeVJJGMdZto7f/+4HOkzp2NcEUhrKUq&#10;uHLTESxOgz0vC1aqe7WGzsJOp0HlmJJciQV/ryTxdCtbxZiphnTqZthM7XQkB5WJeplMd7Hvfc2H&#10;6HpkczmCHwlWFoPJjr6+AC23rBYOnlRWhMuCUqUMWQhODrZRA9vcQRLs4Of2ydYhvHZlPqvzMH77&#10;eRFy00ictR7omUwOqjgpJTerqerrVAhVFMBfnIOG7ATo926GescqOFNIJGX5cGpd2B2rxvyFe+Bt&#10;PYIIE1vO2cpzSoWag9culTN6Kx1Rdh6dy+lKLHEgQ8EQXn9Gts85A6PHE0TOuhijxkzH+DOvxYSJ&#10;t2Ps5Dtx5jn3YNyU23DmlFswYfIdOHvKnXz/NLzz1icY6ejAcCSEA34/2rT1MCRG45UnXkJZdQua&#10;GJ+mUg3aKwtwgIr+EI8eE1V7RjUJ9pAy3yJzHhI3suJZiiBknslNYPV4ZYHcEBrs3WjUerDfbcNR&#10;L8WOw4wOVQEJJA+fvv4ebhk3CjeNHoW7brgH6xetQ0RTiREP45kA26xTw2WMKPOFUqJvcw5Bo2sl&#10;WR2houa5FaCX7XFGYKvzoNvmIPl4MNLUSCLMR158Ll1HL3N5n+JE3dLXrSQIxlpOtp2kbYRa300B&#10;IWuDqMRbSEoUGSKigswBO3FEqi1FqMmCRbulBVs3JCMzp0HJc1nz08ycleGmEHNehsfiEqqUik1v&#10;UAhkEPKgNanq1BvboCq1wVVcila1Cr1yrR4Pumz8G12tPLhO1p609hxRCieaKFoaqfwTdldi84pd&#10;cJRXo9dkYR/QxbGvCrduxoQzpylDWGMmXsh+vwijx13Afh2N736eC34F5Dk5NIRgyoPcDqY92GRo&#10;66A4Iel6ZR5H5qlCMu8jozXivEmU3kNw+mRY7zShiiDwegbgpBAXYSTzaO0dR9BKRy8FKKlpRhSX&#10;etjOpx/g5vb0UxweV4Z5W3g/8jA/k96MPWuJ7bEbUJoQhfydK1CbsQ0akkRtxmZll3VV+lZoc3dB&#10;9kWsSlyn7EpiKY6HuSQRprIkqAviYClLgak8DXUkkTIKSg0FmbkiE6OqEtahMm4lauhAYhZ8gYVf&#10;PI3ZHz2OL56/E6//5zq8/ND1eOiBG3DbrZfjl89exF55nnZWARx6Nzxu2V7iEBvmOLpknQUDP8Cj&#10;IQSU1nVh0+Y8ugMn9Lo2pSbeSdDWOQZgbpRtRRgwvn3w2puhLrcTfFrgCFFBNY0o43paczusbDBP&#10;8BD8dDcWQ4T2qQqq7bvgitkE/ZblKJv1JXZ9/iEq6RbqqVbqHftQa+mFis6l1tqDKgudkHU/Cqrb&#10;EJNqxi+/rENCQgVkzycvla8MSclDmUSZZxeYUUvFIqpIVtEbjQKGrSguCWBvqhVGfp/V0ASbLYzk&#10;BYug27oGAy4mJl3CEBOvx94Ij9bO+yK4ylh/jwwTEewImL0kC2Ws+tBJ5bnXUiUlDzGSYSSp+JEO&#10;ly3eZY4m6KQq9VIJMmDbjEZ40hORMO8v7IpJx+Y9Gdi5YTfmP/MY3j9vPG6l8v33ow/phOhYqGIP&#10;UGk6y2uQs6sYJg3dG1VYS/uIUhEUaDl0eqM2XpMQl4zVtjFZWgji4eAwIs3smyoHNsxaCkNSGiIk&#10;kNq4PaiKjochaj7cBUWwaiLsyzCqi3XYtXk7Znz1I7JTalBR4kBVRQPU9XSdpjYqpgEeUhUijmOY&#10;56cDOyx7BInjOqGU38q+ZkG6V1m138yE9cmcCgHb7uxBNl2FBH5z+4CysaDDeQQa0wCCdB7B7mOQ&#10;R65KGanR2oF5f69DUbYBFZU+aI09cFEdBxta0KlRo11bSvJLhYO225S4B/pdG1CzcSG0e+iwSnKh&#10;L9Zi25YSLFsaz6SU/ZWOKE8CbKMKCfk72R/9fO3DurVbkbJxA3psJgywjQf9ARxrb8cf335N4JiA&#10;8ZNvxpSpt2PKBfdiyoUPYvLFj2Dc1Ptw9sWP4rxLH8G5F9+HqRc9zP8/jDPHX46UmESc7O3GUKgJ&#10;+wjYbXUV2LvwD1xz6XVQqcOIkEANBWqEi7PQbzfgoNOK/XxVF1WjsrwBodZhZZhECESen+4lYciu&#10;AKLUvQQgGSY26iNo1FFUeElAjXb0WYyIlGQgdf02PHrnfbiAsXPpmLGY+cNs7F6zCy21lRhyeXGg&#10;0YNmgw6J0akUbiEMEP36GD8yjyUPuBLykudcyMI42dDUSuLuNFox4qbLoUOLVMkzub1YtSoVn7zy&#10;DTb/MQ8NRUXwaaphr9OiJN+JOsMgGrxCQHS9JEQBcnkWjhR5yG7MUvbrlTktOn6rvoX44Ma6pbGI&#10;25SIAJ2/s0YLTWY+CqLTkLanCPG7C1BYYFPWTDjdFKYEW71OhkHD0Eq1XW0AhrwytKir0WO14aDL&#10;hf10Zl5rhDFHlS/Y1Tmi7EUlCwhliDspphrb1lNxZxai22jBAYcbw65GBCtLcPMVN2LU6Etwpgxf&#10;TZyOcROmMw4m4bNv/sTRIyfRykZy6KwoXL8LZbvTKVQaIA/1kh2BTYZ9xEHiH0lDSnhlGMsTYP61&#10;HVZEkSyubCRxyEiBFILYGONWYwucti642U4yJCw5JfMkzcwdu6sXJivFAt28jArYnAP87hG0SCUo&#10;Y6TzwFEU5+YiKWoeimP+RVn8auhzd8CQsx0lMStQlbQemtzd0BfEQ5sXA3PxXlhKEmAqjKfrjkVt&#10;9i7U5zJ/SpJgKE5CBd1IbNRSZR6kMGUbRpXsWYbSPUtRHb8ccz99Cp88fQPee/YWvPDIDXjkjsuV&#10;45YbLsFdd96CFx+/G8v+eBe/vPswZvz3caz9/TukrV2BxIXzED97Hur2psNYrIa2zAqzyonS5CIm&#10;aT2DzA5NZQPq9bI1hTAk1UhTBG16FQat9ehW1zDwquFT1cBfq0azSg4pY+XfaDu9FaUIlBUgVFaI&#10;1pJMNBemwEsbZSYYZM6bS0t3GEYGgoVqVkoGDVQ9MmbuIjBJ5ZcsPkxMq8dff0dhC5WMpj7IIKFd&#10;pfqRSiylPJfvDUin8Wc7ychMJauzDaGyvg/pWQ3QqSxw19TCZ3SSxLagfOnf6NLr6T78OETA30+L&#10;22x2wefpppI6wqCU7Zxls72TygSkPGtCDplY6+g/PbwlC+KUslQGQ5AKOODpRE9jkEnvxz4bk7G6&#10;DKVrlyB6xSrsTVdhy54sbF63Detfexkzrr8Q9xIE/nr1ZdpyCx2InYTmQL/Hi5yEPKUoIdyyH50E&#10;m32dp3CA1zJCWSS7lO4jcQUCg8reOsYyE7Yu3IDNizbQllbCVqFDO8E7WJKD8rXzkLtsNTJX/ovk&#10;qO0E65V44YXXcfHUaZh+9kQsm70chXkWKIua6kMk114lkGXVuazzaPSf3o1YnFfvASnVlLLfQ/A0&#10;7ofD2kngkG0tWmBhotvMbSSxYcTvSMOsTz+FPSsNNQkpqEhIQ0mhCXVU1PL8jgjbTh5OFOo8iox8&#10;M37/bS1SE2pRVeZEo70drdZGtNaVork6H4HKCuWJig0ZO1FN51G5eRGq182Cat1fTOw9SNpVhNXL&#10;kjHvt5Vwa6xot1vQbdIT0CtRt2MTVv36E75+4z2Cwyh88uqL6HGa0O90sH+8ON7Whq3Ll2P02Msx&#10;eerDuGDaw5g2/XFMuexRXHXna3juzV9x8XUvYuqVT+KiK2Wftqcx/ryHccdtT6CTIH2kLaJMyneY&#10;DIiU5+D9R+7FxLMmYfHSrdi+MRs7/90Mb24y+sz1GGywsI9NcFENp2xLRereMtTVONBg66TQ6UFd&#10;HcmCbloKQOz2LtQSMAsyauBS1TM2rRhy2tBtqEekKBXzPv0Mk8aMw7RxozHlzDPxwnP/xeY5yxEi&#10;MO4nSB72utBrrMWPb3yAr/77NXas3YXC9CrUUCCIm7Aa25XVz+5GnpsEU1uqQ8RCgPX7mAMORNRa&#10;+N1dmPXbKtx88eXImPM7nBkxCJbTyZKkLCo7P9eugJ7kahWJf/fOMmi1bQReukqZowweV7ZDUVN4&#10;aqu8yKVjWbY8E0nb4hBgTgQqC+FOi8Wmb77Af266AzfceBcdSCXJ4zDqdLIKv1XZ2t9AEarlubR0&#10;T3WFGjRWlisu8oCrgWTgRNDgovo/hC6SRkvPUTqr48ocpYeCNS2xjg67GqVppWjRGNmGbpJII4bs&#10;enz0wqsYM/YKTJhyLc4653IKiMsZI2fjtbe+RYPOhT9feg1pP/2A0oVzkPXbr4h65RWkrtuMYMcw&#10;Kiso8lxDxBuSMp2TDPvapELP20v3RfdBHJDKMnmEgVdZKEpXRbHlbOhivlAgufvhJrHIUgUXHYds&#10;vyPzzCbmh1VxYFKYQwdNbIkwX2hm0Nl7GKv+/gW/f/UO1i/5C1tXzsba+b9i7YKZiNn4L5Ki1yEz&#10;bitiNq3Ano0r+PsG7N28EjEb/mX/L0T02sXYsnwetq+cj91Ry7By4V9YOv9PzPvrJ4xKXTcThdFz&#10;kbTmZ3z83C149eFr8NgDV+LhB67FQ3degf8+ex+ee/guvPfGS3j5uYfx/KM3YeaHz+Gle6/Bxy/e&#10;ixlv3Y+o796CfvN6NOXlwpufDQ8VR5deh0MEtgGLnoFphbu6BlFLdyFzdwm6mITtVF091eVoqy5G&#10;i45E0qDDoK4KTWXZ8Jfnoq2KAFBIxZG3F8HcvWjK3gNfZjQaUrfAEb8Btm3LUD3/RyTM/BF2kw8u&#10;O4O5oBaZW2KQvmkHPHobmhvDMFVokRC1E19//AO++uofZGTqUFIizxfpp9Udgdnaz8anGm4nOIkl&#10;FktLMrLRXhsdB2EydcJtbkannUqRKqoxNwcaNnj+v/NIarwHu4MOwE/170Wb3Y1AY5dCBmECnJTy&#10;ScXV/zkPGcZSJs6lc3nIXl2y1blUVchjWVsaW3DQF8J+uo8uvRbW5Fhs++dPuqZsZGRrsDO2ANEJ&#10;Wdj460z8dfuVeOmsMXjliunwVxazjR1UgD4cCwWgzk3FtHPOwZVXXotbmWA/fPo91ixezY5fSeew&#10;E/kJudiyZAO++/BL3HHDzRhDgJw46gwUxMThQLCJCaNCY14iSpf8hI/vuAm33H43zjn3fAVI/+94&#10;99V3UJ5nU5S/JKvsqKo8AKdFyg1FYR2CjcEuVUEyCS5zTY3eA3DJIkwqKq+7F37vgLLBnYuAZKzz&#10;w1DtwV4SZFNNJQ65bXRg9dBsX4tfn30JNQSewaNSqEHxQfUrO55u2paJX7+bh5o8NYKmRnRYLYjU&#10;M4Yq8uAqyIK3tBCujHjUbVuJiq3rURRF1bRpD+KX78Syvzfj3/l78PfMDfjxwxlwFeYzVrXoNajR&#10;pyVgRq3G64//B689+bhyvzdefhkaq0vQ76aq93lxLBKmGsvA2VNuxeRpz+K8Cx/DudP+gykXPYCL&#10;r3oM9zz4DqZf9TTOuegRTLnkCVxw5YsYO+UeKv4/ZSdEDIeC6HM7qW5rUbJpOaaeOVY5z7PPvYp1&#10;K7bjty9+gmrPJgxYa+kurRgkeYWqK7Dyl7lYOW8jNi7fhp0bE5CTXk93ToCscqMgpx7J8QXYtSUZ&#10;6xesgr+qCsdl+IoE1GNUwbZnM24ZN4Z9PQrXX3k5xpBE5JxfvfoqQqoi9DvsdNRuqnQTlv4yD1HL&#10;4pCbZqTKr0Tc5nTsiUpD9Kp4RC/dje2LtmDNrDXYTvHRS1U/zDaRtmnW1SnrmN5+8W2cxe/e9dPH&#10;FFxrYElPIfCX0d1o0GSxo6aoCvE7U5GRUoHEvZVYsTQG69fKMJVBWdRnMEdgsNDx6puUYdP0HCsy&#10;9+YiRNEW5tFBkk+cN1O5/inTLkKNzkv3Ajj9sgKejlZZDzECF9V8A/PcqKdYyi9BO8/f77BhhATS&#10;brZRwAToPOkaZE6JDkiqAesohnIztcgvdaAiz0DiqadjYb83st89Niz+7jued8r/hrFkPcilGH/W&#10;hfjvuz8gJ74Qf73yJvx0vW1VhcpQsD56FaI//AC5UbEoqbChTkvnIw5E3E/7KeKArB2S4SzZJHY/&#10;c2UYzcwheSa/rLhvJGE4nV1wsl2crn6SyzDFQzfqVR5FRFh5VNb4YSPpun3i5Hk/fZIrMjx3AKoa&#10;E2J3RGNbVBSi1q/Fts1rsXnTeuzZGY2d27Zg5+aNiNm2CVvWrcbWDWv5exQSd0UjWZ57vmMrdm7d&#10;hF08tm1Yg2ji/Oaotdi+NQpbt2zAqNh/v6bSeoOk8AheeugqPP3QdXjorsvxwmO347mHbsaHrz6K&#10;N158FL98/R4+/+AVvPT843jn1WfxwrMPKz+///xDyF45B93lJfAV5qKZINvnsqGLdr+fCbmPCdlS&#10;UcHAtMNRQUW9JwFNGck4aKnFkM2MQR4jTiPC6bFI/+4zEhGDLXkndNtXo271bNSv/hP6jbOhXfMH&#10;dMt/Qt2iH1D290fI/OZFbHriZnwyZRw+v/FGrHj2Ccx+8G58ees10MTtwKDfo0x0dlkM2Lt2Oa6+&#10;/Gq88NaP+OjnjViwNotEoqV6a4WTwSXPkYj0Qlmv0sjga/COwMdOa/d1KqWf/Y0EJ9r6QGkBLAnb&#10;oVkzF/HzF6A+NR19JguG3D6lSqPb5UHA1a6UI/4fgUjp7v5hebiO1IXLjqUkjB4qaAasVNFIhZKU&#10;MoZCQ9gXaMUIz9djYyKWFyJ7yTzsXL8ZyZnlyC2tR0xKEXbH5GDLyvVY8vCdePe8s3AjE2j3gn/Y&#10;vo040NiEYY8fx4JBvPiwbAT4/wH+//+YOH68svnc//9vq+bMxUgkSBDWoLmqAPbkXUhm8l8/Ydz/&#10;+54xZ4zBGWeMUz770AMPYuPaJCrhEANeFj1R9bAdlWE52mepe5eVxbLgT1yePBvdQwVlNzTDy2Tw&#10;kEAaHLKz6gm6Utm1txUVBI/69FzeB52UwaiMWZv2rMTdF03FusUr0WIyoUmnRchsRajBi7rcUrjL&#10;qrGPANthrqPzqECwNB/O/FQ4kjYxbv5FVWwc7JYwZDfo9CwjkyEHs/9Yj1++WoDP3/kFrzzzCd55&#10;4UM4iooJ1GZ0m+kqTWqo6EDOPXcSxo3n/Y8ei7GjRiNj0xoc8DmptulAIhGYSktxyfQHcO6lL+O8&#10;K1/AlOlPYMoFD2LK1Psx4dy7MGnK3Tjvoscx7bq3MP2m/2LCObcgNyGdtrQLQ1Ts3Yz99roCfPbU&#10;A0r7juZ55PWKK67COZMnY/E3H+KgQ03XY6M4oMp3GfDyfx7k/ygOLr0CF194Ee649W5898UMfPLu&#10;p3jzpTfwzKNP4ubrbsSjd9yJDqMeR72NyjBYr7ka+bN/w038/hsuvAAPPnA/zhh9hnK+/9x4Lfwk&#10;kH2MuxGC5FBjA95+4incecf9mPnbQrpZN8zmLlRXu1Car0M6ndu2ZdFYOXctti7dqLT/sM/N9mvA&#10;PosG3z1wLybze8+jKPnoxsuw8+v/oiRqCSzZcfBWFBAjatBmNcCnU8OrZ+5bnYjdtAsfv/clZvw6&#10;F3/OX4XlG3Zj+bqd+IfOOJGCx1ythltVhxa9BkGNmu68EhUbl+OiiePZP2fgngf+g5Jyq/JsfCnP&#10;VZYNRBhbzXQzTaeY00dhLK6Bjy6kx27FiOQLyVJfZ4Pe0sOcBeSBTho6upJSFwpyDcih0CwvdsBW&#10;okJvA52LL4BjjM3kNctxyaXX4NJrbsXFV96ECy+/CRddchPeevtrFNO1xM1fBn9BGtoYv52M10it&#10;CJL1SF21Hsm7C5GTWkOXcxB+XqPsFC7l2DLs1OAZUtbEyHb18uCspogMZx2GwytbtvQzX7rpNPdT&#10;MIShrrRBXWbE1nV7sEPK+vcUKWvXpPik0S9LFGStXCcqCopRkpWE6rKc/z2dMAMVhemoKM5BTVkh&#10;HV4pNBVF0BBv6vl7VWEeSTMbFfk5KM/PRVFuFkoprsoK8vl7HiqLClBWlMsjB2U0C6OW/fIaPn/p&#10;drzx6LV4/6W78OHrj+D9N4QkHsUXH75C0niZAfoW/p71PebO+x2rVy/BhjVLyGLLsXHdEmxfvwrV&#10;O5bBvXcdXGkxSolkv5ZBb7LCl5+CgzYqirhYhKmKPakx/w9Rbx1X1bb9fyPd3d3dLaViAAYWKGKC&#10;iYQodmKL3d0dmGCiIiogqKjYncc+no5b3/cz1vbe5/fHem3YsWLOMT4xk+NTxnJ+TC5XphVwf5OQ&#10;xJJ5bMotoEtEiqjhZLI6DaNf+hC6t8ogPaIdGaEhDAz3JC/YkUnhLkwNc2CElzk9rYxI0lCjf2gY&#10;c9LTmBXjL5/5sDizMx9EQX0QNfRBrOqn200c3rARA30TfBNzcEqdjm2b0fjHDiCzdwE79lRz+ORN&#10;Tpxp5PyF2zRefcyLJknue3f5UVTKl8brvK25yOPTx2gSR1Czdh4nJgxlQfFoLlZc4PXlegnEJ/z2&#10;5BE/SkC+vP1CtYCeMttaGeH08dd/q3aY+/yLMtxZmZClzBpWloT4j7gPAVmxn4/fCrE8+oHfnr5U&#10;jYJ5V3eV6jXL2TxrNocOn+PA0UscP1vPnvIqNm06IKphK7M7ptDHQlelJlsGBPFBkvHX+/f4/fFz&#10;sTk/sGLSRAEHAXsdJzS1HFDXtBbA0JdDEk5NgEr+VlNTDjXGjhyp+s2XO6Jy66p4WnmI6rJJZIV6&#10;oS2fKx3FLVq0EKeikIkOXg42RHq70isjl+nT1lM2dyv7REVWlNdSI2XYfPstr98qgxOUYdK/CEH8&#10;JPb7o6oj8MGdryh7QSiORBn//lQUV03NI6qq7nGhvJrPtwSE7gohiAN7c7qccanxqnuckDOA30Wt&#10;v7t4hneXqvjhag2frtfxUb73Wt57cr6cRycP8vDANprWlXJ6RjEXdhyh7upLbiqdqs0/cfbMQ7Zs&#10;Ocua1YcpHiXEFNqecL+WbF+yml9EYX69I4LmeiO/Xa/lzIr59G/TEktTE9RafCfQvMye/CRA/uND&#10;KecXr3gv3w3yT0TPrj3W3plYB/TB2jcLO58+WHn1xNA9HZfgHNxDBqFrGkLLyCR+e/Wav16+FJEl&#10;7kPIqnLRTEw0vzsBDSFnpZyVv5WjfWAwX65WiFO5ye9CIv/37AFjsnr+/5//7zAyMMXMROnI/X/v&#10;hQqJ/CouTun/+CLl9KXuLIsyUwiUz9qFRxAdpXTof/+uh70dzQIon8Sp/CFC6O9HD+giJPC/z63M&#10;7Wid1JbWCW2FpDIZ1q+Q7MxBJCa2I6fvQL423+BncTrf7ojTuX6FvIhgHOV3hlJutvLa1t6EKZ1i&#10;OTItnysbltF8eD9PL53i7bVLvBHS/ip58/uzx3yR+H3a0CgYs4DE1HQ8QqMoGTNWyvwuv4tj+3hL&#10;4vNiFbcrj3P/yH4qZkzASk/iWSkzDU3MzF0kHpeJYv9JtfqCMsFUGfGkWtlWBOL9ph+4dey0EOtl&#10;ESlClg8f8vrmI+pufBDw/lsVhydO3eHI0ZtUnW3m4tU3XGn8SN3Ji7xtvMbfItD+JcL0xMZl6Mr1&#10;1DWM0RLnoalrJ+VkhrGJIyMGFbJv6Srul+9SEcf72qt8Ejx8Im5wz/J1FA0cw9r5GyVHPqomxaom&#10;YCuTcpXJtvK/4qyVkaJKM5ZKlAmhPFHmqomzeihx3Nz4gvJth5laPIlWse1Qb2FMUGgbps9ez6Hj&#10;TRwXcjogAnPr1PFcFPC/cvaMHCepOVvJ5SpxQ1XHuSZHXdUJrin7g1yuUh11ygZTQia1VSdVRHLp&#10;tBDSmTPym3NcPn9OHO45rpw7S83pk1wSslGOi2cqURudEc2IrtEM6R7PgMwEMnskMmJIL0pG5bJQ&#10;afdaWcamtYvZtm4Juzet4uCOzRzZs51j+7dz+tABTlWUUy5OoXLMIO7tXs9TueHiviPEKt7kwuZ1&#10;XN+5jduHytmW24W6JTMZGBFPhp0H4RaepAdGkZWcReuO04jrvoCkrHlEpo3FOzoHW+8umNpEYGDk&#10;hrGhF6b6zhgK+Jmqa2Gso4+OtjFutm7kpGeyemAflgvQTIkOYFnvLgLA4npu3FR1UP7j6SPOiOOx&#10;dggirNNEHFoX49J1Hh591uOTOoXisYs5uvsAzVLZn+80iL29Ib9rEMVWq1IQj88do7l8O03bVlO7&#10;aiaHJw1jUFwg+SNGc+PeF5ouKpa4mT+f/HdETfMTXr76HWV9MGXewmchEKVd9f1P/8dLsanKBLDv&#10;O/gpc0DEfQiBvHn7G18fv5Sgfqjq5Lt9cBdb585gf/lZjovKqDhdKwTXwKETV9iwpVxIZB+z+2YT&#10;b24jgWtECzUD9i1eJO6lid8ePeJfL17y8vIlbEztaaFpgba+K7p6nugZeGFgEiJlGiSk4iy/1WNc&#10;cQnKzjw/PbjLm0YB7apTNGyYy9DYgP+Sh4BbCyGcFtq00DZHTd8JO0snurdOZv2qPZy78Ews8gvO&#10;nnrEeQHomuon1F97xc2b71Sd6beEMB48/AVlyWllqXNlnL2yB7yybtazpz9SffYWVy+8prpCXKuQ&#10;/a8PmsSBiRNoOMehqYWYaBmpQGzpmGJ+uyYK9NxJXled5vmZkzw9XSGksZ97x3dyZ6/U0ZalXFs0&#10;hmU9WzGyay9G589m5tQ1zJ61iYXzd3HkyHXqbn2mbNUhglpmEhrRlosHDghg3hHyuMnPjQK2dZf4&#10;4UI5uycUEOdoJ7GmXF9bDg0CnFx5eP4kXx408/NThajfkNmlN2q6gZiKA7Hw7YVdUF+cgjNxCBqA&#10;Y9gQnEMGYGSfLL+34NiO3Sibefz2UJmLcJ1X5w7TOchP9XwGht/JXClvTS1rNLTdsDB0p3rbKn6X&#10;e/vjfrPY5IfsnD1VdS/a2taq2dcamlZERieT1rG7vK8IAz3Vebomp/Kv5w/45d51PgtQPz+xmw4e&#10;rkRqq9PK3x1vL6Xd/jtBGOnpcVHy+qd7ynyHO/z1tJnuCbGqz9TVdOX1/7lQVTzIq5uXDyamlgT6&#10;+Mk1bquavhQn8lGcYGZcMlbaFuJ0FUf1/ft2IvZ6hHowLTOVDUU5HJo/kbod61X59rO4l1+V4cZP&#10;HvCfVy9EuN0lOb41Pv5Bov5P8i8hF2U5ll8FvH9obOD6/t1sLRpBXpskvGysMDTSRUffkBYaEp9y&#10;BIV2YNLUVSxavpWlazayYs02NohrKhdXUXukQvJaXMjtW/wq9fDt/n0B5rcSx49FxDSze9d55s3c&#10;yLxZK1m3sZyM7FH07ZLFm7o6/nr4SDXS7IoISRMlLrTM0DVyQEc1odBJxJpC4i2IDY7k7uGdvBJX&#10;91YROvVX+PleMzOLRqGtoUOIXzgjhxZy/KiAd8MzngrhvRW38cO7v6i5eF2EWJUAeJOIqy/ca3pO&#10;zblrnBMMuHThOsMGFuLlFiD1LOJQywQLh1BMHSNw84sju0NnJraLYUVWW3ZPzuP66aPcFAy7fukC&#10;jdXnuVZ9jsaLZ2mU/Kk7I4Rx9hS18npN/m8UEXa9+qxqx8J6IZEG+W5DzQX5TZW4lDPUXTgr5HKG&#10;q4IPtVWV1Cvb5FafQa13hyByeiSR0zuF0QX9mDd3Mls2rmTvjo0c2qu0se7l2KF9wmzbOHlgB2eO&#10;HOTM0YOcEgVw+qhYodMnuLxvA5N7ZTA2p4Cfb94mu+dwti5eJQlygtV5Q/j92lVW5PZmVEo0zmbG&#10;ooJN8EkYRNs+S0kZuJ6EfotolTWfpJ4zCG87Es+I/lh6pKBj6o2ugRXqugZSSTYYW/hJYllL8gjz&#10;S2VpCaC1Cwxjbf+erO2YyJy4EIrCvbmwYTlf7t0X9fWE358+5LMosb6D59AmfwdtR+9A23cAQamT&#10;2HXoIv9691YS8xnfJIB/uH6N92KR312p4pFYvqZDW2ncsYxL6+eydVIeAzu0xMfMFBNjY2Ys3sSj&#10;N//iZmOTWOpaUW5PxYUo8wMe8vzJV54LUSizUD9/+6dqzoWy7pRCKqr+DhWJCJmIKnr3/m++PHvL&#10;rwL8XyWon507zfElyzhcXknlxducPX+HE2fFTp+8ysGKWtZvPcrGTfspLRiNjbkyTDRKksaFlLgO&#10;fLl5WVyIkNnDJ/DxM5Pz8lTJ20LXUUjECz1jP/TNg1DTdpWys2bVgqWq9vjfH97l/Y2rvKw5ze2t&#10;SxgZF6bqF1EBRgt1lSpWFxLR0LdB3yoYc5tg3Lxj6dRrGBHx7cnqm8eKlbslbo5z+EC9qLd7NDa8&#10;Ua2Ldev2j6rh0sqy4U+VYb2iqpR1gh4+/IkLp5pUGx4d2FLBm+v3VM0gX8Sxfrp+lTs7lhDhosyz&#10;MJZDmxVTp/Fb4yVenDkqznafJOgu7h/axq2962jYtJiGpdO4MGUgY9pE424XhpN3iij/7niF9iEy&#10;ZiCtWg0nuUMeIbE9JJZcaRnRhvqTZwX4mvmpqUGI+wZv6+pFMBzi7s5FFHRthZ2tFQYG1qI0rSVh&#10;bdEUwt27YhnfHonaFpXOx3fsWrUaTQ0H9C3j0bVsT2LnUZxvuE37HiUYO3SSo63cvyW5A0bI96Ws&#10;5Rk/C5h8udfIulGD/9uUqIGntwcxCRE4OjtL3dhjYR1LC8NYlRj7q+kSv9xtUgHp3RMHMdTSkzox&#10;lTp1kcNdfq+QnLrcp6LGDeRvNSbljxKCey6uoJ4fGy9yfP40jDVMaGlsSLC1Ae6udtjZW4p7UcpX&#10;TVTzQiGCOxLHd/n7xX16q4YoC4G0ENeqJblm4I6OoT/aBn4Clp6Y2waiK9ePiUjiRyF+heB+bLrJ&#10;hyvniI/pjoF5NKamtuiZm+EZEkpCx25k5RYyrGAiZUs3smz5Fras2CD3d4s/7jbwp+ToZyEwxW39&#10;U851bs8e1i9fxs/NN/lNCPQ3cWu/3bvHz3fu8o/n90VgTSTA35PRuQMZ2ied9kmtpCyUeRmutNDx&#10;QFMvUOo5GA0dRSj9121r2dBBiOm5KPFPN67z0/27/PvNM07s2kNgYCypaVkEBURhoGMmblBfCMFM&#10;9TtDfTsu7t2vGqr82/N7PDpxXFybF2o6DuJAnMWBuMp35TqaihMxkbox4uz65eKUT6mWO/p4rVaw&#10;6DZrZ01Xlen/Di11Dfy8fMnu0ZfFs5ezbOZSSnKGM3vUaNbNXsKWsg0M7JlNRHAIgUFB2NrLs2mY&#10;oW1kL+Vqi4kIca/gDkS3HoSLZytcbRyZKi5zd2E/9pUW0nD+KA2XL3BdxKRyXKu+qAL9RsnzG4Jx&#10;ivNorBFSEfHcICRzvUbZZfCCvF9Nw5VL1AmB1Ml71xQCqqmm8epl6uWza3LOa5fOyjnPojZ4UDoL&#10;5kxky3oBLWHWU0fK5RCCEHJQ2sDOyFFVcYyLJw/L6yHOnzwqiX+ci8JuF0Wd14mtuSVWqIswdXRq&#10;MctnriSzdzGdU/rzRezm7uml7CwYyMOtK1WTrFq00JHg8yep+xTa9V5A655zSOg5haT0sUS3LyIg&#10;IRePiCycQntg7ZmEjrJombYpGhr6aGhpoakjikhA7X/NClN6dubA4AzWpMQzIdiborhwGvZv5Y9n&#10;Qh4PHvPjrQb+uFHHucoGepWeoOucKwyavJPb568Kqr/kDwnaX27V8/HOdR5dOsfjo9u5sbmM43NH&#10;s0EItbR3Oh1DgrEykmDSluDQdsTaO5TVO44K+CsT875y88JVSYRmflUmYj16zLv7b1Uz8t8o6+F8&#10;VdaaEsIQx6GMtvrf3uHKHvCvRXF8ev5RpbiU2cbvrtVTs20r5w6d55IAcG3tfaov3+fwqWuq+R9H&#10;TtezcftR1q7Zzowp8zCyTkbPIkmSOhBtTUt2LZrHv5+LWhNr/o8Xz/lw8xqejr5CMKIWLdugZxou&#10;ZWaKuZkVJ/btVbXF/6F0sN6s58XVM9zcNJ+hLUPF0ShlqxCHciggoibgKUSkritOxhwjS08sPNvi&#10;GpaJpbMCNN872D3dvBiVN401S/exfatY3UtPxXl8FrL4UzV5UBk6rAzLvdv8gbOVTezZfI6R/cfQ&#10;UHGcvx7dEgC6w2dRmG+ryhnSWjmvvlxXAUQTFk2cwE/153l8Yq+4jfXc2LGC+nWLqF5WypVZwzk+&#10;JJWOHrZyr9qYWvlj49YKB+84XP3a4uiVLG42AA1dK9V9+jk7cq/ysACXuNTbcs2bt3gvCfP83FGe&#10;71/H7hF9sTP8ruQVl6ZvHoqmfqD8bSZg1Z/fHt/jRxEcvwqgfJX4iQ5rJ8TaBiO7jrTtOor7z9/R&#10;JaMIY8tEIR53oqLa8fHeI/5+/JCfbjXxRZ71/olD+FooAKX0KykE0AJTS2NsHW0ltvXRM/TAyKY1&#10;AV7teVi5U4C0gV/vPeCfD27TKUFxNAoo6ooKtUFLDk2p/xYaAvQCoEby26ObN4sweqTqh/xWd4b8&#10;LopDsSHcxIzkYF9Sk5Po0zWFyJDvTVWzCgv45cEd1XyH/7x6SX6mMmPdXM5pIcBoKoBsK2pbcbDB&#10;6JtECDiHSj74EhHWlo83bogIuc3Pt27y9uwJwsN6oWuTjpVtMEHRoXTOzCCtdx/iU7rRf2gJ84U8&#10;tu0+y8GDZ3h++Qr3j5bz6vxZXl+6yDcRmz9UHuPTpWoqVq1RzWP5LID1vuoc7y6c5/bRo5KvQihN&#10;NwSQSykbN471C+YwMneISlSa2odhbBsnddEaE6dUwZAsbL2zsHBPQ8tU7lnif/HEafx8W0SDOKYf&#10;JWd/fPCAXp17qMrhu9vSkEPqRNsBXXN/1A08mFw0jr+eKyLxHu8ERGOEaLSMnDC19ZFr+uMd2oqo&#10;pC4kt+9JWvvuHFuxlNfiVl/VXFUNKPpJ8OXc7u0Szy2kfuUQ8vh+ve+Hjpa4Sk2leVkNXR0tLC1E&#10;MBtZSPlrCSEK5ukao2Mm13MIktiOlGf0ksMdr6Bk/MO6YeshBGriS/vQaA6OH8TRsoncETf9SOLz&#10;kRD8s7vN3LvRwAPJ9wd3mrjVcI1b9fXcuXadu9cbeCjv329q5P7NRh7eEiwUV/lIBMWD5iaa5b3m&#10;mw3clfeb5Tv35PXujXruS2ypnTm6QyzJCerlYS+dOkL1yeNinxTCOMIVsThX/7vZurI5+/XL58US&#10;CQMpNqj6FDeUYbYNNezatI3ItFEk9JhCcHIuvu3y8I7uz8wh4xidNYSWXiFsHFuCk7WbqFhLLJ1i&#10;8ArJJqz1CALjBxHSajB+cQPwjOpLSNIAXEPTsPRpg4OfqEifeCEPPTQVFay0xcvf6nIowGair8um&#10;vD7sGZjGrORotowq5ENDoxDDK/68LwkrYP6+fDtvD23kp7u3KZh9kMEz9vPDvReC4q+EYB7I+wIG&#10;N+/w84P7PBVlUpguIBDfSWxwR8LjeuIS0QldsYmaBsqyBY6iOOzxj0zg6JmrQgbiJr4qi6Y+5LWo&#10;jG+PlI5scTxND/nhh995JUpbWbdJGaqrjPBQVtdU9iR5p7TJivN4++wTn+8+EDXUyNtrjTQdP0H1&#10;UVEIt96qVgi93vyeiw0POHrqCjsOnuXYmXq27TzCquXrGD1mKoZWMaIKfVHXVIBRl1BPP34Qu/yP&#10;J/dV/SG8e82WhavQ0wvC0CZVEsIbd1H1t6Veef+DamTJj031fLp2nqrls+geKGSjBLSKNFqoOo4V&#10;ElGasL6Tyv8OcSOa5iqAcBei9wzpg6m1MstaDX19C5ISujB4yHgKiuaydMkBrlx6watX/+H+7bdM&#10;Kp5Bv6zhDB1YREnhFGqOVvCfl8/4cuMy76/XCDhcZvHwfnIupenDkBaaikLWZ3BaKi+P7ODO9lU0&#10;bVpE/eIpnJuYw6GcNKa3DiPQWmk+UBS4kphaGBg5Y+4chrm1tyj676pcOVwd7Gk4ekSltj/fkUNc&#10;39vaC7w9Vy7nLWNBRmscdb8nt5WNLe7e/th5pajAXE3LgzABjrfXrvDzXSG8B3cljp4xb+oi1C1a&#10;Y+zZEzP3jlg7p2Dt0F6+709YdLrkVq2A+WsBrSY+3mwSsXGVCZldVddooWUrBGAu5f0dPL6XrSWa&#10;2s7oGCgjpTxZOm48fzxoFPXdAC8fsKNsHRY2LWnXIVtIKghdw0CMzeOwcuwozj0DP58uvJR4/Pt+&#10;E1/lXh+XbyPELUJUsjfhdo4M6N5DVG86Q7t3JjpUERVqDO7enR8FrJWmJH54xZyiseL25byWsSrH&#10;oaYt5atuSgs9JyHUcHRMpL61nfDxDhfn3qByVsqAGGUgTbDEhL5Lf8zt4oTYlPjRwNndk0HDiygc&#10;O5tpc1eKm66j4vIdGs5K2V8RcDp7lncXL3J79w5enj7CcznPzxev8B/JjefHDvCr5HXNxg3UHt7P&#10;M/mNsu3z83NnmJY/kp0rVpHdXSE8PTTEKVl6dMPGty/2gX0FR3pi7p2BVWA/nIP6o+3SmeCwTjw5&#10;X8k7qf8Xj17z9/PnHFy/FQeneKwcWmPnEo6tczQGZjFYO7ZVzetJSenBLw8f88fjB1L/NeT1HcKc&#10;SaVsWryINUsWcnDHds6VH+bKCRHVp6q4tHMrDyoPiAOp5sO1Or4KAN8QIW5hZCL3KW5RXTmk/jUU&#10;YabEuhCX0gemrSuEYaxqDtM2tBBSEMHn6IGt1J+NaxT2nsqR8J1ExAWZOIi4dYnDN7In/nED8QxO&#10;J7fXEPaUzeLBlTM8uH6ZJzeuCk5f4mF9FQ8aLsh7l7gl7kHZI/2OgusXKrh+sYKmmlPcvnyam5cq&#10;abp0kru1yrDrSuqr5JmUvpMLx6m/cIxr50/IbyppkPfV7tWe5nbNSe7XnedBYw33JIkfNFTzoP4i&#10;9+X/+0IQjxsv01x7jjuiAJ/cruOh3NRjuYkndRd52HiBrD4j8I3pg2dkL/xicvGP7iesmIG9S7xU&#10;go88fGtsHCSANU1EuViJYnbAwaOt2K/ewtwZ8tCdcPdvK4pRVG1oKlbeEWhZOGJo7oKFlZuqvU+l&#10;hBVlIIWsIcmmWH87sce7xuSwplcrdg8eLNb7Ff9484IPQnpfq2v4Jmp2Ve+uNC0phacPKRfwfdZw&#10;R/5+yY+1dXy7IQkjSuaPW7f51FDPh9orZOTOIT5vL6njjxCYvQKrpNGYhfTDzC8Dc7f2QiR2xLdN&#10;5dK1h6qOOWWm7rMXv3C/9jqfmm/w7dYtvty8zZunH1RNVx8UF/KjEIiy1s9HZea3shTHT3x9+ISv&#10;YqE/NTXzWhTws0s1XD58loam19xT9hN5/jvNj79R1/RS1YS1dc8JFZFs31vBmhUbGVUwXgIsSIDG&#10;E209LwwtFMXuxtgho/jX47v8Lo7mdyGRn+82kdqmF3q2HfEN6U39qWr4+FYU7UN+vPOQ91LvxxdP&#10;Z3zfbMysfKR8hYyUMlbaWP87Kkh1tDAQMA7CTerKVQDCwaedJFcI1vbBKvscENYVn9AumFgFyPcV&#10;9a6AuRZamrrEhCWR0zefsBBlSKw6PdK7cHb/fiH4+6Jcm4RARbnWX+bj1QtUr5qLj6MDSW3boG8o&#10;96Jhjpa+A16S1NN7dmPrwC6s79+JOR0iGBJgT5KdLYZapvI9cah6ilI2U923poY2GpKAiiP53zO0&#10;jonmhijZPx/f54uosA9SV58FDO4KwG6ZOImhXQYQ5BmNnmpcvzpdO3Zk55oVZPcajKNvP0ycO2Fi&#10;5MFFAQplSRPFOf4u5/p4/z5jimah55CGtmsGJq6ZGFglUFI8k28v3vKft++/k/XtZnEsDzm9dhlG&#10;6npoG/tgKPmhKQq/hZC0lpY2xmb2Uq8BmFgnoSvApabnS0xwaz5dPc9Pt6/y973rvLt6iaSW/UjL&#10;mEmoOHZdh3SsffqKaMtH26EnY0dO55/KIozXa/mp7hz7Z5ZiaBqFuWUk4fa2xAS6EeLnQUtfVxys&#10;lWU41EmNjRfhc41vosz/78VjytesFhWfgplduij3eALjenD8wiUiElKE1B0wMP7evOjpFc0HKcu/&#10;BFh/ui0i6NBh/IN6YOmbK79voyr3FiL8tA1MaJ3WnekL1rBi80FOXrojLvsRjVduS0zW0FB9mVfi&#10;MO7u3isucx831yzh56OHqZ0+jue7N6qI5cSOfbxuus3NIye5U93IySVr6NY7i5JhwwgPFCI1cEVT&#10;103qzx8rcR/2wQNxj83HKyZPxOlwXEIHY+HfB0P7DswumcqLxnrBvJsiJO+r+n+S4rvK86YQLoK2&#10;Y9+puIowMndJR9cygfCoVNWAHGUE3q+SU8UD8ukam8y41GjGK60fHZMZ2z6OUZ2TKOmSyux+2TSL&#10;y/yhploEWiNfGxt5duEUAeLSlSZZTckNTXUdIRCJT8VlKPGqoyOxbinu00niwEmFfaY2Tjh4hePu&#10;1w4H95aSc4EiFAIkHlviENQBp5B0AlsOICxxCOHtRhDRcQwhiSNoldiL8UNzWFg8gHkjezNThPa4&#10;QT0o6pNGyaCujM3pQfHAbozJ7cmE3ExmjOzH+NwMxg7oKqI/jTF9O1PctxMjerZlWI929O/Shj4d&#10;ExnULZnCPh3lXOlMGSKutnREBgvGDGTZtALmjxtC2dhcNs0ezYaZo1k5rZA10wvZXTaOXXPHsH56&#10;Pqsnj2T5hGGsGJfLyilDmVCQja29D2ZOUdh5J+IS3AVn//Y4eSVi65WElZsoGGN3DMzdVMmtpmUk&#10;/ztg6x4jRxL23q3liMbOI1S1KYutS5Swa5gAtVhnlZWU5FeYWjmUJhVVR+H3Jqy2YcEcLxnOpqG9&#10;eS9K6/cmOW7eZN+UOTw9WcHDU8dZtWY/x7cd5g9R5r/V14rCus9vYrkb16/iqxBG7Ya1UskXeHf0&#10;IB+qqxm/+DAdZxyhXcl+AgauxSVjCZZxeWiJLTa2j8LMOZB+Q4pouqvswiYORFng79O/udv0lOdX&#10;6lRNIj81P+KjAPS7H77w4Y/va9MoK70qy3C8f/dNXNINPjdIcjeIjb5xhw/Xm1QbSN26/pDmZz/z&#10;6PVfKCt2Kju63bj7nqrLd9m5/yTlJy6y68Ap1q3ewqSxs9A1DRfF5YOJbQLe4UNIyZhIeuZIXggx&#10;/uNBM79IYvz72RMqtuzD1jKEPRuPCKN9FXf2mJ/vPeafQrbr581EX9Oa2JRcZi3ZTc6QBeiJ6lRT&#10;NauooallgLNnDAkpBXL++bTqOp2gpJE4BmSKMpe6c4/ETerLSuy0uY0vPkIwQTHdsHOPw9IhBCf5&#10;3DuwHU4+bXHzS2bF4lVCYM/Egj3jt6Y7vLt9U8qjlnfX62k8sIsYN09VMvn6e6Gjq4eZpS/t0saT&#10;lr6AxITBJEZ0JMg1EkPt7/enpisqzTIAYwt3tEXJtxC3oqE4JnUNUXOK2tMVB2bI7HHj+PnpXf4U&#10;cPx49z7f7t/hh9rzHFqxhsKBU+mZWUpG5iJ69FhAjFzHwNgZSzMDogN98HFzwcEzFd/o8QzMHqta&#10;BuNXcZo/PXgqilSOp8/595v3LJ+/mqTuk/FKKmLQkNnw+Rv/9+oJf714qVrN9cfmp/z97DH7125A&#10;30hIwlziXEviXDVI4TvJaeqYYWGbJDnQHRPvTFHyaRiZhXBk5Wp+EwD77WYj/3neRNmk+RgLuDuH&#10;5WMTMASP8EI8w4pEuPXjdtVF/iku9IuIwC+iQkt6DRMy6oiTa2fcjOwwkOtoifI1lZzS05BybOFA&#10;gH8k7xqu8vOt6/zfw/tcP1SOt29PLJwz0bFoQ2TrHA6fuyYkkIOWjrPksgea4kLiBag+373Dnw+V&#10;2d0N1O46gF9QHxxCizCVe9cR4tDUN8DNP4jkzt3IypF83XyA02cbuVj3kGv33lJ75yU3776k/mQV&#10;DQeO0Lh2OTeXzODopHGUlUzixt79nNl7mKYH77l56iLXquo4dLqaLWu2UjB2mtSPB3omBoIrXpjZ&#10;tMfUqS3mrp2w8uuHa/QI/OOVpvESfJLGCJkUyPt9CJY4ra88y+f7zfwsQk5pzt6/bosQeiS6Nmkq&#10;F+MVNQyfSAHlhJEMGTadVzdv8NOTJ/zz6QP2rdqEi20QsWb6pFua0M3GlBQHAxLs9Ikx1aCdgyU1&#10;WwRbrtTwXsTpFyGQD3WXSI5spcJDHX0b1VIo2ob2qjpXVwSbxL2u4J6BsQ36xubyaiflZypC2l6I&#10;zR9tU1dxwr5YukRiL4LbMbQ7AUm5RLQeTkj8IMm7LIIjexMY0Ufuvy0xEVGsnFrA9JF9mTW+gHGF&#10;w5hQNJT8IVmMyR/ErCmjmTWthA3L5rJ77RI2LChl/sQiRvTrRp+eaYzOH0xJwWAG9unG4IG9KRye&#10;Q98enRmU2YXh8t7CKcWoeZjrYG+iiYOtgRSIAaFuVvRMDKFLrB8J/vaqCYO9431ID3OhZ0tfesYH&#10;0qdNGJmJAfRPC6Z9Qgj2jn7ykN7Yixqx8RUr7R4uCRCKtUe0qhlB08BaAs5Q7LjYM0199C1csHQK&#10;FAKJwtEvXognXALVDxN5X18K1MDMFUs7H7QFHIzMlI4qQwlyZSjp/2uXtzLSZuuIwRzL70PV0hn8&#10;+fwhd7du4OfqqxzfcZw7py/y9Px5ztW9oa7+OR8rj/LlbCUfG++rhhSfX7WWL9cbWVA8RwKjkcvL&#10;FvDq+Am6S+IHZMylzYjNBA9cgW2Hidi3GYVP8lAc/ZPQE4U4avxsHirLf3xS1kz6D69++j9ev/qJ&#10;d9fuqSYBfnvwkJ8FFN/UnOfHDz/y81+o1r/6/PPffLx+W9zRBR4fPcrVbTv5XFvP64tVvBLyenf/&#10;lWqS4VNxKk/f/4dHL/+k6d4nrjQ+Zee+SvYfOcfew+dYs2oLpVPmYeooBGKUQHDLkUxbeoAx0zYz&#10;Y8pKuf4LIZDn/Ckk9k+5n59u3+e0XOsPCf5/KMtSP3whgCYg/v4d6xYsJVTsr6n/ACH//qxYdYSR&#10;45YL0buJ2kmiTbfJdJZyaJdZJmq3ACe/FByFDLxDsvAKkt8JqSqdubb2YdiJMmqhoYOZtQeBMRn4&#10;RXeV77TC0SUCA0M7UhI78K+HUj4NV3hXsZ/adStVy7C8FKJXZmYfX73yOymomq80xNkk0TV7Jt0H&#10;rCE1cwltO08hvOUwgiIG4h/SE3uHGMzN/DEWx2AkyWZs5iUxYycCQxyQ+nfn0Sq+HZeOHuefn97x&#10;60MBizuN4hqaObZyDcWDJtGp52zaZy8lPWcJmbnL6KL0ywlh2Tsrw4f/16wkgKvrQGJaibhyAUtx&#10;Hz9JOf755JVK6T89doR/PXnGnQsXyR0xl9DWedw7dYm/RSj8WNvI30Iwvz15w2/P5FV+99OT16Sn&#10;DRYgCRPg80VDcuJ7fMu1xDEZmorC9O+FU9QI7EKHoGfTgeKcAiGtO6oVB/58oMy3aGDNyr2iqnNw&#10;8B8i7r8I98CRrFq4QdUx/Lt89+emep5WnaFdVE+sfQdjEzJQysld5QgUEaZy9Gr2+AV2ZIuQ2s/3&#10;bvPL3WZxsI94Ic+SFJWBhbcodlHhRg4p6Ni1x8yls+RvS/RtWmPp04MOqcOEGJv5494d1ejFitUb&#10;8fLtjXP4WKy8e2Jg7YBHSCiJqR1x9PIjuZOQyOARHD1fy4XGh9x88IEbd95xvfkHTl2o5fjR05xY&#10;tprxGelE+QayZON2Dh+p4da91zQ+eEn12QYuXLnFiZomDotzWb5+N76BEWgK4GrpWaFn4IyJSxsR&#10;r72wDxwoBDIEv4Q8AluNwz95KqHJ4/GRv6OT83hwRRzXHWU5/XtSXo/4v9dPmTBuPrY+ymi6LKz8&#10;M7H1741jYE+y+5fw8cFjfnn6lF+ELL/ef0BxySzSXALIjQ6guF08mWG+ZEQG0791Akl+LmyePoYf&#10;Ll/gY+1Vqa+b4u4a6RSXJPliJw7JFyPJE2vnCCwcwuVvX3QNHQQfjeQ5DAVPLdE1UtbZ0heCEfzT&#10;NUVXHImlRyzOAWl4hvfAKzIT99BuBEf3omWbPILjBsj/nbHxTJa8jMXDJ5SVS+axe+Nyju7ZxM61&#10;Czi4eQX7N61i3/qVnN6/iyPbNnLp9BHqLlTQeK6CKsHG0hkljMrrr9qA6uS+Dexdv5CDW5azaPY4&#10;lpZNZtWSqaxcOJGyGYWo9UgOI7tLEl3aR9OrcyJDe6ewau5E5k0dxezJReQN7M7w3qmUjs5ly4o5&#10;bF01n1VlU1k6eyxr5pUwcvBQjEwdMTIRxeYUjJXYLWsXPywdfYQUgjGxF1DRMxULK8pQQ1ShJLaG&#10;gTn6lm6iYGNx8G6JlWsQprZeQhaO8j0LWuiYqmZ3WjsG4y6fa2h8bzdURgMpyay0xwe7mLFz9CD2&#10;FGbSuHQZv1+4wtW1G7mxbQv1osAu7DkiLuQUVZceUHXxLrumTefyoUqeXW6katYkHu3fzenVa1k2&#10;bwevz1Wxe8JMmvfsIaNwFW7pk3GKHkBinxkkDFuNR7cZxHYtkucLl+RxZfbC9bwQh6DaTOibsrDf&#10;37x79JJvzY/5847SbHSL5oO7ubtpE7/cecSPQhyf/4ZPn3/nTXUDH2qucrf8FM+E7J4cOsLd48e5&#10;e7iSF+eu8vrtr6p+FWUUl7Iy6a0Hn2i49Yrtu4+L+zgpBKLMY9jCjMmzsHBKwMqlK9MWbSc1o4T2&#10;bQvE4j+EVy/44/kPqqHF/5DE+FUc0e8P5f3XLwX8nvPX09f8powau6so6He8ks+nT1sj9dVV3Ecr&#10;lq84QFrmRFpnzSVl4HLaZCwmLnUGoUJUrqKKLWwj0DOyFKBzVjVT2rrHisqUOjWyEiLxR0fHRurq&#10;/zUdKX0YBsZOzBg9DhTlXnOaUfFR7Js7l9dnT/PgaDkfqg6rOh3bCuArdR3TagTZw7bRPWctKdkL&#10;aZU5nbiUYiGkbhjahWBmJWrTzkvclzeWNn7oy71oStxoK6Om9JThzWr07NBWNWucH5QZ/kJcApC/&#10;3rjEupI8HB38iW47mpRei+jYbx6d+gp59F9Bpz5lQiozcRNnrKH1XwJRkZE+JaMn8++Pr1QTyr49&#10;kbJUrZZcz8bRY6TCnrNh+kIB3CxC209iysASJnbNlGu+4Fr5YX66/4yazdv42iR18lgU99kL+Ed0&#10;xdgqEk11xU1pqPqdVMCuY4Wpc1ucIobhFTcaW7+BzCgRkfTivoDdLX5rfsLfQiL/ev+UdSs3C4AO&#10;xMKjP5MmL+M/H17zl9T7rwpRizP4cPM6uZlFOAQOwsynp5SPLdY6WuhpKc2T2rRK6MGrRqW/7BW/&#10;CpD+9kBi5cED/nz2kJnFpRg4dULfozstrFpjYN9OCKQL+vZpon4HY+bdi65d8vntXjN/i2v59ck9&#10;Lu3YhbtHGm4RowR8+4hLcsY/PBxdY3FWdq74R8YTEZ/M/mNnRBg9oO7GYyGE25y8eJPKmgbO33zI&#10;rFmLVOUe374T4xYs4VDlVfneQxpuP+bareecuniDM+caVW585qI1dG4lotXcTgjZRcpPaa3QV41i&#10;s/DoIiTSB++YIaLURxGQPJmIlIn4t5rI1Gmb+P3pI9WweUX0KRNw/378gNrjp0nsMIbQtFL8207E&#10;J2Gc1GlfBg+ezF9v3/Gbspz/4ycSAw/5JEJiRclUeoS50znSn5Gxkex3tOGeEN/NmDias/vxqvIY&#10;767Wili9wz+e3WNE5vd5PFoijk0EA529BQPFmVv4tMfOR4jPI0Kw0RV1fXu0TUQ8GwiRCLYa2wdj&#10;6Smu3qMN1p7xcoRjKDGsa+Uh33MUhy8uMTWfiM4l+CcOxN1T3MeC2dSfOcC58u0c2LmBnZuEPLav&#10;ZN2ymWxYPps1S0o5unczF0/sVe06qKy+e/HYHnYLWSyYMU61pIlqiZPl81i7eDbrlsymbOpoFk0b&#10;zYLJhWwXPlAbPrCTqhlq6qgcIYse5PbtwtgRvZg3eTiTRw2gcHB3phb1Z9OiyaybN4Fdq+ZyXG5i&#10;z8pZlG9airdXIGqaOsL8JhjbeGHpFiTA742RhRNmDn7CtEFi1cxooaWtShCVgxAnomlqh5lrGNbi&#10;VszsPTESm2Zs6oK2nqWwrjaaurpo6BiJtRPXIr9TV1d++51AbMz16Z0Syt5xQzgyJo/VM5ezd9dZ&#10;dmw5wf7dFZzYc5QD5RfZu+Ugh4Q8yq88pGvOdLYdqefSvuOcKFvDw/JDzB41hQvHr0hi72fH/DWs&#10;mrYAu8h+RHSfhn30IHQdW2Eb1B276GxapolC90/GKaAVq+T7z97+pQL6H36Bzy/f8/V2Ez8/aKZh&#10;3QZ+OHOG2j37ubRhBx/rbvHxzc+qCUJfv/yLz8+/CGFd582N53y5+4IHh07zQlln69w1XtU08uzB&#10;D6r9QVSL4z35kZv33lMrDmTrjiPs2FfBrvIzrFu/g7nT52Pt1IrBo8oYmFdGfKshQo43+eP6Df66&#10;fp33Fy/zjycv+LH+Jn/fey4J/pxXF6r5Wwjk47Umfr1zV/6/xB9CHp9uXefz3WsMGTgaNYMYIlvm&#10;Mih/Ha0y5tC+1zxSes6lVadJhLfNVzVLGpmIg7TyxNTUDX0JcIU4jMVe6+laiZo2kbp3xtDEVohf&#10;+791J3WpZUynVsk0Ll9IaVY/urTrz8OqGs4vXcyDA0eIszHn8ob1bJ85CxNRY72HbKSnkEfnfgvF&#10;fcynbfpUWqaMFdDtjatrHOa2QeiYCGjIeXUEcHXk+lpCHMqwUyVG4iJjpHyb+D9lxduHj0T93eKF&#10;JMiY9LZYCsnEJA8nNWsOST2niwOZR9eBS+g+aDGd+8yjV98yQsK7yHlaCLhLzGlrYmziysUDFfxy&#10;76GQwgN+vvWAfz5+zm1RzIN6jGTXsn30ypwi5DGBsI6zxT0UMW3CCv64e4+TEhN/C/D0iO/E86t1&#10;VAnIKiPl2rX8vkyKMiNccR+qgQpKX4iuPfp2idgG9sU/bgyBCaOpPXletTvhn3eu8+c9cUACdr/c&#10;uaFqJjuw5TiBEq9vm+7wnwfikMQN/K644PvNqj6myweP4RHYA0OzeEJ1LEg1UOZTqRMfm6Rax+qf&#10;j+8KIT0RIngoDlVxqRI3cp0r+8uxc+uEtriPkjlbBfRrCIrshZVnJh4xBViKmBiVN5f/vHwqpPhQ&#10;XJYAsZDQrBnr8I4cimvoAHT0TVXPqBwpnTJVo7CSO2Wx6+AZquvuc6b6Bht2HOTgiQuUHz3DIXEV&#10;/YcXyO/06TVoMLmF4+S7x6iR3KiubeZ87R1On63l3KVGtu4/QX7JRJKjw3C1dcTXJhB9dWOpLwsh&#10;LHcB3Tgh4o4C0L3wjM3FP6mAoDYTCUgs5OTeU6pl8t/ebBBwv82HhgY+Nt/nybmzDOg3hYC2Qjad&#10;ZhDdaQ4+sWOYO2sNf70S8rh3l5+fCtkqbkRcnrKXy6qxxXT0c2OTjS0vDY35XbCM4Fi+dczg4d5d&#10;vK2p4VPDTf7x4glb5pVhYCKixy4MfSEGfRHNtp6xuIX3xD0yC9fwdNzCOuMW1AlzZ3Emdn64Bqbg&#10;EZaBT3QW7mHivP1ScQpKk+93x1PcpYe4EXuvZOw8WwoGC6kYuor7iGPF4qWcPriDg9s3sn3zBrZt&#10;WMOuDUvYt2kZ5TvWsKZsuriMNVw4vIOaij2cO7KTkwe3cWTnOiGN2ezbuJDje9fI95dSvmcDlyr3&#10;ixspY8fK2ezfsJCTe9agltI+klEDUxmf25mi4dmMGJLB9FHZzCvpz4rpw1k5o4BpBf2YPDKb6cUD&#10;Wb1gAgunFzB/8gjWLpgqSs5R1QmkNFGZWbpjISSiNDvpmtlhKgrRWlyJjqhTBUhUBCAEoq6mI4Xo&#10;gIOwpI1rMAaWdvLQJlLpynhzM9S19dDU1hHgUVSZkmCKClSaNdRwNzEkPzmUsX3bs2/ccI6VFDG6&#10;dD2F66oo23+NlQfqWbzrHKuP1rL+wHm2n7zG0r3n6FM0n62nbrJi/xU2CdksWryN0Yv3Mn/xZoaP&#10;mkvWqJVkFa8lefACPOOHEtxhNJaBXdD2bCskpwCWG1pmzgRFt2H7nkoev/kHr74po6x+44Mk7IvT&#10;p/lys56zpaU8O1LBh9qbPK9t4tHFJr6+/Y3PP/5HCOTf/PLtX3x8/iO/fv0nH15+4MPrz3xUdlG8&#10;+4a7l2+rtiF99FzZSP8L1+/+wI3mN1yqe8AGIa3tu4+w5+ApNm7YzeLZC+nebSTFM9bjHNKf7cu3&#10;iAp+zLe6G/zccItHonr/uPuAR+Jw3l+5wYMjxzkybw7/efKMx2cu8PVaIz/duiFq9h7PL1zkcXUF&#10;m2dPwtTMnzCx/K07TiSh82RiU0qI6ySWP60I/wRRNuHdJOiVuQcKuEo9GtuIQrJFS5mbo6nM8VGG&#10;WWuirimqXRmqKLGhL27FQgLb3MqHsOBOJHcW1TZkJQMGzyG33yQy2+dJQoVQv3cnU/r0IzAmm7bd&#10;59FWwL1V2ngS2o0hoWMJrbtPFddQoFpjSk8A3cjcFWNlRzjF8WiZCZkoYNWC6PAI3t++KeTxip/F&#10;aSmK8cWl0/QIUTr41YTMTGnZKpeErpNp2WmCPOd44ruOI7HLaOLa5dMqtYCktlmYmluiqSUxq6mG&#10;ia4RjUdP0nTwsGqAwo93H/Gfhy+p2bIfH58uAlK5uMeIyk0qwU8O15Zj2DtrFzdKJvOsqooruw6T&#10;njaUX+7e5dqm9by7WE2r6AwRXm5SXsoAEckLDckRDWVSnJNqeLRj0ABR8vm06VDAq7p6fmq6xU83&#10;6kWs3OY3cQg161ZyfOZs+PYTq6bO5/f7Dzi7YB439uzg5ztNfKy/zLvaar41NTKo1yisDKJIlzxN&#10;l+sYSjmUr1rFj9fq+E0+f3rymDiQu/KbG6rlzl8c2MGXxpt0SMyihWkks5fvYfOekwJSKbhHDMct&#10;soCWiSNobriNspfv38+e8ceTR/wlZf3vt+85W36O1iISAsxEGP6XQLL657F172lmLdrIoYornKqq&#10;Y9e+Y2wSArla10SFkPG+3QcZlpcvotKOzpm96ZSRRdnytVRUXuDs+XpOnL3KiYoqjpy6yMb9xxmQ&#10;M5SkpCiCLczJlGczUtyinq2ocnGotqLYnboI4fXA0j8D+4h+eEWNJCRpKLcuXOWz5OsnqY/3d+7w&#10;5dZ9Pt25z4fGGob2H49b1DAC24wjrP0UvKPzJN9WiUORPD90iI8i0H569Fjc2vfVKp5fvMSclLbM&#10;FozaLq61QceQdyJSntq78GjhXBFzQiA1l/nW3MT9kxWEBKUIKfTB3rs9xk4B6Fg4YCiuw1tyIzQp&#10;B5+YXjgHdRYO6o1bgJR3aDfCRPCEJucR3mYYkckFRHcYR1yXKZKb44lsPRyf4DRMLFxFuNng6BEq&#10;v0nFK6I7sanDiO2YT3x6seTUeKZMXsSZo3uprtzF0R1r2bl2MecOb1Xt93Fs10ZOCeGcFiI5fWiL&#10;CPF1VB7YQoUcx3Yre6LvpmL/WvlsM6cOrOfozqWojcxOoXRoJ+bm92Rs/kAG9c9gbF42hf07s3au&#10;sil7AeMG96BU3MjUgr4smJLHhPxslswopHzLUjq0VVSUgIS5BL04DgsbTxU56JraY2jthrnSpGH4&#10;fcOV7xZdkkT+NjCylQeNFIUTLKzpgLaRqVhQMzQNBISUiVIq9aq00SrD2zRUE9tC9XQpi49mcZ9O&#10;LJ+YxxFlg6tBmZSWbmHa/hvM3nmRBTvOM2vHaUrFjZRtO87M9QcZPmMFmSPGsfXEZVYfrmPegQuM&#10;XX2E4tUnGTJ/Fx2LVxDSexbhWXPpNHYT7QbNwzc5H5e4QdiHdxQ10A4NAy+01AxITWrDkRMXefT2&#10;bz78KgTy/Afe11zk/oHDvKm+ykdRRj9cVFZ0rePL/ec8rX/IzWuPefz6Z159+J13H37h26//4ve/&#10;/82nn35XLbf87uNf8vmvPH35jTuqIbwfaLzzRuz6S7Huz6i6fId1m/awZfs+9uyvZOum/ZTNXsTa&#10;DYdJ6z0FF590Gnbu4+9bTfwlyui9qLXfRUn+8egZb86e5uPFc/zWWMsnCeQ3J0+JK7rG58YmvgmB&#10;fKmt4+3pMzTtXMvwNhHoaFkQGDdAgDpPAnU4EclDCWsjr20LiWxTRFBSHr7yualDJJqqmbdCFlKf&#10;2upSTwrRa3yfN6Ioag2pbw0hGT2x2JYuoarRdq27TKdjv1Wk9ltMh17ziesxWdWU1DJ+MIV9B+Fp&#10;746tcxL+YX2JSsolLmk4sfFDCI/JIiYxh7Sek2nbZSweAe0krpxUal3piNRQDbpQo3XLON41K+Tx&#10;GGUL0y9Kk9mTpxwVG658rhzaujoEhnfAPyqDWHnG4KjeRCQOIlquFxLdi9DYHjh5RuLlG4qphY0I&#10;InFYegac2byJlyeO8y9xb8qii/+8eY21ExdIsvfFr/VEcWiTiEgtJTJtlhwzSesygYy4PE6vPcy4&#10;IXPI6jObxl3HmdQtl87R7TE38pZYV3JDuS8NISkDIS0HNIw8MLWNwdpVWc23Kxk9i8RN3eHjrdui&#10;khvFqV7izxs3qdi4gQCHUL5dv0WFANVv4j5nDxvOjuVLhKhEXV+p5uXVGn6+e5sDazZhrGtDf3mO&#10;zlJngbYOXNu5nVcnT1K9cgXbZ83lW8MN3pw+xZuLp1k2oC//EpLM65JDC4s2mHp1w0TciH3AILxa&#10;jscmJJcFs7bCL1/4T/1VKZMH/Pb0HX88fMKv4sb//foFk0YUYCMiwl4OJX/7jSxmxc5jlFfWsHHn&#10;EdYoQmj5RvYdOU1Ts7Jo4k3KD1cydeZcLF1dadWxE+FJSQwrHsuhw6c5VlnN8dM1HCyv5JDiViou&#10;MGRYPkGBXiQbG9FDsMVM0wYD8wjMXJKxUIZUu3fGyj1VnEgHrP2ysfUbQkzbXF5Kzr44c1KE3jVe&#10;3mhUbQn95fJlyZeTtI/LUI3cCk4aRUirYhFoA8nJHsXfLx6za8xoNheNFbJ+KDlezatrDXwQEjnU&#10;fwDT5BkXi2Baq6nOCV1DatS0aR42VM5dw7sLVXwUJ/Lz9XpG9BuFQ0i2OI2BEsdZ2DsloKtrSQtN&#10;TaxcfPGPVEam9sDRK1HyoCNBsX2IFRERl1ZCYuoYYuQ1MqWQ0IRe2LqEoCsCXVPbCCNTK8ytnYSM&#10;FPcVio1PWxE1fcRNjSSy00SSeswlsesMhhbO5qo8550L4uyO7xGy38fp8t2cF4K4VLmXupOHVa6k&#10;cu8GTh3aQfXJQ1w5fYiLJ/ZxVZn/d/ygarfCqqO7UJtZksuEwZ2ZOLiTqrmqZzdlfZuuZHVtw/Qx&#10;uayeM5rigWksnzaSpVNGMqO4P8tKC9mwYDwHN81j+vh8uXljjGy8sXD2F9b3EGvmgJYQhIGlixRI&#10;gJii6bYAAP/0SURBVKrjWWlvVRf3oQIZKWhdA0uVOzG2ckfL2AINcSBahkobtkIguuI+hEDUNVWr&#10;xMYIsw/V0qJYT5t1raNZP6IbJxZP5cSMIjb1SmPpmBnkLdxNftkupq07zJR15RQu2UXh4l1kTVxO&#10;ZI/hoia6UTJ3FWVbjzNuQwXFKyvInbuNYUvLyV1cSb/Fp0iftI+I3CW0GTxPVOQAwjqOxj+mGzYR&#10;bcT+uxMszqmoewZnqmq58+xH1Z7iT5ue8vTwEd6Kqn927Cy/3VXap1/yVRLq/aNXfHn7C0+ef6X5&#10;ySeev/uF1+9+4stPf/Lt97/48be/+eUPZZjvP3j+6W/uPvtMXcNj6q8/5aq81l5/onIfFeeusWb9&#10;DjZt3cuuvRVs2bifzWt3Mm/pTrwjBmJpG86B2TP4d9Ntfr3VzOeaBrHaj/jxejMvyo9SPWYYV8bm&#10;8mT5cp7s3cOny3W8Pn2eHxvqub1/H29PVXBgarFqjwhtCUa3kI4SwD3xC+9NQHQ2ftF9hDwGExY/&#10;gFAh1fiO4ySARWnLZ2aWgar23Bbqeqq1spQFFzVV9ay0sStNji3QNnPBwtadeFFPnbKXk9JnPsmZ&#10;s0jqOo0YcQDRcq7QmFxRjspcAx1MTDxxcm+DZ0AasQm5qpnkgZJINk4C6sEdadtxBG5i+20dAjBT&#10;Rl/pfp/ImNGpo6rP41+S6D+L2vt8u5mPkujKukf9239vLjI1dSEsujOW4oi8A9uohkd6SKIFS9JG&#10;tOyLr6hDD984cTfOKiFk7+BDZMv2OLh4kBQWStnIiZxftYv3AmLzMoXYgnoK2BThEysOLb5YjrH4&#10;J44jsNV4/FtPwr39BHzDcsWZFBOQXIh/cB8c/AehY6csdqkj57fF2dUJfQNzEVGGmNv5ivtIQddW&#10;XJZlW0ysOzC+aC5/3r3Jh/prvKi5wO2D+7l3aD/1x8/hH5HNykmrKO4pbmDfSdaMLmXHouX80nCV&#10;D5erhUQu8fHqFV7X15Lm7EWhkEe61Em8mzsnZs7i3ZnjFHfvy9GN+7i7ezf39+/m8MI1RLrH828h&#10;rLKS2ei4Z4t6H4pd8BA8okfjGVMs4DeUy8cvqJpAR7Xvxq45Zfzfi7f8ILH1801xtg+aOSlOS0Ny&#10;V7eFtmrNttz8ImaL+1i2agtL120V93GCFRLHleIsLjfco1Ly6sS5y5TOXyzEbUVs61Z4hIaSmTOY&#10;8mNnVMLtyIkqtu08pBJUm7buY7OIqh4JrUjT0KC3tgbu2vbomQquWIeIi4kUIg7G0EpwySFBVH9v&#10;LD2zcfXpTNW6TTw4sJ/7JypF/B3k9p7tvDlfSc3aDZhrO6JrHiKCOBpbj9ZYeqcQFJTEm9oads6e&#10;gqOFJT/cvs+9o8d4WVfHt+fPuDB+LDPlGRdr6jBPW5ul8rpd/j+T1JonF8/w4txpPp2v5vcb19m/&#10;fBN+kT0JjsshIKI/3qE9cQ5sJ1joqsoXTXG7tk7+OHuIg7IPwcY5HL+ILoTEZREoAscpsD1WbiFo&#10;qZbZ0ZD8M0RL8lbbyA4ja2+c/NoIbvURNzOYgATJ23ajiO08kVY9ZhDfezbRnWcxNH8Rl84e5tb5&#10;w1w/dZBr5w5x7VIFV6uOcr3qCBeObFPtQHjl1GHqzyvvH6fmVDnXqk5w+eQRrklZnTmyG7XEEFey&#10;O8YwcVg6Y4d1JbdvR3L7daN317aUjMxmlbiQySO6CoHksWH+eFXH+cIpI1gkx6ZFE1i/cDK+Xl7i&#10;Hhwxs/MU9rMT8rBAy8AKEyETSzd/DG2kYNSFFKRw/tfWqwzTNbULwEgBAEPFeRjJb4ylIIxQFwLR&#10;UJZlkGDvrK/NEVNDKkVhTNJSY21yHEv7pnJgWjGVs8ewbWA3JuePp9PI+eTO2UZe2RaGzVpHzwlL&#10;xFksJip7IvYtu2PjFUVYbHtKyjaSv2AnU5YfpdfU5fSdtpqhsw7SfdYBijfU0XfxOUJ6jsY3OoX0&#10;nDGEt+6Cl50rLXW06airxeycEZy/dJPr99/z6OVvNDe94ubRSt5dbeCnK42SOA/49uQ17x+/5uO7&#10;b7x4843nb3/jrbiMHz79wY/f/inHP/hJXMjLtx95Kd/74YOycf7vNN1+qRptcrX+HpeuNHNRnMfZ&#10;6ibV/I/1G3axdct3Atm89RAHD56mXZcinH0zMTZ35OLuLaqJai/FYTwV0vjc0CjO4iw/SeCuaxnI&#10;1lAvbi+byb2Na/h8oZonu3aqFk18fq6Cz3UXWTJaWaJaCETqzsY5DEcBcHevjnj4pePs0w5X/1ZS&#10;X75C7Gb4BKWKNR5DUvpkXP06CtD500JflLOmMiRUcY0tMFJTx1lDHRfNFpjIeZX5GIkdimjdbboo&#10;qSLVqgMR4nJiWg0nqvVQcTaDsfD6PitaR8tE7iEaB89EgiIy8A3pgWdossRSsMrJ+AYmyXeMMBDQ&#10;1dNVZnO3wMlakrqxHh4/Uingr8qijHfu88ez51Rv24C2ptKcpk5gZAp2TsrwWUM5fwT2HjG4eiUI&#10;kbQnJKY7XvKc9s4CPpauQqYWaGub0D0zFxfP781f1ubhcq1IYgKTcfXthFvoCCHSQrxbjiQocTSB&#10;8aMlacfgJ3+HtRQyaS0EIn8HKJ8lFgsAD1M1/xg7fZ9N7u8TyuVL1YwcOZLE6GBcrV1wcksluPVo&#10;glpNxFu+O3r4LD6fO87DQ/uo3bKRm7t2cGnzMmq27MbDs5Pcf3dcfHvSNzuPhMh4Diwq48H2tTza&#10;t5Nbe7bx7PBBXgtILHJ0Z7HUT544HaVZqV1IDD+cOEesOMOK7Qe5sGwBNzatYcawsSS3HcGv1bUM&#10;7zIYp6DB2IXkYBnYH4+WxSLGJhAcn0/j0SN8rr5GhH82XbuN4l+37kpMVfCLOKFvN27w7HwVPq6h&#10;qGs4oifXCw8JZXjJRAYLkazeuJ2de44xe8FqVm8RIthVzj5xFXuPnCI/vxgDLW18PT0lvnzplTuY&#10;bXvLOXaqhj0HTrB0zVYWrdjEvAXL2LjjIHM696annH+wlgaxymxuDXNaaBhKrBqiZ2SDnrkr5s7x&#10;OPpkiAvJwrd1P6YUjOXx+tUi+g5Rv3k9TyvKubFqKTtGTxcRnISBk5C4eaxqF0k9HQ+pK2M2Fozh&#10;3Z497Jg+jy/N97l9aC+n169TLQR5bcEsZotwWqqlxxJx4ys0dMWNaDDa2IxzO7arVjr4cEXI9fp1&#10;3lyupXOXYdgIMVl4JGFsF4KpCBorW3+MTezRFBejxJqWrgkGpjaqZn1DcabmdkqznLdgrQgmwVFN&#10;wUg9PQs09W2EfLxw8o7DNyKdkMSBhLUeQrS4a2W0WXS7QqLaC4l0HENCNyGS3nOJ6V5K1tBZHN1/&#10;iEfXTtFcc5Sm6koaL5zg6rn9nD6wltqTe6kX0lC5DXEf9eePcP3iceolFm9cOUvDpUrUctqGMnlA&#10;KqXDhUAGppLZuTVDB2bQr0c7CnK7U5TTmXG5acwsymLW6IGsFgKZWTJI5UTWC6HsXjWL/MHZ6Bhb&#10;CpA5i4swooWBvrwqBOGBuYsfRg4eaOgYqAhEmX2pavM1sEbfyhddIydxHSbCujpoir1W19FHXYJA&#10;XZSoQiCTjQxoMtLlrIkB80TNLPMLYE7XZA4vXcKVg0c5umgZPXPHEp89maxpG0jLL6X32DLSiuYR&#10;lzuN4G5F6LtEY2HjjpOxLX0Hj6Vn0XQmLNlNn+kbSR45h37j1pMxdStDF5ygaEsDXcevJMo/ii6h&#10;QfTw9qGfVNQguecUpQmteCJnLtym4c4b7j75Qv2NF9xvvMW75ieieJ/y+eVbPn78hY8ffuPD1794&#10;8sMvqomE7z/9yfM3P1LX+IBHzz/zTkjk1ftvwvrXefryPY9ffZH3f+L63VfUN97ngrKo2skrosqu&#10;caTyEhvX72Tr5j0qAjklim3s1CUYO3bE3qWDqnnl+oljvLtex4tTx1XDYl+cOcXdvVu5u6qUsVE+&#10;9PUP5dXWjVxfu4Dm/du5vm4RTQc28FgUxuvqM5zbthpzY2VCmwamZjbYeQpQigJSRiPZuUdiJe7S&#10;ztUPfSMhCUkOz9D2YqdzsXEMQUffETVtZdKfJpZSTgniHsdJva02N2W91F2JjhqhogLbZcyhZYdC&#10;IoUsopJGEtZqMIEJg/BL6CcA3A8n+2hVU4fS92Vj74+Naxiucn1n70RVU6eFg7eoSl+5j1DMLZ3E&#10;8ourFWeqJNuUwjz+vH2D90KYr+T4UFfP14YmfrvVyAZxH90luT2UpXAkThU3rG9kjJWTl2o4paL2&#10;XLxa4hnUGluXMKwkmc3ENWnrmWBqac/YyfOwtpZnlOtYOyZgpwwRdespSvD7bGfroP7YhQ/EI2Iw&#10;7uFDVX0EHrF5uMYJWcTn4R0yHM+QQfKsBXjFDpXr5GCqrEkm57Mwt2bPtu1sFxCbldyKRB0l7rWx&#10;dmlNbFopQe1KaRnXl+bdm3l0cBvHli/gQfl+bq+Zz/EFczAz8hGH5y8g6S95ZYWLsx9X1y/j5upZ&#10;3Fi3hKZd63l7eDdLh/YjT4TZYUtrVmoakGHvQlb3/swdtRBvnzSOzl1KxYRxnC+bR2bLdIJiRzAm&#10;fykxHScSnjydwCRxVSmTiOg6n4guC+Q5RjGm/wSeHD1JWqtCnLzaUSf5WL1uDfePiDA5doSPEodp&#10;bXPQtGuHgZBlnJcvbVNS6donW0hgM4tFiS9bs53V4qwnz5xP4djJ9Bk0lLjwKKykbJwk1gzNTOnQ&#10;vQejJkxn9ea94rrXMH7mIuav2EzpzAUUTp7Fhs49GCzfz9HUJFNHCzMNiUVR45rKyhEGrqLKg7Bw&#10;bo13eF+mztnE8nXbmDF1Bb0CW3NgbAmXJk+hakox26SMJgwbz4QFO+iaMxsXqVNr715S313RtIqm&#10;g6k/O9Ky2TxzNj8cLWd1rri/cWP4dKOOUzk5zJB7WCTEt1oE78oWWsyVXBgfFMWjK9f4ev0a75qU&#10;5Xqa+PP+Xe5VN1BUUCqkloqZU2shgEDBQRs0RbBoS/0osaE65Bzf+xLF0Wt/X9JEXU8Z6muMjp5C&#10;lAbyG32JZ3P0TWzQt3BCz8oNI8kTCxdxLyKQ7LyScQ7qildUXxFqQ4lOG01Sz1m06j6ftKxSppWu&#10;5sD2XRzbvpQzexZzcsdK9q6aw6YFE9m9YjYbF05jx9oyTuzZyFXBi0snD3P+xEGO7t2CWs+2LRmT&#10;05VpI9MZM7A9A7u1IatLEn26t6Z7WizFg9MZPaAN43NTmVbQi3njchk/pKcET2dmCqFMLBjEvKmF&#10;hEYFCQFYCRuKgxCFo2FgKcnujbVrkEo5Ko5EGX/+v0X6NOS7BhbeYjelkvUNUda4UtcXAlE6z1Ub&#10;3eipmkMWWxhyQ8jjkqEha6UgZ3r5UL5qPjUnTnK5sZlzFafIHTGVjAnr6CHJEJcxkuQhU2krqi0i&#10;owjftBHo24dhIOfvLMDWTVmzpvcwcko30mXqZqIGzSBTyKZL4SJaD1tAmxGL6FG6nyGJXSmW+yyR&#10;a+YJufkIeXk7u7J04Qqqqq5z7eYrbj/6zL2Hb7nVeJcPP/zEW6V/44//8OL1j7x7/xsvf/idN59+&#10;4/qtxyqL/vT1Vy7VNHGj6anq/ZuNd7h0poZX737k7sM3PHj7s5zzPTVXb3FQlNbRo2c5WlnD/uNn&#10;WSPJtmn9LsqPiJU/Xo1LaAb6junoGPliLe7s1snj/FBbxb19W7gvBPHw5AGaD+3g+qqppPq7igrU&#10;ZNWALJ4f3sLjiv1cP7CJpt3ruFsuJHPqEA9O7KFzzHcHoCn1p4CrvXMojp4xWDoHYWTpImrMBjNr&#10;N3T1lKWrzTG3tpcAV1eNtnJuoU+CXGOongYrDQzZJwRywMyQI0b67NJrQZFvEpGtR+ITlkFYXD8B&#10;KFGCUb3wD+ktwNoX/9hMQpwiMBdLriSMgSSHMozRyjECF7+WWNl7YukggO/sK4cfFk4+KsGhDLCw&#10;NjXjWc0Ffrxcw6PTlaKCj/Ks8gSf6hu4IyB71N6KConLxYa6dJAk1GrRQoDJQTXYw8zKEXMRFwpx&#10;OHqEY2r9fSCIqYWbah5SSEQ8M2YuREuSWl0clqVjNJbu6Th698bOtzf2IX1xDMrGI7g/3lE54i5y&#10;5RiMW8xQ7AL74Oj7nWzs5Pt+LQvwFHKx8c0QMvy+B0jPnv0YOmw4JXnDyIiLw1/eszLQFWDQw0Fc&#10;YGTqAhz8cynpO4JbW1dxZPZ0Lq9ewqWpxWwpGYeesdSNXTxGVqHoGnjg7hTCnJwB3Fg9g+YV0zk7&#10;bwZ5nftiaWDPVHE3NyLbs0+ea+/QQlH7VcxcuI7lGw+ycfJ8erfsTLBXHE5WsVLu3bAPy8EvZYrc&#10;w3Tiu8witvNswlJLVUNco7otob383zWlEAvHNuLYoji7fS/HFi+kbvd2ates5cmBnXTukIu170AM&#10;tazxs3fAPTCYoikzmbd8PeNL51ImTmLttv3MF2LIHTma0NatSQiPwEvKwUUOA11tQpOSGFk8ienz&#10;VzC1bDmLhXRGz1rE6CmzyOnak10uLoySmElR16SHjjZ+yvwdDQFZpSPdIkjqNwRz2wT8I/qQ0rME&#10;r4j+2Pr0EQfcn8EZuXSwCSPSxpdoGz/0zEJJzx7H+u1HWbH+EHljlxPSehg+LXNUk/SCAjvh7NkS&#10;Wx1DukRH8fj0Ue6vKGOlkxNzWmgyW+55cYgfc4KDmCZ4c3nJCn59JsLyxnU+isD52nyLn+7c5T9P&#10;X/Cf9585tfsw4dG9MAvshqNfJyzcWqEjuGisrUeIlg6d9XToqKtLqLY2ntpamGsbqUa1qmkboKUu&#10;OGtoib4IdzO5f2XUlrVbHA7eyTj5t8UlOBXX0HTcInrhEzdQXHAuoa2GEiGuJKrdKFp3nUq7XnNI&#10;7DmPTgNmM7x4MgtmT2HVzLGsLh3LvPGFzJ6cz8wpQ5g2bgRzJpVQNmMCuzetZevalWxYtQQ150Bn&#10;wuMDSEuLIaNzoqiJKOIjfEjvmEByYig9OyWQ3bklw3q3oWBgJyYV9RdLncXYEb2ZNXGoatn3sSP7&#10;kpuTJS5ELL+eIS0EcLUMzSVJvLBx88daAEhHWVr8vw5E2WxGW98KY0upMAEJBQiUYbtK05WWuA8t&#10;pbmhhQ5WEhDbzA25ZmpErRDIbiGXcWaWLC0s4vSG9Vyrv8HSgpGMHV5M9twdRIotjO2WR8t+E4no&#10;PQ6f5L54J/XGzDuCJAG5YmHzXCsbAlr1JL1kKR0n7SRq8DxSh0yn+9i1JBWtpfWodfReeJapQ+ex&#10;UE2L6QZ6+GnL/cg9Tygax/YNOzkuAF5T+4Cb4kKUxRR/EJfxVo43X/7gxfuf+fTlL569+MKLt9/4&#10;8O0vHj//QNXlmzTeesbD+2+5c/sZT1994pe//8Xrrz/z+vNv3L7/nLv3XvHw5VcuXL5Fefkpjhw5&#10;zdHjF1S2ffqYaWxYvYkzVVcpHLMIQ+dOOAZmC9jaEOnnzesr53hUsZeGzcto2rqCB4c28bh8M1Vz&#10;x/7/CwPaGxpQs2IOL49u5cbuNdzYslJIZD31u9ZRu3kpS4qGoy1EqfRfGAuwKkBq5xqiAmxtUTdK&#10;M6OO1K+Jha2IBEXJ62MpdRqlqU4/CfBpUj8rjLXZZajJCQMNTsl1z4oi3G/lQrugDpg4BeHkmYR3&#10;cBdc/dsJuLbGwysJj5AO2PinEeLgSHttAQ2JEU11fbS1LEVgOOEW2EaSIxAzOzfMxM0qztbSwVdI&#10;zVn1XJ3bJPPbtXpeVR7nyZmzvLtQzfOjByVp66mNCOecfKdSREm51OMOcZEDhOAsTRwxtHBUOQxT&#10;UWwO7tE4uwuBCFGaWrqqmgUVJ9BvUIEQyAr5W0/i1UVEj5+46tZCIh2l/LPwbJmHT2whXqGDcA/r&#10;L8k6ACffHqJ422Li2E6+2xkbrwy8Y0cSmDwe57ChmLp1EccQjn9ABHPLlqIn5aqh0UJyxJD0YF9G&#10;+YYQ4x8gblAT94AUgpOKsPbszYyCqWwcN5azK9eR2aG7AE8mpq69sPQZiJFbb4ydumJg3YHY0DTm&#10;DxnByuIC4t3CMLRLwdamHXPFKV51j+OqPO9gHT1MHMJxiehL6+4TWbRyDxOmrxWgHIShY2fULdtg&#10;6NoBW98+OIh7co8fgU9SCaEdSonuUkZ46jR8o3PQtYhB1zICa9tYTpUtoXz8ZImrnRyYNo3q1Wvx&#10;sglFX1nZQF0PDyc7MvrkULpgNRNnL6RgwhTKVm4WEtkozmAxwwrH0rJdCm0jogkS8egj4sTNyoqY&#10;Nu1ENF2k+to9Ttc0Ult3m2lzl5AyaCDL0rpxRcuIKRJ/qWqaJEuOl7ZrR0sniQ11XYlXWxEZ5hLD&#10;EazccJTOWTMk/6dJvY0hKrWQmHb5qnke9uIezTy7YGAbjZFzR7xFAPQespDpi/ax9WC1kNxxlm8t&#10;Z+vhi6zYfIjuGYNYmjuYtX16MtTKgvkSs4sEu6Zr6LN0UF/mChAvGTaYR6fO8fl6E19rr/FTXR2/&#10;3rjJr7fv867qHB8qDsGTl8yaMAMT6xD0LAMxF5HW2dSCsfomzBfymGekSZm+HvP1dZmjp8UoPT2i&#10;JM+0FGciZaQujsRQ6WN0CMXaKx7XkPb4xnbHLy6TUBFm4YkDiWgzlCilKavtSGLbFxCXOlrVj6mM&#10;amzfey6t+s4mqW8ZbbOW0HvoQiHozRw/eZBD5dvZsWMT27ZtZtOWdWzeuJpd8nfFsaOcOXWKc+L0&#10;1VIz2tK9T2dycvsyRI7hQ/swfFhfRublyJHL6MJhTBkrSTShiDnTx6sKZmapMNX8GSyaN43lS8vY&#10;vXUdu3dsITDw+0zkFhKc2kaWota+OxBr52B0rZxUCaEtD+4sCW2gY4KxtR86ooy0VASijYYEgaZU&#10;goZi1wTEwrS0KDfU54KxPlcVAhGLOlYU5LHla6m92sTZk6fZuXQxi5dsJr5vCb7JfYjsPJyorAkE&#10;dxuNQ3wG5t7xUrBhjJD7WSQgMklYPEZAKCGnlNTRW4gvXEO7YfPpUrSctiVbSCzeSocJexhRuofl&#10;zh7M1NHASBSrvaMbo3JGsk3ZMvfgSSrO1HLjxlMePv/M8zc/8UYcx5vPf0o8/EjzvZfUiuN4/voz&#10;v/6FfOcDp8/Xca3xPk+ffuXOg4+8+PoHt+8959PXv/jjT2Ub3c/U1z+k8c5L6hofcVGcyplzdUIk&#10;Z9ix7SBLZ0g5b9vJwSOnSO5YgLVHD+w8UgTYtGgbGcKLc4e5uXMlV9bMoW71LBrXlFK7aCw9Qr4v&#10;kKguwaa8+tlYcmhaPo1rp6v2N6leOZtzS6ZwZf18qjcso23o96YVbUOpH1HoConYu4Wqlo7WNLES&#10;52iIhtSvlr4Fhvo2uBpakWFozDRdNVboa7FDCLdc3MceMyM2i/vY62JPfw+x58aWmJrb4uoTj4dv&#10;mryKSvKLw84zTLU0g4NPG1zNnMkRK95BNQRYU9ysmWp4uL1rDLai+kwdPEVpu6g6Gy1tvTC3VNqm&#10;W9AnpQ1P927k8ebVPN22mhdHjvFwy2YeSfCvCwtlQ2AIa3y82S3Pc0CnBdNM9bEwc0TfzF41DNnU&#10;ygNX33hxXMEYKB2Rpg7oyLVdXd0oW7yB3GGT0dAyR9dQGbLsrlq2x9QpUVRsT1yj83CNzMMlKAeH&#10;wAHYBQ3Cxicbc8+eWPply/+D8U8YKyp2ohBNMVY+PdC2iURPlHHB2FJCIpU1zNTREuXcv3cWI4RA&#10;phkYE6EisO9uXbnHNm0LiU8eRULrbDI7DcNbnJxn3BB8BMTdRFF7RA0gol0hVh5d8PDvSFR8F8Ji&#10;OuAT0xWPWHFD9sms1rCgRsuBqzoWZGm2QN+hM97R43AJyMFeFPCSTfs5dqqa1RuO0U9yIiBhINYB&#10;PTD3ypSjN07K5lgCtNbKDHPblqjpS/mbBqNjL2Rp14Wk8AEkx/Rk96QyRqX3ZeKgfHQ0lOYYXdX2&#10;tqH2dnTpnk3+uDmULlrOkFFjmbV4LXOWrmPynEUMHzWemPYd6NihA21DAonxchPF70tM2/Zs3F7O&#10;scor7D96gZ0HK+g9aAQ9hwxnRUZPLmtpMlOwIqWFFh2kLHcPG8TW/OE4aqihodofRZ/MgSPJyJmA&#10;e0wOge0n4dduNP6JYwhKnKAaquubPA77oAFYuaZLnLXFyrcr3gl5RHaYKEp9Ji07zyBG/o5NG0v7&#10;rmMZnDMDG1X8mRGoa888PW1mq7dgtrkdFevXcXjPQdYsWiSC5ryQxSXenania9VF1es/Hz1h5YgR&#10;tLG15uP5GppPnsJaXLCJuIkBulqs01dnpYjwJfqaLNTRZa64jWnyLKVShvOERBbpG5JnYECYiDOd&#10;/8aI0pmuLN+joaUtztkQfWMrTG2UQUy+2HgEi6iJxTOwFX5hHQmI6EZQdAZhif3F8eUS3j6fqLQS&#10;WmXOokP/hXTot5AxUzez78ARLl84S3VlFWePV3Dq+GFOHDvCiaPHqDxxgsqKY6itWDCVFQtmsHLh&#10;HFYsmsPSxaWsWrmQjetXs27tKtavWalinZ2SkLu2CSNt38mu3XvYuXOnEMc29u/ay749O7lZXU1x&#10;sjLSRVMciLEQiJUQiJ+qHdvaJQRjR095QB2xZjqMlIAIDwgRNeeOnqG9uBZjNMWuKcu1qymzf5VO&#10;JAG8DGHgo8Z6nBHlfEUKrFzAaYwU1q75YuFv3hNlfpxKqYCx8zYQ1jVP3EYvQlOHEdl7EhE9x2IT&#10;3xtthzCMLLzoLSC3XM4/S1RJH6mM9m36k5K3kqjhq0kcvJAuIxfSecx6Ok89SHzRRjpO2M6cqNbM&#10;1VVXdTgGiV09sPsQh/dWcPrMFR49+8Cz1z9y7+knAf+fePbyG49efeHl2x+5++AVl67e5k7zc+4I&#10;mTyR7zXffynvv5Hv/yjf/5kfv/7OT7/+zsff/+bjr//i7Ze/uff4KxWnarnW8ICrDUImt17IOV6x&#10;R2zuoqnz2LpukwDaGpw82gr5JmFgqizMpkZen0xeXzzB5RUzqBLSOLdgNKcmD2bbQFGQ/3VPmkLc&#10;ymRM5e8YFxtxJvlcWlTM6bLxXFw+jdqti6nbsoRp2V2/T2gTAFf6rXQNrLFxDlH1gxgJmWgaOYmq&#10;E6cpSasuddVCx5wocZNLDLXZLmS/Rn4z1cmeYHMzUvy8WDZ8JMZG9qjrmwpQu+IqhO7pn/q9X8Mr&#10;EnNXd3ESDhjaOmDrL+ozVtyssR22isIS5aUQiIm5G+7+SUI0QRjbuAmBOGFt74WBpSPWQqBTYsO5&#10;s2YqJ7MzOF/Qh6qJRdSOK6Bqyhj6DR5E75whDO/Xj0Ipp5UtWzLC2FwI0lzKz07A2U5I0hc33yQ5&#10;p7/8b6uat+Iq9zVhdKHkwyr8A5VlTZTZ6From7hi7RYhIKOsi9YRm4D+eMUMxyssB9fQHLziC3CN&#10;GoZby+H4tiomtuNU2mbOYN6aChZvOMSCtQfpM3icOG834tv2EMJyIjkukYmji1g2cSrDzE0o09Vk&#10;sJubqtlRuaapAMW6wlz2b9vD6av32HbwLNt2neP4qWscO13LgRM1qh0raxrus3rjIdZtP8bu8pOU&#10;HzrBldo7LF17hNwx85lj50KdhiUXzF3ormOFoX82zgkz8IqdiE3wYDStU3Dx7kSPrNEsXb2XE2fq&#10;OVzRwPINxwXgt9Cz72Rad8gjNjGH2Ph+pKaPFHAfSEiS/N9pFL0Gzqff8HkMySvFxilF4sdetQ2A&#10;jeSbl4BbS4mJ9Mw+FE0rY9q8RUJShSwQBzJz8UpGT5tNbkEJQa2SSGzbmuS28YSE+wqxuxOenMyB&#10;inNs3n6QXeXy3GdqGFA0npyiiexs15k6ccDzpYyUkVhdpLyW9O7Gmbkz6W1ihIEQirm1OzPL1on7&#10;7U1I4nRC2pcSmDKFkNRZBKfNJThlomr9MqvQflj4ZInbbSv12wY7/174JI4iovMsYjrPIbCViNSW&#10;BXi3Go1n4khxwjGoGbiRbObDUgH8efKsS9x8OLB+DbtXrePU7l28OHaMH2uucmf/AX66IiJSMPTX&#10;GzfYPnMZ2gau7J9dyt+NV2gb15lOIlDWC+at1WvBCl191oqz2unlx8ZWcezp1JndaZ2ZpafPEhHC&#10;q3Q0WaSjw8zQcNonCpkrOSuHhggRpR9a18Ra8sRZXLvklzh3E3tvrJSl4J2DRBCG4OLTUpx9a7zC&#10;Uwlr2Y+oVsOISyumXa+ZpGYvEmeyiO45s1i1ZQ8XBdvPirs/K4RRdaqCqtOn5P8TKkJR27J+OXu2&#10;b2D7FsWebGTfzm3s2bGNw/v3clTZSKp8P5XHDnPy+FFOVlRQIcxzqqKSE4fLOXr4kHx2TP4/zJ0j&#10;h9gXLjZMCERNbJaO2DAbV6W9OgBLOaxdlE4+PZwdnXncfIMhQ4eI/TIXplQIxEQIRBm6KyyqOBgh&#10;Gk1h1HH6+kIgOpyTAqnVN+CkBMRkdXVW9+7HnKkTxF4d4JKo9LI1ewlOF8UR3oWIToVE9ppEYOeR&#10;OERloCmFpiVJ393YiIXiPma10Ff1bQwVV9KxcBVRg1cQn7uExH7TicycSIexO2k3+TDtZhxmUnJf&#10;ZjvaMzi3H54uDixetFYI4TUVFZe49+gHnr3/lRfiPJT3nj7/xI27z4VIPvPy9Td5/crFSze4decF&#10;z97+yo2mF9x/9IlXn/+iqeEmZzasVh03qy8LmfxK/eXrPBFiOVx+lqtXmrh2U77/9Bu377/j1Olq&#10;1pStlHraR0nJdLS03dE18kfrv8NXV8+ZyYuqCq4qBFI2mjPzCjlR0o/tA9vjaqR0MgtxCCmr5uHI&#10;97Xk2DQim/qVE7i6Zh71m1ZwdccqajcuYFPRAMy0FeBSo4UEagtdXdXoOnuPCGxcgsVq+6iGt2oa&#10;mNJC31zVt2UpymmpgSHbDfTJFeAfFhpKSFQEZXnDGSCBr1xf28RMYsIWC7sgAQVR756hmEl8GNt6&#10;oi+KX1vqWs/cAUuvlrQ1tSZVXQ0dIb8W4nS0xM67+8UKAMQLkQVi4SgOxMENQ2sH3HT0mSzJVtE2&#10;lsNt2nF8SgknWrWkxseDnYmtKByRx/CcQYwYNpy+gweQ2jkdb3EW6vrGGMv1jMycxM34qwYMKENo&#10;9YRAtOTZ4oRoRvbvwyj5XY8eWQSK4PH2D5P790HXVMrfLFDUXRoWHl2x9+lOy9ZD6SoAmzWslAXL&#10;97Fl70m27j/JzEXb6TdyHiPGrqK/gOsg+Xvl2gOsXL2HGfNWEhvXmulj8ykdV8iSOaXMCPJmpZTh&#10;KlGn7e0dpOzU8Xa048yc0SIOitk1tYTo0AQ8g1OJShxAx4wiOnQZTHJaFpEJqXKkiLsTx+YUIa8d&#10;CE3MxStuEL0KlzI7Po1aGw/OhyfS0ToCh+CRuMSOF1Wej0d0kZBILkaiwDWtO2DulEZgeBaDR06n&#10;dP4qNu44wpHKWiGWXZRMnM+ytbs4eb6epSu2MXaMKNYJi5kwayVzF2ynvKKeCbN3qkbzKc3VoRrq&#10;+Ene+ovradOmNXnjShlcMIaBeaOZvXi9qjmrePps+uTmCZC1ZuigQUL42aSnJuPqZIdveDhDS8ZJ&#10;+Y1kt4jGgnET6D4gl+ETpnMooS3XNDXZIK64t5RbD33BiC6pqvkaJcZSx3L94Ig4Jk1bJi6qm5DF&#10;WCJaj6FtuwlkdM2nX58RZPQYSURCDrZh4tQicrFRFpF0TcXWIw073264RA3GRwjGM2oIAXEjCW49&#10;Hp84cfeD5sp9zaCzAP98bXWVQ1jZMp7DmzaxdcUybh87ztM9e/l0pZaNxcW8uVBF7eYtPDl6lLtH&#10;TpLQbiQziqbx4XQl3QNaUqqtrWolWaipw0oRuxtFxO3w8mR/v15c2ryJJw/uUFFUwPwWmqyUHC2T&#10;65XHxvG0sZ5Fy5bj4/ff7RhE3GmbWUs+Oar2DDFX+g3dgrDziJS8kzz2CsfRPx7X4HZCIJ0Ije9L&#10;bPs8EtLH0jpjhmrpoNSBi0npt5QOmTOZu3gLdTU1XLlwnvNnz3LpQjU1Fy5yseosagcO7OHggb3s&#10;3y9kITblZOVZqs5f5lxVNRfOX6Dq7GmxLEIglZVUSIEo5HGmUrEzRzkjD35SPjt76iy3926mKSQA&#10;b2UmslgvPTM7rJXRMuI8zFU2KgQNATxLS3Mar54ju39f1HTN0BUCUVbsVJfCU81oV1fmi2igL4W3&#10;wMiAE4Y6VAmBXBJwqhIFM02+t1jAaUfhUFaNLmHJmGKKJswhICUH55geRGVMJ77XePw7DMAitCs6&#10;ztEoS2TnSjDNk8qZpqnFeAXkhFBSMicTnl1GRJ/ZtBoyHz+FfLJm0Gf2cbKWX2T0iEWsEfXT7r8M&#10;P0uU0y1xBRcu3+bG/Ve8+fAbr3/4lcsC/g8fPOfpiw9yfOLR4ze8/fQLj16LM3n9WTXC6lzFeXZt&#10;3s05sYMX9+3i4MQRVEwbyyUh8IYTR9g3MZ/66htCGK+4du0hl6894dbDH1ROpOL4eXGAuzkrRDJn&#10;7mpMTP3QNXQSov3et3Fg1VIeKcPsNi7k6rIZXJw3luPjBlFe1JMgW2WY63d1ohwa8vyG8uwrcjOo&#10;WT6O2jVlQiDLubZ1OVdWL+DglGGE2X4nJk1RdMoyHkYC/EozlpGTLwbmrgKydgL4NioVrWUqQWpo&#10;xiKpo7UiHLrL7/JDg4kKD2bUoH60iYuTcyiqSF81x0fp7HP2jBZR4SNxEYCBrZ+c0wZDA3M0hETU&#10;REmGa+uLldcgQk9DNSpFWdLG1sWb4LB0cSJKErjI74VEnFyxt3ZijqEe2+S6K8Njabh1m4uibC/L&#10;/1f0DNjQrj0lwwcydvhwenXrjqGLI3qOTqo+HX1JMB1lkqNDoGoIpLmDlzyLjbgscSDeXqS2SSQ9&#10;IpRAB3u6pHZh9rylbNx6kKLRswRYZzBbyKG88go79lZy7kI9ddcfquYqnK6qJ7doJq1SR8r99sbO&#10;LxvPmJEEJBThHDIY3+BMBg4vIDm5G1ld+zFlfAHZ3TqzYOoMSgMDWKvRgg2KorWywUaeI9zDmaur&#10;ZnN5sbjF2fksHzYAPyF0Pat4TBxShfhSMbVNRsc8AQ1jP/RMgzATh2rm3gPLwAFY++fiFp1P31bd&#10;mGZny3Ind5ItfPEN7I1n7HCcIofiFjUK+8h8zH16ye96qvpc7Fy7Sd3EoGcRi6ljW2x8UjB2UJa7&#10;Vwa/fN+0y1LUuoUQqaVHF2wFeJ3D+8m5sphWto3163Zhra2DpzyDp+Scr7wmSVz0GZzP8DETGDFm&#10;MtPmr2DM1NnkTyylY58B9OjVi7njxlE6qoDpRXkM6JZCiMRQalZ/0uSzSXPmktlvKANGjGLQ2Kls&#10;aRnHTW0D9ohT7S/nH+ETwIY501me05dSYwNxsjqkdcumZ3YBhjZRQvz2hNtZMSslkW1D0tk/qgeH&#10;8vuwpl87cpKScfJqg4N/dyz8u+Do2g5br04iajKwDhqIXVQhbgmjCGg9kcA2k4nqMknE62HWjpvJ&#10;WLm2MpFwW99BVOzfydGdO3gieFk9fzZvq6roG9eGuvLd3N6zg5NLFvHpwmkG9BxDWuchVG/cQ782&#10;WZRp6om7UGO+iOnlmrqsljLbFBvPyV07OH+xissXLnP7fBUrxJ2uUW/BUiHObY423DlznMePHnH7&#10;egNTJk/GzPx7/qrp6qFtaoaBhb3EtjeWriFCilEiBqPF/Ufh4BOPk28y3mFdCIrLpmVqIa16TKV9&#10;9lxS+s6nY7+FtM2aT3z6ONas2c49IarGmkvUXaym7tIluZ+LqFUJCZyT44KwSe3VK1yrr6e+rpGa&#10;mjr5v4Erwp7nq85zpVr5wXkuy/euykMor1eqznHlTBWX6m7yfPc2PoQF0FEZ5qlrgrWt4joCJLDd&#10;MXX1w9pDAMjKRVyGOhdOltM7qzfqepYYmDkLGJqjrmMgBCLkIcShDF1z1NRgnQRAhYEuF0VV1InC&#10;vaC0tcvvFwQHcXf6FJakJjE5M5k+/fIJTZYkSBpAVJ9ZRHUvJLB9P0xD09FRNq+ysWOmgFKplgaT&#10;pNBLNNUYKfava9pIQuT7Af3LaDV8NdFZ03HulE9ElhRiwRYyS7Yw3M2bUGd7Mrt3YsXy1Vy6eodL&#10;1+7TcOcZDx6/49bdF1y63MjFi/W8fPsL77/8zZPnn7n//DVv3v/JvecvWTtjHqunzmLh+EkMaNOB&#10;DaPzqF46liuby6hZNpezM8dTMXkEdSeraHrwjms3nnH2fCPHK6poqL/N7m0H2LZpl7i/syxZvlkS&#10;WBS0auny70NYD65czN1DW8VBCIGsmMW5WcVUThlK5aSBJPi7ExUWRv+UNIp692FAj56MF+LdOnU0&#10;50rzqFs+Q1zIAi6L+7gkIFU5c4SoIWWvh+8zydWUndL0BPjtfdARK6wAro6Ro7gGVyEWTyEGAWJR&#10;TGUC4kv0degiv8sTgo8K8SexvbJwXoy4SwM0hVw0jIwxV4bhOofIqwgLRx8MbT0wNLVDy8JSzmWK&#10;sZyrm9j4bLlukdj1IC0RFkIsOibmhER0wcUrDlN7F9XqBSa29hjbuTLL2JzVOmpMtbDhSmY2VxOS&#10;uGKkT60Q5RE7b1aPL2HxnFkEBfqRLoDTJjBYHJy5amCHsrWA0sTq5N1S3IWHavMpcwsruqV2YIgo&#10;v6FJrYiVZzKXQ1NDl9jYVHHPo+jUdRDdMovJG72A1G7DCI/ugm9IZxy9O2Drloy+ALixc2fsg/vj&#10;Ej0CX2UiYasiAhJH4eabLc5OWfDRkE5BYaxfMJc9GzZxdPteFgeHsFnKfauU5SqJ1XxjK/KTW3O+&#10;bAyXlk7g7NwSzs4rYu+EbEaktMNE1x4jyzBxQ0nYubTF1qElljYJGLt2wSJkKC6RI7EPGSBufCiB&#10;cb3kHsPo4+FCN3meTmbGZLdKoWXCQNwiRuAcPQrHkOHYemeIYGiHjW1LjJVFCZ07YeeWLvWVKGUe&#10;gYlVmBBKayzcxX3598U1YhgesUoOjiesw2QC2pQIUHVi2Mhp+FrZ4SrX8pVnCpPXjmGhtO7YnX4j&#10;CimePItxMxYwfuZ8CsZPp1tWP0YOH0zZhDGUTRzD4ikTGT90AK3ap5E1tICc/EL65xWSOaSI3iOK&#10;6Ct/73R1p1ncxxEh3CFy/rzgcJbOmsq6gmHMkxxvaRvM0LHziUjKQkdLcXRqJNvrsaZnAgdGZXNs&#10;zECOFmZzYGAcWzpG4iXlriH1rG1ki5HS32UXiq+AbFBwF8IShhKbWkBiSjERUpdhyUXYOndk7Ogl&#10;rEqIY6Kc+9j0GVRVHub4rl1Uzp0nOTiKR+ePEeoVwsKR4/hac5FNxYV8q6qgZFChEHVrHG0CRBx1&#10;Z7RroNyzNvOFPJZp6LFMzneif3/qr16l4fIVbjfc5GHTdXZKfimCaYOGDhv09bgtBuBuczP3mhr5&#10;4bUI3PPn6NmjGzoioFREommIgdJ36OSNuVzDXsjDxT8BZ98EPILaiMPrQkBUL8Jb56jmaCX3nCLE&#10;MYcO2bNp3WsaUR1H07bLUM6dOsPt+is0Xq6W45Lc0yXULovLqBVyUG6wXmxKg9ysav/bSxdpvHKZ&#10;his13Kq7ws26Wprqr3HzWj3X6+rERVzl5pWr3GhopPHhU56vWs6f/l6sdXbCQNSppXs4lpLcyggX&#10;ZciltUc4JnZeon6NuXb5DN179qCFjqWQh+JALNDSExKRglM6gpSHVoYz7jY25IQQSLUQSIMQ02UT&#10;UxbJ70tsbJjVqzOT+qYzNbs7Q9L6ENa+AO92owiVB3ZvJYovsRdOsb0F9CKIszJTtZHOkQKfoa5D&#10;kY46BXL+XtHphPYtxavLROL7zqNN7kK8u40nNGsmSYWraVOwmvHJHdi/dB67Fy5g1aKlHD0p5fHo&#10;LbfvveLO/dc0ND3h5q3H3L3/kqdvfuHV+9/59Mf/ceX0KZrO1LJz7VqC5FqbJEmOb93N1rJl7Jw9&#10;lQuLxtO4eZm4hlVcWzdHgGGCaiXTB88+c/3uay5ebRYXeJWqUxfZtmG3OD8h75oG8kaO/R4U6gZC&#10;IBqq/ordi+dya/daLq+bK65iBqdmFXF6Rh4VE3NoH+xJXEgwnSRx412dye+TwZ5NW9mzfgUnp4zk&#10;8iIhsjVzqV4/n0srZnNyVj4jEsO+X0NDXQhEixai7vRtJJkc/TC28sZAiMPQzFOcnbJLoxUGknBz&#10;TAyYpa9FqvxuemYGy2bNZHC/3oSGBKo63tVFDWmZWGHjKsLC0Vc1HNjE2kXV0Wcq59ER0G5haoqz&#10;lg6FBpr0kHoaLQSQbW2hGv+ujHV3dI8gUFyIlWO4anUDY0NL1IUEultYM1EcS5mBxIiUyXlxZnWu&#10;nhy2cWRV6yQ2CEDvWL2BjN49mDcyj7FZWeKizOQcjhhKfNpLrDqIvVdGdqmJ6wp3d2dH2WL2bVzP&#10;zOyBpMgzZYgbUvpb1NTkfnSsVPvL27t1FwDIwsQ9Q1xRT6xEqZr5Z2MTmI1T0CAcwwbjGp+HX9ux&#10;+LYajXd8AR7xhXjFjhb3EIWGmg49vDw4t3s/Jw8d49zhY6zw9WeXCKi9Qrir1dVY6hvEqW1rOVY6&#10;knOLJlK1sITzc4s4OXWogF86uXHuGIpD0zByRsvIS1xIEAYOQiTembgGDMIjfCgO4cNEUQ8ipdsE&#10;hhWMYnhUKKni8rsZarCwYwRbhmcyNnMgkVGDcA4YjKVvXyyCsjH1TMfUvRMW3t0wck4Wso/GwC5W&#10;yCkFU3Eq1sE54mxG4N+qmKB2JYR0mEBwuwn4JY7HxncACam5hHn4Yi/l5ytx1FLiKd0/gNade9Cj&#10;fy4TZi5kytyllEyfw9DiiXTtmcXw/v1YIsSxcuYMNpSVsXjSODqn9xTSyCd/3EQG5ZeQOWwUnQcN&#10;Iz+7PzWWtjTr6XJGRIYyF2SeuJiDO3ezZOAgFvm6UTZqASkCgEpTlL5FoAgEUzIDnNkxtLuAfQEV&#10;s4s5Omk4e0Z0Yle/DrS0+9/SMt8PWw01SuK8WdUjnrU9OrBOWUYpKw1/G2X1BQ2JfxeS03MpS4hn&#10;quDU+R17qa+6wrblmwh29aKoa1ceHtxBq7AogoOj+XChgh2jh1C7cCbbJ0zDScSG4gDcg7ur+pVG&#10;Sl4tEde0SEeTxXL9yr65PL/7nGvna7lx+w5P372hXMTNLvlsm5DMRk0tbqxdxctXr7h7u4lb4hIe&#10;NN/i6eMHnD9TydqVy+iS3l2Eug3mzp7YeAbjKM7Dxa89Tj7isDwTVINYbMSVeIZ1ICyxnxBkCW26&#10;TyOhyyhi2ok4SszFJ7wXU6aX8fDebRrrr3Ltag2NdVdRa7xcw/Wrl7kp7uNW7VXuNtTTfL2Rpus3&#10;uN7YxO1bt3lw55awXx13Gq/RfKNRdZNNDdfE0sjfd67z4OkTXs8p5RcXRx65eZIuSlDPwQNdE0uM&#10;5MatbD2xdgtXLXcSGBzKk3vXRcnFq5atVjZW0TYwF0UoClRxIWotMDE1YX52JntFIZ3Q11XNAblu&#10;ZEitWLNNTk6ME6A5tnoZZ04e5/ql82wcMEQspRxdZxHcdZwkqdjvqG6YR4sFd42jr6EZC5Q2SiGo&#10;yZra5Gt+J5Ac/xghjtkEdS8lMns+GVN3E9JFkr3tUJUb6VC8jakZIzm8fi37Nmxj45I1HCg/xXll&#10;BNiZem43v+CGOJDb917SeOsJH779iyfPPnL7xnWOzZxA+YQS8hNbkyCgtK1sEce37+b4gcOUr1/F&#10;+UXTadi8mtodG2jYsoyGpfM5u2oJ5ysrqblQR0PzG85cusnxw2fZv+sImzbsZO3yjezffYjYlsoy&#10;GGqoKwMW5HXrrGnc2baCK6tnU714CqdK86maVciuYZmY/7fj3F1AsSAvn4Oiciv3llNRXs6xBTM4&#10;M1tIZM1Mrm5YLO5lMRVzi5mWFqdaekL5nbEkibaOKDILR6ydgkTpBmNo7S8ORIjEwhkdYxt0dM0o&#10;NNZjqq6mikB2zJwjYHiE4uws2sbEqJqwWoga0jd1FPschLmti8SFo6rz3MRKFLQ4ED2poxZSR8q4&#10;93miJrPk2YbY27O6KJ/I6AS5F3XMhGx8gzvi6d8Bczs/dA3s0RAB4mpqLY5FnwJR7POcbFia3paS&#10;tvFkRwTSv2cqaxYvZs/yDXTv2oXEpFjCw8KFACXuxD0py8E7KjPSxd7bOIei3kKL9rYOnNu8g6uV&#10;pynNzCJNnqlAQ4s0TQN0tC3RNnfD3CkSZ/+euIQNwCkyF/+EfLziCvBqMxbvpFGi/Ifj3rIQf1Hl&#10;fm3Gy3tjhETG4tW6BM8248T1pBFrZCpuwJ2LB45QXXGKc3sPsNzOgX1aLSjXN2ajEMg2n2Dqt2/j&#10;2JR8TpVNlriZyDlxI0fnF3KgsDubMqLx0Vdcuw7+7j4EB0XhGtQJz4DeQiA52Mh9OEQV4hFZhGPA&#10;AFWz0srB/YiXZ8rU0mVudBj7h/WgcuJgdozKYXS3XrRvmU5geAYB0YMF2PoLMXbE2LGlCMAYbFyU&#10;zeJ6CUn2xzp0IJ4xQ4hILiA2bQxhqeOJSh1LRJti7INyaJk6jGH9crGQa7nIs0QLMWb4+NIxux8D&#10;80dRNHEm40vLKJw4nQEFJXj7BtKrQwfWC5ZsmD+PHctXsG3eLFLapZKaPUjV7FUwvpRscYBdB49g&#10;emoXmgyNuG1iJBhhRp5gx5risdSeu8hx+f06T2cG+iWJgE0RV9gZHYdozK19yW8VwZGxAzhdNpGz&#10;i6ZwdkYxh4r7crA4ndau/yUQiQMl5jyNDVjSqSW7Biazd2B7dgzrxIHhnengpizPpIuWsQ8JnQcx&#10;MzKJ2dZW3Dp7UoR3LY2nTmNlZSXf0eTykuUUpnQU4aHDUin7J9tWsjCrC9tnTMbCyE4Ema3Esyv2&#10;lh4MMzIRrNJkqWDVCrmPY9268ezRc+5eu8mtS5d5+/gFVQP6sUM+2ysxv1Veb5RO5uunH3jxsJmX&#10;d2/ww5O7fH7znJePmlktOR0SEilkpy8YaysiKUDcdgLeoeKoEgdJXQ3BL6aPxHIaVu5x2LjHqobN&#10;h8dlCnH0ITCqK34BHXH36Ujffnm8evqAR3evc7+pTtzQNdRu15/hxpWT3Lp6hqYrZ0Q5H+bKyYPc&#10;EpdwU9k3t7qCqoMbOX9wEzXHd1N/5hA3a07SXHuW5roLQjzyeqWKV8MG81WS4Z29M+ttLbEyk8LT&#10;NUbPwkwAwx1LxxCMbXxxcHJn/7YN+Hj5oqVvq2oC0TY0RVMSRl2ZaSmV5mTvwNl1izngYMVpXV1q&#10;9Q1ploK9ZmzKAW9vSoRADpTNpHzbaiqWlLJNQColJZ/AzIX4tSsgsNUA7KIzMfJOwlAYdoitE4sE&#10;AKaJAxmrqSFAo8UwCea+Vg60zpxOWNYUwoV4koctIXnMany6jMEreSShmVMp6C02eeRQVo0cxvrS&#10;eezbe5yzlxo4duQC124+5tbjd9xsfkmzOJKbN+/z8slr9k4u4Vh+L7HJScSJ0mtvZMza0glsWTSH&#10;bQsWsHXmJKoE6K8JcTTtXEf9nvXUy99Xls6ivHQ0laJ8mx+858qNZ1QcPs2RfcfZvaOc0gkzqTxU&#10;ISSyn+CQ/7oEOZYV53N30xIuL5tO1YLxnBECOTcjn9I2EXgLuHROjGHj3FIOrV3NnhUr2btyJfs3&#10;bGXvogWiZPOoXjKJK2vnc3nlQk4uKGZltwSChHhCpJxjBPwddLXQFYdgrlhg9wBMnMJEzfmibaI0&#10;AdmhJvWYKQQyWex3pxbqbJs5m12bNzEwqzseni5yj0pTmK6QhTJhzxdj1QKFDhgp5GFhi46pMjFK&#10;l0gtbZaZGDJPRMNAAZw+4iyqt+1g35r1mMl3tCQGvAPb4hOYqpo5rm/ug6aIEGWSY1s5espvO/h5&#10;42Sq7KOugIAaLaMiWT53DktmTicpMVa1sq6GKt7M0RDiM3cQJ+Eehq2zMl8pEA9jc3qLY9oxeRJn&#10;d+5kfHSkapmMPHFGg3U0CNIyQs88EGv3NJw9uwpIi9IPH4RLcF/sA7JwCsnFMSQH5+g8AtqVEtxh&#10;Nj6Jyuii0USnTCCxUwlxHUbS0i+d8Ram9BDw21g6i6MbN7N/zjxWahtyVE+TY+KmdosTKzM0JkuU&#10;45ZhvaVuR1O1ZCpnls7gxMx8you6s65zKCGiVpXO4hmdYzkyLpsd40eyfkIhpcOGMLLnAFJbZuAd&#10;nI1deA6TCyYxI62dikD6SWyO8XBi+4g+InaGc3rCMCpH9+Fgfk9WZKTSw8WHcEtf/M3c8TNxxN/U&#10;hRBzD6KsfIm0CWBQUiqTuvZk4YC+rC0YyroROSzK6EyvkJYE+HbGwrUd7naeOEs9eIr7SBYxkuXq&#10;TodeWeSNm8yQovHiKqYzavJM+g0fSUxAAAPiYxjTNZUSIfuJ4hSLO3agfUw8XfoOpO+QAkYKgeTk&#10;jabj4GGs6pbBDWN97ohLvW5syQR1TUq6d2HGqALK0tM4IJ9NEIdsZB+LuX1LDKz8cBHnOy89kVNT&#10;hlC1dCY1K+eKs5vC4WkFVJb0JdFBmd+kLAaqTGZWw8/ShLW927M3vwcH83qytyCLiuIsOoYGoGbq&#10;hbFdJG6RycxN684M+c3O+HgOp3fmSFoy+Q6OIuA08HJ1wdnWSly4CW4iThYWDifc1QNHRx8srZ0k&#10;Dg1RVhu3FTc80tySeTpqLBFXr/SBlAf4c1rydt+6VRxeuYRDWzdxbmh/DghOHtE24Ih8p6p3V66e&#10;PEDNkR1cLt/M6d1rWTS1RNx/uGqZE3NbHxF+gaouBH3JWWXvJVv3UNxC2hPVYThRKUUkdhxDTJsR&#10;QixdsfWIwVkciaNvPHZ+8aodSW2cI+iT2Yd1i0qZOXYIi6fms3zaKNSmjshg5sjezBs9iCG9UujS&#10;OoJOcQEM6daK0dmpjOiZTFKQ2LRQD7onBdBbjpyO8Yzq3VEsZAcG9WxFfloMdxNi+M3Lhxdm5hyz&#10;MsFJVKualoEoPUtsBXgsXfxV7ejKhj+hgYGYWwl5KCOwjKzRFnWqrqVBC3EGLZT9z6VwYiQo9lmb&#10;Ua2vrer/aLYw55qJCcd9vCQodEgzNyLM2ZFh7jacik9kSNZUHFNGE5w+Bf8OeZgFtMVY2enLI4o+&#10;QlbzpUJmCIEUC4HkiQsZIgCZpalDaloeMf1nEZpWTEKvaaSXrCOwzxzc2hXh3zKH7mnD6CXk00mC&#10;KTcgiMpTVzh/pYGauvtCHG+4+eAt9x+9p3LHZg5MK+T85hWcnT6Jc+P6sqRNJJHyu0i5ZoCZEZ7W&#10;JriYGuJvYczBGUU0bVnK9e2rady9gfqdq6kTElDmcKzpk071gVM0P/3GycoL7N6wm/WrN7Ng1gJ2&#10;bt1D5Ql5b8chHGxsVUE+oU8Pbm+Yx+XFk1UEclosecWkwYzydKSXuLiCsECKIoMZExNKQbAfo8OC&#10;KA4NZri3GweG9eJS2VguLZ3KhVVzOFk2gU1ZqXTR0aKfgwPperqq+TgG4v4sbd0wcw/ByjUcK+cg&#10;lLWxtEw9hEAcSRTAyxeFlS4JMybQj7FtW9PH15sQMxPV8OEWunrYOHpjJu7DxNIOU0s3jM1EfYly&#10;VDMwxVauMcdUl82GOizQ1ydX4qGH0pwVEcaQDon4ujmjLOdgJwTmHhCPo3uUJIW4BqcIVXOpj40T&#10;6XIPKVK30eJEAgVU/fS0iTQ2JkliKd7OkihzE7xEkBjJ99S09NCT2LN1CZBk8sPM0R0jOcLs3emn&#10;o0+Ggx3J3h5kCCkOlfMN09ahQEudThra+EhCOnh2k0TrioV7JwxF4Sr9HeZ+GQQm5BGbXERoorjY&#10;uMF0bDuQEV0zmd83m62jh7BnfB6bRg1hdVprVsi99NU3IMnVmZbePqS7urJO8qZS4rtSXHe5uO7p&#10;8hzKIpdT2ydIPRWrwK5q+UxOzR3HkVEZLGvnh5987ijH6Bg/zowfQKWIh3MLi6maP4yz43ozvVUA&#10;Bi00hfjciPYOIdvcinYCWAPkGCXX2tgjhWMThTwkfo8U5XJwRCaHstuSZqSNk5xXmRWudIIrfRnK&#10;HC6lScpNjrJ2gRzObcfRIV05My6Hs+MHcjC7FbnuFuhqS/laCsCKAld+7yt53VMANtvJgYyc4Qwb&#10;PYHeuXmMHDuV8TMX0m9QLuEitFpJHCTIES9HtBzeEjutYmPomJVN37xi+uePJq94Et2G5LMyZzC1&#10;IhoeCTY0WtqwQFOPNCHkGDsbcqSOD0gc7TYywFPfGXVzLzR0LLCRmFiZ2YGT4tCrl8+XfBPXv2I2&#10;lbNGUTEulyjBHA151u+7NarhIw5kQ/9OHB6dzeHiHCHooZyd0I+C9A5CHmEiphJUW3DPaJVImTzf&#10;XPmNMpxXWVhxkWDOVLkPpf6U2FUWPNTQE3Ej4kjf3BpDCxcBdw9MbTwll3ywcIsk0cmXMomLRTot&#10;WC1luE2E1SbJgW6RYdjZSbw6W1Ekwvq8kMcJOc7qqFPh7073CG9aBnkQGyxkYWWJjqEV+jZKnMbj&#10;IkLawT9GCOH7SEpzC6kXcf8WQnBmQiSO4jj8otIJEtEdmphJYESaalUGK8kLSw85XD2x8/DBzdMd&#10;Z2dbXNzs8PN2JtRbxKGtiSSaoxmOZtqYm2hjZa6PpQCcuZkhjjameDiJzZdCNDUxxtPZAQc7MxzM&#10;5X8zLYyNdPExtaeDqQMvBFz/dPPhqbkh94zNSFImg7XQQ13HEAt7L5Qta82EcZU9HJSKURdlZSQB&#10;bSjqVaVQJZg1Wnxfwl0hEVup6I0CPheNdamXwLpnZkaznPewHDME1BL/qxA6mppQXVjEgOLV+KaX&#10;4psyBruoTCzCu+CZMpTwjAIGB0QyT847RUPch1RMsVTm8P+PrXcOr2v74n57zmlPbdu2bdtNnZop&#10;0jRpiti2bdu22Ta1bZ8anzt2fu/73PvH7fPM7mRn77XmHHOMLxbmavQXG+S9eaMXMXbTOYavUGfk&#10;stNM3WnE3GOeTDnuyaANuszabcGeKfNZJfs6tWAOvqLcszIruHbtNXU3XnHx6l2y4qKFPI6TbqxK&#10;nI4KKeePkXVuFxrjhjBOvjddxtZPXhVWXqEUFZfR6u9QokZIo0wIpExciKKVyM+KezEcJ43CfuVG&#10;YmOSiU/IxNcjmLDQWKJj0khIzCEhIYcgVx9OTZ3OCiFbmwXTKXLRIs/6PDlCIMlSCLHHN7NTSGuV&#10;zMMmcXcrxEksl7ZSwHC5xGGZ9Gm29OPI8AHynVPkmGmQY29Imvk5AnavZofiWc/y3SXy+ZlCgD2l&#10;GBVXs3UQJdNZSKRLH1HtkvDteo4WEulbb8WXCOAryXbX/fUX+5o346CQl7K4GMXyJIqnpnVVHP5S&#10;PCemQw9atetN89ZdREC0pWWTfzktffRr2RSvlo3rL8k8KPvdKPsfJ7mhOExX32TemrbtTJcB4+jU&#10;ZwKDh4oTkeJorSCS9n1YLCC/U0TIpvrv/oOSAJCSjHWDfHeFtLVSuOsVS0SI82zUvB2tOynutB9D&#10;2679ady2i/zenxZdB7FQ+rZUgE9xk9ZqAfBTTf5BTWKnIaS2QLEtKSKD5SvYtlCZlUIQG2atZP/8&#10;hUJ0S+ilOKfzr+Ly0f/dP7RhYBf8tswm8sAq4lV3EndmH3EXDhCyYBJOMp79kr/dGv7vMKPiKiVP&#10;EVNpQh7JLVoS17Ilp5o1re/Hsn69SdE7TKqVJhlOhsQKgSQc34TuzMG0FcBTfGaNCL1EybsYcSdJ&#10;pqdJNzpJ8tldqM4ZVr99xc1mikUKZyty4N9G7BcyVBWANpc8jT+1m2SdY6RoHCJSZQsBSvOY2rIZ&#10;zeU7HSWGnaV1kv52EIHQRlo7qb8zM0cRoryUqMOiyi8cJFFjH8Fb5rG0W2up/X9p0bgNfeRzCvIZ&#10;LrW2RfpwqFMndgsJHNU4z55jpzh5Xo/jmrqsWa9Eb5lrBdkoSEpBXPWEJfudPHkSs1esQuWMFlv2&#10;H2XzweNsUzmN7pwFFLduRl27VlSLQ3Vq2Ihdgg27xC2fa9ueyDbtyW7Wgm0tO/CP5KhiQcTG0hfj&#10;LUtIt1Qnx9GMYhc78pwtyDJVJ/7YNiHN5oyVfU4T0ThfcGhXu7a4bVpA2OmdRF5QIUHnMHFClL77&#10;NrF46Ghadl/I0O6TMezSGZ1mf3O8RTOOiGs51aEN6kJsxm2as6JpIyGQJvwlZP1v839p1rQ1zQXb&#10;2nZox79CFoqT3c1atZHcbkf/Lp3QadkIBxmL39/N8ZN8dpW4O4rY2zK8Lx1lPxvlu8nNmxIr8YoV&#10;x2rbsz+dWncSTO1Cw+bdZDv96NhzFL2EHPoMmUqv4bPkdRrd+0yiQ9dh9Ze//yNuvlnztjSU8TWT&#10;WDXv3IPmXXrSTohF0dp06iG4LWKvi8KxdGHk+HHMmDWdGbOnsnD5Arbu2MjRg8o0WL5yHkpiO2fM&#10;mMi02VOYOFVUsyjVqTPHMn/eRObPGcecGWOYPWscC+ZOYeaCqUybOZFt0xdhOvoACQOMKRpkzOvJ&#10;Srzs35frQkBPW7TGtIVika8W0lkhjx5j6i/ZVFx106HbIAlYa5qI6mzasRdN2rVhyMCutBKX8VcD&#10;cS2KE7eSdL16d8NZOp4nSVzZqjV1rdtwqVlLwgVcdAVwFtQf7mrA/p5dqFyzlnPnrVl92on5W88w&#10;ZrMKc3brsnS/DnMXbOG4EJzePw04J0lx7F8hDwEXZZkYhXLrLOAxdtMZpu+3YdIOU2YomzJqkx5L&#10;Vf2Yd8yRKTsNJGir6q/C2TZ3Poe3bCY1p5ZbT79Qe+sFqVFxpHlaifJXFxWvS6aFOtlSwCmiBJV6&#10;d2a8fG+WjGeaFN1kScxxkhj95b0D40dT62NPuZ8TFYEelAe4U+LnQqmHDd4zRnNagNhVVZXs5BzC&#10;fSLwd/cnPi6b5OR8PD0CiPHyxX3CBOxlW55jh8q+NSm01CLb+BTp4j6Cty9ndaOGTJV9T5VEmyKg&#10;rjgGPVk+r7iqSPHeJAGHKZKcIUe2UGJxlgI7I7IszxMhVv2YgIBi2e9FfzdkyT9/MUuArFWr9rTr&#10;KmpkgKihPlPp1ldxX8ZEIZPxtBAQHy5iYpt8foNsc5MA8CaJ+Sb5fYAUTysREB3FsbSQuWjdvhct&#10;hYwUDxBr0KQl00Tl+7doim+LJgQ2E0Us4uG4AJySgP1YcQqKQ1GNxRG1adtGnFA3ug+ZwqBxS+k7&#10;fA7dhi+oX0NIcZPUFHE5Cre4XpzlJiGfDQKUawX0leTn9UIAm0Q0rBPQHNK+G4MmzWDAaFFngyeL&#10;ShshxdJXHJKAcd8x4kIGoyT96CG5qCx90fr3Hy7INs9K3k2VOewq73ltmkHc8a1Ea+4m/pwycSrL&#10;sFg4iWbSV4UgUiwcqsjPPkKKpssn4Ll7HsEntxF1TgDo3CECRw/FS3JCrUtHRrZuQjsRSnObK8bf&#10;lAypnSRxH8mtWqIsZKLYTgeJh8/BjfVXY6U5GpJio0PauZ2cmPy/m0kVbVSP9sSf3UOqiRpp4kZT&#10;TNXqD9Vojh9IN8mDf4RAFff4zJW4rmwq7k5BipJnagLAwbvWk6wtwkdXlLjGXiG9BYxo9r8aq38E&#10;g4yr/smJ0hTPb1e8rzJpGOF71hF3chcp+irEaYrDWj+HZS3+pU2DRnQXx68QTv3k871lP5tkOxoj&#10;hrFh5152q5zk8OkzXDC1Yv8JDVauXC8C6y8hpr9oIzHuIHnTVr7bWuZwxJixzFq6gjVbdrL/uAZL&#10;t+8RN3ICo5ETKRdArhZXf6l5azwFE7YL6K8W8tYQII7u2p281s0xbduUJoqVoiUnFf0+tWwOVVba&#10;FNmbUeLmSKGbPbl2uuK8lFgm+1bczb5e5v6AYMRJyQOPNfPFoR0iRvcUiXpH6k++xx1ci/KgNuJq&#10;OjGo40g0GzXhYPvW9G7fjN5dmjOyt4Du4C7s7dQcEyG1/jKOBuJsGwp+KUjjHyGatp07iSgTtyZi&#10;unnbjrTuLOJI3Pnh1r2wl5x1b/wPvk2bYStz5Sh98u/SAePBA9Dt1YtYEdWFS5ajOXUuLZq0oXEn&#10;AXvFkZ4+o+ioWLW6zxA6K+7/kN879B1Nr0Hj6SouRPE3BVks7ToT+z5HOdl1HX2a9BTsbVi/TuE/&#10;EnfFmoQtO3UWYmlL226dmT5vJms3rmaZ0krWblvDkYO7UFM9zGYh0Qabtq5ni7St2zay64Ay6zet&#10;Zs7iucxaNp8la5aycv0Klq1ezOJV81mwfC6L1y9hjqit8GWW1A5yIqu9FpWDLHgy/TyPxYZXtBlM&#10;dfO+5LZpyTixyp36KdYNmk3bXmNoI06kc59htOrYtf4Jds3kc6eUpvImZTPnto7mb5m8/1sM/YYM&#10;wnn0aPIl6FXNxYGIkr0oiixKmol8boEATpfeHTHuqjj+2YaYQUPRPnCYfYfOs32/Ghs2KaG8ZD47&#10;JPl0xdrqNZbkFfBQ+6sRh0QNHRL7N6uXYuVKmehFexm2/jwjN2ix+IA5s5X1hEzOsPWsY/1Dpyav&#10;2CnBbEknSe7NAtomu1VIi4ygKiOf4L0HBPgdyHEyIc/OmExrLTINjxOrspmFEoOJMhYFeA+X1xHS&#10;FKSlKKqZAizZNoZUBrhSFeQlzYeKIG/K3G3wGNWPc1LwzmLbo1282LdktajLcZzfe4TM6CT27t5P&#10;F0kga7HrIRKLwAH9KdQ/RbGFtuz7FKkX9uOwcEr9cW6F6+kkras0xaGHPtIXxe+K9xXWWrHU+p4J&#10;Iymz1ibfUo8ciwtEH1NCs1f7euU+T2K1THH1jABzRyF5xc1JXRTXk/eZSNe+k+R1XH1r2X0wrdr0&#10;ZKbEdYoAxVBJ+F4NFYc//qJn+650Gyjz3kGxdEg3IRGJe8t2/C3FoVDF4wSUXFs3xbOFkJkAqJco&#10;tXMC1huEbCdJIdXnhABYBwGFTorCGDCRfiMX0X/sGgaMWcPMcQs5smE14wbKdv/PmBT3T/SUffeV&#10;/g8VQlO04bIfxfpKXaVYOw8YSo/B40SZTabv0PH0GjxaSHGsiJwJdOwxiNFStANlDOoNm2AgTkZX&#10;iExLXNUUIWVFfw5MGk7skY2EyjwHiWIP2rsYzcnD6++8ricQBZHIvhRu8/DI/vhsnUfQye1Enzsq&#10;8d2FT/euBMn4dDt1lFxoQtcW/7C2RWMimzUiUwglRZRwiszvcgGb/1sTx+ZOIsfwJOlWF0gTt5mm&#10;vUvy+3+OXtG6t2pO2KkdZBmL+7DQJNFcjaQzu9Hr1YlDfzdjqwi68RLPueIOlomIUhEiVKwhdVC+&#10;azptHMmisLMMFJd3qxC6ezmjRbz9323//zUVGW/s0W3EqO8nUVeAVV0Z2/HDOCzEuF1U9VQhKsU8&#10;9JDf20sstwqInhLhtHHvYQ6eOlt/8vyAqiZ7VNSZu3zV/+8+FKs/L167DuUjJ9gppLH7iBo7xH3s&#10;P32WswNHUilAXC3YcEUwwFfcxkyp8R4S95OSK8mtOlIsTjpUSGC1xHqOCBVF7S0d2IdSK30KRKwV&#10;eTuLaHOh2M0ar4ObmSF/ny19nS85vE3Ex3b53XbJHNK0VEkzPEOy1Fei1Fr04bXM6KwgpQY0lJiu&#10;kbw/I7Fc2q45g0b0oufYEfQfNZgdXdriKPs1kPns3VDi+ZfMpzjavyT3FWsHdhFhpbg7XOHkewya&#10;Qv/xCxjcdxbHROS4y7Z9Wnfg1NKZHB87Bu9W7Qgb2pMopUVct9nKf8VGWFzYJ4DfhVadFacF+tG5&#10;5/B6UdRXXEePodPqV+NVHOLt2G8kA/srnm8yge49JhI3y4pL3W2olBY73pIlfebVr/zQok1HWoib&#10;+atZM7qL692+XxkNbXVU1VU4cfooaudOsu/EPnGDR1HXVqOBs48Xzh5u2DrZoWtqgMZ5TS7o6WBs&#10;bYmZrTUuXh7Yu7qgZaSLtvY5Tp07xrndh8ieZsfNXu6UdzDm8kB7HkxQo3ruSVJ7alHVbRe1XQZh&#10;PHEqA0cspmP/uTTvPp5/O/ejU99BomIVJ16b0aJlR86vHEOOaj+izy+mhTB+XwHq3p3a0r53b2yX&#10;zidd3isX9XdFXMhVAc1kUZnmolRPjxyOnvop/KdNplQIKUPUbsneDSRKgQUcXI/D2onozBiE6YbF&#10;6LRqgWEjUSVCHofl9ZgU+IHGzdFUVmL11k3MXn+U8dv0mH/IkkPanpgFpKNiGYKGXTSnTpuhvFaJ&#10;nYP7iir5h8WichT3OoSPHEvGZrGyY4dRE+xGrrviKigjAWFd0kxOEbBzjSj+v+vPgcwTl7Vm4TyW&#10;zZ3J6oXzWSVt5qiheJ8/SU2QB1XBPrINPyERX8pcrfDt2xPNvxpzZqUw/vzZTJB+Kw6FKSy98oIF&#10;TJw4kZ6SkO4CcomNGxLauQuZ5/YJgWlToLgKS+cQGmJ3x4kaayZ2t5EotMby+cZSSM2EeJu2EsXT&#10;WkEGLWgoareHAEXUheOU2hmSK8osWnUrZ4VAlGR/82XMcxSHpRr9Sy9JsL9bt6d99/507jtUwPZ/&#10;a1M1UdyQ16IbfzVULFLYnhmTxjBm9CAGjBggSkhsd2/F3eOD6q1yy7b/W2tKcdPg36K4ew8dwlSx&#10;53bt2hMh6jhaFHeA9Mlc4rxeQHiRkNZYKfiZ82cyf8lSOvUfTpuBE+kzYTlTpq8SV7iYbbMnMm5o&#10;r/q86thDLLfkz98y1gaiThv8K462aUMp2H9ln1K8Tf+hiajSTr36iXsaQ6+B0+khrV2/8TTqPZJm&#10;vYYztkMPJjRqwWRR0lqi/I3l+/qNG2Mo21ASkGgv8zpeQMtn8yLCjioRoqIkQmIFGrPH0lxcjuJe&#10;pr8FoBuKc2sgbXH39nivm03osa3EnVWA8yZ8RN1FyjZ1ZKwzREx0aNcUJcnTWIlxtriPNGkJ0s91&#10;AqBd2rajU4d2LBnaj5iz+8hS3BNirkH2+d3sHNefTkJCrWV7g7t1wlsILc38tDhiaeJEoo9sQFWI&#10;6YTMo47EdK0A6SjJmyUyLk2ZUx3pg6rUwyERO8F7Nwt5CEGJm4g/vI4l/brRVnK3qeTOv82b0qyN&#10;iD6pz+aitNsKcGvOnUCs6q76B7slCekEb1vCGemvvoCptRDhZlHlisU2O0gM+knMDksf1KWu9508&#10;g56FM2f0LTh1wRh9c2cOnNSgT9/e9BzQk87du9C3f28RC10ZP2sGRzTOcUhdh0Maemw/chpl1XOc&#10;sXPl9LTZ5AupV7dpzZW2zQmSPi7v24+5G1aiNXwwcY2aU9iyMXGi0J1lzOZC/sqy3VlTxuB3XlXE&#10;mi2lvq6U+3tT7euGx/6t4sobMEvU+Gzp62aZxyMyzw4bFtU/eyjHWodMKwPyjdTx2r6MNgpXIZ9X&#10;iJadIrI05PWMzLvaxDGcOLoftTOq6I4bUX/HuJ8IJIUTGqQQICJqFHmpWEC2pRBFz0GT6D54Jr2G&#10;LWLSjPWMn72dBdNXEzR9Jm5NmmOpfgxTczP0tq7j7Ozp5Nico9ZlIUVnh1DgoM6MKfNo1HoA7bsM&#10;rr9ct0X7znQTYupXf6/HTNoOmka/fvM40nMX+4ftYvbw9SROMKe6lzHFHY25MzIAy7HH+Vtx3lr6&#10;2kLIePnK5RgZ6qOnd4Fz59QwNdbGQPc8xsa66Eu7oHcOA0NtIRAXN6ysLTAy08HazgZHZwdsra1w&#10;crDD3cUJXy9PnOwdcXd3xsLSBB2Tc/hqGHJtnDMPentxo5sb98d58XKSHm+nJXB1WBjXh4Vwqa8N&#10;xct1SNLTQ33tSuYNHsyk3t2Z37cNnZpJAGVSBwwcyhmlaRRbbyPObCfz+vbCX1Ta8omD6i/91N+6&#10;hldW+6iSSaiSRL/aoiMZogQdenVHS6zcha2biRg2UJKkGTEy8CrlrWQ5ahOldQC/45uwWzaFCyP7&#10;oN+kEWoy2UcFnHaL2tstybFFVIPyxHHs376eTXsOseCQCRvUzdC19MXS1A4zVQ1st2/AYflEPNbN&#10;Z7sUnEKRr+3WA4Pxwyls0oIUSbSwrp0odDSg0MeREmcLCqx0KTA5jeXKOfWHr8ZIWzF4IKonj7B3&#10;1w42K21kzdpVLFu1DAuVvVwUAqkJ9aM2xF+aH3n2pgR1aI+uFOFR5U3sXLWIlaLmZgqYjpJtDZMC&#10;PaBygLPb1hPetDUZAm5xUsyZB7dQIDa82EabFO2j7OzRgdUTJ4hSOMWug3vZfWgfB44fZM/RfSjt&#10;38WWPTvZcWA3mw7uZs3WjbiePkyZEKBiLDEnlTnRqyPbFAAu6nGOxG6VzMcgAYR/BNjaduouQmAo&#10;LYRI2nQeRMsuCiLpS6v2inV3BnLw8GEunNPkyPH99Bs+lk6iipqL+2jSWnHYso24kDa06dCZrbu2&#10;o6GjxQX1o3j26C2A+i/RAlbRTZtiIUC6u1UzNrVvg8aRfZxUO8b23bvp17sfszv2YL5CaXXtRrdW&#10;/0v6Zp26MGvJKlG2Ghw7fYLjJ06itFeZlduUWL5xI6vXrmGBONJpC2bSZ/Qwya9G9U9ya91jRP3j&#10;ecd06sVyIeLNHbtj16YDm0So7O3ZCT35nLW4IQspLsMmjdGVvp2Stl/iYjp+KL671hB0WInAncsw&#10;WTyJsc3+pYvkV08Bit7y2lnAc2nPtjisnor/0Y2EnTlEoAic0GGDiZBc1hMAVJw8V9u2BYM+PYkW&#10;kM9p3po0IZYoIdgAAUdbAV3TPr3R7toRv41zyDY/KU7xHJlae9CYOIC1vXqxuFcP1omr8dm7kQz7&#10;C+SYaJAjJOKxfkH9FYcnZf50G4uAErIa060zq2S/OkImRjKus1ILiru4L0wcJQ5mX/2hqMhT2zBf&#10;NZtdY4bL9ruxemhfNkwYy8Zx41guLmLLyIHYrF0gDmwbCZr7iTu+HePBUmuyL3sRB67SdxXZZ39x&#10;fb3E9Y6VOKhL023djgMHj+McmoiZRwTGlh6cN7Dm8Fl9lq1dzMwVC8WNLJE5W8fSdatYsn4FO7Zv&#10;5dTufWif1UZPRxsTfSM0NC6gNnpM/SKrNSIuLwkBJkjOHGvRRoB2E/YjhhDfqDFlLeT95q1wk9yy&#10;lL4ZzJsrZHUU06N7KbY1otjPmaqQIGpCfPDav6Ve8I0TgJ8hhLdRyO9Y927Yb1tBnNR0kZMVhfaW&#10;FJsJAc6fXH++ZmyXruyePBHHlQswnTIeFfmOmuCC1tiRWBlpYzFmFObyOY+mTfBrJXktbb4Qh2JR&#10;WcWhwIZCem27C2kOGEUXxf1y/YaJK55Cx17jSHS3Ikd5OWFGWqgfOySk2oe961ZQYKtDucVanNYP&#10;J0hHjWBrffp270Vbxc25nfvUE/4/ivMuEv/GzdugNHAd4WMcKe/vye3xsdiMuYBtHxXuDRf87ujC&#10;nYHepEwxZoDUwLqVSwh0dyIzMoxYb3ci3RwId3UgyNsVXzdH/JytCHJzIdjDGS8HCxr4SRC9bHRx&#10;t7HE3dYSXxdLvOUPXvbm+DpYyt9McbcwwN/BmmAbG/xszIhWN+bRJEfej4jgSV8/3kyOgoV5fBiR&#10;zqMhMVzvHUBdW0eKeltzZ3cUZdpmhG6eg/HYHqj0b0uvxqLSWnRisgCxvdZIMkPHE++xDqczBwjU&#10;08DkxFHWL19KoOYRXhR48zrUgboevaiTZEhv1hzbDh05KWrWZOViEkQFZ/QeSNyEKaQYGhPu6UWE&#10;2TkhkT347V6KU79OuMhkaQvYnprSH6Muzf+3cmarfzFu8jcWzRtiPmAgugtWYbN0KY5L53FmSAeM&#10;pw/CcesMwo5vIf7cfkwmj2CZTMgiISxTsXY3OnamSgo6vnEzik6rUBboLjbYliIHE4qlcE9PHlWf&#10;YIpDOQsHDmSFqJ4VU0YxV0BncB9RjG2EkOZN4aKvJ5fC/LksJFIT7Eu+wVnCROkZN2yC2qzpbO3Y&#10;lvWyjQV/Nax3IRNEEW3fs4UTMyeQ0rA5OZKMSU1akb5lff0lnnmW2qRfOMYhUW+nVy5F99QxNPYo&#10;Y3hcBWsNNew01TEQ0lBdvQTd7ZvQ37udc0IgLrJNBfnlWGkRJoB4flQfdjdvzJoGYs/FWaz5p6HY&#10;8zbiYBrTqG2n+uXVOw2aTKeBs+jWd0a9Ne45eB7tu05DacNGIs0NWbl0Zf2J6Q49B9TfE9S4XQdx&#10;Pe0lqVvQqWNHTh1QxvzkfsyUluHasQORYuuTFcf/ZY7t5ed94pzmSyFsnzeLlcuXs2TVUo7170XQ&#10;v//gIm5lqIBUi04dGD5pOqs37GbztqNonLVn2Uolya3R2AhY+M+cis/UaXhNmYzDnMkcWrwKpe0H&#10;GDpxCgNHjhaVNpx2rVuhL8qxXIiiXMAouU0T9ghx7G7cFBOZXzshDGtxMxZN/8amiRCHEMk56YPp&#10;sJ64Kc0T5bqOkMMb8Nm6COU+XeoPVY6UuA0SgBgjRKI5bxreR7YQp3WCFC0Vwk5uIHLqRGL+aYqB&#10;EPLCzp04Mm0GZu3aiqNsWr/iQmqz1oTKqyIm/pJ3XkLilgJOrhNGkHhmN/GS30nq29Ad2aveEa+U&#10;vyleXXetJdP2XP2CmllahzEe1q/+ENUZyRNTIQvVNuLu5XVuo3/QE1Azlf1pNWzGTgH6vd3aYrN+&#10;EZHnTxBrdBbfY7vZL+JETXGeRGrlYMMG9WudLZPtHZax++1dR8ChTQQfWIeXEKSBxNFZ8tazeXP8&#10;JGanZT9dZbtDxOnMb9SMCw3/wql3JwyVlmJ/bD+umqo46ZzHRkSm+wYlDHp1RrtfX/QHdEO9SxsO&#10;ids53K4lJ6cMw2jJSHQWTeL8iqmYr5mN54B2JEh/qqX/l8VZXhZHXdC0Pack7mfkdw+JW1rzllS3&#10;aE2qvPqKIHD9pxFag4axdu1S9m1cQqKJ4lJ6F2qDQqmNDiVIhIyCQMZILKdLv9fL6w5xhRZrFtbf&#10;t1Xo7kC2gHqW7nHOiNtTxNV7zzYSIyOws7XDVjDUcPN6Dku/FfeZnevbAyOpX2vZr1/j5vgIwdkJ&#10;9hk1bsGWlu3p3qUDDRr+TYs27ekycCSdegylfeceNOnamnET53EtI5BveU5UurqweskC/mrbii1r&#10;1pJjr8fd1IOkuczD7vgsLoU6orp2tWynnYi7fnTs0FscSVdGdByH9ShVKgfYc6OnD3cHR/JkaCSf&#10;JqdTMd2D56OCedrDh1eD/ameZ0OMnx/JcQHkhAWTHxZBUpA/AYobjoN86y9pz5K/x7s4EmBpRKKP&#10;G2nBATRI8bAjwcOJcPlDlIcrcZ7+JInrULwX5WxLtBBHsmwkzceebGsHypQtqd3owpMZ3vyanMD3&#10;EdH8mVnGr+WVfJwTJx305XpXd6o621LQy5FLo2MpOxxBuJ4aZttns3eCKFaZnL8kKbt3acnqZZ04&#10;odoDPZMNHDol4Hb0GGFWNphamHBs61gMtHqR4jmfi8O7c0WAJbtpW+zatWOVFJR+l85EnrMjLqOG&#10;hKwK4gpqCYxNw9nGSZJSF4s9q9Do1x3rbl3wmzaWIpvjZC0SQGnwD8GiTkIksaNkckNFbQQIIPlI&#10;0tvNncSJVWLFVU4T7BtPcnY5wVZWGM8ZzTQhrQGNpfAEaO4KAF4WMC//619y586mzNuOYlcriuwM&#10;RaFocHjU4PoH4gwX4O/f6G8GCdgN6dC2/mFBjf5uwD9NGtKvSzsyxf1digmmNtSXygAv8tSOiPJU&#10;JFpT1P9thorixK+o0lEKFacAJBn3mBEDONK3G2kCBqXt25EmZJZ9eDPZxurkCgkkmavjtmAitqK8&#10;3IV0faUIAySpQyQBw6WFiaoNlFj6CxD6CrC4SKGELJ5FsfQ91eA0oYc2Yrt4HGr9OrNWyGuSfKZP&#10;owbsa9eZ6d270EDUa6vO/ekjFrnHyMV0H7RIyGMWXYYKgfSZzaKefXHs3ZNuHXrStH0PGioOlTVt&#10;XH8Vyl9SRI3k+4rjwH3/bYyxkIqH/C1ACj5W+pQs6ilBmrdY9wMCroq7+A8NHMXaFUvYsXU11rJ/&#10;X8mfgLXrSYiKJbuskvK6u6RkVeLqFYORpTfLN++oP/FrL+TwoF1rrjdrTJ20UnFyXoc1Ccspo/bO&#10;Qypv3SEjMxcvX3f8920mVvZZ829rspq1YmOjRqz75+/6S22dhTxcmzXCpEUTtsvPa6Tf61r8i/mS&#10;SdhtXoTdrvXYH9iMrfIK1OeMZ6go7d4y5/3k+4qHAA3v3Z7Jo/uzbv4Mzu7chNu2NYS171x/CaZt&#10;65asGNSXxROGYiBxSpEczBXVmCIgGC/7CPtXyEtiYChNXwSD45q5BOueJMrTmSQ/HwLOnGBHnx7M&#10;kzncIOPzk35ECXHEnhUxdmgdJ9s14ah810DqTbEatYJA+ohrXil9s5EasJB50PmnATsVcR4yHE9T&#10;fQIkHsHefqTFRWG2aR0HFCQouXJCPqu4AGWjgLG+shIh1sZEO9sRKSLTWWUPpwXEXWVbQZLjIUJO&#10;WjKnrWU/Lf79m9kiQBRrRYXNm4j/ic2cXzKRwxNHozZ7CqF71pMsrrtc8j67aTtSGzcktnFjgqX5&#10;yTy6rt+A+hFNlBbvZ/W8PexceQKXredImreVwMUHSB0pICo5U6K4CU9cnZHUjZ+QYrYIlctCwjnS&#10;whRzL/Nm1aQ1ql17cFBi4LdXiRIXG8oDfKkI8yPfwZwdIk5XCD6slXnbKvW2UfrioryRAhHVRYKD&#10;+S6mBAgBnpCxnBT8cDt6AEc7ayysLLCR1yh/Yww2jON0u57162Pp/v0vdg1b4i2x8JC4GAgRq0pN&#10;q0nf7PYpM3XMaMnVRnTo1o+BY+bTp/90WnUbz5G9m7kWux+3cyIsdizi6OQJNOvYSupgtbgmB0K9&#10;ZnJWpyVHto9m8+K5jOvdg2aSK+3a9Kp/KFrPrqNIWRbA3akJFLczpaaLNfe6+fFiUDxfppWI4K/h&#10;65hYPg2J4tuEaG6t8OGiUSw5eu6khQqBREdSGBFNXlg4edFRJAcHEmhrTU5oONlhAWSJ4I1z96JB&#10;ujBLil8IMV6uZIa5yxfsSXFzIsnVWdjGhTRPD7I83Ui0NSTUzowyVS8eLQ3iw/hA/kzLgDmlfFiU&#10;RIrSBm4bbufdHmfuD/PnWn9HLg4R1puUSLJyCGr6OijtW8tSUc7tBdAaS5FNnDyW2fNXsGH7Dg6e&#10;02SbmiYWZgZ4u7px9PRJdh9bh8bOroQsa0W52PNrTdpTKOzt0Ko5a8URGI0chveO/fVPjLtwXB0T&#10;UwvsxAGonLFm4l53Jk5fSHex69oH5mN/egpJNvspO79P1GRD/EXp+oui9hMLHNW0IeGiPM1Xb8Ha&#10;0QWXiBQc47OJzyglMDyTxaKkh/fpxPCe3ZkvJOLduT0PBbTvCJndlEnLFNWUYyUKxcmMQmsDcs01&#10;MV46mxWiwDYKOG5s9i/KrZuxtWUTVghxLBNVvVzeW9i4EZE6Z7gYHy422o9KP3cyVfYSKSDr3fBf&#10;KeyG7JUi6i/F306U32BJ6EkCFJ2ExFSEVPJbC4GIwklq0obMYwcoFxdUK6CSIUTmv3MVTrJPxUn2&#10;WOmDoiUJKKVKkaaLQlQAVLL0IVmAIVRIImnLOqqEwAo9XMgy08V23QL2dW5dfxf2cAGOTq0asWJg&#10;X1aLk2rboU398z06dB1I14GT6aI4fisE0nP4bNrJz9O7jmG1gJXiiZINFE+Hk238/f9pivt8FCsu&#10;Ky7NVdycFyj9CBJSiZciT5a+ZUgLkrZb+tZFim1ktw5MEkKePW4gti2bESqKPNXCioz8Eooqarjz&#10;8BXffsIv4PHj52jr6wlZtWFXt+7ca9mWu7Ltm9KXqskzeXb7Nk/ffubJ4zfU3L5PWeV1CkqvkJBZ&#10;QILqEfIEMHJlv3s7tGOTfM+p8b94tGiEr8yJRvPWNBNAU5z4/1cIvk+/XvTu0YmRIwYyeuxQKVpx&#10;16Kcm8p3FFe0KE6gD+janl2r53Ni52bWrV/GQHEQEycMR7/vAFIkHzxlu4emTGLb9ElYy8/ZTZqR&#10;16KNgF9L/ARklrftwOGli3E4qUqamx0PysK4VJVP7jcofvOTh1mFVHp50E8Ewj6ljRTFp1CRmkNG&#10;VAQZno54Sj5pjx2NVss2mEtOqbdqybD+XVFq1hBHyS3F4ZXzApbnJ03B3caeiJgYIvwCiPEJIiMu&#10;joRAPyZ26cQgIYKh4lp6SA4qL1xITmIikYHBRAeHkhAtRJ6Sgc/e/ThKbEJFVAWJUzUXMuwhgqf+&#10;PNCgMZxbsAf94xaoGcRzQjuJVYeCWHMkBNWTLgSPnUeFCJY8Ue1psr+oTh2JaNMc2y69mL5Wi1ma&#10;MWzULmLdqVS262Rwwq8Op+wHnEx8jcs6DW4IOdSKWzIQkL4wYDABbTrLPDbjqpBKnsQyWsSBj0IM&#10;SD2YCAmqy7jdV8wnV/CiwM+JsiAP6kJ98Fi3EmX528GGjdgjtXZu9DCSzXTIc7amwM6ELAM1TETA&#10;KR4roSs1eGroANYunca+9UtR3b2T2/H+pFnsxf3wAnSGtEdP+mX9b3PcRTz5yf71ZJvHhFAPihvb&#10;IYJpluIqLPn532Yt6dJ3FH2GL6bLkKUsWj8LDb1eHFYdwvbFwzg7dyaDe3Wjn2DN1kVzOXRgPTOW&#10;TWHE5HH0nziWfzq3qa8zxeMwGsnnegmBZM/249K4EGr6enCnmwe3R7rwdrMTj4+c5ZGSN79nl8Pk&#10;XH5MjeT5VF/uLvKkWM2XDF8/qpITqIlN4WJYPPFe3kT4uhEb4E9GZCy5USmkB0t+BAXSID/Cm+RA&#10;f2kRZAXrUpO0gadFUVxMTCBVmDnB05VUd3shFEdS/VwIFZuWeVw6McuXn/NS+H2mmKrlRzHv1ZHk&#10;PeN4LEX43+wUno+I4s2UKH7MzOP64nBiDrqjtV+XOXPm80+bRjQWZay0eTl7Du1n6wlVjqqro3lO&#10;G2NLK7QMDDmhqcN2KRqtMRNJE8CpbtKS6wIKxZIUrhLs/Uvm4jB2HLMkaDPGDiPERJ+o06a4bj3B&#10;vuXzGT19FQvXb6adFPDUcS3YsLUDe5VbcnbzOBaK0jsiYKjRvx9qPbtxTtyE5colOIUlon5Gl7On&#10;TqJ59CCmGsc4JEWveFpc9379Wbl4IUvls9EtW3GvdSfudO4p9rkZuf0HUSVOLt/NngJbC7KcTIg9&#10;shsn6afi8EOwAFK4AHiUqNfYlk2JE7UUL8UVIMqoyFiLi1LslWIbiwJcyDPQEDXWiUAhDyNRz5OF&#10;ZFrIz62kDwMk8aeIY+okKua0FEuVJGChxKZw8TpeF9Tw393XfLn6nCellyixt+FCx/ZoCyjpico1&#10;kG3ptW+NvhCOoTghvXat0GnfAt22LVBt0ZRyOyfeXXnEu6sveFNyjRthKTjvU2Ftx26MEFU5qkc7&#10;lo8cyKaporAHDaJF1171J9O79R9H1wET6dZPsRz6WDqPWMTABer8/Xd7/hIV2qhxG5o07sBfUkSK&#10;u9EbSCz++lux5llTse+N2CixcGjTiiBxRYkSy9SWLSmQuEVJfA4J4HVr1YwB/bowang/FglgK5Rc&#10;oNj+CB1dNA1NGDByBKvXb8LL1ZuKomIe3HpASnqGEFs/5st4/Xp0J6J3dxELLYk/epqKmjIqS0QY&#10;RCVj4+2Pg4gn//B4snIryDYyI1/AW0Eg2l0716/Y7CIg4Sag5C4xOqy4Y1gAQEEgHaRIh40bybGd&#10;WzE4sgeTo7vQPbiVycP61S+br7hkVuE0T61eQLb+ccrs9Lns40yg3hnGjh/FrJmz8OnVX5R6c45M&#10;n8L+6TNxatqCLBl3puRXnggcPdmOrZ0rvx4+49Pla7y+nseH0jBqCzLIv3KNkivXqSko57q4KOW1&#10;K8hPTebJjefcqXtBcXUdxQICVWGeVGf5UpDmT8TRfag2bMwkqYmDsh9Hib+PkEGooxsxEQn4O7sQ&#10;YGpEquRwuoulCC5TcRc24nj/3/tIFK8bVq8i3NKMSCNt+Ywx8c42hNk7kBQVT5SJCSF9hxMueevc&#10;/B+GiZBQEOmK6QLMvrfxyL2PfcQVjIOq2Xkhij3GRai43mDPdmvWSG3t6NGB/d37sVfmbVfXFqwe&#10;MozpB7yZctCX0atOMXTZAfrP3s7QuXuYt8eI44dMyRw2iSutGnJFyMK4aWs29+xKQKduFEp9XBNh&#10;mCdEHCtxDhBn4iP4YS1uVP+vxkTs20meixVFXk71F7BURwWLEDRgv4iUnSJsNotoM18yj2wnS/Jd&#10;7cm00SNCcy8WQ/qJI/wH67/+5sLQgexYs5SdC2dzfMUsXDQWcXBHO46o9eX8mjH1F1/YiigJkvr3&#10;FWI1bN9LnFwr9isuTJG4LJKmOFKhOCf3b4sO9Bg+hbETNzF83GIGjZ/GwClD6DlsKDuFnIcNExfS&#10;qh2NOrZk/Mz5LFXaQZdhg+khTnueYNOSWVMZI+Lk7El1lvReTtnUcN4tSOHmcBH9g8N5sTiEl4bH&#10;iD4wFIeho/hvfSpsqObn9ARezvDm9oVQypIzKIoOJ83Hg8KQMMqjE4j18aM4Oo47+f7UZOlSGhNG&#10;mJMD0R7+NPhYNII7mUfIj0/E68whwtXnUe53ktI4NbIT9Ih2tyFFrFuMnRWBZno4O9gQLsrj5o4Q&#10;Xs+K5IubEZcN23PtSE8SZ42kYNku/qyoEGdSBVMy+DEqms99wnjTJ5BX8zN4oHWVpeOW0kYcxZEj&#10;hzA00sfC3gILG2s09Yy4oGPE6bPnOXX0CIcObsN49QqSZeIrJAFuNG9HpRSZh6jXA6OGcLRzd+b0&#10;7UV1WjTPKkt44BfN98LbpBqdZlKnJvWrpyoU74zBvVk/YTDbJ/fhwPhBLO/Wnrld27ClXw+29ejM&#10;iratOLFgLksXzKOJFL2XwRlqFcujR4aTZWvC6nGDGTqgLyEGxij16kl2+07cb9eFmz37cVGUfOXk&#10;KfXnMUrEBpeG+YoT8CPdUBOHTq0JadiUMHEC0a1bEyugrzjGnyEAmSxOKrZbN2qC3LiSlMLlqBAK&#10;/Z0p9rQlc/JEoiQ51QRYe4ny79ayMRP6dmHhGIUKH8ZMAXIrIYBSUVNlQ0bxKDmPG1k53EvL5lpy&#10;MlfCArns4c70bl1Fwf/DQFG6Q9o1ZUBbUYQt/qWzOK6eTRrRWQqpmaifCT17Sv8juCrfrUtO4VJ4&#10;DJcjYrmelEvkeWNmtmzBlC6tmCUKceHgbiwZ2Jse3frTpudQaUPEkQyjbY+xLJmzjBnjJ9F9wjoa&#10;tuhLo1Zdadp+MK3FkrfrOYw23frQQvr0r8RCcRisrcRlapd2TO3QlHNt25EpriNH1GK+7C9ZyOSU&#10;uLtu7VvRv09X+g3pxfIeXQht9C8+QnphNnZs3nOM3iNGYGIvAHDpNn5+gdiJwHn29Dn6ppZs2LyJ&#10;5bOmsHH6RNZOGoebKGwLO4d615JfXMLBoyeYNH8hGvr65KamY9+lK5V/iyAQ4HFs06J+4U3XRk3x&#10;kuL2FADYIgqyoZBXM8XVRV1bYnpwOxZH9zBj9hSWrVjMqb2bObVsEY1FYQ6YNJJR08aIg95CqbMt&#10;YToaGO3dTqqV5PiG1ewQgItu0YnwDp3RWruMCzNn1JNVmhB+joJExKWaNG2Ft5Mnfmbm+OkYEGho&#10;hIfqUZKd7cj2diXN0Rqrw/ulLk1xMDWhJCmR8rRMSkU5FofFkCMAUBQeIooxgILkUIryYtDt1ZfF&#10;ouyPizu2kVgq1owKtXXkhLhvFx1twjRVybS3JM/Trf4ZFMkiRDYtWfg/ApGxKwh037rV+Ouok+lk&#10;Ra6MLUfUuYJMvC2tSYpJJO2oirjaBkK8DZkuuddGhMS6Zi3Yv+c0C3edFpCbzdKVG9i37wjKWw/I&#10;PGqzaqch7UQ8DBYiGC611b9TG0Z3b8nc4YMZPWECe5S2EyjOOivGjygvL1SVt9ClRy9UevSmTuar&#10;VubriuSVq5D8NtlfoGyrWHLppjivYqm3RHEgkZJTOk1aM7Ppv0xs1BCng3spFJdWKkL5cmIS1zPS&#10;qZU63DppFKO6taJ7079QFfypDgvhYmwcJaHBJFrpYzVyaP0hRUdpuqOGcvrQLk5t38SpDSs5oTxd&#10;3EN3Fq2cjNqcmRgKdjlLnH2FMJLnrOKjXymJGw+w+++G7BQM3CsE0E/qvMHf//CPzH/zFq3p3XMk&#10;Q8YuY/T45SxavFTyaATKRw4waNj4+nlo3qktfQcPYtGGdSwUAeBuYc7VrDjuhyZx1aiEVzuyeTEi&#10;kE/DEmB8Jr9nZPFtVinf1qeQuHYa8VOHkD63DfeM5vLdII7HIwO4syeQkvgEyZUocgKCJMY+ZEYF&#10;SguiMknxTJNw7icYEG06m3hHY3ITxJ0knKEBNQ34caUNT2qPEOYgE7qoG6vmN8DZrQt3bx0hJ9wL&#10;H2srHK2NCfF3FbsaRkhEAOUW8bxdmcCfnf68UD3Lc+ttPDi5mXfLvPkzq4ovcwv5M6mQr8OSed0n&#10;lDdDI3g3Nk8Y7yYV++KYNWuOFK429uIczDTOo2VshYq2NmpaxmzasoapE4dyZNcC3LdvIERUfLkU&#10;1SVRE+XNWhPcdyABMmnJWurcSgiE62XUpQTgaDiWSN/55DlosHL40PpgNxHVv3HpbDQWzOLk2BGo&#10;jhzC8WEDWdOzIyv6dWJP/54o9+1af9f0cVHpTkJaXKniY0UxTwszeJqbSJTxGTatmovRju2sb9ee&#10;okFDuC3K+HpLIc42HfEcNZwsKaRLEpuribFcjY+kOMAJleG9WN2oGZsFHPe0a8NRIRCN1q1Ql5/V&#10;BRhNRwynLi6G61L0V+PCqPB1odzHkSwBvAhRPydF9c4c0Y+508axZMoYNiyYwbrlc9kweyLe7TpR&#10;Kuq++tghin2CJPHDuSGusSohllhTXVwFrOYP7U/zhg3oKDFo2+Qv2jdrSEfZZmd57aD4/f88rXC8&#10;JGO8oxWXpHjqomIoDfIjxliTZFGj+daO7B07mqntm7NwaE8WD5Sibd+SGZ3b0aBlOzp26870qdMw&#10;O3eeqggvHI7vomGTLvVP/OvQqRdrVm/n0L6DbNm4maEjJ9GqVUf+adKUhqJQ+8g2h3ZoQtd2f7Om&#10;dVNyRUHmy/wWtmpFmvRTo3kj+nduwXBxHv0G9WJz+8aECRBUObrg6B3Amt37OSekXlx5GcU/U2s7&#10;2nbvxrqt2ympqCIhMY75QiAjB3Rj7PD+nDiugtKOPVy+9oA6cSp65rZs2nWYrUdOUFZ9maTdu8gV&#10;ZVnS+F+C2nfBSFyntTgR2w7tsOzalY1dO9CrZ2u6tG3JciGNKANdyVElBs+ewMCpk5kwdxqTRdi0&#10;lvHNXb6UZUqbxAlPYfuWTYyfP43xK4VkVPaSbG6Cg9IaYhULGbbrjKu4B/uZU/ETVZwuwiK5aUsS&#10;5FWzcXNmD+jJhrnz8LN2IMTYkKtpEby9WcTzW4XcupxJQUooJmqnCHFzJycomBgLa3HAdlQEe1Dm&#10;5UKyjRWxtk6YLliKxZTJuPXvhZEAqaGID3MRS4cl5oq79Nd360mwrTVRVkIKQWFCQslUpmVRmZ5G&#10;gLsrXTq3rz9vp7gvw0jzDCmBgRTGJFEsQiPXx5MsF3vCDPUxmTgFt3btCBKB4tawCWvat2d47x7s&#10;a9ecrWPG0qVDe4L1zvGsJJ//6qr4eb0UfYlJf3HdQyWnJkmb27MNE3q3Y0rvLiwTsdKlTRO8z6rw&#10;tjyLl5cqeVpdxcuKIjatXM5yEVLlQrRXhCyuNm9FbMMWqIjqD5c5qGjRkrtCIKVCIKmNmxIjwmSO&#10;5J3CGXYWwnETwqyOieRuaSl1+UVcysnlVkEObpqn6SvuaWCX1gRZmlAVH13fLiUmU5OaSY63Ox6z&#10;Z9avlqvXrReHt69n/7Z1nNq1hQMb17BPHMn+tSs5OnMaxkIUbiJK/Bv8TZG+irhBC2INt3BahK/B&#10;trWcU9nGyJED6utQcWhXIXgbS3/bdB/OyuXbyIsMQGnNBObNm8f0uRNlHrrKZxULPf7LtKnjqBKQ&#10;f1yQxoOkHDC8z4+1N3kmbuND72A+9Qnm16gU/kwthtkVfJ1fQPny3dw5P5ZX7pN4pr+S38eD+bAy&#10;lht2qeQLeRSGRpEdFU1uvMxtZAI5Uabk5a7HSqcrF5S6orNpGoG2utwtPsmfa+1p8OfGX3C7AZ/v&#10;tqeieiG6FgNxdBFASVxKXJRO/dVZYYHeJCUlES+W2NvTmaBgX4pzyvDaqILhwAU83JzEwyWh3F3k&#10;yvNlKfxaXMDvhWX8mVHBn8lZ/BidyLvRcTwfG8/FGaGozdjN0rVLcXD0wE1UlKO1EoYGuzircQYr&#10;Q3PsL6zF32AaPvabsd60VKxfI/LEehdL4IqGjeKqKP1EcS2xisXQZDC3QtyoibRn097RaJwexam1&#10;U+nXumX94x17DhnD+OED2D64ByemjOfcjKnozpuF6cqlnJk3na3DpEAH9eTo0CFUmevxsSSaF5mB&#10;fM6N4ndZJN8qMviYnkSIri6bZ8xBTbaVLQB3WwrvtqiFslYdWC6KJ0mU2o2sNG7mihuQdj8zGc3t&#10;2+oTo5WQQQ+xxP0FFHuLPW7ZpAEDmzVgx4SR3Jbv3MnL4npOEjVRoZQLEaX060fKX39hKMC1f/US&#10;tiqtZeOy+WgcPcipE9J2rCVIyK5ULHHS1FlUxEZzp7Sa+xevUld3lczISPS3b2TOwB6M7Ne1/vzN&#10;4F4d6w/1TRXynDS4D+P6daeHgLYiYdevXUPtxSvczK/mQV4Jl9KSyRaQjjylhtWWjazq1UscWweW&#10;DO/DOnEChor7cBo0ZMnU8YSIc7yWk87L8kIeZMZgdng7TaR4Fce9Z4wYwpPsBHGH6VzPjCcl1A9T&#10;TTXaiQtTHJKb3qUD00VNjW7VmIXN/iFJHEm2OKQiUZGKgrcXlTy9SxvGjh3OxPEj2Cd9TxbQ9gqP&#10;JjgqGY+wcArLa/nxEwpLqvCLiKq/nFftvDbh4VH4+ofg4ODF7t0HWTB/CZZChuHxqdRdv8O9xy+I&#10;S87CwzcM/8h4EvKKuXXpFgmDelMoMQns2VuAYSU7JfZ71y9n7fRprJ0/j9lzpjJd8mjn/j3s3LWP&#10;yaIQh86awehZs5i9agW9BvSj1d//Mnb2DGYtX8HYqVMZJSTSf9IENu0/ypptW9FRPU68lSnh+3YQ&#10;umI5zkobhFDWEbRoMQkrVxE8byFe06ditHwB+zYsJzeliM9v3vLqYpG0ch7UFHGntpgbl0p5dOcK&#10;6THRmKtqYCFE7W5nzt0bF7lfk8+b0kRe16ZwqzyewoRgAvcfQ3/wYHRGD0dlYD/ODezDvrZt6i83&#10;3zR3OsVFJVRU1lF76QaXrt3l8o17XLx+k6qKCtavXk5LmZ9uPXsRHxnNlbrrXLz6gCvXHlIj5Fuc&#10;L98tqsBz7br6G+DCWrfBR1T+sS6dWKpwYiICZvbriY76Ue4X51JXWEh1QRE3q8sJdHNiQOc2zBvW&#10;l/XjxrB2wmDWiIBcKrU2fUBvOnZsh+bB/aRExJCVk0+R7KumuIzE9Bz01M+QvWYVNV06UzdkCLkD&#10;B+PaqzuhAtw1rUXgNW9DQYs2xP3bmBghzhlN/q1fYmbR6HFczcwQYoghyc2T/NBIquISqJFYxlqa&#10;MbKtuOP+PTA7fqT+cF1eiBBmaAjZru6kB/lwMS4C31GjMGz4LyfWLWKf8iaObt/MsQP7UN2jjMrm&#10;dRxcupBT4o4sxLV5NmiM38LBaGh14LRyP0706MFucal7ZoxnxgBx8zLG5u0U98Y1plPvzjRs1gSl&#10;deuJ8tDj/OFpaGyfhJHGZtQObGXUpNF07tGEKdN64XF0N3eTFeIziKIVfjyekMCrCam8G5HMhxHR&#10;/JqUxu+Z5TC/FBbV8mpjKLe2mfJ8QwDPt4STOUaVou1W5PmFkunrTbKnuzRPol0sCLazFjJx5tbV&#10;k9g792H9phaoqg3lzsWt/LzZgj+XxZV+ezODLy/6cT+7r2ygB/Ee3cn0X4ml3hFsbK1IVJwsCwmq&#10;P1kWE5tAVEQYednZBPh5o2muicbuRXjMXcfz/ZKsGxK5u0Is0Xhn3g735e3EaP6blsGbmSk8mRTG&#10;+3XpPDlWjcXyC2jvUcfV1RmTA9sJs56E69nxFLo5km5ngNXOCUQYDCDNVQnL6RMI+udfAe0OXOzU&#10;nZSRo9iydDGLpsxCbece9GSy9q5dze4dO1i7/TC9eg9k/fheYquXEWW/nKVrJtGhbVM2jB2E5opF&#10;WEuymQoomkvxmm1Zj+mmlVjLzyf37UVJaQtr5sxg8axJrBH1sHnWRNR3bkX/pCpOxsasXLIM/3UL&#10;KBU3dLlpO64LkSR26UYfSZBIe2tulkphFwkIV1ZyL6+IZCdf1oyYy8iOA+ki1rxfs78ZI30Z3bUl&#10;fZr9xZFVi3hZVcaTsgpuFhRzKTOT0mA/kqZMJEFIx1YK7vyJA0KKx9BSk+I/c4YLxto47dlNQou2&#10;xHXqzFVfd/58eAUPv/L9vz9ce/aOi1fucG6vMvNGDmLNvGksmSYxW72QvZtXs0fAcMOyuSyfOZF+&#10;XdswpE8voqIS+PAZvt19yY/n9/j47j7Xr18jRQA39IImmuvXsLBvN5aNGcihiUPqT7y69uhJRoAf&#10;ZVlZ1KUn8yg3lUdCgjuXz2P4xNG07tGZ2RPGCZlF4+QdjaN/CrHxWWTFp3DioAp9pGBWDOvB6hF9&#10;BSgGsapbR1I6dKRUFGOhqNZMUY+hrdqxQUhwybLJzJdx+PoEoqptwJjpcxg/fRb7VE5QKaRpZuXM&#10;rn2HiBBb7SqfuXTpGpkZBRSX1REcloqbRyiWFq7ExKRTXXcTHQMjKitrMDQxZ/7SFbKt2QwaM4Hc&#10;qpsUWgmBi6INk+3raZ5H44wGp1SPsG3LOvaLwtyhtJIFc2cwYoYQxKatLNiwlWNHVIkTy+9ubc1k&#10;+Vu7Vk05cWA/Z9VO4qmnJwDljtZRFbYob2fh5k0sXr0CP3ETlvt3Y6NxHFchVU8jbTxNdPE01sHj&#10;vCYGKoexOHYAPWUlbFQ1SQsTZRjgT4qdI0l2dqQ6O1MUEMq1wnwSAv3p3bFj/Xm72qJ8KXAREvnF&#10;3E5L5XJcNJcz0rlxsZonL15jYaSP0tY14gjXsU9q74Co4PWibk/u3MWl8jrqLj/kcs0tERQ3uXT5&#10;FhcvXqfu0lUcxckMEcLZvGUzF6svcrX2CnUXhWSuPhGyUSwo+oz7997iaWaBihCqysKFaK5exbGN&#10;q1DeuJRds6axcPYi/Jy9RJzGk16QS2xGFhHpmcRk5qCpK/U1ZyIa0p/TO7ejtlkU/Ko5LJw8ii79&#10;+7HphCHG7nFomdujZWDBqbM6aFk44BIoYsLJnQylHaQeVyVJU52MbXtJ6tabyxKTK23bk92uLflC&#10;KuFtWzOj4d/0avw3rkZaQgiBeOpfoCwmgtsSx5t5OdzMziAv0IcZku8j2glgiqMo8PPhmuRtXXKS&#10;KP4A/AzOYXLyONHr1uIkYuHCtIn1Md2jvIWjkidHd65Decc6jk2eirUQYdaGgVStHUJQy6ac6iti&#10;tUd3dgu5jhOHrRBI4wb0odfQAfQaPpCBY0YzRMTGkAljGTtlOgYXDlASvoYks3HYHVzNsa3LOLJp&#10;nuTKMJx0pzGxZxeObViL0oq1HJ9+kKqFwbybms7HofF8my5CfmYJX2fk8HFSFI9n+/NgSRjPlkrb&#10;mYqR4PbaSb3RPX6AEFsLQkXMJwZ6kCmOMs3LlxhrK0LNzPG1u0CEtzKVGRPIzxrCjZJh/HrYBd60&#10;oUFFvAtZEZoY7R3A1pn/sGv5EEKEfTJSMohMsCMk0J6oQAdhfX+y0+Pqn0KYk5PDcQlQhLMNz6wt&#10;qevbkYz5K7g+Q4/Xy6N4tyCGz+MzeDcygHfDhOnk97fbo/iwN5X/NqTzqqcN12c6k2dghtqSIVht&#10;G4vV1mFEmu7HSHUWWaajyTGYiOWeWRybN6NeoSUdVyNGTQWTnUqkeXrzKD+XB/k5PM5N5mF2rljB&#10;E6yQye7VrwuaW8bxOHwpN9zmsGvpQAG+EbidOIqnmirWiiWnhXTMd+3ERYDB5fh+HI4fwsrEiEQp&#10;0HQHS0pCAsgJ8ifI0IALu7eyevMGgoOD2LRkEcdEiee3bkeZJEBdo39xlSTtLASS4uPOg5JyvpTd&#10;5VVoOA89fSjzTyfibCTqCw2ZMXgs00f0ZsfSaWyfP5Oti1bjrWvHnaxL3Mms413pXXEt+VSmxZEt&#10;7iFBQDpg4AAcxU6fF/KwFCB3sbfFw84Wdy11PBVrcjk6cfPxPS5lJFEYJu4ut5g3r7/z+uVXXAy0&#10;2bZ8LkoC6Pu2rOGUJIm6jFft6B4O7NzAjMnDmCxOxEBc3/uPvyjJqyDdL0SsayxFeXkkF5WR4R9J&#10;qoCfzgFlVo0axOGV89BcvADbtetJjIgnregaVsFFnHQrQNstiUQRGds3rKDH8CG0atOaSUonOOxT&#10;wXajKM46BGPuFoqBQwgWzmHsP3mBFTNmcXyFOKsNq1AT9W4zZwqBCxcQskqIetkCDgwahMGynZze&#10;th9LRzsu376Pnq0b53RtUNMy5O6TZ2TllhGfnkd8ahqFooCLyy5SUFJLafklyiqqCfD2Yq/yVs5o&#10;qJGRnk151WW8fUJxcvGi9FIdO44eZd+xUxw+rkm2uJknbz4RqHkBm3MamEtuW5kaYWx4gcOHtnP6&#10;xH4O7d3GbhEelsdPYax6Go0jB8nz8uZhSgKXwsJQ2biBg+Ku70ZFc1/i8SRMWmgYD8UtRevpsnbZ&#10;cpwEjN1lfkxVj2ElJOOofhKLk4dw1DiBp6Yqtgd3i6M4hrv2eVxlfjT3biHa3pwyEQvVQe4Uu9pT&#10;HejFxUh/LsVFkuTuQXvFSd9F8ylKy+ZybgGZnl4kSPGnm1oQZ2lJkpUxkU4unD13huMqBzh2eC9q&#10;Ikw0z6tx+IQKtmZG9Y8rvSzu49rV29y6IS7t7kPu3ZJ28wEpMbHMmzaZ06onqRD1X5Sdz4262/LZ&#10;eyI27nCt7ho3rtwgNDSUQ8eOcPjUUU6dPMyRE4fYuXszew7vQcvSmSMaWixbt5Xlq9aycMkK1q7Y&#10;wd4dJ9AzdGHvbmVUV6+W8R/A+PBmrPbtw3DdaiZOnMrWc+6oapihrarGsZ07RInvY8fqNSxZvJgd&#10;B44IAesTrGOEv7kx/hc0yFLeSYWIg+rla8jboETmju14zpjC2gG92DRqMGYqe4XcdcmR/LiRlVF/&#10;DvGmuJtbOQXcyExnx+xp9evfKZxZuo8H1+Qz1zOzqE1PF6cSi+v5M2gvXsRRcZz7505l+5rl7BDS&#10;27d1tbjWjShvXcvR+ZPJ1Z7G22Ql7oatxHtER/QbNMJK8nqV4hBuk38YI85r+eI5MsbxzBo7gsmK&#10;lRmGD2PlzMmskVozELzyPjSJIPX+eKmPZ/vayVhulvo4Oo2gI0vZOaMfq8bPJ3OKOY+WCsYeruL2&#10;lkBur/bnzdw4Xg725uUIL96OCOHFomherE7g3kZvXNV12LtnkwgrXU7s3cAFwQdLIwPMdbQx09XC&#10;ycIEFxFTjiLojU2OYW9hit7J6ZxY2QLtrU0JdxrOpYoDNMhPzCErLJogax08bXaQlXyY+GhH4iJ9&#10;cXPbgp3teN5Uz+HT5Qlkp54nPTWH8Khgdiwej/2uWdxU28zDoX0InzqIhE69uLnFiBeHonm/LI5v&#10;o2L4OSaeXxOSeTPSg7fzong03JpnrbV51s6E9HGnWba4FetnNsTpyAgqIs4QoLEF8+XNuGgwCoPd&#10;M9i2fT3mloaYGRux9+AurM6o8b2qije5KTyODeRFXCBPwz0INTzFlKljWb9sHqe3D8PuWA+c94zE&#10;7vAmnNVV8dU5T4ShNtFamrge3YvbmWN465zGUyy1vRTvvYRovuSk8LU2mzdZsbwRIP+YkQxpMZzZ&#10;tZ2lixazeYGoUrHYVUuWcmn1Sq4sW4PNqCksGTmO4mD5fvUj3sUX8jY2irfZ8VwPjKEuoISQs0mc&#10;Xn+SE0Jc6rJvbRVxEZqRFAaUcietjrsJJbyMz+GNXwA3/XzJ3nOUnJ7dCVs4HxtRps6W5ljqa+Nu&#10;Y4ql1hlszQ1kXqywN7eiMjGdQv8grsbHcUPc4rW0NCGlXKJs7Ngralnl4A4sTPTR0T2Prt45Lpw9&#10;hvK2FaxYOJ5DKxaQ4OXBg9JyUarxXImLocg7mKrIBLzMnQi2EPHgaM+5res5unYxJrItjUMHsXUP&#10;wtLNGwNLF45pO3DUPpE9PtWsNPFj3ool9YftFJcTbtBwxiMwCTsDXZwunMPLxJBQBzsiHezZuHMf&#10;R5R34CDxsDupgreAmY4ATdAmM8rUwtEV0jqycAXvNuXjfMyGsltXePX0C98+/eTz51+8ef+d568/&#10;8ezVfzx68loIo4bcvDLKKq9QUFpLXmk1+QX5WOif5eT+neieO0FyQhJZWeVcv3mPZ89ecefufR48&#10;fMSDR0+5fusB9x484vmr97j7BKAqZKslRK0lYKSjp4H6iYMY6WmjKfnj62DDRSGHRxFR3I4Ips7P&#10;iypnW4qdLIm1MSPQzIAKH2eu+zhyRYTFdREm1wTwLwf5itDwJM7HFTsBWAWJeIgS9jXSw+y0iJjj&#10;+/A21sVFVxV3/WNUqoeRvc4F0/PHKE5M4Jqt5JRLEEXWRrJtV25EBnFHHGt2SAi75k1km4BOUngM&#10;hd4+3IiN4EpYMDdjQrkZHchlLxdCzAzREQLR0TonRHAQM8kjW1GdiiUpIsMCxHlUUFNdIw7jEtcv&#10;XxFCuMb1a7e4dvEi8bKtVUvn4+XqyLXaGi5VV3G17jLXLiuI47a4kVqKxEEnR0dgJvsxNDHm/Hl1&#10;NM+qcEH3HAeFDExtLIR8t7BrxSrszp8m1d+di/sDuTk1mmylILwP2HN1mfR/tyvFR9x5tT6Hi2sD&#10;MD55ltV7juOidwGu1/IiU2qzIJv3haU8zMwgXF8PK4mn3wVVPGW+/PXP43NBhWB9fal5HSK0z+F6&#10;9jQWx/dgsW8TupuWC4HsEWLw5G55JY8uXuNh5SVeXL7OU3Fbz2TsFQkJrJs9g3FD+nFRBPOt0jLu&#10;VFXz4uoN7pdV8qCyitLsHHZtUWLWpJFsWjmfbSsXsWvdMratW1x/VdyudUuxPDiLiDOj8DkzmPPz&#10;B6A7cizmK5ehNHkks3r3YJQ49Wnjh7Ju5kTKXK1Jl/nPc7In19OJUn8fKqNDKHNU5obNGJwP92LL&#10;5mG4ms5AY1dH1s5twqGVA8idoCVmQJ+HbfW4O92PZ9MC+DQ3hv8mxcHEJJiezq95GTxcFUblFkec&#10;Vc5jZWeIs48vPk5maC0dy5EDa0kVx5qQkEha8lnuFa+gPPMMdh67iY8yJyYilsAAG7RPr8Xw9Doc&#10;TU6TGJ9Mg5RAGwKcXSjK8uDj2+38/jWBa9dViAy3w913IlU5zYR5G/H9ejPKs9RIT8jExEiVA4sn&#10;4LxvJoV668k9uZUQaZU6epSIGrsdFsNDJ1+uqLtydb4ntyd68nymgP38QO5PsuVNJ0fet3fhxcIQ&#10;co5akttPj6ujLXg405PKGZLQoyaIK2mDq9kebK0tcLc3Q0+UjJa2JrpGpoR7SiEG+BDuYE2kqHIv&#10;AcbTkhCbldegc2IWTjJhajsHYKm2Hn9Rjz56kkRmxsTI5LirH8df7zxJAgJRoi7jRXmFSSFFm+rj&#10;o3lS7GwAWW729ZMYZWyMkfJ2lJYu59gxFZTXLMZu/x6yzE3JFBBMMDQj2tiPCIdkinzLeRKZx6uU&#10;RN5dusb99DKqLYIpto+Uz8bjctpKWP4Qqgf2Yqrmho9RLLdTr/LQP4oXweF8unidd+U5PPIIxmXP&#10;KU6vWYLlWVHBoqhMpb/2FsYYXjgrlvYs9pYmmJnqkR0YzNOYVJ4mp/E4KpJHwf58SIiiytWFivh4&#10;Du3ejsbJI5gb6qInatbSTB9DrdNs27iMQxtXYH/6eP2J96epydyNE8UcGc/zyFgu+9hwNTKGS6Jm&#10;7QXkti+bjbqolQsHdnBB/Rg1Z8K4ujCa2v3RFNuFc3VHDE7KXqza4UzislCCxhmwZ+V2DDVO8zoj&#10;npeR0s+kaJ6mx/IwVb4XGMjpQ8rsECd0et82zE+ewER9B7pCKDdnh8Oqu8QrO+Gw/Dxv5osTMovh&#10;mns1zzeUU3AyibprV3j9+h13H7yh+tIdqmuvcvXqTfLyCrEwNiVNiCJCYmOgqcH5I3s4fXAbuor1&#10;hHTOEBUVxmUhkDv3H/Pi6Wsqy64QGpKAq6ef5HsAlQIi6aIyj+7djrb6CXS1tbAVAjc21BI3olvf&#10;zp86jI/EMt7KRBSsC/mBPkSY6BJqch5HnbNsXrWSC8cOoXP6IIba6tgb6+FidA4ng7OYnznBrg3z&#10;cRRgtTM4h6XMresZdYzPyTzt30u5Sii5xwNxFldwaW8QD6ZHYbPvGPfMa3izooonRxO5kp3F9eQU&#10;bspclYf7UJGfyb7F4uT2HxCHVUFZeKQIoASq/UO4IoRyLzmdq5mlVGYonPoh1MQNHD22Fw1xOwZC&#10;iJqSI6dVDhLo4UZBWiJXqwSYb1zl0bU6Hl+7yN3LldSW5nJg2waspNYK0xOoLcrkzqUKHlyt49nd&#10;Wzy/d49bdXVkJ8VgaaCFnShYWwsLIXAtmRM9TqiosnLpOs5sXMtrETo/A8r5HlbCZ8cc3s2J583O&#10;Ysr2hvN8awa314Txbl4SD+bHEXnMnguS6wdOilPTUOWN1Ne9YG9uhHjxKCmWm4G+GO/bJc56H66G&#10;+jhKHXvZ2eAlAsrLyRUbc0scJP+dDM5jJ3NoefYEWod2YiFCqiwugruVJdytqakniDrF+cuiYq7k&#10;5HG7pISanHQCHW0pS0yiOj2TAhFZRdLyI6Mpkfdu1F6kWkjE/Zym9EEZzW0bMT60H5fjR0Xhn8Lx&#10;yGGc967HcN9ozu8bgsmpiejuWy7uapt8fhMHp41j2ZjBLJo2gfnTpmF2+Ag5gjs1QmwPxFneCvDj&#10;U0EuDyK10J/ZCP0Jg6naLeLlqBkpM3agM3ouB2bN4U4fO952sud5VwtyBpznySg3XowJ5v2YaK4M&#10;sZPPGmK35ix6+zU5f/Yspo5mmOjvJNnXkkybTRitGs2RrcsIDAkiIyWOe+VKcOMvbmW1x82jNdZO&#10;y4iLCOHOZRHat+ZSVK4h5BFFQlwGDd4/HcxFeSMuxIpPz9fAn3HAOvLiNHhYPbH+BPutgo7czunE&#10;laRdRPjbYnJiGftH9eHA5C6orOmI9vGJBPtbEO0diI8AXYGLCw/CQ3mQEi1qzJBgK2t+OZbwZKQz&#10;jyc482NoBD+GiMqfK6+zkvjVP5unXUO53zGYR13DKB5pTIbNanICduFlZYSh0QXcXGwFAM6zetUi&#10;1ojKXbtqCVs2rGPbJiU01VTYuXMrM8UVrVDqyMZNjaTIJ+BorYWrowPeMikOFgZYSiJ7uTvg4WRN&#10;gIsj/s4OWEiy6549haok4XFp+yQRVFWOcHDrRnZsXMUCsZcLFs5l/vyZbNy8QsBYtmlrgbWZwuqd&#10;xt3MlwibQvK88rjvH899xziqTCKo0fOl1MKTG6Eyzsxi8u08OblwNqfXriJUP4WysErq4uq44ZJK&#10;rbGofrtYLtklcVk/EPfjZ7G5oF7/aE8fAS9vEz2sRbE5isUMsLcTFW+Fv60l98rKeJhbyLPsXJ6n&#10;pXMrKID7ocFclSK+drESNxNTPBUnnYUgfQTsHKXvp/Ztx1jGa3hKhZgQXx5JwdzzD+Z2ZBwPErO4&#10;GRVNRWgQl3NKKM0vwUhbm337lbESRWl7wpigC458sEvkxeRovipV8NYwj/drsqleJE5mRiTvZ2VS&#10;cjgafS2tenDyNzqPh7YaAdaG+OlqYCOq3lBNg9NHjnBKikyx/IOfY5D8zQ2Xc7aU7grhw4wUHhzM&#10;pHBbIA83JvJ4ewLvZkghTQ/AY58xWkaGlJZcFvfxg4fPP3HrwXOeiKMIDgzi0NZNOInidRPX5SBg&#10;HiBjtzyjio+BDu7iJOytzbj79COP5HvJSWnYWlnKnOoJ2JlwXkMdM4lxUXYaMX4+RHp6U14iyvPq&#10;XR4+fExWVASpjs5EOdkSKHPiKaB0SnkzM8aPZMeO9fXuTlfrLI7isuydxAHu3sWRw+JcTI2xsLTA&#10;SerC09cTHxs3ij3zSbFMJ8pVQDIoWIo3RFymPlc3R/BtUgE3toqbPCriYGk6MdsdeaOUx6fxqQSs&#10;1MfM8DTBInz8THTwshUXcV6bI/v2Ym5mSkl6MhV5pdTmZHK9oJTLWdnUZqVTnlNAXkoqWgLEdjKn&#10;tqLSddSO4izg7G5hhP6pExxU2sDK2dOYP2mcgNoUFk6ZyJrZU9ixZjmn9+zE5PgRca1LWDhqKEvG&#10;j2PNjElsEle+b+NqTu7ZxhlVFWz19Am1diTG25Mob1e8pf4CHbVw0j/B1k3b2XNoL96aRjxakcyn&#10;Gfn8ty2f98eyeKwfwg3/09wJP8PTvZ68mBrIg9Wp1Ig48VZ2kDkyxtnVAxvJQ6NTxzEUkDY8r8mp&#10;M2fYd/gQF0QceNg54eykWM/PBT9PW/w99HGROrEXEnB2ccbNOUgEmRnGQuamIqjivHxJ8/WgXMRT&#10;vIsrcfZO9W4+zdWd4uhIihNiMD6ugpehAfeEXCqFkLMcXKkJiyLPw4dEe2eKIiPFqRtjL47V9cxx&#10;rCQGzpLXrmrHcT4tTvKsGoYnFqJ5qCfHD3Zkz54RWGoeIliErfGuTexaIriyYhE79u9jzWYlTohQ&#10;ttQ9T5AI1AAhv0x3G1K91uG5azKVA6152DOUex2CedMjnC/D48kaa86LwQH87BvGpwG+1I614+Yk&#10;ZwJ32WB7xF4EixWWzo5o25hw8qwqe3Zt4bzUpZHJDiyPTsVu2xR0Fo1n25T+WFnqkSeE+OrKRiHS&#10;poL7DflxpyVJCduoLrMRXpgvbQTvXx4jLydJRJstDb6/H8Cvn715c38hb2+N4/f3UXz7OJkPDyfz&#10;+1kTfhT146eRgJKWCQWZy3h4bS7u2ktwOa/Kjl1zsTLaSqjNGbJCfWUikkkRFXN+5w6xjTrUBPhi&#10;q66BqcYhApdspbqzkNJEd0mOEBifwX9jE/g2IZVv8vP7PiE87xnAsw4uXBpiQYm3Dimua4n1P0NQ&#10;hAdRsdHY2zgwTwC9TZuWdGjfhpYtW9CseVOWr5jOzEXj2HdsAzuObMTWXZ+KymyeP39GTWUN4VKc&#10;Hu7ORMfFEhsTQ1RoCOHBIURHR+Enql315H769mhDixYNadGmMe3aNqFt+1Z06NGeLj17sHDZYila&#10;GX9CJUXhtVzOuMat27dJTU8VYnPBStMeN01JOttkqv1KKLH047pfCLdiY7gZEUWtTwCJRk44HT6D&#10;n44WZaEl3Mgu46bYxVsJ6dxLKuOKbwmVZvlEqrliuWsHMSaGpCuusXfzINnJgXh7K8ql32UhwRQJ&#10;UZQFhRIfoDgvlUKFAENZsljP2FiSBYyi3ES9i60Pt5Xkc3MkwdGKdG95T9yHnuK8j4MZTo6WZIiK&#10;ulMqCrO4ghslhVTItmpLSrl14wkPnj4iv7wIN2tLiZUbyeFxPNyRw+d5+bzakcWjffE8U0vhupMx&#10;N711eXHAm+czfLi8NJTK4wl47rFi3+7dUjDKbN25m73KezE8psmu9VtZt3Yh586eIzoqisj4CDJM&#10;Anm1KIc3G4t4djSTe7vFURmIQ/M5xwNbax4v8KV6mDXVS5zI3uKM4ZZDQvZbSQkToivMpbYwR8A9&#10;hEBrER7+nmQF+ZPs6UaCzHlmsB8Z4YHkK8Zg50qos6uMMw47HR1R7HvQPrgTze3rOLZ6Bbvnz2XL&#10;/BnsFsD0s7Hlqoz/45OL3L9cTaaAclSc5I6vT/05uDTZfqqnKy76Ohw4uAs7ccJR0WEEBHkR5B9K&#10;qBCxb6C35Jd8Nj2N/Ohioq3jSAhP53nRcxEOD8k4lkOJWzHp4vQeljzjQfQtLpvkc2VjOB9mR/BY&#10;KYLruqJEHWN4fTCLp1uSyN0bQu5cd2LmWGF4Vg8TMyFGHxcKKyq4d/8dxRmVpEnumRxU4ci6NRzd&#10;soZDQm6qB7eye+sGjHR1CXN2I0kEVIiluHI3yS1vD5L8fMkQBRoggOtqpI+zkRGmF7RwsLQiNyuT&#10;S9UVlORkkRgcQLAIKF8hRR9TK1xEoLjJ510NrHG3MScp4CwVySrEejoR6+TNxWhl3lcMpTh8E6eO&#10;HGLvgYOcVD2D0y4jslbacmdjDC+PlXPfwZMYy4aURQ7i9Ukv3k2JEqxw4+6KaEKP+7B0+RwmTpvM&#10;ooWLOHlQjaMHxNGsXsMGpY0cVjmKtaUZwd7eBAcEERLszP3ihTwsHElKqD6efuGSa1ZkpRzH00MX&#10;Z8kBBwtxKlbaxHuIa/b24VHNJZ5VX+ZhfilPMnP4kJLDo5TMejD3FfF1XZz6m+x8nombe1Ugeaq4&#10;9D4oHG8jPSGGbajt24KzCJRgEbxBlqYEGxjgKiQV4Sy442XGOY1prF7dV8huGX7O1iR7uwnxiCC0&#10;NsdCSHDFgrksnjeHXTuERI4eReWoKufOq8t3T5GVsJca87PcbOPI406BvOjuy7vekfwYm8rvaan8&#10;nJgDYxN5PT6MlxP9qBliwvqZC1mzbyerlNazbuk8Nsyfx7mj4nrNdTh7Wp3TqsqcOT2ZXZsGsGZa&#10;T7T2rcHPdiV1F8+Tn7iNqw47+RW3Ca404O2jCby4vQd+T+HHxzE8v3aIu/dP8/XrABrkJ9ny/Mpm&#10;vj/oBp8aCsM0k9aRr3c68KW6Bdwbx48dpfzYVMrV1LFkxA8m1OkkDwSYS8KzsFI5jcXp/RTGxFOq&#10;uBElOEJ+jhM2dyDMzBwPMyvU1U5hduo0pZt1uDbKkPsCNL/W5fFlTyifN0bwa3o+P8Zk8G1oFF+6&#10;BPCwuzc1s3QomXKUK+oOVCflkJgRT0Z6En4+3nh4ehEeG09QTDSRCUGEx9viHmqMq6slvkGy7R/f&#10;efHkGSXVNUQnZOAnYJuUEk98bDjhotDTRZUlZ2aSmZ9PVk4ODlL8BsaGXBClcVrrAmrn1DGysMJH&#10;cRnoWUdS4sQh1bzjScAr0lUyKHOuID1VrG7xbS5GleBlYoejgScBpvFEWSfip+9JnHkQKS5RJLtG&#10;SWFEkugYj6e2KV5aZhT7JPMgoYxyT1HX6UV8ynlKpcklinUr8D1mjfOJk1wPL+FahDibAPmujw85&#10;gf6UBgZQGxXDZUnsYlHDce5OJHl5E2hqjqXGGcw0NTmxV1kSZR9ZosbLYuPIDwqkONCvfr0iE43j&#10;9YcWgr28CI0QsBBiszLQQ1dnF/qaK/AQl3C57jKvXjzm7ZNLXKwqITI6kZzMPNKTU8jT9qdmpQ8X&#10;lwRxZaeMwdxbyKmj7KcNL3TseDMpkucj/Xk8JYKqs+noidJUO71KyOwomZbZRGmmkaQRxsWURVyt&#10;9KE87wpp2YWE2HoI6UhR2OzhZ+BqHhmEcNFGgwTPBtzPmcHTXc48GezFg14uXJvqzda+MxjRpR1z&#10;+/Vi6fgRnNqzvX7F0DwhlKLIcAoiQol2cyVDnFSu5GJligdvapeLJd9EdmgAFw4eYNuCgaya1kW2&#10;04LeLdrSpUUTBnVozowh/Vg2dQIpQkSP6nK4sHsCDkbHyMnIJzwiknSJe15wJHni2Aokl2JF3eme&#10;OYKjozWx8XHERibIuC5QV2Ymtj8MP3Ec10pvEmeQgdVie7z2+/Ai5gW5Z4pI3Z/OFbebXIu9C2Xw&#10;7uxV7k1J4NnkZF7OiOfVGWeupUykwG8UD6z9eXm6jHfLsvkwOYkX2iX8/PKH1+8+kiQOtyjfi9e3&#10;7Hh56xLvH73mTtJ9bAyNsDxrib9VhMxjEq4iRoz1zhNoZ0FeSACFEosMXy/iPT1IF2GSHRYi74cI&#10;2YaQEehDbHCgjEnIr0AExq0HvHn1jOf3b5MTGkF6gB8pUmuJPgJYReepyTMiP8GLLx828/vXeMoy&#10;LSiMPMOvK23hcgNuZC4l2t0b5/O6HNurhNqKvVTuj+TNtgIebEkndL0etSo2PD8Twe9ZZfzeeJN8&#10;00SCpG+ZSVkEBYSgK87JT8Of2BNpZJjmC/j6YW5sgreLD9FBIgqDpBakZmPC7flc2QuuNeBJ1UTi&#10;I9yEXA8Lro3n6kUN/DwsyM/eR7inODlvEX5FZdx78Iz3r9/y7c0b7ggmXEmI5VpuBlWZ8TiYauHv&#10;akW+iOSSUD9KE8OojougPCyQlBAvLpw+zMmdSuifVsHFWItIaytiXd0IdRO36uZGuKMTcYJbfram&#10;6B0/RLS3JZFeulTnRfH13Wt+vf+P2KgwtFUOcWjVUuZPGMXEoYNQWTuH+DObyNi7k5K1WjzoKDXS&#10;PZDPg4L5MTyFH7MkB+bk8ntuLt9npXB3iisPhhoQNlAdzT0nOLRnL+tXLmPptKmYC/6mermTK846&#10;3scTO1Nxzyqb0Th1BFtP6W90HD5287lzuzNVPiv5ufoRnw0ES++15ldNW74/68Lvnz3586sDPz80&#10;lmTtwPtna2lQnVouQUqnNtqaq54bxVq3oTC+ARURA7mdMJAvVxfyZUueAHwZH0UJO9mtJdTrDM98&#10;q3moUUuUkivnl6ylyC+JWyXlkjhRRHnsIS/0HHXZaVRlpJOcmFx/Uq4uv5ArdpHc3xLCp3P2fMwc&#10;wZfaBfzWMeLntER+D4nhS/9gvg4I5lvnQL51j+LlwBAqTFJJEQIJDvMjWlR9bnY2BVlZxCSHERx4&#10;QRSGPomJUegYaFNzMR0frVVY6x0hSyx8TFoGcSlplBbkimNIkEBFkV9YTHZeNimp6SQkxlJYXEZp&#10;1UWqa69QU3OZzIw00rOTJOCZeK/2xeukP/cKnlBtXEvsrkguO14WMK/kR/lPfmT85H32a/IF6IOt&#10;nPHVdyHUUojNIZMAE39cVU2x22eAxV41imKSef38Nfcu3SZKLRiHpc6kXAjmdfIbEg5kkHu2iGLz&#10;fG5FXoYa+C/zKy8z73ExIYXyeH8Kg72oDIsWwI4VxxfExbQULqYXcr24lI9vPkjh/ubmzRtUZ2dR&#10;mxBPpTiWIgGBElGYrlqquDiZEhoSRmxYolhVSwrzbMjMjOXFq8N8+jydV68TqM0LJi1QnapiBXiE&#10;EhCaIuSdJ0SbTWZkEnfdqnmzr4h7K5O5o5fEFRMrHpw14fOqPH4tu8Nd0yxuV1sLwAbhdyKWfJ8T&#10;8N2Dt+FSJHtSuGZ+kafpm/hZWcaPUrif/YSM2Ayyg8P5WDYebjXgS+5sqvUtuJG4iT/fh/AjXpP7&#10;J7O47BdDYbQoN1GbERYC0OLQ/MzNSAsOrj9GfTmngIupQq4RAoSREdRk51Eqirwuw4pvl/7l9/UG&#10;PC4/RWl6Mm9ebOHzx8UkRZ7A1ugcqbEnSA60I9c3gCRvL8LcjSgQm24lCt/I3Ah3z0C8PX0py8jk&#10;8Y1SXj28wsX8HInXee5eWSQu4pi4jUBqM/bxq64Jny6PISstkNzQDN4UfeJWyA18N/piPdeFWrNa&#10;Mg+lcNXwEo89n/DI7ylfsv7jc9xb3jrU8fpYAZ8Wl/DfnhiuWq4hzXwW90xDeb+/gFfaVbxLe8Cv&#10;Tz/5I5D48xviDC5zK1eJP5f/4XJULyLdTvD53nXePN4ldaxMgGqwjC9TasgdDw8H3K1NSRHlnefj&#10;RpGQXJYIk8ykUDISwiVHY8hRrHcUmEB2RCxxQpSJGTnEx4ejv30kFVmeVCqEV3QsaTGxZERG8+je&#10;Xn5+HcPTm8q8fbaw/ijGy+ubeXt7ML8ExH/UNeBRxXSuFpzkdlEi16/UUhFdyuNjudw6nCjiwp8y&#10;cVZsfsQt9WyuznbizhqF007mSnIdX/M/87nsK+mBgieuF0k5IDnmcIfX5c/xNwvDea+P1FwQceFB&#10;VORqU124g/dVPeFSA/5IPr28uYx3bxZLrIbzoE6Jlw+X8/v3dNJTzuPo7keggGdQZCJhfraUxFpR&#10;kh7G1i2L2L1psZDdGlbPWkCPbj3o170to/t1Z8qEgaxdNBMV5c1oqx/HzFALM2MdDDTVsTXUwcfK&#10;mFRfd6kjX9L9/EgUkg5zcKA4MlIIxohgextiA6wJi9Ll/ad7Mov/+/fxzUvpfzaJQswJPh7cVI3m&#10;08hg3vaV+untwYduQXztG8qf0cn8mZrH5xPmvA/cwldPDT7sjefGPA+ixukTedif4mQRbOFRFCal&#10;kezjK07TkDg3a7K9w0UEBRKgfx7t5VuJ2h1Ijrh9TxcPIejFQsKzeCVu5+eYe3wz8UCYirdp3fjx&#10;tDufXjTkZW0r7tVO5FaZDlcuVtGgNiGBrOREyowiebGmgkvzkjEeupF9M1qxc9lfeGos5P3GAr6P&#10;ruSdykX8HE7j43SAh2qZvFl/kfA19qRMMSfgpBkhQZsJDZqDwbmO6Og1wM9plRSUKH0hkYpCUdw5&#10;uWSFeZGub0X52hO8OLWdJ75reJM6kzfKTvycJCA0LYffY5L51j+cN71CuTPbm1RROzER4RQWFpCd&#10;n0liaiLhIf6on1tPQLAjpRXl2LoaYO1hTO3lYsxF8V64oIqXqJEQKYa0nDxSImNIz8ygtLKc6qoK&#10;8vMKBTzTiIqRYJdUUFRaTnFpMampKeJ0FJeEFpMRnY+Hkg9mC2zIsyik5GQ2ZSeLeeb9gjted/mR&#10;/ZOPqR/5nPOBR6kXuZGSSoKbJcleouCCw4h2ssPzwnmSPN35+PxZfZL8rv8fosyjMV9mj+1ye246&#10;1xG3JZo7dg+553yPj/Gv+ZT6gf+y/+NV1lMeZV/jek4WV3OlZRdQmpRCjiRHZnQk927f5d2XT/Vg&#10;otj45/cfqcjJJF/GWy4FXhYXTqy9FZ5mBgSLekoRJxGXEivfO8OP/yZys+4wLx5skO8N4f4jczx1&#10;D3J0y0jiE/UlXs5cvuTPlavx1F68LA5U+nEqi6c7i3jkWcl1t1pxkXd4ea6aOzPCeDI7gevp+Xz4&#10;s4UX19div94Z64XWVLsHUmd1kYjNMTxwvc8N9zz+5P/gbeIHPmR/42lZKdei3MWJ9atXq39uNpC4&#10;7uTbrV38/DWJV/miKO98rY+bYsHEl3fvcan+ksok0kUFVohIqEnO4lJOEeWJ6eSKkq5LLRDBksWj&#10;yx48rTrM95t/80cI5Ou1Djy/o8L3b7P58X0GL25q8vmTkrjW+dyvS6Euq4pyya8gD0tKc3OITUrF&#10;wzcYew9vXF1cuXXljvSgmJ8/tvDf9yxRZXby+zgeP1EWVXuYn7da1QPXh4pB1JUr7mCO533qK0rd&#10;0yiyLSRqZzx1tpe5KG7zTdA7Hvg/E3J9z/esb/wsl3q9LmOM+sTn2UW8GpXOK9Uqvqhd5ZZNDs/V&#10;yni9JJfnp8qEoF7x4+cfnj+6y9MHVXy8tZsfFxvwU9q1vIU8eWwm/Zoo87CaBHM7nj/bxcM7Z4gO&#10;88FTFHG0EEhhbCjJkSIwIqSfeolcNsqjKkHUd3g2j/cJOXpLrSVEE+EVg6eNCyeOrSc9zp8MIZPM&#10;OBEyQiwFEvfyrGAeXDvN50cjBQU7yiC68P1xb37dFPfx7G9RrM34dqe7/P0A3399/l+e/vzKzatV&#10;5KXFUyBq/+mmXN6sKqMoPIMIVx1xeQ5cTC7jQ84nyZO3UCjawv8ed9xvkXksjbyTmdR6XMJ8pTj2&#10;5V4E64rgiQogP12T93XD+fWiE7xuAI+a8PNGJ/687S6B7cD35914dW8+haWaREeIm4mOJ0gcq4mZ&#10;JQe2LUb/0AJSkgIY3bcP/Tv2Ysa8BaTuDSVkpR2rNq5BZdUpLCaeZeeMTSxftYQzFzRx9/LE3cER&#10;Z3F2bvamONub4Cu1n+7lR5Y4p4zgCBESQogibCJ9fbC01uX+w0dcu1yDq4+e4Fe6zBX1NfzqzXsq&#10;s/KoFtd/XTOct31EWPWKEDxUEEcMP8cm8Una+8O6fL+0kNelo3hmPZe7O+zJ3RtD6Kl44h29CXfx&#10;JjkuieKEUMHh+diZ98LZYpzM90HB8CN4KZ0lYPF50kXUcOQZWVouqKiPwt7iPE9XZvB7wlUeHPYi&#10;0XE8RgdacGpjU0zmjqJ6oyWXtfIokzopqK6mQU1aJhfFgVzXFqU0uYjf82/DisfUrvfE4cRSsbfq&#10;fN0sBTOrgmercnAzPMp1jwRqtlpzc1k0LhvFucyLI03VAwefbUSFHsbW+BTGZiupLPATxVIkA4kn&#10;KzVOij1Y7HEwSW5mHF07Bp9ZG7k605bbe3T4dTIHZhXwa3wSv4fG8aVXEM/bOFEy9AQZLlqkZaeQ&#10;nJ5CniRtRnoGehbnhERcKchNJ8TOjsTjJiQFiZrKyyA+Mx8X/1Ds/Pzx8A8UcigS15FPQkKMuI4E&#10;8vKzSRJmjhTyiIn3o7K6lrKKCnElacQprmKqrKY8v5JYUWdJFjEEKQVTZVRFjV4lD11e8NT/Da98&#10;n/Ej7Qe/S37zo+AHVP7gQ9E7Uf45XC8sIi3Mmcxwf+qKa/jv47f65Pgl//0Ul/Dk6TOKs8q4kXOb&#10;+AtZ3LC7Sol6Ef9F/+auyyO+xHzle6ZiudVf/CyRbYsbeV5wnSpxTFVpiQJy6VzKyudB1CVRZ68F&#10;zH4jm+WN1S2ex9zlztsH3L92g9KIGBL93HAR8gj19SMkLIyoyHDiBRSys/x5dOcoH14MgE+deXa/&#10;La8eLyA7Jw57x3DsXB2xcTOhtPA4j+K8uHOqgsqMAkqKi6jJEZCtLKH8RARv5hdxNbSacG9HMgOC&#10;uVJTze2bPqLSlSmw18J1mQdpojQvGYvL0yzibaiocafHfEv/yrecz/zI/8qXsod8qyvj68NJ8EKK&#10;/kFDft/tIIqnH5/ehvHz+2+Jn8RZxvj96zeulJdSm59HalCQqOQwqrKyuSyCoCYli2oRLFcUVxHZ&#10;X+auQRrvrhzny8XFEtMd/MgawM97Tfj2oCO/nw/mx5MJAiiirP5bwrMEW6rtYsgWV3ejWFRbnCcl&#10;WbmkRSYQ4BlMSlwKt+qucvniTd6/q+DL+1V8/TiCP//NEFsv/XwxUlT/AL6L4v1zowGfb/fk863F&#10;/LoUxp/SX+IEk/FQsyb9vBCISw2vE2p4lmzF8/ho/mT94E/uL75X/OJ35R/+VPzhtaMQtH04z9Of&#10;8H3RNaqVhfSf3OPr9U/i2t/z7cs33n/+xn/vi/j2eje/nk6tJ97fovh/PejNfw/G17u393f68f3l&#10;VL5+ncy1WnsBzUT8/TwJUNzrFRBEQoAnUa7m3N4YzvfpBTwQHLiql8aXFVXcs67mysk8HqzOIu9E&#10;Ej5hyRL3CtLiI8gUF1yekUR2fAKFySUUJOZTkuJHqt8McYatyfAYRJJ5R16/PsSLlzpC1E7U1abz&#10;+uN//BIVoBACkuE8ffqcUiGhSusMqm3iKY8Tx6M4t5VUzI+S73zOf8/PIsmRtM+88HnOM58X3LJ9&#10;SuGpAqpMy3Bd6kbA0XDSEkQMZqSQmR8n+RfEw4cWPP+oyS0hU3e9lqSGDCbGujWpoTuJCfckRkA9&#10;PiaKEHHyiivwHET02YnDDIqWmk/KIFPZlWvroinXjOLekRxerSyg0iKH7weq+TE3hwrDGCLiwgiR&#10;GAYEBOIjbsPTxxlfxQrILo44WFniJw45PdyP4phgMsXNF4prK87MlHm4QpSHUz0mPH12R1yQBlWX&#10;K+Q3iYkE5lZpNTlJMZTYGXCtjwlvuwTyfWA4f8YlwowiwedqPhjZcPvkAR4sMid14R6s12wgyzic&#10;YE1vcTna4qz9hJhTSQnxE+EziwOHO4qbXoGn2zAsrBcTt9ia/KWCB8vdeb0mlzI1G3zM1XDcc4wP&#10;iyr5NaeaWwejOa8xDNUlvYhadJ6Xkoc/5j/m5cJybkbVUHGplgaP1Ip5opPPVa9sninlSuKU8m1x&#10;KSy8yucNJdwzi+b5yQI+Lizk2tIQ/M+c4vH5Sp4cSiLLaA/nN66mcq4nFwNSCInwo7qsnIQMFxKT&#10;nbkqgFOblEh8oDtxYsuuJAjwJSZRGx/FhcPr2biwL367jnNpsxPX1vhwc4YlT0bb8X6kF29HefB4&#10;sBU3h5pyW8uHa1k11OTVUVpWg5kwvIOrFgXZCdi46uN11oQPSuKiTthxzSCZcusiwh2jxTpmkFVQ&#10;TJYQT6qQZG5uGulpcRQVV5ArJGLvokO2vJeTlyO/50pTvOZRWl5FYUY+gf42OBsYk6GdwFWLyzyP&#10;uilAE8GL2BR+Zn3gV94vfpX8qi/4P9V/+FD5jKtZOeJ2FAV6jtzoIAHpB/yQTFGQx+/vP/ny4TPv&#10;P36RRFGkjwBF3QduuNzmZWQxL+MDeZNQzu9cIZpCySQhJxSqtOYPd3OvcTE1l3ulZdytvs6tize4&#10;fzyHJ+OT+WB9n6/igh6LA/gS/YrviS/578BVrp2IJtDFDjfF5c4REUKeqWSkJYu7yiU9NZPk+Bgy&#10;Ei3JD59Gkm8TMiNHEBeig2t4AoERDhRm+4oqT+SmdjpPT1ZTmVDCYxOZ+63ZBBjakmLvwz2ny1QK&#10;4UZmBBIc4UWduLuKqusCVDGEW6uTpBFEmW4eT7we8tinjjdRd/kQ/Z5f2UIJRRK3MhlnscSn6htv&#10;7tjy6t063t9bTLZNA26V7+HT598IfwhIC3l8+8Gbt6958/o9//33U1T/S4oEwPITw4VYi6nbn8Kr&#10;/UJSokw/GtfxemEWD2MS+HQyiafjs3li78D98tGU+LThuuEmnu0I5r1FEDeSZHwbKnl+poTS2Hzu&#10;WooCNBCACbCTwo+j2jueD3df1gPe109f+fRRyPrlA949suT9rdm8u9mOV7WteZ7VWuzRIP58HM3H&#10;l1P4cFOZH5du8b3kG48rbuFvY4LXMclp01u8CgvncXwvUrVGcsm7lN+1MsbyL3wv+8LvB3+4d/cG&#10;V59e49t32eSJCi4fiqH6ZiEfvz3m07tXvH37mY8ff/D9x2u+PDfi7YOp/Hg/SKT9YN4Ud5D9tebt&#10;1c7cKe1Iaeo8KspiyMktJik9jsBgX7w9HIkz9OT+wSzu7Ezgye4k3izJF8eTw0P9CD4vLuPtgni+&#10;LhZMWC5iZ2W4EE0UBVXFBIc5UC41VZ6eS0lGKpcKS7gsdXY1r5Y0AVALTREP2fG4Kp7JnuDLM4nX&#10;yy+/ef32K69ffeDzl68ynzL3inkVxHx0/TbZ4vyLxfllRgeSlxLP21pxKiKcfldKK5EayP3Dt8Tv&#10;vAiVWgm/yl2PW1y1vkjymRhc9UVAxkVy9+1/PP74gVcyT7dkki4/eYu92XECwsyxtDqChcY2osMD&#10;CQkPqX9NFHceGRtEUGSYEEAInr4y53FplDomk3HUhRcbE/kwM55Hx0K54WDAbUdnnh9K59GOFB4e&#10;K+TJ9hzKTsYS5OqBt78jvj4++AYLoQQFE+DqKkrfRF5tSPX1p9JNRLplNteCCvlifZnaxfaE+fvw&#10;W4Lw5NFtXN3NuHKrhA9f7oo4EzedkkvVVmPutjvP255uvB8SyLuRHrwe6sy7KcGC1cnULfPGf/5O&#10;lk1pTtgFa8r0srE6rkGQnwVRif5ki7O7WllLbW0VYSJWMlLCCPUTTPO1p/SAL8lzbbHddpza/VY8&#10;3V1MiUUwoVuO8G5VLj9mF1KpEkWyg5HUeyYsvs635dV8nisiY5WQYEwlV71zaVCwzkAKLY2H7qKq&#10;tIRhdl3n1xZp20Xdzizm07RkXunk8HpHMgVrrUkTa/Q++xEJOpsIt52AzcHFXLWLoi4+hyzbMPIC&#10;/WTStpHnHsC1hAwhEAHvID8ivZ2EiSMpj44jxcmRI1tnY64rkxtuhLflbky1dsr3/Sjb5kRmf1WK&#10;B6iTNng/FZO1uTLagapRXtxeGULhPiecTM1Jy0vByUUPR3tDqktquCWTc+WgJ0Ur9Lm1MpSPyhd5&#10;d66W60U3qcks4UpRLcXlhSRnJJKfX0NMQgChcY6UlV8nKjaK23du8ejRMwn2FSoqa0hOSSW3JAZH&#10;W0PsD4sSMKnjQ2wGz5MHkmc+kGqXHP5UKYr+Jz8rvvEs/x63heRu5xfi56pLargPpQkp3Llaw+fP&#10;z3j7/jXv3r/nsyiw79/+SOH/rj+c9fHBJ+673eZNohF3ItqTpL+CF/Gv+F0t7qPiu6jzr7wsfsiN&#10;iuvUCHnWBkkinkrihXopX01v8HxrKs+PpfDUPZinOv68OpjG61mxfDt8kXvm+QQb2xIq5B0ZE0Zy&#10;chxJovAUx7XT0kUA5JdSKmonIdwXQ+0leAeaYmOwlwBLS67cELX33xde/v7G8ytPePzyNZX2iTyc&#10;HsXdI5m4a5+jKCODohJRghdFrd65h6ubqFpxioqb0YrKa7G3NcBqty4VBkV8ir/Fm+zd3Aibw/3A&#10;LP6IkPpd8YMfVRK/mh98efidRxKb669f4mByAEvdg1wThfP153cBUfn7p098+vAfX74ICX//w8+f&#10;v/n59TeX8oq4nJXF7egyXuuX83KNjH9mHE9PpPD8SBQv3HN4sS+L57vzeOd2hcqdTpQdOsdLO1UB&#10;TB8BiVIeWBXzcEcM9w8JAW3L4eW8RC4qC7g4G1IQIyAbl8PvTz/r5+v1i3e8EyL7IcD+U36/VBGF&#10;3r5eJLofxPbkJGL91/P2exmPPj3m6X/iVJ9+5vHTDzx4fIeK5HSynSKJP+hCxbl4nvslUOUWy+uM&#10;t/Uk+qdAYpEnwCqgmRERSEllNM/ePCJfgDo5JYTgpBPkF52ksMCUx69f8/zzDwHmLzz58Y4nbx/x&#10;8EkJFdkqmBzsQVLACUwPj0DvyBxRyS6kiZtKSk8gWVxsgbjxuw/uE+PhQ42KJ0+UE7i/Po5P83P4&#10;uDyOB7uNeLo1nI+7BUD3lPF8YQovtgtwWoqIdM0TkRFIdXEWpWlCIKmCC6mO4gIDKBF3XCIklRwX&#10;SHiEI08ExO88us/bNx9lvkRdC1l8Ewf538ePQn6f5WdxlT9+8fL5Ky6Wi8NNz8Qn2BIHz8VkioN/&#10;U/RChIU4cBFRv0v/iHC7yw2/PbxKm8l/2dncEeHkctQMswunuXTvGu9kPl7+EiHy5wdPv37k0m0h&#10;4cc3qb5eh4bBRnEMQaSmJBIWZEt8rI247WTi4pIkJsnExEYQGhFNeHQ4qYauJKta8mBNLJ/nlPL2&#10;bCCX/CeQY7OI++YJPN5byMMNGVxTjiLXNJLomBgCwwIICQ4Q4SWvoWFERkbgHepGlJU3D1RL+bVT&#10;+rckjWdLw3k015d3zpWUVpTiFyyEIKIoPScMS4td3Pb34ppqIHW7grmzyY3aKeeoHafL7RG2XJto&#10;xuMD0dRoRRC1R508JwPK/YMwPrQT3XXHKXLIJCM+RLDNTuo8hLLsXO7fuMNvSdykXDcKCz1IiU8k&#10;NjiUXMFg/8WHMDs9kkK/RdSctOdJxC0CT57n0ZpIXinJ/O735fX0VH4vvsyPtXV8WytMvqWWW2bi&#10;+J3SxZHE0aDklBlvtxTwfkce30/d4/feG3xTvsLPQ4/4b2ku78YEULk0gKvb0incbklZXLxMk8yp&#10;pRsFKiZimTRIt/Hg6yFhqKN1BBhoYXpcmeu7U6kOTqMiJ5vitDRRc6Is0mOpFCegdXgjW3ZMJSY+&#10;GFOXHeIi1LE/upfoSVIc441xbbwej4bLcfx7HuFNd5A+YAfZ86fxzmcKr11nctlVk4wcGyzcNAmI&#10;ciAywYe49DDqgrIosLbltooTv5XS+LgxmScbY3nmf7leOX6Vqv/w32dqampx9zaRQorkSk0Al+pK&#10;+fBRSOD5G15KYV66Uk1ihiRUggs+0cZE+tqSfDaWotNJvPIPp8zRkrsxV0U9SyAKRD3nf+NH8Vfe&#10;lD8lyt8ET7uTXC0qojY3i9g0QyprTYTkAnn26qmo18/8VhSO+PiXr95yI62M1KPRXDXO5r6omGJR&#10;M+8z3vNHAOV3sQBKgRBN+X9U5xSSkRXCZSHlutNx3FjnxYstIXxVq+KurVhl5/7cCl7B5z2x/CfK&#10;+9bqcOq2xpJtEkpqUpwQSBSxMSGiDMXmpwaTleFPZk4sCUlhpKYmERvrjVeMDpcflPM09zZP77/l&#10;pUDm8y9S8D++iar7xuuqe3zwuU+6WOU4dVuuZNeQmp3M48eP+fj+OxU1xeI+SsnJcufGdV+i803w&#10;tzel4EwWFedTZB40KLKbRbqpKK/y3/wq+1avzhVE+fHhTx59+0jFtWtU3anjwYd3RKU4c+eekPvV&#10;DF6+fMz7T+LchHwV/35J/D68KaIkyZuypCSuW2dxbWMYj9eL45iXxaej4dw4qU2pyTYeWvvz9pQo&#10;auUw3uwN4MU6P15tDeC/EzE80Q+lzGMtdZGreKrhwbPpQTyZF8yNFX6kqdnjITnmIKTq6qDKkye3&#10;ePDgIR++iYJWsIn8e/C4mPNGU0TVnaS27hqFpYXcE5f57Cu8Etv0XOzTy99/uP3iPkWZGWRGRAoQ&#10;WXIrvIDw8wFcdJWiFKf5Me8LH8rFPdb+4tnVh+i5rcbUry95Zf4Ui+rXs9yPkloTdJynk5JxgVuP&#10;xA3/+s7zb595/uun/Az33n8hMyuSqqoqYqP8cTI7KspYG28RaalZfkL2yTx7kMjzR2VCgvL5py8o&#10;sQvl0eF43i1I4/OERN5NjOClkMf9EGVKvOdwz8KPl8fyeLUvl0erQqlZ70uxfwwJMd7Ex3iRGG+K&#10;scVwtI3bk5Ksya0XT7kuDunSw3sU1ZRx+ekdPivY43/TVk8kn/77LqTyhrs3irh1J4LLt/O5euMi&#10;oYFuOHuaEO4xk6cFerzJecyXou98LxeXXy2GxLOAZN3VPA4XfDFOoupMOVEOfkQrzsF8fCGEdUcc&#10;2n+8/yb5+klqXeJRdeUyxdcuUVBXQGi6H+V15RSXSb5cL+LJ88cUFecJ2EcTJfOSGCcEkuCNR7Q5&#10;UQmB1DjmcW95KleWeHFdPZCnZ3KpNPXnuZUOHyylVsyjBNeiCYkKISgkkqAAf3wCPMkxjeK+WhHX&#10;z2ZRpxLNTyXFUuqFvF8eyZvt8dx1LyApOUnEW6XMSwruwXYUFEi+bdSmro8tda30SW8qWNhRm6g2&#10;e/FrsRK/ZhsJ6rCP+/tzyVH3IdzVDh9n9f+Hur8Aj+PKtv5hzb2DyTAlg5nJhJMJTZjZEzAzMzMz&#10;yGxZliyyGGwxMzMzM0vdre6W1Gox2/59u1rJzOX/+9Hz3PfYre6qOnXqnH323mut6uoqEpydCLS/&#10;ycZlr3Hb5QKBYS54uJ8TQM4WNTON1mAUddxD+sHbnD63gLLrPqj3l1B/Lhbny7sJOXSckI2LKXbz&#10;lIQDwVcuUb3ah8p1YaiW+jL2TKCAhyS6HRrubmvh3pYWBsyr0QnR0s0Px6x6Rwja02UMHpAku7aM&#10;6WXFdH4cR9mbd5jYJsz+40hS/+pD2xfZ5H5pS8ZxZxD2Ve5rRbT1PHGyGwRcOkjbRl8GDiax7/Kr&#10;3Np/msYzwuraujBOD9EzMUx3bx+1rQ10ilw7emA+qYkJxKX7SGAsJTtKpPVz2/Aye4v8Z8+Q98hB&#10;AZA5WJi9Q97bhxmLW8h9/c9R532HicYnqXV9hfgla0g5HUh8rD+BaZa4hZ3FSwLlisNOPK8tJ+bS&#10;Njy2bqBxoS1NlqkCHvcYFiZ7Xxy5u6eb6zdP0HT1NP2VX9HXX0dv/5Q4VL/0c4C+QXkN9RCa4ICt&#10;3z4sXLZx4+p2/O3tibMPocSm0sSKRjOmGUwf4m7xNJNNk6TkuXP9znskRJ2nMadYZLI1688+whnn&#10;Z4gKW0pdeQatKr0ESy0pIv0jI+JIj00gNyyT2pgSkiyS6Q7pA2HnY6kTAiT9TOYM05BegY33YjyC&#10;F1CZE0WNfwZle/0oXuRE3m5rWq/dQXcogs6jEXS9EUv/giJK3dKJjI4iNCyEYD8PwoMCycsuor7c&#10;i6b6/di7f8zFm0/gEniYgBRvIjN98Qi7jrcwoiIJrty6OLQyb119YwwY+kRFCeuXBCBTT0CiBw2d&#10;Alx9Bmra2xkYmUCrN8r7CD19A7S3pzM6so3MopXklOwSdmpJgVsGzbdryLfLYTx7kntZAgIZ4rPy&#10;jiSHrtoOguKPkV8XjEqOW9xSzin7T/GMnEV0zCaqqpNkfvrQ6wy0Non94uIpzTtJVaEzdW119E8N&#10;otar6IhuxDCrVFSY2PJIHu17nOjxLcBg3UT/564YN16XAArAOCeOwcW5tF0No1hRO5f2MbkwmOkP&#10;SqjaISzUwkYS2QWue23B1esIDk7mWN86RXJmGFnZN3C0n0NNTSDDU2NEF3hi7bqHPAEPo/hXpwBI&#10;2/QgRu5ilKDsu3sP1eAUHf19aHQqavOb0HcNUVhahLHFio6GY2gaLjE5toeuHomzfF+8/V/lwJWf&#10;4RN5nvSSAPIb8nEJtpA5chIAG6N9eAS9HEvclgExofbuOK2DQ6hHeokrjMfG6TzxaQGE5fngGLiH&#10;W46fEx66RwDElR6VqLSuWkZGjOQkppJj50uUuRCqrbZMflrExHupdJ69SPH5/TTccKFjZxzqBfF0&#10;7I7G95w5rm7Hue11Gg+/s0SHWRPgcZBQ/41UljpQ2VRBvU5Ny4AWlSiwIlEBhRUVFJXnUl5Thrar&#10;xzSHLc3VJCQeIzB2Hucc3yS9TNS6EKq4eHd8/T6kMGkB07nFUHBPyNQg9zJksAVQ6VFOvVcRKdaB&#10;uN+8KgqngfSqW7Roj2IcqWBYkuaAKB6VTi9xPSLK2UhLv5H6vg6cws5Rr6oTa4nfCeAqZ5GLRAUE&#10;BoaKva3wD7wuydwCC5uT3HA1x83HUpLzGfxcThFvF4DurCMd0t9R4x8Ya/4+U01PoclYT5ajNeHB&#10;XkIWY0m+HUjlPH9h7hFM/F2Iz8d+GOf5MnrcHq2FJer8erq6jTSp1TS2dTI1LCo2OAOLdUKaX15J&#10;4g8PEfnj/QQ8uIKwBzZh/69zsTJ7j4DvLeH295cQ+K1leMpy0TFLvDwOcdl6FWV1Oew6/HdcHE7Q&#10;2FlBUmEqTZ0GuiUeu8eG0KS10bQhi52HFxF75iysUaEWIHI5foISJ1FilzbRU1phskv09ks0LYuk&#10;6INwUp53oPfzFMZW1lD7fjR9i3JEXIga2VzFyNYKVAcyMLvtu5WOc5l0rylHvzRdAKSeiXlFqFbd&#10;YtDuInVzfGmelUbPl+lUzfagbJ4L/XuyqdopMvywFy1XlGelzyPs7GL8rA6y5ugjRB8ypyIsFp1M&#10;3NDdYUZ09oxUr6Ot7BzJWX64CUtXklFWgQVBfhfIcAvC79fzCREAyROUrXnyFGE/28z1b31F/duX&#10;aFiyndj1r5G/dR+tG8yJeHKpgM0OnP/1AIHLb5AUF4J3sDU+MVa4BpzgxPVPcPDahK3LYTzdThAR&#10;5EWvIPGUBPKYSH7xHZHZTuR8uIbOMHcMMovdhhHUWkl+ql5hlQb6hL1Exfhx7vpCLjts507kRYJi&#10;rYhJvE1eZCL1GSm0FKbTUd2IpqueNm0l8fkO7Dr+EjbWy0mPticnO4zLrof4eNHvuXjpc5pq8+kz&#10;TNHUqqNS2Gpzs1aSrZqGuioBVGtKElKpjM+jIT+a9spKilIKyIy5TZywios3lnHsxHPEhV4gLtCW&#10;iItW7F43j7XLnqBh3m0mt2gYLx8h91YwreGlqFQSOK3NBIfcxtvbidjYULFTHDlp0eTlh+PouAU7&#10;jzkk5dgQmGBLUL41/qk3sQs3xzPanMMXFxKcYUtVWxjq7kbuKacgxqaEpNwnoziewtZc6tUqGXs3&#10;fca7ktxHaNfoaVcPMTqsWPgg4emP4hryhbA+V8o7swiJdybJTRJ3Rj+6PCPGikYGmq6KgrlMTNlR&#10;tp/9tTDQFRS05BJVEsXWKx/zyUozzC++TkVJCBq1jobGNjIzC8jNLaG0sohK5bbmXQVEyzia9a2M&#10;Td+nWeatKmQjA4XbaXhzB9ov7TD6FdC515PWtTLfVwroedtefNsC3aVcxpY3UXcsiZKl7sK8QmhJ&#10;qhJ2mCaqzRKbOweIznBjSiSHWth0XlGcAMoqLlz7C6m5V2gz9AjgjdIn9mkxdlGmrqPOqEI7Psjg&#10;/VHG7lUwei8B/XgDdb0aDFJXNaSj0SBApS5FbfCmsfppetU/F5u9ztjQJVrz36I784cC+rOFHHmQ&#10;05RJgSRmBbyH5GUcn5b3Hmk3nbGpLCRNCEkbE+DSU9JcSo2mgZ67o3Tdm6RGjhkSvw1r+wex8/0T&#10;nV0WDKpvM1L8e8a1TtS2qInw88b59hFUQu4mvQTgtkQzEBwNm0qpW5dKuKU1hafDKLt4Hl+ng/iG&#10;XCY84Cqhoc7kxCQR5+tMsJsjGcGRFGcLSy9NJr8xj47RXmpEsRUUFwu4VpKckUd1lSRQVTdNjcU4&#10;ui1l3rrvseLQUwRluFPcmE6YxNnuS3/ggvUPKM/+G50ZW2iP9ECV1YQxt5sSrzKCPG+yZOf7XPaQ&#10;hNl+g+jUJ2mqeZTxwUY6xQ9VKh0aITQ9hiH0/aPUdLQRmROM1e3DGIf7mRZDTk4K+RuaIDg0EGfP&#10;4+w69gHnrddh7bkDK8/dOIZexOb2CQGV12ivf5e0eFcC3EIoDDhJr5WAxunPqMt8lB7XVYwdXE9v&#10;2buUllnRV36YpuvXaL1pTtllB0otwylyDsPn3Bec2vMkBfUlDEmfhgxNGIRUp+4Pwf83h/H4yXZu&#10;PPoZFr97B9cHN+H94C7cvr8ah+8vwOY7s4n40Tbif7iBQLNP8TP7gORXl1KZ4IhHwC50fSWSU2px&#10;cDhNd1+7EPdgJvriJRbaGVIIs+Sz2usJ3Ni/lJ1XX6LBXFTL2a8oCNlJnbMNIWe30HLDj3Hl7MKn&#10;J+mcHUnj31MofTsU1fpw9MddqHvfiemvCplcXkzv+mIGTjRQdCUAM+egpdT7J9N8KI3Mz25zf5Ww&#10;66VVjO1KwWBpTteyQHoXF9G7rIju5eHC6G3QCag0Lgij9rMY/J44Sf4ya6pu3OS47dtcs15LW0E+&#10;BeUxklRbZBJLaYp4iuo7/0p9ynyOHv1SgjBFJrUUB9dt+EX74rhtL7l/OkjCvyyh+eH9GD6xQfPh&#10;TZIf30fVayIVXz5H5FOHMay8Q9MLB/D6znqczHbi+929+D19gsK4HArKcsnJTxK5foML4gThaTZM&#10;TE2YGFFSTgTVTdUmGT02PmZyII2qlQK7MAZLBxiemEbfKwxWKwxRqzjeGDpDPx63bbG3P0dmdizt&#10;HS0yOf3k5wtjy0sgI2oJbXnP01UfS5dM0Delvq2QqORrVKRmoVyxqADlbQ8vTpzdjX/QbUoLC+kV&#10;xzEKU+/t7mFwEPKLEjh2Rph2mhdFOb4Uhz6LsXYuqvY4Ohvs0LecoyHTSWT9k6izNpMXHU1RUjgl&#10;WemcOrYdvxO2JN6KRa/yQ1X/CWXFtgKAE5LYJ/BxX4el5VyyC9PIzRRlkZNPSsotEuIkKRQdoKHW&#10;nbK8myLrT+GTbIN14D6CkywxDPSTVmBLZtaTtLfFmL7EHhfwnZwSANRVEpMQRL9xXFif2Kpv2HRD&#10;ww6NkQ4B4f4BDXXFf+fw2e9he+cQuUVhtHTVkZEfS0JyKHkZR2ipmIdO7UNjx3HUrQ/Q1v4nbice&#10;IjTRjtxGUcC6epKrYzh4aQW7984jJtyXTkkEg8LuTfPTNSV2nKZBXY2T4ybW7niKhAJF0oSJjR9D&#10;W/ttxnq+hT7kWSo/WYl+zxd03dlI3YVb9NiKH8/Zje7gPkY2hdL9QQyV9hZUZG4l0HMXGXGBVGcW&#10;0lhWTUyUO2FxLqh1zab5HRocIzUniPzyQHGnSfomJmjobiavqUyAo4sGg5bm3i60xiZ6+3YyYvgd&#10;3e2/EB95nNGhg9LCpCQ+cy7bf05igYw1P4PIQHOSE37Kvb6nQP17uirNiPX/CQWlB1AZlVMzE7QP&#10;9tExaGRYQGFs2A1d7wuoOn7McPcvxJfmoDPm0GwUMmLsFbatp6C9muLOevIqqsnKPU1J5Wf0db8m&#10;x38T2p9jqsWM8faPGesqpySpjMz0OEaUL3Q1rZKMLkuCX0jO8a+o27ND+p8jIJUigPgS9a1zyI7d&#10;iSZ3FVWJjpQl25EedY5gr8vy7kdqhA95uVGkViTi6SrxW5GA0ThNj3qaXv0QAwPj9HT3k54ew6kz&#10;G9h7YjkN+jYT4LV0FpKY64J75AXScp0I8F9FbPRGGgv90dXtoCBtvfhjKGnpYeSX5NGib6esfiUh&#10;Ud+W/v+awYE8id+7dCi+qO1F2ztEv6jjXr2BqGg/yUlppjNpo6Nj8n4XXU8PAeG3CIq4Rm1DJeHJ&#10;rjiHvkF05ueEKWQxcj3p8f9CTMwDsv9RAlJTCLdxovrFQ6hWOBJucYWiReb0H1kPNX+h78J+dPv2&#10;oa2cQ0fnVvyCb+ETEUhQZAgREcfx8VpPasJVxgyzGR/5mBSrC7h+Zz8u396Kx3d34/nDzVz768ec&#10;e0RA5KcHcP3JHpy+txHPB9cS8MAONL81p+FHmwg2+wjfp1eSFBpCbkkS8RmXFNfE1vEEvl77qIn4&#10;Iy2BZqiKl2EY7qNRiEF9YwklEaEsufQiHrYLKT5+hvTFoprfd6R9dQ6tX3rR92WkqKcb9CxPo2N+&#10;JtrZOXRutmLA+YyokHxYUcboyjKK5gTTPVvI7mkXzLxdFlGWE025TwpOD52k5q1g2N7G/c3VDG8t&#10;Z3xXDZM7KmW5lcndlZQvPyVAkkT33Fzq3g0jY+5N6lxcKPK9xerzv8Dn9hYqs4PILQumpCGJyuZa&#10;2jpyaW3LQ9XbwP79X1Aoid7X5wy2t/Zxw1NYzYqj8FwExifcKHhIWMVLJ2j/uzCiD3bTMOsUVevP&#10;07TrJpqFFuQ8vYWEZ89R+5YNsb89ht/jp8RxkwmK8SQmOo6ignpycqO5E25NrWpGlhkNBhJS/Okf&#10;6uOuwqTHp0xM1dBmZEQrSXHyHkaRu70GJfkNyfJ9yhqyKapKQ6sbEDncQ3tnD82tXVQ3t9Hb1U9O&#10;lDeFWedorylHXdxGc4YkDE073QPVwjpHMdSPMS7ydPCeMNNWDRevnMHD0wWbWzewtb5Nef41pkbm&#10;MWK0oKUhj4ysU6g6y2ltUJPkd14m/xAjvWslay8Wrf0ekx2vQJcZI7UvUBR/nczQRCri0rntcINz&#10;lhfwDQ4h0Pfv5CSZkZn4EyZ6dqJuvoy27wPU6vnExwYTFx9IWtQt2jKPoSmfI+rhOe6KI/fUvUlb&#10;/RHSKoJJLY7AI+oy5S3KZYXT6LpvEZt4nB5xxGnR/eOj9xmenkBd0Upv3QATYjvl6ppufb+A8DAD&#10;I9OoNS0ClleIzfChqb0BlbDBTgGWyopKmttU5MXbkO33Om3F9vSISjI2Hqa++gsaB2Jo7K9BOzlK&#10;+8CosPlacmviOXv+KN53PHF3dyUqMpXmhhxG+22ZHCigssEejzs/pbTuc/qncmhseY/8ODOmOyRx&#10;pz0h9nsPfaokzrIHGaj9FXEVH5EbdgD1pZsYN52l862D1H+8HlX4LLpafkRKyK8py/IgOT2Itmbx&#10;9baTaPVljIzek7GOihK5z+CokfLqRJkX8SWxSWtPLTk16aIqRFGOTKKVBKUdLhZG+kfUdWb0tZrR&#10;226GQW3GwMRFYgtS+PHz/8JsAb3aplxSSwNYvfp3nF71U7J8/kzS7d9RlPg24yp79O0qesYm6Z0U&#10;QiDH6h0JkWT8Xfo7pD1pt7/ejLIiM9p7/em+d0+OP0jrgABIY6kw+mQaOlqFlYv/Z14j2f9Ngm1+&#10;TIrrj+nt2MJoz02mhhwY1VswPKBDP9JLduIcmvPNqMh6kHyvv1JntYjuzgUy9o0w8HfG9ZvpKf2C&#10;+zVm9JS/JclwHtq2z1BVL0IdZU92fBSFnVXkVMdjc3M+EQm+jA2UMTZii7oziVRR1a7uzvh4e3D2&#10;7HGyi3OZEk/TCkPpmZbkP6ahY6hcCEUzWcqtfupa6CgvoDx+FvF3ttDZrJa4LEUj4KBSC+FT1VJX&#10;G0RKzg2qmhPFP8VGPUPit/0C4sOMjN9jtGuC5uJ2UcajjIt6m5qaZFqOFZ8aTo6QWYVZ9sn4vSNP&#10;EZ++C41CajrXUBX+BvU3FpIY/BPiYz4lK/w8Kf4e5M4+RM8nF6g75Uf9wqt0HThKz/ptNL+4j5hP&#10;5hATvJfgYA8CfLwJDHLF3zeElNhrolhWUpU7Swb7r6A3I+XyOwQ+eITon53C+8fbcf7BbgJ/fgz/&#10;lzZg8cjH3PnTdsKe30iwLIf8fCfNf7lM3g/3oP+tJerXJZecPUt5Uw3XbHbQJnbw9bPEwmotulZ/&#10;arIO0VbrSe+QnrzaRFGCZRgMLVj6z+f8zfcYLu4UVelM2ktit4+V27yn0b5E+a7bgrsbqwQoShnb&#10;XEvfujRG9ydxb20VbG6i7JUAAmfbUbZRyM/HyzELCV5JRaIwh+ue2P9U5OnPzzKyRiofVHP/gobJ&#10;m0amLmu5e0HF3etaKjdcZWpHjRyggPaVyfR9GkfdmRuEhW1gn80r3D67ixLLOySHOeMffo6Mwlhy&#10;yksFTNoorM7m2PHZ+Phc4ODRj/EPEAAROVi81M70uw/ey2HoHX80b5hjWH4Y1edz6bhxkJTC1ZRE&#10;CRs7aUfPagf65l5D//FJUSh7SDrgT0xcEOnJ4cQkBlJZFk99cTbqdh2DEkyTU3dNVyEMjhhN320o&#10;5z3v3ptmcnoKja6b7m7loj9RJhOIs42Lg00wcXcCw+AQXcJQ2jr11Dd3UlHTTFVtM42NHTS2yqup&#10;i9ZyNSPDU7REV7HhX94ixNIe5VKQQd8eeiuNjOtyGTUWiVwdNz0vITg4iNC4K3h5riEv4QVBNjPo&#10;/SP6pj3CWkSqNxRT3aKlsV4j8jRflFwEpcFvkRv+EwpDfkRP2htMJOykpySMvvpouqpLKUtJx9fX&#10;HO+QhcKUH5fk8yuqnT+ms/wH3J9+Tkb2IT3auRTknRH2Lqw/5ABds50p37+akJAfUhD2M3G2D0nN&#10;t6Gtq5mmqhZKimRu1TWMfX2lmKqrRtRFg9jtvgSfvET+D/X0o2sXv5AKyqW2/SMj9I9Oieq7S7eh&#10;hyZ1O70Dk7TKPNQ3q6iW+W9s1oijq2mqb6WlthhVQzxNOZG4frwXn7NXae+vRd/aJ4xxjG5pX9Oj&#10;p03YU3xyBBcun8VHAuSyALGX13zuGb8rcuBh6hJfZKDiRckBH0saOEZl1lvU3PqEprzHUdc/hLH5&#10;9wxW/5a7HT9nUvMXklJ+RNjtT+m6ZI9622Gy1r1HvPWviAz7FUF3fkBx8J+E8c4TkrBbtIJiv9m0&#10;NIuU1znJuJ25KwpsXAC0rjlJiMgYo1NDVLTlUKNT0TjYT4Ow/lpVE10DWlq740XlifpL+i7FAuzF&#10;ed9DN2BBemEGexd8TsD2BVQKA472u8Gxa/PYu/wjDuz5M3tef4nqwgK6lVvyiCrolZEZBawMAl4q&#10;g5corIcoTDMjN+lbFGa+SovGnVIhS4nFibTq2ugcMlDTqye7LIXiijRaW5XvICTGT1/k4pOPkW71&#10;vgCiC5N3++W1Rcb4OOO4i6qzpzj8t0Tc/jGxSQ/SkPwB9Stu0B3xLIOW52lZ5sFIzjtMa3/JPfWv&#10;Gaj8IYOdv6Gj8THUHh9R89UGYl0tueltxbkb8+jI3UBLm5t0/GUJrm+Rkvw+p80PSUK1wsHNlhCJ&#10;B8PIKEMj4wwKQVF1GlBV9KPWdhDk7obFq/uoDy+nKblR1HYmNcV1QsZ0Qkr0Jn9qaGoVQiJqTzsp&#10;qkNPs6aZKWGIIwLig0PD4pMS52K3fsVXO/tMwKGQRSUf9PR3U9tSYfLpackHut42yR2ZVBclYVBu&#10;UV+xj1rHI7Qfu0C/+nk6PVfQueg8fTtvoztzh+Yd12gTIKwOPUvLkVM0vH2Q2vn7KN5/mgIHJ3Ij&#10;PSmM8CfSy53o23dI8QuhMNqcOK+3ubDyB5Q5PsBQyUs4Pr+C29/eh9dPduEnQFL9pAu6N/0p/eQa&#10;4evfYjDhL3T7/YWOA5dofNeTkTciZ+4j+OwdXLYdwjv6OO53DuLmfY6AECdOX1yNcUIU+sCIqNJx&#10;mruryZa5b2xOw1BVgZ3bOrZdf5q8kLM0H3Gm7e/BtM6JYmpNHZrN/tRtdoILg9w/2MvdM3omznZw&#10;90AL7Gqif1U57j84ifML50kMDSf88lbMPL2/IsbJkthge+y+3I+D2UGSnrzJvbNacB5j+k4to5Gn&#10;6QvaxYh9OvWbbBg7LOjk2YkmsYmGrYmUHb1CWuRGAi6dpOJgOAnHbxDkeAd/AYqgsCtYXLfkzJmT&#10;+PnYcOXiIpzd5rP/0GucMN/MubOSONf6MPy0L/qXAuh+z4+m53dR+uuPUb21izbPPdgW/FBk7Svo&#10;r3ug/eoaVS/uofjRDagftafmUzcibtpTUpZPa/UuHC0fJichEEP3oDhahYlpTArFuSvIoTjQmIDE&#10;9N27plNLfcIku3tUjA3rGRnqRXzJdKpGubRQ+QKuXaOjoaWd8qp6CorLKSgpFSDppKS2hYySVDwP&#10;WWOzQVhsTB4bzf5MyC5r+nblUfwdWypvlqBrs0RXuoHBRoOwMDmglKIqG0oqfgPtD5N80QyPEz+i&#10;LOltqsruUNfQRU5ZHn4eXpyctYtM3wBuL9/N8ocfwGLBO5Q9YU7mMx40JhVJv8PQD3VIoh+ho6mQ&#10;zpItEiTP0Fn4Cl3zfBhMfBUSd9C735velE+EYf6Z4aEvaLt1ivw3llF2wRIP560c3/4KsaG2tNeJ&#10;Q/h+QmqsPcO90+j79KZHxQrOmgJuSsBkfOKuBNyUBJzYbkiCVtNpGpOYTJi4bFfsel8SrACJAgBN&#10;ojaq65opLKmiuLRaWHujBL6KgJRYXG2cCLvuzZAA8W6zNzg8azWjqf10vB5F0zlhSw1hjNevo7up&#10;lva2HmGqOdy6vY7cvNcYqPkDhrRvUx39L/QV/4ohAYTBQ37cz1vP0J3PUS9zQV/5Am0V73PlyIuc&#10;FXafsVT8Z52A7xUnam660eoVQvv1QJqUhzTFf0BZxR8oK3yYlp2naA1+jXHNx0zECZHJX8Hk8DJR&#10;i08zZDwsNpAEdHeS+s4IscU4mu42WnpVhKa5kOaznPigVeQ3NNA8MiTJX0Tj6AC1Hal0qiIFUPNo&#10;EVW1Z/MK0p44x+iLUbRtS8RtzgZ2Hf6Ak8/OwnfbLmw/E+Wd2yGKWFh2XSftAtT66XEBkLsM3xtD&#10;L6SkocNP2o2kY6ANvcxLU5+GrPp0Uc6FhIZbYeu7RoAtTEhbLMExe3HyeBejqMrM60IkKq1N96ua&#10;mJ7HlGYjYxFHud+2A0PpyzRuPUVNxMs01P6Szow3Udv50HjLhhrXDJz3ncb73LMYcz6iIWcH5jsf&#10;w3zjX3C/tZNQix0kHllOVuIdfOL92HN1FmW5J2gv+ZTa1F+giRf1VflTKipfJix+L1UaNf1CtjRC&#10;MIwNxxlouEyHbw0Nb0ShvlyKzZGLLDd7gtbwPApCcnE4bEmeclVXo4qqmjpKK6rIL2ygUmKxUWJU&#10;re0VIjMqxFAhhyI8xUcVcqMUXZ8RtZBB0c/cFxWn+LJyabji18qtYBQ/HxycYLB7iJqSNNw8ZlFV&#10;cg6NXyVVFy/QecGcttU+lC0+TPX7W9Guc6THNpjg6A+5XvcATWHbaXtvF/XPbaTlxWPkb9+G/a3X&#10;SA23Jz8oiuIQPyEm0ST5u+Ljeorzxz7n1rlXaLl6ivJ3L5P6k2N4f28zlX+2Mt3lWv9uCiP7xDfv&#10;PEWu3y8YzXxAyPNKRnc0MPxxGoPPhtP/iAclh905cHYRtk4HOXrqfVHnZ/FwP01ZTSWRKUm09/SS&#10;U+JMaaktDX62lB6xJ+iIBU53FpIWvo6KlZYMba8w3T5nfHcDg5sS6Njlz7RbIwNud5jwyuS+sxGu&#10;93DvSCdxT9piabYXj2WnSMwNIcn5DGahgdtJS75DRORlsuIi8V9sh4XZRpKev8OAtQaj81VUbt9G&#10;Zfctuq6a03ggWBruYTpxAGOgis6z+Wi2R6NaHIl2SRppJ3yxd91EknIHVC9Hzp9ejF+gKI4DS9i6&#10;+QP27HlOJOxybK4s4NSFOdi7LaPxShR338nn3ntZTH9ZSd/iZDqX2DC+yFnaPIfW0oqWy9Zod9nT&#10;M9+CwY0B1K1yESC5StUfTtMVUGNitsVJV4nyXYf5pW0U5eaQkRYijqVlZGzm6qu7wp4nJwVEZHlK&#10;HG3EqKUs7izxbm8KW1iDutZX6gwKg5lA32OgQ62lubWTppYO6hvbhEm3kJ+ZhW+QDZ5RVyiITmT9&#10;T94kdOVxnJ9dT94b1pQ/eIqMdy+g861F59VEa1QQ2up0eqV/Y2P3adRX4xT4BR1527iw/Qksr6wh&#10;PcuF0ppaYhOjcPG3wt3pCvYX1mF97a+EbtzNtWdnU/eWHZlmR4hbbkOXTvkKVZKTjKlNnKRar0NV&#10;I6+jfozJpA4sDka9+zxZB85gOX8XZXdWUitgUuR/h9rbgUTZLCcocA3RAYfIyPY1PUe9Mv00Yd4v&#10;cfXaKprrO0jKDqRH382osEPlklXBYcYmR5kYGxGFNs2UsDZtUw6lidcpT7dmoKvaFKyjgjjdkvg6&#10;VXqT3WrrWqisbqCiqo76JhXZlYWc9j7MrgOLWfKjvxFx6jKWTy7B6a1DqP7mR/L3DpNzIZme6hZq&#10;ch1RtTdIIiqnsa2e0PjDuEW8ynjDJ/ge/h07VjxGTuxqMu13YL1wF/nHTtOzyYLWvbdICX2VWg9v&#10;SisriAlwpnDWfroux6EuaEWvGjJduaSoyKqIeLqKMumJt6G7cDmjW70YOryXfofjlHwYTOFNSYBl&#10;vyQ3eTWFlcFkVUcJsWgSf8tkcqxHklcSI3eHOGbxDn7XHmJ4sBJtby1VOUdoagikWeZHNT5FWU8n&#10;ezyO8vq+dzjpclqSeC9arxbuVt8l1e82hzd/itqhhqaSCjIj3KiPDCDvAyvqrqZgGBZGyRj94yOo&#10;RFV3TU6YfvPQKVmypreXjIJ4Mgv8KZM56BQp7Rl8lV0XXiI6xo6K4hhJthFEp5ygqquQIl8P9DGh&#10;9PZ7MDi9BkPC+6R/aofm9E2GrVcw+lUMA3krMIQfo0+5HXyyMP+qZtMVXw1jasoSc4jZfJnk8BDa&#10;FDIQ4Ehihh93whYT67mO8qQsvOI92XrpCyLSfPG6vZY9K/7A6RU/xlj5JomZb+MZLmy6oRODYYp+&#10;1aDMSSg6GXe5RybxvzpOw2+dyJxjxcUffUD29Zts/+1bLPzszwRknZJ4rBF/FSJS3Wp6drtCUOpb&#10;2gRke+jWGyXWlVve3GViWJRunheFsedpqIxgWABdufJKOYU1LvGv3L1B8evJ8bsYBwdJLwihuaEe&#10;F4k9V9vnKE9eR3VJDY2ReTR/4on2VDblqenofaIwHBYVcvoGOd5LyLq9hK7D5xj5whrVbgvyBaBL&#10;gu4Q7H6WwoA7VAQGUyOvpqhEimK8iYq4iVfgESFQa2h42ZKBX8o8POZGvxDo/hf9Uf/VC/U74Qya&#10;RzMU9jeqnX9K4Fwz0t5ZzPDcMobeTWDs1XimPsmn0MWWk+bLObxnFqcuvY6z92yOn/0YDx8n3Hwd&#10;Scn2ITXFhcasg6TY/p5M5/foOhJCySYhH6et0VyIY7RwgCnVNBMJQ+gvigLb40C3w076479Pf8jr&#10;THpXctd2gLxXAnAy24P3rEsE+ZnjGbaHaLsNmOVk+RERv430tBuC5mXccjyI/ayD2D54kPS/+9Cy&#10;O5DMLz+n49gujLYx6C8XMmRdz+DRKgZXFzK4KA3dinQM+9OpdQ8TiWSBlcMOgl3PMO/zh3nlnR9w&#10;xXoz126sYd2G1zh/9jMc7DbjZrsVJ+d5xMbdIsk3hqEF6dx9K5e78ytgozjXnBBqHt1O1yuXmVob&#10;wsQGXwaWxjLxQQjaD48Tv2sXoW/vIubvR2nMEHnW3cNA/33S8sI5a7+Qm3ZbiIywprAqh/LmDDS9&#10;rQIOisK4b1Ij94WeNBW7EnbxATSxv6I94hES7R+nqcLDdLXWkEhr5fuQPqMk695+VJpucvKysTQ/&#10;SGiYM+lF8TR2l3Nz2z6Om71JwdaV1G1YS9XDFmhf80b3jBcN79nSGjqLurj3KQ2VSdGUCUO/x40Q&#10;YYTeO/EN2UdVUwoFdUkE3fHi1rWTJOXEkF+ZQ35ZIPvf/is2v/+c5NPzqP5kBxVLAtCUtNI31S1g&#10;JCxkNJr2/k6qRUlVp7eKFI2l/S1v1PslAZ235cqh1by07mdE7bCjcWMamd4RNAmjjD0hdou0IMxn&#10;O1np7kwZhX2191NWnM7lW+uxv3OYhPRAKqrL6NA2MToxZGLeity/K0gyLgptqLeBZKe3KHT9DTVh&#10;fyDd/VU6q7wFQCbpHhoRBdJHl7BCjcZAZ6de1FUTDhaXiIpyp7CtkEpdHXY7TrLre6+ROG8/ZV/s&#10;pu43l0l79ix1CwNQf5ZEgJUTdZ1qUSBdFNdGCdhZ4Zhkjr33cq5dfZk4/6M0X43k0qlNvLDhlzge&#10;20qnuT0NRywJXruM5msJ5GfJPPXVYRjqon9aQ0OvqE1Jv0P3dLSOiO0GO2jslM9rhdl94IdWmGbb&#10;lhAc9uzgnc2/59yhucQfOov15T0E597ANXwLzn7HRY3609ruh9FYruAmh+zmcPX0W7g4rCfK+UmK&#10;7vyewrwbNPaKQhwYJLshj8T6LFrHDHSND6Eb76Fjymi6SqZCVcLOS28zMDVBk1ZNTk08vS11NFhl&#10;MaIfpy+1UsDfkb5BDWoBcNXYIMbJMdT9RgGRfsIz/UktdONOzFHs/E9h6bub3TbzaO1oRN9cSUzK&#10;QTILLShuDiH36hYKLouyby5lMquXUsddfLjxl5zYOZ+K3Q70rAhjYKE7XR9l0BYj5Gmgh5Y+Ff33&#10;uoS/G7nbB7cuOeAT5sKgppHgWGvC05ywcf6A0HNf0hCTJX24zFrzD8hMTSQhzZWoBHvOX3gPB9fl&#10;nPGdQ2isH3lZeaLsGyhoqKEorpjWxdno5sdT+t5Nyn58mtq/m5O+6CDWj6xgy5OvcPn2XOLyv5IY&#10;3M3FKwcpyKsy3U9KrRWbCNHp1g/Qa+wXX52mryubDJ/PqAx5jDK/XxNr8yjt1YHiu0J8RHLcEz+e&#10;nLzLqAByr6GbuvZqHP2ucMvzLLuPziIz5Q66DsknA8MMFndQscGRwlu+xNpZSYyJItlqSb2bgOyZ&#10;c3A+iaYvBKSe2UWjdRBRIVfJCPUg3e86FVHBlArQFgQEk35bxhzqLqTtAoG3L5ISbEfg5+sp+Jk5&#10;Nb+6hO7Pbtx/JQJm18KaFpq/DKZtrS31a5XvQebTPjfYtP7+V6XwRjIDW4upqKvBPWgbju6r8Am/&#10;KMB0nA3bXmLHoS8Jir7BvhNzmDXrIa7teZw4z8e5dfbbpFjuRrU9ia7Z4u9zUxlYnsPY7hruX5D8&#10;6NqG6noy/dYXqT/4KMVbXmTANouk95xw+MFurr++HRe3MyTl+hISc5KcnBuYVZek4ucv0jM9jvj4&#10;WHZZvE3kHWfc37iGwy8OceHnm7B85AChy4RdL7Mh/dWL1KwJQ30ql57bNYwmGZhKMzDeVkSZoJ2L&#10;zWFOnlnDbc8NHDdfxdYdSwQRD3PDfh02lruIDF1EgN+7WN98k8x4QcP0PElm56k4eol772TCx5Ww&#10;uIneDxLRvxXK1NIqKj65xehnNyn49XGqnvdi8EYBdTbR5M6zJdvcC7/YC/hHXye1OJrk4ngCEi5h&#10;5bXddEleWKoVXnH7cAo4hkrbYQp2RdlOMkVVfhjOB58g3uIHVLr9hFxBe3WdrYmpTE7fl6Q5LcxF&#10;ArhPWJ+2h652LV3irMoXdIbuEbpEwfiGXeL4M59S8MYKMj/7Ow1P2aF/8rYsXyViyQfieL+kwunb&#10;FPi+LIqn1qSCQgvtOCoOrtyJs7Q6mPraGLq69Oh6DeL8A3T3D1MvCdb5/GFuvTCbzEXvEj1blEF2&#10;q/BQxLE3oqszo63qLVqN9dQ1tVAfU4V6YzLaz3zR+Kwk5s6fKbd25dquvfjPO433F4c5ZbWNrpRw&#10;YbwXiA8VhiIAFhl1kJhEF2qbConN9MAleAWXPSRBu2wmJt+BqGxrguMthKVpTbZTLkJQbr/QWZOO&#10;56FfUuD0I1TRP6fI+fui5lYyPT0qLwnQiSlGhekZ+0fR6QwCII1kZabR1NZMm64LraGPnOIkzj76&#10;dxLfmkPu8Vcp+ushCSRPWl+8RfpSBw6dXEq+8sArbT8xGcrNHS2o6ozi8ws/46zr45ywepmo3eu5&#10;tG4Ftw9aUGJ9g5jAP9DttI/GOTaoz6aTGO1BXGkWzcKejZN9jE9nMdD9AarOV2nvS6NzcJjmyk4a&#10;zmXQ9Ya/qF3xxZDPKLO2ZPfuRVjM3iIM1Jdduz/hutu7uMdsxiflKpfsP8c9YA5afYMQjgkOei4n&#10;Ny+MhBAL/Lw24Bewg5P2R6ju66ZrsIcJAeCObhVJ5blopwTC7k1gEKIyej+H2uaNLLv8MB2DmQwO&#10;jxKS7k332ACNCc3UuPuSsXAL4YcOUNNahmZ0GO2ockHvfSpbq9BN3uOSx3U2nXmL87Zvcsp+Dq6R&#10;5qyz/IigIi/CY+1x8plDWcUVGpsjxM+K0GvSCUy8Rej7l4j74gYr1r1HzmV7im7Po8NrB31fRWNY&#10;VyTz2k67rpNOISktqsX0aZ9nfNKF/vvTpFa6Y+0xD//4M6ICcolMdiCnLICC9CyC0r1Ycu4t0tIS&#10;SMu8Q3zGLeZtfp65h//IBZ91FOfnUFiYSXFpmWzPIzcwh+rd8dQ954b2j640/8WS9E1vkbduNqcf&#10;fJ4I9x1oBtro1ojvtBeLT6RSVl6OpksrBG+EYbHH+MQkY3fHTd9xtpbeJNvxQZpDf0mD30P47jWj&#10;IO6G6ZSW4r8mP5Z6CdmiFBIukFZ6mxPWSzhnNw8bjx1ExjpQV5lPQXEs/q6XCbpykRA7CxJinalP&#10;T6G9twN1TAh9H1pQftqJNulPq38MZakCXGGOJAeeJDbwMmWRIVRFxQmgRJITn0xFXgp5OaFEhVuy&#10;+ebr7DN/jfSXL1H58E0GXgjh7gdZ9L4aRd7DJ6l5wor7S0TVr2xF+0EcfV8UyOdm+LSUidfj0Hlm&#10;oO/rQ2/QERF3Eqdbc/HzXUN4xAEuW20hOvOqqJBLfLr4FU4JsAf5zGPfyfe47XGEzowQxpJLGXZu&#10;psuujPIjoqgulFG7MZ7qZb50Ho4nf6krAULmgl+x4fYvr+Lx8TXsHPZxwv4L4uKDCY0/RVriUcyS&#10;491QfgtSkJmOm78dO8z/TpOlDHyLD6ffms/eV15n+atP4rDrL9RcfIngZ5bR+0kyg5+loF2fjO5s&#10;MSq7PJF6YVSW+JEQ4EzIzfNYXVpFgP8VrB0usebgx6w78BInj83n4PEXuC5yys15GcXZ+aSEBnPb&#10;fT3nT0oSXmRN56wgxt/Lpv+1eMoesaPheU8KXr0lidGGphMBdAYH0N9QTkteNWki/fMzo8gpz6Ck&#10;rhzdYIOI1z5ya9PxS7DAO/Yc1zzW4RazC38l6J0lEFMcTFdjKTJ3enIarbC0mNsHSb0zn5qMY0yP&#10;a78+RzrJyKgw80FRIpLQDb2S2HskeHsG6VVe3dMU1eTjHHOAaG87Ut44S95z5ug+9adnTy7dJ0X6&#10;2qeQ4rKDLL/5aBv8TN+9jCk/ujPUsNjqUdKKHahuCqClvZBu4yga/SBa7bgcY4SoVF9uRxwk2/Ii&#10;Sa8foX5dKMYOA22qKlqaF1CW+zqNHRHCXpvJKC4S0Pcnz9yfwsVuaHY4UXHhFP6XDhOxwwHbUwdx&#10;szjIp6t/TkbcBVRNDZQUxJCcekMC34b4zDByGpNZb/4MIXGL8RXAcIs4joXnarwSjuMUsR/XkPNU&#10;NqbPRJ+UgUHlrqH++AizjLZ4lHTnZxlQRZhulDcxrlytpXw5OiIBLrYS2ymvbhOY9KHT96PpNhKR&#10;4EK2vTN5z5pT/IfjJtWmfstH1EcwiTud2XdsDqUumaJAukkqCyI+R8Bx0Ia1tmaccfg9xy/+HldJ&#10;jnZHDhBz8A6RdtdpvXCZjo2OxO0wJ/OWPSHxQmpifGnq7hNlJDJds4bKPDOqKxbQZqyWJNRLYWwK&#10;5cfuiOpNpfu0FQkWr+JxbhWRRwWAt67GaussPt/xJ5xd/8Y5t/exCt+Ind8yLkowbT3/Eanlfux1&#10;nEt5XerX1gH/yDu8vfgN2gcMDIlqENFGaX0JrrFe6CdH6WGaho4imhpeo7HKjEUXvkVp8/PilWk4&#10;RtpS2VVFe2orLbbpxPtcJzLmivh5BAWNmZS1FBAUZ8FVz93ktGYy78DHPPPV9wlOXE1Q4kkKi+3Y&#10;bPkqpS2e9Bl6ReVGEhW3jsraUFo0Klp1+Ww2f4+Te+bheuIk3octibS4RviNd1Bd3U//wgxi517D&#10;+9AqdBWRdGr6aG68QEWWGZrmp+keqKe6p5H85hIKG9No1uRTps6lTVOHXkhXib6WL04+RW6RxGVl&#10;AgmpFrw+5xd8ee03WPscJ1VAJiY+goScJCoiSzEebmZwRy2ts0PRfBRF9/O3qXr0NNl/ECXi4iHx&#10;u1wUqABfz5jEiMRj75DEi3LVXz89fcMMyLyOSlyNiypTiN/UaBX5gR+TdOPPeJ96mdTgi3Rr/3nb&#10;dJW+Cb9oG5yDj3E7/gi2flux9F+Fe+hh4pOtKYzcScXm20RfP06I5/MsPPYo5l5COppyUbe2U9fW&#10;RGtsDq3rLfG6bk5ZV7np/lvq3h6Swr1J8DtEWrgVReGRFMVE0lgaaJrrPgEwRXHWqxqwirrCbYm9&#10;THt/2k9HU/u6E/E/3ErKTw+hedGf+58XwqwKBt5Ko+XVQFmuEIDJZ/L1FOqWenP+4mt4++8jvSCP&#10;0GRvbO3+hpPz7/H23sJ1xwMctf2SUzd24SRqKKXIBWfPXWQWicKrSqSp1BedgN1oQBc9t2pp2hBC&#10;98IUSl92IfrxeeSens/ud19gxcN/Y+tv38b68Z2UHwgmwPkkuy5+RFjUNYLCrEiLPo+ZY/BhggM3&#10;UVuZiX3ARfYd/ITRzcW0bPXm5K5PCD63n1xHWzqvLabo8lOEWR3CEJvPSIyeiQwjUxm9jJUJG8gs&#10;Iy8jTBA2ni51N6o2LSGSdNz9TrPTfAlrt7/A0WOfcv7cUo6c/4AQe2t6QmSiIyNpKs5nx+4vOLH9&#10;C7ydLlGwwY3on27C+V8WcvVf5+Lz8B70FpKUqyIYbt9ER2kANeWNRKd6kCmsp7ZDg6bflfr61yis&#10;W0do4mGu2bzFdZc5pBaE4Bx2COug5VzwnMNpCfqDFz4nuzhwxpu+LorqUKTJ6NioOOOQMOhJ0xVc&#10;igoZGByRxC5SvqODmoZaMoVxRMTdxvXOaZHWSznhOhfrW6u4dmUpV08uICnPQ5RKA6qeFiqahGE2&#10;pdIrTFS5Kmx4cJz79+9zUkBlh/3TlNV6UN9WLnK8niZJ4kVF3gSE+2DvfRSfiA04eC4kIT5QgmcA&#10;vTDd1BIZb1sOHX2tEsQ6XAIdCIs4RnHhRlZdfYGNS/6A/soeeraX0nrWkxrPE9jsWSfqYzbbrr5B&#10;TpqTJKxWkjNCqWgWFjNqZFA5jaKvYJ+Mwy/lCq6BGyS4NjJ/0yMcd/gU74wTXPLayDGbv2MjCaCi&#10;Nk0U3KjJbqODRrraShiWsY6NDDA4PsDE1DTKD7XGxgWAhVErDz3qlVeXTpRcZzfNNS34hDrh4XWe&#10;MDdLfM1P4bFxH65L91B+IR7D3mLidzuw6dLbVFQJEHepqTd2mH4H0TtSx7mA91ho8V1ueL/FBemz&#10;5/nr1MVfp/NEOH17M2kxX8r27cJ27zwlILmDlMosBoV6ljbnUl3rQ0trLHW9nZSo6qhsr8Ez8ghH&#10;rT5j34bPqV1xhfGjOeQetSb27B4ctx/h7MXFLD70FKesn8QxdjfZLdGUtGeTUuKNU4g5NYYGVtt8&#10;iq33Vrqbm7k/McFVJ3NO2Rwx2ejexF16jT14xHlg6DKIgpQEKElZOe3U0HyRtPin+fLUv+Ia8wAT&#10;dz2wCbIiqiqF1uZuSq2yyLEOpdFOkpd/hbC+GK7aHuCM4wIueM0VQNrMulOv8sdPH8Qn8EXUeX+k&#10;I/VhVpx8iMq2YIYFzDsNGgGvKPHfdlE71aLKD7Jk369NV35d27eNeps7VHkEMXy8gt7N7lxZtIjl&#10;515izclfEZu1jTJfT7R1QzSrE6UNP7JLIjEKkzdIzAzQQavKmdJGD9r720UXQV5nLm/tf5igaF/y&#10;S9K55bGGT7Z+h5ePf5+PNrxCflUF1SkNFPvkk+sfSs0JAantwtCvxVLum0zVlTBsly0nysqR9Cx/&#10;Nlm/hV3QGQGxTprb2tFrhZQYRkXd9gkZHGVsdEri9S5T0/cYGZ9kYmiYUaNsvLfuAABM5klEQVTU&#10;6yykVzdz1kEpbZLo70Rc5YzNIs7emoNX4kE8444SlGbJ1TtruOW9loiUC2SmnKPpQgSp/nO4ffu7&#10;LD/yIxJzdlNTnUtnuS+THXtorUugo7aci9d2klmSIP1qoCInh5LIdPLdncgKvUJTVAztAvit+hzq&#10;+proHatmfGCrxMcZUXYllMtYSgoyTM8SSnryLFV/tufuJ0VMvRKL4Ulvan5rReC/rCfkO5Kffy8k&#10;deE1bqxZwuFlb7P2+FsctvqK66IKQny9OGD+DsfMXxCC/hVbDr7KxmMfc9nppOSfFCKjLOjsUu4i&#10;PUpGThCVhbFU+YUwElCIwbqRgct1jB4TAL+QRMDez1E7P0LcyQ+4tnEuV9fOxXb154ztSqfssD+r&#10;zrzOOcfPsXSZhY/vKswsL26g9oI/RbGJHHJcx86t73P3M0mSK67hfGwFDu4fUxB1lKYrTnjvXoLf&#10;5WXUBl9G197KiPEuQ9VV1OaH0ppQS2myBFZFAl3T3YyTQ99IEocFsc5dFOWxbxZW5+dhcWo1O8++&#10;RujB4+j3NlGSWMClC1s4K2zI5eYBPLxPUVFYjs/184RcvsCdUxZE73eg3amCklBfKpL80Va0EBrh&#10;hEOQIGzYHuKKbtOmdqG1cTsp+WdxsX0bB8unOG/xBIlxlpKsLki9dbhE7sdWwPKo5ee4Bp/HL9KS&#10;REmkXcJOxkYVBFHKPaYmJDEKo1EY9LC8DwxNCAvrISTiNjeddrLrzJtsN38Wq9ubOe88n7POf+ec&#10;5zx2X3+HfdazuBGyn9tBliSnJwpQFVNWodzCRcf0/VHTvZyUIIsscOONM98nLesAHXmLMea8zFDx&#10;r2hL/SV29itwl0Tt5r8Se+s9uCc4EZcXRn1HLaFpfgTGOZFfVERWWQ1X7C1IivmTCKpfEhL9febv&#10;MiMn82dUHBSlsekc6pInKEzejGPUKQ7eXoeq10B9RT6hIul9Ew9R2B7FsPSnSQLuTKDYyHcOtyz/&#10;zGnz33JSmHhAwmJu+s3FJmAdjqGbRaG+g0vAIWrqM+np6eaucjbl66JcqDA2NsnwsMDL6NjXADKG&#10;WqcjszCNqAR/7B3OYLF+Debr5rPx8sesPvI35h/5K5uufcWCHa8T4GhBqp0HHpYn2W27kOj8SGqE&#10;2bYPdDEw1SezM0h2Yxivn/kex73eISxlJ4U5ixhteY0Rj69Esc0hIfL7rD/6PcryHqCh5jHCsryp&#10;0hqE1ZcRlCwKdHCQzgEjASnhwjiXM9r9Z2Gi3+Pdtd+iKv03lJ0+jX5BIKqs54kO/pyrXts47LyG&#10;cFFBKtl3RNiGQRJo55CWoclhdOPDLLV4jx3X3sDvjjkBgVd4bd5jRGQEYeNvQ2lbHbmtxTicsKR8&#10;fjT5u0NoKWjDt9AO7UA7qoFmFl16jJ03X2N0egTv5ABuBF1BI2NVjRmp961kYm8Hg1tFqSYLuYoR&#10;+0S7Yye+v+bc21xwWsafPv0JfgG/hJp/oSPjQWaf+gUVhryZX66LCtHLvAzKXAkXQjvah7nfbi4F&#10;beXk9bUkJC2hef8Nqpe4U5/7NJv3PsA2BzMGW39GXOT3uOG6QtRMCSVVCWQLeUgtjqGir4UqYwoD&#10;xvl01f6MvOrNbHLfiXW0Nf3th4Q8PkB53OdUp59l1+kXeO+kGfMuvIC7lwNF19wYOZxL444Esi6L&#10;CrXyIvm8Ld5n92FhtxXvVGdWXnkfh8gzWPmeYK3V82zd/yJOHqexcT/OnSAn0hMTRRFoMApBUS6K&#10;GR2dNH1vOTJhZHrqn06pRLVxoIdWIWmRafZsP/ceFr5LsAncy3W/FYRmHSG54DpHLv6O69cewdP1&#10;XdzDzGnJSyImZCtfHvoj510+4ZbvdpKSgtFWVlKTc5ymHH8KsrO4fGsd2aHL6SpyovZaPG0HMijf&#10;ESRzfBPdIWuGmpbRbvBGNdIlSTyA6sqnqCn7jaiVQMpatehGh6gtK0G1OxveyWbiySgG/iDz8NA5&#10;3B9fxa1PVnPzjQU4LliDxY1N7BHye/bUHFZve5Hzkq8Drl2g41AWF059yZ5Ls7C12cp1ywXsPz6H&#10;3Rc+5lbAVvoF2BWLtGlbiUyyIiLIkb76Tu621HO/XbZMQU9rE7Xxtnic/pzys+vQuzgRG7qRoKsb&#10;uLpzFr1rUmibnSR+9SR77WfhZr2SyBtHMatf7YNhXjbacyVssHiXc2vncf+TeoK3nuG8SPfYXafp&#10;X5lM6iZ71i7/DWd2PkfwGZE5YbE0tneQlnGVA9c/JSc9kvzCBGKzfSQoCulq/ZCo2GdlwK8TH3eF&#10;i3u+YuGnP2fvqnfZvu0loledpeFMHrY3tnBy1ROErjAn0ttZ2gggUiTZYlEKVhEnSMiKQN9nxNgn&#10;LDk7g4qMOGqry/GPseXq7W2S2LbjErUNv7SrxEuAl3RVk5Zyh8xEL5JSQ0hLT8Y9/Cgu4YdwCt4h&#10;LG8N1zw3cOrmEpbtfIm9Z2cTKck+KsCKlEx3YfrtkvRGTLfKHlF+CDg8QUN7paidO0SmOOPss5cb&#10;t3Zg4bhFEtB1keRbBUQWcsLpE67cmcsxC0m4jqdw97AmNCyGtJBg2vJdRTXVo+0Yp09YtHLpYLu+&#10;k3fMf4dv2KNQYiaBL69aM6arzNCkvkD9AQfSD16h6rw/cYevc9vBGlX9VUpLD3P01lKSg4PJjnbC&#10;1/ci1yzmU1iykeK4WSzf9gifHf0uNh5P0hz5OM05jzE4lkB8SRq73HeR3eZBcto8rDwewzl8CdeE&#10;RbjEXDGxxiXXnuH0pdeJ8juMn/9uUgrvEJvuiJX/cm5FHsUmai1X3dZw2mYNe85/ycbDnxMTZUtx&#10;dhLVIu+HxgaV3x5KAE8JeEhAD4/La1QUWCkuPmfxsD2G1YE1XN6wgMhtR4Xdr+bi2WUcOfMFq/a+&#10;xuyVL3Dj9D6yAxNJCEnA3deH1opyIhIy8IoNQ9t/kIHep4SBLuYL619w3v0JxvP/wj2xGZXK61+p&#10;S/kFd/bPwuPYfFLPbsHi0kfMXfQOt+NuSrJJxtLnEFXVVxmdzMIvN4bdhx5CV/kkqrI/sWXrt9ly&#10;zIzo2x9SfNGB1JhDqLrLBOwj2W6/isSGIAH/HIYGTjA8GUJiVRyF2nLauttYdP5VNpm/xI2AtRy5&#10;8SVPf/IT3t72Ao/NeYi0nHAirF1p/TSIlp87U/i6I42ZDXhePU55XhYdI3fZevIVFli8TGZNAQml&#10;QuasllGqySLMzoLKg7fRbUlHfzqBgav7GTiRQotrFdkJyby35R1e2fAYz8x7hNnbf0Ft+udE+f+Z&#10;T4/9CJ0xAf2IhrCiaLQjOfSPHGVy3JNmYynbnVfjm+pNSkUkm47+Fd9Dayh23MZJqx/y5RozqrKe&#10;o6n11+JHv+eE1SmqRamVV4RjK4qrqDmYlr4w3KPepLf4GVQun5HneJ6I6zbsPP1ddAXfgcZvScDK&#10;nJT9nMsOP+Kvp/+F2JIg+vRDVK6+imapF00OdXS6J5N7K4rkkDRJ2D5CIG9IUt7Oluuf4B58Aiv3&#10;fay4+GcOHXyXq1dXcFleFywX4WKxleKkMNNvPEYVZS8EULn1veJ/ymlU5S4YNXn55MQHcFBI76YD&#10;73DZZiPnbgkpjl7MrbBtuIbtw9LvC24nriMwZB9+vltx91xHVV0aBUUpBEdbcdl/CVfd13Ddfws3&#10;PA5TWimqqTibbLFpZVOTkMNoHC+8S6jfOs6cWkPq3y3RX3Cj4uQ1Glc4onW7QrfOh6pKC1HhLUKE&#10;munsq6Lv7jANqnbKGluorTfSkN5C27FrZL5xiNo3nCg/nk56ahwh2W7YB+7DPdpWSO9JrD3X43fp&#10;Ei4b1rPj4GvcOneC6nVhWGyax5r1L7NpzRtsWvA0brd2Yem+g4s3PmfUsB6d4TAthgoSCn2JjLdj&#10;/e4vcPNdK2Qyia7mIeJu2lDhsp/T65/j+s55tO6NJ+fGAdwuLOLa7gW0LLmN/qNYUa7PiHJdTPOh&#10;RNo3h2DWNzuF4TlJtGyO4qtTj+OwYhv3V9fhdP0M61e/Qtt2W5o33yDzui0HL37Bh7PMOHDwbxgM&#10;pZQ1JXHe/jVcU6+RXZ5Ko6qO6y7H0Q51EBlzgdWHH+OG28dcM/+A1Uv/zNVzszl/9QOuXHiHlH3W&#10;XF+/nLV7v8X+5c+J2tmHVqXmTshNzngdwDfDn8KiAnHaLHF+DR19J9EN+AqTqKG0KUYSoi1uUWfw&#10;ijrLrfDtXLi9EM+w0yLR0qmsHKOuJJu+uqO05FpTkKXcFTcG95jDeMRvkwnZweHrs9h+/AvcI3fi&#10;HLwU64DVWAftE4T2ICcnmeKSHIqKo2ntkIBOD+Cm61HcQ65zw3k7vj5LBRQXERVyAU/vq5y1nc9N&#10;35Vcu7OCiy5LOHRpLg5uVqKSMkn1tqIm8A+0Zwjbz1ALQNZTKaqktimRzfYvC3P9Lj2Vy+hI/B0t&#10;GT9kouZF+m5sRrs5lmZhZfqD3ui+SqDydjghdz4m0vb3HLr2F4K9nMjz2cEt69dw8LUnurCAvLoa&#10;9rttZJ7V33jnwg8EVD9D1+kkSTCJbmG2iXWxWIX/hbjMX3Dd7RfYBC3GJmIfq84/zgW3pVzwFpbj&#10;tI/m+iZaq2KoLYwmKy2esAR3nIJO4By5CRexkaXTKravfpfz5l/gGbITe7ftpi8hHUIOUlWfQX1t&#10;Ay3tEigaHSWlJXg4X+OwSOrrl2bjuHURMVuPEb/rHOUHHfC8sJmgMxvwP7KNPes/Y+euz8mw8yHY&#10;xZeIUHfUaaKA49ZSXNpMcf5u06+k1e1mrLL5Nqtv/oCBypeZyP9Xxqu/I4zqh9xP+hs9azxolaRb&#10;sTOM0tnBWK85xsWrz6DL/xKrO28SEreL0Ylmrodd5rO17+F6wRIXD3P2XvqE1/f9Dku3VaTl2pGT&#10;H0OlRk33yDgBOcE4Jn1Kn+5BVAL2LbVvEZzvz8OrpH70VVZdf5WV514Q/93C3K2P8cTch1l2+lX8&#10;o3ZQddGGuiWuTL2XzOBr8fR+4UHRpkN4bVpOXV0pWZHp7Pryr8y78QQJaTFEpgex+vJ8nEMPc3D7&#10;s1gufBH1SgcmdmWgm+PBwN8TGF8XJW1cIjEtE5vbV/lwwy/50effwsPHBa87znxw4iE8ix14UUjS&#10;/ttHUXWepLXMjOEuMyKKXuFmjCWd/XpK9OXckcR0RJTbnaSjrLCfy9JTDxMeeZ5rYZdYe3QRJ67N&#10;oq7ajuz0EA7avEVRwrtUZ8+hUpRw/SIrNHsDhPDcwbgyknvhnzFR+yC0/EAI0Y/pzvkpRzweYP6t&#10;Z1GHpaA/4Y/ONoVWtyI6Mu1Q5Uh7wTak+IqyiY8nvTKFi65bMXfeRHyhE1c8VkheekjY9jyO7v6I&#10;czvmcdViFlbbn8Zh52uybyoGdS/tnXoam+ppqKimsjZfCONhzlgvFPuf5pr7Ut5Z80cO3ZyFY/Au&#10;XKN24xS6gxBRcmExbuTl2qAqSaSitJjSqhpqO3LE189w1n0h9iGiyoM3YOn1qcTTJfKa00TFDdEl&#10;JLlvIoHewS6KyrKJyxYgCbUmfMF1YlfvJefaVdr2Z6C5VS45K53C2lyq2lvJaCjgSsQRanvaME4M&#10;U9fWKMByj46OfkrSswi23ortpb/hn+iBT4YbIRmWpBT7UdZSxJ1kCwIyL3Phymbs5q3l4NZHWH/w&#10;EVI3OBK07hinT77A0QOvsXvJMxza9xIBoTs5bPkcZ67+jOY2e8pbcjl7cxd+sedEub7PV/t+Tlah&#10;BfUdDUQGWLJy4XeZNdeMIwfep26tJyMLskhfep2VQoQydjoz8FkGG3e+ydGzi5lcWUnPnHjM9HvF&#10;CMsjSNhtw4enfof39n3CdDI5sWk9axb8DcfDL8iEPUJphT0+8Xc4fnEN6r4ymrsdOeexUDryJ3I7&#10;8kWNNNGiaiQ+4w5XbDcK+p3gkMN8gswPcmbhK6xf+DSXNq/i8um3cXZ5l9MXXsHz3Of47tzCwdnv&#10;0PGVNx0bcjHU94jRgvBLDpTk7iETd5SM0jSatf5oh3PpHu2lrNSW7Bw7CssSyStwJyDagpu3d8n7&#10;LeJMD7npJNvflxSnVykKEIRO0Ylz1pOakk5wnBVn7OYKy/ozVp77BYT2YBe8Ct+kS/glWuDhd4ao&#10;qEtkZQWQHL+d7JTFVJeUEx4VhGeADZdlgsNctuB8+U3Orfg79nbHsb9zihDlapfQ/Ry48R5rDz6P&#10;f4QjEdHJ3LA6gfdNd/IjishLbSQ3p5y0xFDy0lZxxvMZntknAZ3paLoMz85jPeqqaGoXBgpoh1Fr&#10;t5/eFR70bSmhISoN78iTwtLOiAqQxH/7JHY3LUgJyaFJY0DbU8pUbxzJVf54Ztoy6+IjLLB8mUZd&#10;Cx3KvXB0Bnqme4gu3odt8AfEpV0RIPHCPe4qx50+48btHcSnplCS30VOdDQ10a/TGv8ZdYlVpCSV&#10;it08iUi+wHX7xazZ+wQ7Vr3DHfst2AroOEmic5KguOGxleg4awHgOCJi9lOQe4C0mBBCL9hjcWEB&#10;h8+/hNv+F8jacYaI1ScJ33MQv+tbiN6/k5KLl0hwOcrcJX8h/OBZcl1yOH/zPI5nhQ3F29NSNkRb&#10;k6iZSg+is2dxIeBDnjlkhlfSCSokqDzP/o7sK89Qt+gquuWJ1Lqcocf8EoavMkjdf4d9F99iy/qf&#10;cPrKH1l5+Xm22n7OObfVpJWl0iRMcPqekaAcHzZd+1J86Th3oq4SlOpEbmUu9b0G+u/3CqlZR3T6&#10;DynLe09sGmX6MerV6OuYzTfjj9v+lR2X3yZeVOkry37LBc9NRAefI8r8JPnHLtGxygVmlTA5S9jt&#10;so9xW/IQLgeXU3QzkmPzFnBg24t8dPGH3Lp9Smx3jtVn3+OY1WrMbbbgIKw4Yd0qtJ+comXuFdT7&#10;g9Asukb9dgdaA2rQxKrxubOHH35kxinLHQK8Djy77zuYLTZjzrVFGJRb6wy3UJK7lKL833Ir9jnU&#10;oy1C9EaJLoqUxHiD47bL2XrpS3a6zeW6KNCxcTWaITUltdW4OiwQ/z1EfO5tDls/j/PVD7FxW09b&#10;YB7NC2Lp2XmbBs/d9BxIo29vGuoSO45e/iGWdq+w7cyLPLLNjJORaxmvbad5vyPqwCbqE9qpjHcm&#10;8uYyYblnyfAVQpqYg3G0mx02X3HaYSHBSbacc5rNinNPSbxtwurISg6u/ALzK+8TcHojmSfPU+eZ&#10;SVX+NaJjtgrZUR7PfYeQaHu8488JCC3lnOsijtt/zPw9TzB352Ocd11IQOo5IlNciI1OoyxLRX3s&#10;YTpin6Qw4hZl2cPkS4xGCZE87ToX26BthMbtFd+/SEZBgJDmdDTKxSHDUTS0HRFSq6ZaSK13sK2A&#10;RJaQPE9KHSLosWlHn6dCVdlEQ0cG03c7yMjz5sUtD7PY+imGJnsYFwdSfqxsHDIwZIhnqC+fhpYY&#10;rrmuIrkkCvugM4SkX6elt5Pc6ixSSsLI9vEjfZ8T/mv3SE59HPuD73B253t4O27G3ukVrlycxZWd&#10;S/hq1i+xXf8Bp468x76bc0W5HMfhzi7cIs4IWd6Cjd8hTvuuY/e1v5JR40H3kB+OvieYu+E5HIUU&#10;x9xZQojl34g8sYEvFj9N8P7LdK1OYf/OWaw8/ib69Ql0zQvEbPxKKdqLMdw4u4PPj/+cYNfX0Iec&#10;5cCyT/j0rR/x0Xu/Yu+Cz6jYGk78Kl/8rt5gnFFsAk7y0b7vcdV7LoZR5WdNUFgfiZ3/LqzsDrLP&#10;aiPHfDZxzziBxYmvOHTkaUG2Vzggr9kLvo/lEenEpSASvvIgavct6s4loc5qNJ2n7TB0YnFrJfsc&#10;l3FLmNKBa2sEvZvpHR0jv17kbrIDDZm1FIa7kBN2kLzsWGKy/fEIvcnRC7sID00hP6mZS5fPEx1W&#10;Q1qcSM6UDOIlcQcmXWH7uXdZf+xlUQ0b8I47TVa1D1E5lkTmWnDL9xCXrJcLIFiTneFDprCsxrpm&#10;giKdsPc8xg2nS7KugFMnN7Hsq7c5Z7GBgFhX0xdxrnG72XH6Dc7c/ErY3BG8EnbhGCD9y68V9txK&#10;bmY9iXFFFIq0zky5RWT2cZ4+aMZp90VkFzuTX+VFVXUE8VZW+Gw8See+GOrPRdFRVElOXSA5Bf4m&#10;Owen32LduZcpqCqnuWGcru4JtK2FlEZ8yJQxRZzawNyLr/HmuV9QM9iCakBPTXe7JIxBquurScmt&#10;oCYjh7q042RmeeET64ZvhAOOnk7ccvUiJ1aF85WzhNr5UpasIz9TTUZqCVGRNzhv8yGLdv+Zixc/&#10;x81agDfwAKHplqI+TmLhuhY7lw2ERV+kOM+HjMj1qEpLCXP2wNppOXaXPkS9+wpZ6y1Y++SbnF3/&#10;FSmndlKwUcBLVExA5vuYH32X47PeZ9emj/jk0F9Ji28hxL+WkkwtdfUTMv8tpFTGUlqbyssnv8ta&#10;+w9onxyloSGbpENbSV9mQZdVId3XU9Cs8ab/loqI1CC2XP6UV5b+iUUHn+bN3T8Qmy8gPu8qTbom&#10;BnrqaEz6jCGdp4np7bOYxwGbz7ELPGP6IWBtt8r0vAlNXwPhmVdp1dfTLiy0rK2Q/MZ8Lgee47cb&#10;fsiCiy9zJ/Eas3f8lYSqS9xxO0TBV0doWHuB3lW36P8wCu0XgRj2baLgxOM4mX+J05vbuT53FY7m&#10;i3nH/FscvvgZljc3sPj4M2yzWEZkhjVRV3aR/8VGKt/dTLn9NmJyvqTO2hL1ZheKPtpB5sVgctIb&#10;eHH9L/l054+wvfMGv1lhxjaZi+buOtpVrTQb9OiGpgktvE6ZsGjl3HuTvp1afSuh+V6cdVzNG0t+&#10;jGO8JffGKqlLmIW6IwJ1fz/nrE+REJcqwHqOU7YLqOusJTErkLzyZNQ21ZR/JEB2JIj2y7n0uNRQ&#10;XpzAxwcf4tk1j/Lqhod4ToA+vtKV+xLbqtgK6gKracoykB8zQIpXEzYn9tLRXme6zLZGU8lXux/j&#10;dtReIpPsuHxnJUuP/IlZr7+As5Cxoxc2cMruKyyPbsTnqi3a0ibSIveTl3GN1ER33Jy3iR/vJLU4&#10;UPzSmp1CHA7eFLLn8hXrD7/JKasFpqfzJSblSDw2UZLWRZpvAdbndhIfWkB8RClBARES/364B1uQ&#10;lupLVcZpUVzhFGd3UlRZSqO+jjaxW0jaHeKL00ipS2HLlS9x8DMXf2qTPNXHYFcdo2OZdE1qTd9D&#10;9XRbSQJ/hW+9bYZF+C5THPcOjdFi1KPRFlMb/zGNeZsYv39fiPIwOSXhQszMKe3IY2SyjerGRNpG&#10;ukx3JK7+0ov6T924vHwltXsCSLBaz8bdv+SA5NjjR2ZzbMN7HNj5JB6i6m1t97Hh0jtcsNnOvuNv&#10;k5BtL+O/iF/4aZxjrrDxymPMPf8kbdoE1L2NXNy+joBTNrgf28jGtU+z/svfMv+9R3HZuQ+ViyPn&#10;L73JF8cfI/eIE51HIzFTH46n5dwddh77hC+OPIC9zQOkej/FVwt/zKzXHmbuK7/H74tjBL56noSN&#10;fjhfu4Rz8CUWnnqbuacf4nbMCdOtHeqaMkQeLcct0o7rtqd4e/3P8UxzN13zvWXjq8xf9gSfzf8V&#10;i1b+jk0b3iH2kjOjB6qwfWw3XtdsGJ4YoXm0XQJzgJ5xI4HRh1hq/gqHbdZjbr9BgleCQJNNTrkr&#10;RVUZRMbGEx4cgt9tR6KT/YjJu01Iig27Tr6LT/Q1kis8Oe8kKJpsw3XX5dyJ3UNcoRcRBRYs3/s3&#10;dpi/xVmHLyioD6JNV0RysQWZNbeEUR/lmvMObgUcJiTKi7SMcBIyvXEUleEiyB2cZENU7nlOihN7&#10;BZ/iuLWoqOTjJBTe5E7cSXae+Ai72xu46bdcmM5xGruqKBZgLWmM5E6wFTGxQSSnRlNVX4VeV8/n&#10;l//Aa7u+S3Hh+1TVnEM/2Ehi8WXSohzI9LYns9Kdrr5GGlWZxKXY0zusJTzdlsUHH2dwoJfJ0WlR&#10;YQUUV1VhHDMKm26kobOOa6F7eefUH7mddZyKFpGpXWV06NRkFySSElVEiNMdXG8eISkphJhUN4JE&#10;mS0WdbD97GzcPG3xjDyHX2QgTl6X8RJbRIfaE+R7lKPH3mbT5ue4KAk5IekquTXhBOdZsN/6E046&#10;fsxJi4VY3tqJa8ANinPjaGqo4LwoqRPun7Nvy1v4fLSO2HU7ubRjNva7VlOy05zmq3ZUBjpRaHeA&#10;iKXrePWtB/jTEkmATh+QVV7I29ueIjE7ieysNqwv76M0OQPdoIbllk/y53Vm+Cd8KcruMv6Lt+N5&#10;ZhsFomBbrmVQcNud1Jgo4rI9yMzxxf72Cd5c/12e3/Kv3PKTpFwaQFZFmOny2pqqMEmYCah6W3BP&#10;dCC1PlWITAl1qlBi8yMlEXdT0FRFWkkKwVbnxKb1Mjei2IrSGBsdZIXV2/xuxb/w4abnsXTZL2zU&#10;nwZ1Bg1+IbRtOicKxI6KLxyo/NKO9A/P47JsLjvOPsPCTx4jwv2mqFI3UQ1mbL8qwX5pLfNP/pE3&#10;tv6USk0S1cVhhG5aQP07e2g+tItYsWXV1fOoN1gSc3QrNre2EhF7mUP2H/L6SknYq814YpMZLuF7&#10;CBfCFJMeQl2XigDby0RGOVGjaqK9RxSAppHarg5aB1T4pVzmoOVyylsK6O4poaXOh5QCP+x8zmAj&#10;pDA8x5ylp19k9ZmncAw6iW/YCW4nnifU2x3XG7sovRJKZXgmDa2x9A91UFh1mfyCzcw6Jv05+C00&#10;/VXcv3efQdUQHdU9dHVM0K8eYaB9lM7WFuJynOkf1pnsn14TQKOhmA5J1OXqTGx99+PrZ0VmoTcV&#10;6nxCMkQpVERRVJhGUXEmTaKSEtIkvsKviGrdIHF4hvLOKDIrfEksdCez2pkb3ms5ajGbnSffIVTG&#10;GpvjSFD8VZyEmcel5nLT+yQlVanEJUew5+Sn+ERcJylPYjU5EX/3a0TedqKkQEVxXTnFNb60dhfR&#10;qG3AN8aNK94XWG+5jDDxu+Hpu2jH++nR76ap5Uviy0Kw8L1JT18tNwTYggR4h8eGTI+5Hp0aFxDp&#10;oVnbSnVzEYa+LgZHJxkYH5Wx+uMZdIKh+zqKi9ZS12xF04gR7YSRtPokOgqaOTF7B1l/82XoRC6X&#10;9y3ls1k/Z/HKB1m79o8sWv4QN8xX0aRuYM3ND5m7913svK5zwXktPmFn6DO2U9+Uywmn93h5oxn2&#10;YZdwj7xOzG5Lwl6wJ/1NB7a//jrPvWDGsy+bcXXHazRHvcCpi//Kq/u/h6f5bvoEO8wm1IOMNGio&#10;qEqnoC6c5tpI6ivjSCmKoLmwHl1RNaM1bTSWF9HcWElNazmV9YWkVURS0BBDrwTy9NQ0tQ3pqHQN&#10;1HY20yrom1YeSaN8VmmqqKvLpqgol7ScCPmcQ015CZqWDia7+mhMz6erV21C5LHpKYbEeCNTk3Rq&#10;NRTVFVPfVoq+t4nJqX400q5GEqHe0EGdrFcZZNnYSIemWpJjFc3qXFo0WTQJ0NR35UoyzRP5mCOs&#10;oILO3kp03U1oDY0UVqZTofwquKsYw6DW9ItUlbYcw1AtlY0Z0k4hmp4auno6UAnb1PW2mvqg0hbR&#10;2VUhgFNAdXsCNS2ZVAvzb9WV0jOmFqbfSm1zKTpDC/Wt6eI0M+MaHG2ly1Am23IxDmgYn+w3/ZBJ&#10;KdXtmUSX+NLTE8yQsZape3dFQbShkeM26xukj+UMDnczOj0u/ehkUth2i7qSXJmjkVHlkUXTdHTJ&#10;uLo6uc+UqJFuGX8j9boysmoSyK/wY3S4TIK6h5Fx5UFZwmaqs6lpyJAEmk9JWYrYOVTmK1CUzQ0B&#10;4aukC9DmVt+mqD6CxDwP8iu9JMEm0yQsKCbBlvgYd9KyPGluz2dgWE+H2Da/yUcUnBWp+b4U1cRT&#10;2SLblN9ADPfT1F4pQB1LfmEMVamJNGanU1wWSFVRPCVhAWhryrmnGma8rgdDiSTmrACism5Rqyqg&#10;SVtPnLBJdV8bLe1NVFQk093ZKaOeEpbvyXHvzaKqTqDrcKG9qILKykhaO8vokflqrUqhsjQXTXcj&#10;Gk2L+E2n2CQWx5BTlAtrHBEV0dZeRk5hCoaRYanXS2VbHoUt2fRPjdE/WE/fcDKVHbloew00Gzvo&#10;bGomLzlcEmQ+3b0zN+JUSlimHcdd13PNzVyCU8PwaI8w6in6JNB1jjH0ZBXQECpA5BlGhrmwQF97&#10;nFLMcfa9ykCvStpv5XLYNsILPckviiYi2w5zUWXaPp2p/WZNCSqvGAw3oxmIKacvr5Iej1R6wgqo&#10;rc2hqiOd9t5qvEUp73fYzPXYIxKL+ai1ZajFn4qaq4V136E2t4hR8b++0V5URhXdg+K3hmY6JVlX&#10;NOdQ0ZAv/qNmdOIuVbW5xCR50NldSUN7Bm4KI26IpqlTeRxrlKxLpUGTR4UqAV1PlfiWmm59GVNC&#10;BoeH8tBpT3E1YAc+KVfEN8eY/trn78o/5b5zpst/TD/rhRaJxQZRdKPjCl+fWTc5NSLHbqCyIY9m&#10;ieU2bZVpX01vG3qJlQFjJ/1Go+lX5QZjNy2dFZTWJJJR6IfaKPNuqGby7ojETTO5ZWFkCasPjXeg&#10;tiNOCFk+RQ0hpJV6k18dLWrqttgqh3IhelGi8HOr/Shvl/VVceIrBeIn1eJXMpf9TXR15cjc15r6&#10;ePfeBKlFiYRk3hafLxe1cE/yiFFekj9GxQ/ujRFXEE12ebaQrSLTPohfKHErf5iSvjepRQk15tI3&#10;Nkq3USvjHpYc0kppWZSAipZ2faXpDtCjw1MMTgzRO91nug1Lgl8Y1Rfi6c9SkxEeT2KUp+lhX9ft&#10;TuDgbi5k4RaNTU3ElYZw3eMgZdWlJJVEE5fuQKemnGkBspwyIQmhQgiSXE2qq6g4idzwOMpsQmlw&#10;iyHM8haujjdwvbOH6vQjJCQewTbyGEkxdxhKLMPs6zn9/6Iojxj6/6zMXNA6U+7dnTYlQGUt92d+&#10;Y/Dvyj3lEov/fxXlbPb/U/nmMt//XKY1GtQnzjHs6fP1mm+KEgjKmP5jUcYodrv/X2wTZJkJn38W&#10;k52+NpVyG4Z/FuVOov9s455yJ8j/qvyjwX+77/9J+X+3/r8v/73F/nP5P5mBb8o9ZUDKpTZfl0lJ&#10;/l3mJxl1dv56zX8u/9bX/uui1FBs/409FaP9e1v/5yKJUF5Tyl35/lP5j/v/T+W/t5RyabTp3M7/&#10;L4v43kzUfvP6j0U53n/lt/9zUVqaVFr+L/p7TwZyX+x0T5lpZVDKsrwUQFCUyUxR7KBsU/5LklXs&#10;+u/8Xdntn57yTeaZ/h/sN1Plv7Lfv29XKf+zlb+pr7xLTSWDC9lT/v3bYgIGKUpbpva+YYpft65s&#10;vWfyF/kk+yvP+fxHCyb7iA8qu3y9m6mqfJ6UPyZfUDbK/38b6zMt/zflv9mo7P4/7vd/UJTumM18&#10;/K/KTECZan1dZj5+veIf6/9Nhf+iKFu/qfEf378pMzb6N2tNllKKYs6vDSeOo7ibYuIZI8tKxeBi&#10;0Jmgl7X3puWvGNvYx1Sv3tTivbvKXTeVfcRipqStTLK0qTxizzRTypQq0yN1TNtlq9K0EmRf11fq&#10;zewnrSvL0tRd6Y9ytClRL7rgUOq+nEPLwqWyQemnMgTlmMr+Ukt2nvEj5cjKSymyTWlxZoFRtUZp&#10;3VSUwJHdTYxNCS6lphJsprEq65TP8lLqyF/5o4xtpkWl9syyaYssKSNX9lfelf4oI1b2l7+yThnD&#10;XXmf2e+b9TNtmaxpakexsDi6LP6z3GVicIDxHr1Sy9SWUkwzIcldSQDftDXTghxLWRD7mCzw9RgV&#10;eyvLM7Y2WUxWKv1S1iltKH2RYqqs1JH6yjrTerHg1H16kxPoXLyQtg8+ZmpkRPZVqkpbUmem7tdh&#10;bXIBpS9KhZljKnb82jKmRpWaM4dSej1jV+WTMo8KhTH5nbKfqTnpn7KvsspUT1r5el/TSGSfb+qa&#10;+mra1ZQalR4wrtYKGZ1UWjA1YJopZe4U35R3pV1lb8Vupv6ZivLJ1DPTPspxTf2Wd+U+azMdUOZO&#10;GYeyn3i3QcdU38xDz0yJR2zzjzlX6snOSp9Mxzb9V3o0M3czcTfjw8p2U29Nx5P6Sgf/0S+liJfI&#10;oqmu0pC8K0eYacdkAdkma0z7fW0X+Whab9om9eV4pvlT2jeNRRaUtpQiyyY/MTWq7PNNG3I8+WDy&#10;JPGZmWMrLc60MzMGeTMtf/3n63ZmcofsJ/9MPmKq8A0MfF1PXkrv/3NR9vq6mD7MLCstmVqTwZn8&#10;SOmfbFBsr9hd6fl9JuR9xubKkvLPtCxzo4zAdFz5pIxP2Vn598+ibP/643/Y8p+KaTz/LP++lf+4&#10;p+lopqJsmTnqf9e6Uvf+/wQg/zuKMgDFQZQAMTnEvxnQvx+aEgL3GOvW0/zFbBrffIfxzk7TPqYk&#10;Iu/f1FfeZ4JEPpm2KQ70H9v7Z/kHFzPVnamnMK2JsXE6d++n5aknUe/fzESPQdxGcQBpWRxhZvJm&#10;nFwppn1lnZIYldD6pq1ed1eqvviSkfxiprt7v3bemTLTJ/lr8vYZ51KC7pt9Z15K/03cT5aUEc9s&#10;VZaUj1+PdGZZirJV+TvzrvRkpijbTaGiBO/Mqn8UZTgKaPZFRDBaWMiorFDnZVMlSXsoKZm7kxMM&#10;1lYxPjT8z/aUeTP1Z6bMBIxiIVOIm8o/+iV1lbXKXCvlmzaUYprDr1/f1FdsNK6c7jt7gaYnn6F1&#10;4xpGm1pk7dft/eN9Zo9v9lPaVV7f1JlJLf9c/qaYEt2/KcrS3a/7qHjEv21DKaba8mcmff1zi9L+&#10;Ny0pa5UkPyqf+jNSqf7LX+jYe5B7ylMyv95HaX1mDhSgVUY5w1BNW+XPzEzOFGWrkmSUoqz9ZsvM&#10;uwIBMKHrovGTj2h8/10muxRSpfTnnx5mSp//YAbKu8L8Z3xMOa4CmqY+ybJy7G+Or7QwKfv1JKXT&#10;d9sDndMtRqrKTAf/JvEp+ymzPXO8GWBQ1istmGZEsfHXyV0pyrZvtivF9PlroPjnWqWlr22srDLN&#10;0z/HoyyZihJnppr/9DVlh5nk/g2EzzRh8jkl0c+sMtlkZp2yfWY2/9Hu/1Mx7fPPYgIPOea/3V9R&#10;aAooKfVm6kod5fjKMf9NmYmf/93l/wIAkXJPwtJ03lCcUhxust/IeH8/ExOTTEnSvjumBCCMjI6j&#10;T45Hf8uFwQAfemOjTPvfmxLmNDDC1MQ4Iz29ErAzp8OU9kwhIZXujowx2S1MbWKCKWHWkwNGU/uT&#10;khAnxkeZGBlianSM8bEhJoaHGBvoZ6CmHK2TC8MJKXQ5OAhxVBiawu6kZWlUWR4bNqI8g2RyyGhi&#10;kiYWqjiQ6dgCHkkpNK5dy1RZMV2P/BHDqdNMKuORpDJh1DEhY1WKaRyKc8qfb8JY6eO08oxn07LJ&#10;7ZWqUpTjy8vklDOAdu/uuNhK2hsZZnpUxtjdxaTYY6J/iGkZ81i/qIm+mWMpdrk3Osr48LCMd1hY&#10;vYxdkrVR9mn+7a/p2bqdEalj6O1G7+pEy/7DjKVmUfW97zKamWlSAabnLUgdJQFMiW0nRgaZGBgw&#10;zZNSJtVd9GVmM9rcwESfjnuTCnjM1FceODJlNDA5OCh9nGBCQPXuhPRD6dPYCJOjMv/GfobamtE5&#10;2DIs7ahs7WUOZ059KmM0zdWQ9FuA7d74lLTVKy9Rpoo6Ugyp+ISM+e6EtDmivMtxRoxi+1EmZdxK&#10;3xWrDlRWMlBRIfUHZuZA5vD+/QnTcab79PRlZzBS1yKKt4e7YteZKZCUIcp3uqdPjil+Ojkp5EIZ&#10;g8yBDHK0bxitvwv9YcHoXF0ZbW+VPeTf+ARDg0MzPiKt3JsW/xabKT44Jf1SDKQA1MSQ2NHUb+mn&#10;zO9dITKTw1JP8Us53t2xSdPYlc+9iYkY3NzpcbKhOzjMpDbuSv9HBgZN7SvHUbTV1KD4uenOC0Mm&#10;P1PGMa3Mmaw3+YPUvDsxJf2ROFKOPz1Fj/LAtZIS9Nt3oz9rbuqrUu6KbSf6pB/TM+CgPIPDpEzk&#10;87QSgxJfU6Z+iDdMyzzJMZR5nlLmR3xF+WHgpCneZuysHH+grp7+0mLuTyqPo1X6PDOPyue70h9D&#10;Xg4jteVM6YXESfwofqQAoWm7qK+RomKR+Qrrn7GtYiNjcZ4pfr4hiHe1akZLy/5RR/FHpUyIn9+b&#10;UDz+vy9KDpnZS/aTWBstyuOu0TjTjrJF4qG/sFRi+msbKetkvCOFJdyTeTSpW2V9t5YRZZxKpZme&#10;mj79by3/6wHEpB4UZ5bPIxKUhls30CxbiXHfQXRvv03ftcvU/f1LhjvbGRZgGJRkoFm7idHkJNP+&#10;YxIkun4dXXsPoXvrFTQBnqjXbGTIzdU0NePS5lBLA+1zv6T70iVU73yCbudOtOuX0X3uFJ0nzqB6&#10;8VkMRYX0t7bRLoxbs3IN3VUVdK1aieGrz9H5+9Fz5Qb1a1ZzXxKcUpRnh/cYe9DtO4DmuWfpTk0V&#10;d1AGI//lbapXS8eGdXRY2aBNT0e7aCmGjz5ktKMdXWwcHX99GfUNSzQXz6PauZep/j7TKaT7klwn&#10;7k0zkJZF299eYjBj5jnPE2PKCZW79A/987siBaiUW9ePSuLVbZIx7dtD56rlqOfMQX/yOK1LF6AL&#10;C6Tr+efpsrqO5vxZtGtWMa7rplevp2vpUjRvf0hffTOjkpw6D4rNF8xnukvLWEkZXfJZEx6ENsyH&#10;7ldeo3v7DkmA/WJjP7RPPsnobRfT3YP16Wk0v/cuPQFBpiDRXz4jKvErGm1s6dq9nfpXXxZ76Ezz&#10;MSTz0WVnR8eqNfTu2yXHfw/D+Wt0zZ9LX34R2llfolowD31FDfq9O1C//xHd7o4YBEgaVyxmWKun&#10;p6YS7Rsy1+tWMSRAY+xqp2PhHLRnzjMlYK48hrZXkrLa2g7VM0+gCwxlsNeAVuZT9cZ7GBuamWpv&#10;QSXjVwlBUHv507ZoAcOVNSZbK2MwunrQ8clnNFhZoD52nI7nHmOioc6UjEYE/FvlWOrtmzFs2kjP&#10;ux+gP3eCjiXzuT/ST58A1ID4RsfcpdxraTa1NySJtVelEZ9aQs/7HzJt6GZgdITOY0fpXLCQIbG5&#10;Aj79Y710O9qjeuQRevz8xH/vi28W0fjBZ+gyM9AGBqFSFPEtK/pyMml/5210u3eiCw6nTfy6+epV&#10;xsU3uyyuoZZ6o1mZKE/QUPv60C4qpTcr3zTGIUno+soSVB+9T9+q1QIY4/R396NatYrOPZsk0feb&#10;buuvV7WhXjSHu20zNyscE5/rNRhRXziH6tmnmFRUiRQlbQ76uaL6y6MC+jYylilG705j7JN4PWeO&#10;6rln6E1LoadDhWa+zNXHnzGo6hZfU4kfLkNlb0NnaACtS5Ywklto6qNi6yE/mZtPvqDJwkraOYvm&#10;safFNwuVQ85sryoVuy9D/frrdIldx3v7mDAI8K1ai9ruJp0rZGxdYuvcTDrnfkXnc8/Tt2w5E1Pj&#10;jE1No7d3pOmNt5kUJfc/FaU/iv9O6XtR79iB5sP36Xz6CUYrBJAEmFs3bqTrpi2tK1cyIflmXMbZ&#10;IcdWvfEmWunbdLcCcoV0LJpLx8sv0z37K6aHlFyitPy/t/zfoUAUNiGfenrEMW/doju/wJSc+v78&#10;KIND/bRYW4t8rjYFQo9s05qZ0bvwK9O+9yRZNGt16Kyt6H38MfqHxzHY29L74APcHxjCMDVKR3Yh&#10;Pdev0Sesrf2Jx+m5cR1DWTlGCaoByxuo//K4MIRpOoW1tb77LrrNG9GKt2jEKdSffmo67tDQIF2+&#10;/twdHjE50n1huo1aLT2yf88f/yTsR6klzFQY46Cwt97lS+j68O8CJtPU6SRxWN5E9+QT9LZ0oq6v&#10;oPvPj2AIi6FXo6X5p7+g79bNGYYibfQKs+mpr0Pz12cZjosxMTk/fy3LV3SSkqHm4tl2UlNnznlP&#10;CvPp7GxDc+ocA2KHrg2b6PxiFv2SWLXnz3NP1Unfr37JcHgweo0azQ8eoM/mBp1T9xnavIWB994w&#10;tdOk16FxdmLY/hZT0v/Wp55m4OI5kxJpbFfTvWwp/XPnoJPk2CqsvffRx+j9FzMMykN4JBnqBSzH&#10;eroY9vKl43vfZ6qhFoMk89bmajpOnWFK3WEaX7eAl9bRld7ScoZkrtVPPMmAgGe3/U0G2zsY+OpL&#10;hrZsQiNG7j59ho5HnzKdTR4SBaMNCqa3o4M2YXEDTzzN6IEDpjZb1Dq6T55iJCZaGYqwxfu0y9xo&#10;oqPR/Opn3FWp6ZBEPLh/L92S7BWIUH3wAb3r1pmYYa3MgWbvXrqee47xiTH60zJofuABJlKTTXdY&#10;bW6uRbt7F8N5+aa5bxObNts50CsKafDMCYb+8piMwUC7hSVTOoPpdwHagADU4qf9xw/KkhAZSVgN&#10;Mvbh65YYZb1x7hdoBPg1IWH0nTllqqOw3DZhyY0Cnn1/epSRwwdMD5bSRoYJGVlFv6iurqwc1D//&#10;CYbEeFSGAdoffxzD9atiIwG92kohJxG0y9xrJFkPyDz0PPRLemprUTW1CNitFyYyo2eHhsZoVHXJ&#10;uHfSLf3pO3IY5XqwnvNnGPTwUrrDsPSnW0jBzDiOmdYpz4xvV+vpiA6hS9YPiL8pc9BvHKXnrddM&#10;Y5ssKzPFpnJWoVGvpdvDhcFf/py7ovTrxoQkCuiOffGZyZZds2fTNW+egIHEibZLSMAp1I89Lsp5&#10;kMHSAtoe/BFjYUEo2rlKuUpq3z7G0nNM7Q+IWmp1dUEVF0dvXRXqPz7MYHwSPTbWqGd/if7eBNrl&#10;a+nbuw+Vgz2a/HK0Mqddv/wp4xVVdIv9jSH+dEj8T3XNXA1n6vc3H6QoY1NeShkSBdkRFo7KxRWN&#10;To/6w4/pOX2cUXcvOj7+FL3kMd2WDQxs3kx3RBydEeHoWxtRP/InBm4Hovf0EDKZgqagGO0vf81Y&#10;TvY3h/lfW/7XA8hMmZm2IUngEzJJXcNjklCEYT39JP39RoanJ7gvbGFIucTV/CwGURLq3/+RyfIZ&#10;9tPZNySsViT8Y4/QV1yOavlyul98QWTpFMPCeEf7pI3RQRrbJJFIktBZXWZIvGJQ2tOfv4r6D3+g&#10;T9idLlNYvyRtzb7daIUN6vbuRv3k4/S5u9G2di3DwZGm4yknspTSJn3TWlmiffoZYZ4KFxcnGxun&#10;vbVDkvavGLG1Na1r6xZGlJ2O8ac/os8/EI26k+6nHsPg6IzW14+WH/+SkeSvk5+8hoXRdDS00vn+&#10;a4wlJNA/2U+AXxevv6LFYOgnObGFp5+oprp2QpxbucRxiHEZi7a3l04BvfZ5c2VsdxkUMNXVNtH7&#10;p98zHhiIIToW1ZNPMZafQfvkJH07ttMz60PTcbXDA6g8PTE63WK4vJKG73yH4dJ807ZGtXJbaEmY&#10;P/8Z/ZKIOsoraDl2kKHVK+gScJpqakR17DBjXdLnj2bRvXCxab97AlK68ioGC4sYFNWgJPYhSQwT&#10;k+P0DI6gtxL1JepoqKdP5kMYcV8vhrlzGdi7B41YQnfxCupf/1r65Ej71i102duZlGq7AGXvC88x&#10;fGgmOWuEEevOmzMkyu6bou0XNh0Tge6h39Ef6EdXUQE9ixbRqySrxhb03/4245J4lNKg0dGZEI/x&#10;u2aMC/ANHD4i8/7Y114p7QuD7RNWO62cZhIg6h3oEwU6jc44Rq8k1sFnnmRoZEhy8z0mhVgMGIZQ&#10;H9hP/1lRt3/6I9M9M5cDd4l/dwl49588g/Y3D2E4ephBJZlcvmDarhxLeZJmZUsbvTes0f7sJ0wK&#10;uHbu2ctgeKAJTNQZ2XT97mF6k2PpELat+9uL9H75OQZXJ9oWL5VgaKVbjNQRm0DXsWMMfPYJmucF&#10;hFUdaPcfEACZ+S5NOQWkEjvWXrqG4fgpNP/6XYaC72Bwd8UgPqkkzQHlUbH79zMgzF/15z8Ii9Yr&#10;3URnGKQhMoSO11+h+2c/Y6JVgz4pGc1Hn4ivSfIvKfpH0u0Y6KHrti9Dv/gVxoQ41EIA9XNmMyaq&#10;Y2Sgn94fPMhYSKipbmeXns7UNPq+9x1GKoRgSJz3SWwqV+QptlGLSjD2GLgnZE1Z7jf0MTU2JITt&#10;Hrq6Wtrfepux6kr6ZJ4HDh+nfWoC9enzaN9/WwjfFMaJ+6glgbe99gr3RRFoJyXPJCbQ+deXmBIS&#10;oZRvTp3926L4nALuyl2WjcopS/HVjt4eWhfKcfy9GdmyncEtW2gV39BfvYLu1de4Pz3JkNhYLUqk&#10;5e3XGRTgUi72MYr920uL6HjlFaZEnc6chPvfW/4vAZB/XzoHh+ixc6TnyedME6GYeGz6PsayUuq/&#10;mE1fdTXqp5+mb/NWU/0OowG9nRP6Xz9E89mTtJ45ybhKkdz//HpuYGyYluYmWp9/AcPN68puqMUZ&#10;us5fQfXzH1N78gi1F87S8fBD6A4dQiMeo9u1C/1zL9EbJgxQ2hxOnnkehHKlhVKaBwbQijrSPy3J&#10;RkBPOc7g5D06VCoGfvETRh3tTSyrR1SLLj8X409+KsEZiFaC2fDk07SvWUntaUlAsVFS677pylWl&#10;jZFxAZCWFjRvvcNkYirDDOAfrObDd7uF6Q2h0zTzzoftONyaYU1KURy/U9eDavMaOuZ/aVrXPTJM&#10;e1E5A3Ks3i/n0/6T7zMu7FopKgGbfnF8499nmZbbhwS4b3vRL0l6qKScpu+ZMVJS8PW2AXpdBFx+&#10;9iCGxlZaK0ppPX5EWPcIve9/guGxP6JZu45RXS/tH7xDz7qVpqDTKfYVFtb6kx/T6+1raksZn2I9&#10;fd+wSTV2yTwiSkXRb61dPcLMZzO4aw8qWVZdEwD57UOiFP1ov3AZnZ+vqd1OjR7js48zevS4LIkC&#10;EfbfbX6KoaiofyQujSSnDmGjul/8hmYBn8or59C89AqDi+cyLsmm+1vfZkKSnlL0sn9XSjb9Aipj&#10;dY2M7D2MRgD+m7aU5KEcVykzX77PfGmqlgRmOH5WiM4LpnEpRTnb3RMVSfXypRiralH/5EcMWtuY&#10;tqmHBOiuXKcnIoLB9HTUDzxI94ql9IkqUco3yaRDq6e2qlBUngDTqtV0rFzJfWHL2glJXKJAun73&#10;W/oSYmYUyKuvYly6hG5Jwp2HjnPfIIxfVLkmIpL2S5cZ7RJ19chj6D/6SAjDDun6zPcK00KQ1ML4&#10;64RBd5fl02fvgvaB72P47HMBqzDTqcnumBhqli3HWF2HSnx3wHqGEOkGuqkNDKFV1LfhDTm+KHbV&#10;oT30u3qh+csfmCjKM9VTRtRuHER/x4/BB39I9eGjVF25LKThOUbXrGVUkrju++KTESGm2obBbrpy&#10;MwXIv8tEeSGj585g+OMfTfE2MxcSI6a/UiRZK9//KcvKqSzV5Wvyuo5BVE/vZ3+n/+hJtFKzSxSN&#10;7r23lT3Ex+7TsXMbfXdmLsc3jPSjixcy9fwzTGoVyqLMr+n6NoZaZMzHD6CSPo9KLM4cX+nHzCz1&#10;hgbTtH69gMR9+lbMN4GIWrZ0W1yj+6UXTZ00KaybN9GfOGHaW6GdyrqOg3vR2TqY1s2M6H9v+b8S&#10;QNqFDRtv2WF46inTxCmTNiIT0n3xEr3HjtKenUnvWXO6f/4rWalDPSZOamtD7zOPmbLTNxOlXPKn&#10;fB+h8JeRoVHahJ01vfQMBjt75TDCCAUATpmjevZv4jR36RJ53/nhp2h370E5I6qXxKOe+6UpuSkB&#10;NZyfzVC58gMjxYW+Bi5xBMMTT32zivHWFvrzpX/zFtA7e4Fp3bBs7HPzFKD6Bf119WhbG+gScBxN&#10;FFZiqjHTX+U7EKX0T4zRrO5A/+b7TKdmy7H7CQpR8ZYAiDI6Q18fzzxfTXyycqN2pSjPML9LS98o&#10;6s3baJs/c9w+SVidlSX0P/on7kVEoVk6B7WwNEbHaBsapmffIVFPf5Wa91FOiHVduSYM+Rradg2d&#10;v3+EsZuOM+1IL/Xrt9H76usMTIjCKq2h7egRWjUqmkUF9v/5EYwPPUSfupdemSPtTx7gvrBj5aFK&#10;PRXCCCUxT2XlmtqaCUE5ligRnbSveVYARMak8OI2USJ9C0SB7Ntrsn+XMHPNU0+bbkevnGMfq6yi&#10;NyvDpDh1bwqrW7VG1koimBKmt3kzI6lJX0/DPbqljjouXpLnH7inbZPgFnV49DQ9n37GkIy//cVn&#10;ZPz7TLUHpH7XpYvo//woerG7zsuFDjMzxjIyTduVMirzNiq+pgCJ4lNK4HeIyuk7dZr+px+XFmQW&#10;JJkMT06h3nNQxnaN9qxMDOvXoBWFojxDQD05SN9V8WtJYBXKaTtHK3rlOCOnT5qOoSCVkrwmxQ/L&#10;mpvpu2BOj3L66MYMwHQrKjEvD91vfk1/kigMYz8touAMNvamU41KIh2IT0anE99JSEFtfolmg472&#10;HOnHA99h6JW/zcSFvITn0NHTQ4PEkSo1nSq9mr5d202ns4YjZwBEI+PQ2lylXZR57wZlHOLnU1Mm&#10;tdoQEIjKw4upyHB0sk/Ptl3cVZ7bI34wWVplsodS2kSlaXy9GHzkYe5PTaIRBm7Ys4eBhfPpFkWn&#10;eud1tKvXmuoqCssgcaz79e/pbmgSEAxDJW1Phs0oFKUoF2WMiHKamYMZYDEG+qC+ctG03dDVhf7I&#10;EbqXLWRQlnvWbZDXJtM2tasz3d53TJ/H1BoMo4Oi5NJQPfdXJg0zp4QVeDAKmVKLYu3YvZeOPYcF&#10;QJpNdlOOqZSR0lJaTp6V8YiqERLRc/oo+i8XmPrfLYpNP3ueqb4xOpLWszOnJ8ckVpS+dt++g951&#10;BjxGOpTTul83+r+0/F8HIIo5h4WRGhUn+OmDDFcWmiZjqKaG6r89w2h5sSQ0CZS6JjqFMekP7WdQ&#10;EkL30RO0/eIXjJaVm4JcZtcEJsqlfso3LFOSZAZKymj67cOiLLZyd2yEkckRYewbqP/NHxhra2ZI&#10;p6ZdgkSzYInJwdoXzaX5hWfoT80wKYd6kb5jIs+VoiSL0ZEBDAcP0/nQr+iLDKQ/NJyG92fR6e2K&#10;rqaBzs+/EPblzEBuDvUCKIMB/qYgN2Zk0fnTB+iVpHXX9DsBCQUTm5Kei5cqV7AMlZXR+egfMdjf&#10;ZPLuOB4eOl57uYWaCiPXLtVz8XyniZmZroMxXQUzLf3XoJIE2fa3vzEpn8eU0y3JyWge/AEDds5M&#10;SdLu+vPvUS+ej1atQp2fg+ql5+ncuBnN+XO0LRUVIWyrur0Vtb8vLdL/wdQEDCHeNH8+SxJ4han/&#10;3eEhNL35LqONtZSquuiKSaRz1kdoaqpprG+iZ8s6muZ9JSxNEsBVSznGi4w3NZoCSLliQrmkcVQB&#10;/T07aP/lrxkvn2l3UKdC+/pLdElbw9Ju966dtD70C4xxUfQJK6598x1JbpE06kXZ+HrS8eSTdIkK&#10;6dwnc7Brt+nKMuW7AMUuyqnQPkc7msVHhuITGZZt+kWLUT/1KENtnfTl5tL898/oi45nMC+bRvk8&#10;mpZMj9SrqW6g55AA5DNPoz17nsazF2k4eIhRrUranuGMyjX/w/1GelatQv/QrxnrbDeNbzA2gYbn&#10;/saEpo3eCUkwcakmMDK4uDIyNo5m9Uq6Dx9CbxiiuqkWndi+59iMkhLDyGsmoTSpu2jMSEHzxutM&#10;NcxcxaVcENIXHEXb938gitCF4eY2mv/0O7rWiNpJT0Vrfp7Wjz83XXHYe8uB5i8+Z1jTTVlbC3oX&#10;O1RffCXNz5wOUr6rG+psoG7WZwy7uNEkCbSmsY6uuXMZDItkNCePOlHfk5oWekT5GAWY2r4ex9i0&#10;KCEBzpaVq5kWFdTx1rsmcjWYFEuHcurT00vxaDnWJEOi/HvOmdP1wI9lnhvoN4hK/vunQkbepEet&#10;Riu2bxfbG4MDGS3ON/V5NDqaXpm/qtpGjGdP0/nko3SdOkL7ufM07dzDcIeiCO6ZbhcymJBA4x8e&#10;pmXbFpqWr0BlZUm/+G/j4gX0BAfROH8uk3V1GH3caP39b+ncf4D6RfPQefuYfKXXx5fGh37DsMSk&#10;UpTTrOMTMrfDw6ZHqn2jPJXTWiYS2dxC0/Mv0LJoPi3bN9MuIDvY0krL0kX0+QbQunAOo0W58qqh&#10;5Y+/N11+3rB2DWqLKwxFxNPwhz/Tum+XKLv5aMQ//7eX/+sARLkkclDfRX96JkMSjCMVxQyMjGCs&#10;qmQwOsZ0rnKopIL+mGjGJOCH0zMYF/k5ICxqOC6WiaoqkxOYLsc0tSiuJgmrf7SPgbIShqITGclI&#10;Z9ygnNc2MiBtjMVFMtzYzEi7WpJNlLSZwnBtDYPCToZjoyV5hUrghjIqygdTAN4TlijJQd8j4JIq&#10;+8TRHxZOr7yG42OYEHbZrtOjUanpyUhiKCmTUUkwShkaHMRQViH9iGEkLYPpMeG/0tGZa8KVL+FF&#10;DYi0HhYgHIqJY0iOOSrt1dYaKS82UFzeT32DAqGykwCH6Vevss+g9GewqWXGZgnxTAq7GRodpr+o&#10;0NTOaG6BsHIDvVU1DERECiPqQiUgo29qEICIoD8qgilhtEoZGByms0tn+iLfKCppSGw7pVwKq/Tf&#10;KOowP4+hyFjTlUzDcty29g5GVO3cHZf9lKtU9Dq6JQH1hYRiTEtkul/h+DMqS+n2mMxxf7eegRSx&#10;c0wC49XVjEjiHhTWPRCTJIkojkEhDEPp6WLbeLF/pCSYEIaFdStMvndoiLaOTrrLC+gLDDDNwf3J&#10;mUtCFUhVbh9hMBoZzMiQ+YtjpKyaIb1Wkk0sw/KaaG9DNTSAXhKr0ScQzaFj/L/au9LlJo4g/KxJ&#10;5QdvkTxA/vAQobDLwgQMFWGSVDiMwVBFhcPmiLFsLNu6VitLe3glOt/XM41XFac47UjKfNSyu5rZ&#10;mZ7ununu2Zl1Xm8ojRzDd0DbJuTXxODWnpuX6LffUb6L9nSjHlrSx6Aa1Wrw+KvS++UGIs9XEiGq&#10;a62BN5BBvtdEm3rSfoa2wUgdgmeDel06N65C7rcRqsIb36tDR95Apzl9wp0+Tg84NZP1M9n86w3k&#10;VFODmyE8jbqRRCt3JYaO9e/ck8PHz3F9Dbr0s7QqV6U7h8hhYx2RJ2T0B3gHXo7QN7h45GVtB0au&#10;hgbonmfpwvuP1l9AjkuSrN6FWiMCrG1La3sTkdYBnK0H0rte1UUBfeiRtmMJ/LuPwbHThIyWpV9F&#10;u5pIhx6lMfXiocR4Jl1d0c2m/HRRXD+AfG6hb16RPgbyHuTWZX+r3pRsty5brSacmdfSBv07cBpT&#10;yIT9lmsO9/db8hrPHzxck+jiT9JZvo7+wvkAJ+eoFUnj0X3pLkJ/FxakW1mQo/qObO0iEt7YkM61&#10;qmRb29KBQ9q69avEi1cQrcyDXxXJQW+ECLIHR+JwaUkGj/9U58BNTmbKIydpypwyQYQEPjaesP9c&#10;Qn+vSHRhXooXG7LdbkrjJWSBiJf0x4hC23BWu5cXpbOwKN2L8+A9dG1tDTSA1rk5nCsyirk0gK2d&#10;XEydAeGAmGEwoJq4V9XwAhA9JBgU6KU2D3N59cP3snv+RxU1jyN48Rw+zFsgxsSCG+ZJhoWWy2eI&#10;FIOfeqz+SPm30nFmvSk7sb+2owwapTQv3uchbSzb6uV5gBCX6VYfwVVTiS/bUKaV1xloTUGr1ck1&#10;+aMRn+BRbiXhni6KIeh39FgO1pViwGM5zJVzQQEGCqOHn5cZ+GeOaXTlcZVZWjgajunDQIaBkxv8&#10;ylQMcX+ch/SjXvCHeez3cjp5l2VOFuQbwT0FpJ/18bnc84iH8bdcxhDtHXj6jHYOvrzjmUbKymd6&#10;Ap0a4x7K34978vbmsqx/dw55uKEN8ZyWgTrB8wQ8MPoUmsT/MLggjXthWKbl4f2gxJscxo5LsnlP&#10;/SLvxnnNZ61VHLJ8FR76xQJ/TScj1zbwK2G+PPKRZxzGN+ZnW9l25jEUpbJ4PlJ9cbrxPh94wjI4&#10;HZpAV+z33OujtSvz/YbtKLzsj6jXnh6rh1Oy5InJQWnGvdFKMO9bGLzayqo8/eZbeZfZZ45cKXkx&#10;gpy512mcb4T2afDX2m/p3DiZQAeNfvKdbygZQTCf0ccoNUf/KPPJpR7zirBrp6N4Btes09pAY5lC&#10;3+yef3AtHboxiQfL5+q19ARaJx1TZUCs8/47Cl3qG8MD0s1eH8ru8eFyZw//xzZ/LIw3XO22f7CH&#10;Ho4hDj1aP6PxlfjmzMHXwSfRNE1i97Qm/UQaiM5GBffwf1wDgn6fDabyJfqJgL5oB+c/6o4e02LH&#10;AyYZ1CJ6y3QVOV0xHk8FnBbUYyffcViXPgnBWPx3mC0DwhOMhgs5+fp4PPgMCPhkvOPUFTWJn2bh&#10;2y3+pikBpwzaBWc/OO3npw/1HVPApGBmDIiGtlAwzgXry2MoXVC1gC8FX4rzO07ubzgwulU3RdMC&#10;Thl8/wB+M+rT9y849AvHAROD2YlAPLRrU9/sOiDgC/BPPQpadXYInJ90zJwBCQgICAg4GwQDEhAQ&#10;EBDwWQgGJCAgICDgMyDyN7QionhtW2tCAAAAAElFTkSuQmCC"/>
  <p:tag name="ISPRING_PRESENTERDATA_0" val="VsWpIFRo4buLIEjhuqFuaA==|R2nDoW8gdmnDqm4=|dnV0aGloYW5odHZAZ21haWwuY29t|aHR0cDovL3RodGFudmllbkBhbmxhby5lZHUudm4=|e0M0RDczMTFDLTMxRTctNDIzNC1CRjQ2LUM2RDgzNDgxN0RDMX0=|VMOibiBWacOqbiAtIEFuIEzDo28gLSBI4bqjaSBQaMOybmc=|SVNQUklOR19QUkVTRU5URVJfUEhPVE9fMA==|MQ==|aHR0cDovL3RodGFudmllbkBhbmxhby5lZHUudm4=|SVNQUklOR19QUkVTRU5URVJfUEhPVE9fMQ==|MDkwNDQ1NzEwNQ=="/>
  <p:tag name="ISPRING_WEBLINKS_TARGET" val="_blank"/>
  <p:tag name="ISPRING_WEBLINKS_TARGETMJT" val="_self"/>
  <p:tag name="ISPRING_PRESENTATION_COURSE_TITLE" val="Presentation1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agRlVgELO/UQHAADzGAAAHQAAAHVuaXZlcnNhbC9jb21tb25fbWVzc2FnZXMubG5ntVlNb9tGEL0XyH9YEDDQAmniBEgQFLaCJUVbhClSIVf+6IWgKVpamB+KSCl2Tw1yCIoeEqOnIgjq1E3TpDHQIrlUQtsDjf4P9pd0dknJkmOEopMeZJgU5+3szJs3s9TS7T3fQwO3F9EwWBauXVkUkBs4YYsG7WWhSVY+vyWgKLaDlu2FgbssBKGAblcufbLk2UG7b7dd+P/SJwgt+W4UwWVUYVen14i2loWGaGFJkk1TEVXZws2qolsaNgxMFF2zVCzKqlDB/RYNUWD3enYMzixdzRGKARsq3pINy5RkAGXQOrHMZqOhG0SuChXScVFE/b7HcRGNUBDGKOp3u2EvdluIBiiGR2zHgRXoNvVovI/8sOWWcMFcUzQLluf7y28rqkK2rLpelYWKHNjbHrjh9Fw3QD3Xbrm9D1lD0406VnPwKo0+EnrDkE1ZIxDMRk0nulBp9NzIDWKA63bCOCyDpypV8NPSVyxJb2pEqJgebblo4U5TNnnetWZdlI0FFO6gBaIT2M74K3OhxELrsM45dFqHxS5Gpw0MAahjYy2LiWTIcKNqbSikJlQkiC4jzT0adxA1uz0oFOQObK+fsSsvpaLlRCytWUS3cKNhiU1CTv0WbWe3yFrS6w2sbVmqvqpborIKboV+1w72kRq2w0+v37y1d+3Gzc9KwZjAJ3UWCHGkG4tzAGnE0FUL0GTV0uRNyDZR0uFfDUTS0U9SOXu9SVRFA16fPP7nt3T0FAK8TZNXQTkUoPK6ULnTxFtITYeHSqF10zCA+jlvFZOrCIuQKnMVEdPhswCdHCRHqBMmh0wz4G8HBZ10+BzynhyGKOIMPzlIRw9QTNPh310Up6PnTtHaVb2OgWlQfMRQJMZioWIAbJyhOJdRnDxzUBsujjIXBslb1KHp6GEfdZI3NtpzfbQN34JbveQ1uLWdHO6jQTq6D6avAuTDs/cDFMDdK8XebGiqjqucnHWoCrwKySAhGlD3HmwbBLSbyUJGeV4KA1Zul1ErvBd4od1COyBFiOomsrtdjzq59Ob10vDs/UIvDLyhaKtQJLpqguxVx3eEyhrEJGbxHzqwxeGfJaEMbMqGUNmEuF3A0uJlwowhtyxFDoS9HE5NWa2p8CHMjRptdzz4gMaWQ2nIwBIxGcZzxSBXdWyaG7oBdNaAtsdd5MPfGO3Cxct+TtxzqVQEr2iSDvUjkaklrt+4emNxcbE+vcRuJ3kLBAAOD4P2yWPGz70+D6Ofjr6HYHbS0TewZpSOju3iRWFPmNdLXrYQHmCvRbgCFZmruKlJNUskE+1V7X7gdOa0g4I9t0Cmy6EfuTOkL6y9HM0S9U0QIKA6j1cZK32NCWc6+g6WTJ6WsdySTWbKMlNkpuF1ZTVrt6CUY906lUmeRuQkb6BKuRj2+vusUIBxcQ8GxxmV4oLGWBf3mN4/cdidN1fK+WDKMDxoRMHq2IcuMO6IcmCHqee7C8PUF3IHXzKZ/j2T8piXwbdBp9AB6DCSXGUFeaepfGmtYEXlY8IUBTNPctLnoWCKHiCPqfIgec1KbdxX8ucGLApHMbrbt+FDv0Lp6IestSygvDtpVXlzoayDMw3tPD/ziDE/jyFmP2aKcAB+0Tw3R/GsC9O9LtvTRZxikvFej+aNyNgdsPXhmZdBu4Q7k+PD/5LIkwN+4SAfOjdsa/QIHmDbeIeWF07yzPln/kSfdeg9ceU7vqhHpbJcMkqlHcxPOTLMXSAYsm9Tb36rGltYVPTiFnNqo2grM8cpJdgJ57fW9Bwg6we5smZkpMH8OGYNQl/Sc36+mnadn6zmt9+QRVMh0CA33O2IxoVnUi4L57TzGa7MjOBTUjVpIUyzenB4oGzyGD2i58j/XMPw1Ew+0yyJQlTY0/VrfMap2gDqs1EfWl9yzFaAHsIG9tETcJZ5PsdCzbo8jlvW187ZP8u834etBjMnjHOGf7j/K/LS4Ysgb65n9+8wGAqIf8AXmWTd/hAvs4iQqRVg9We0CHIiEqVyPmCHn1k1/ei5N2VswKAnYU1i02EtHb2AsCavfbTLQu/PaQ/Fy8KmEnM8Z+ZVzKFiNnTwbD3szgmYHXCr8goG0DxSpLRbZ33ih6q7fXbEnNrjF6XQ2FAMWi9PUFchFVARw9IobFdjkELjpsjJZ1r6yopQ0Xd2iiwIFi/mJzPM30+MTQlNXmXyc7/QWoHa+einfDbuZM0cGH9yAM8/8OcjOI9aTidMCJZqdahqOAUQxkbmA5Oy3eQXvwzSmJiS3jTgvJzrghT2e3AaIjT2XCTv2X7Xc8ugshdy0E342RfQsjYI0gcxyI/ApbbLs18i71Omk/dTpTJ/an92KCCTRo6CNn/jRVEUztMzWDCI0rBwtcpf4kFcPOrsojhEdquFbOTkb/O8sB3OCybVsAZN7gye26JxWUBDlicv5dgLJf7yRg1t9uPCv1//XGSfvdjN+wGIaHY9K6GsHQ7enUcmVxH/eWLp6tSvFf8BUEsDBBQAAgAIANqBGVW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DagRlV+DORlC0GAADKHwAAJwAAAHVuaXZlcnNhbC9mbGFzaF9wdWJsaXNoaW5nX3NldHRpbmdzLnhtbOVZzW7bRhC++ykWLHKMJTuWkxiSA1umaiGypFhME5+MFbUWtyaXDLm0o5xa9BAUPaRGj0FQu27aJk2AFsmlEtoeaPQ92CfpLCnrx5LlZVwbaXPwD3fnm/l2ZndmlszeemiZaIe4HrVZTpmZTiuIMN1uUNbMKXe1wtUbCvI4Zg1s2ozkFGYr6NbiVNbx6yb1jBrhHEQ9BGqYt+DwnGJw7iykUru7u9PUc1wxa5s+B/3etG5bKcclHmGcuCnHxC34w1sO8ZSuBgkF8GPZrAtbnJpCKBtrWrMbvkkQbQBzRsWisFkwsWcoqVisjvXtpmv7rJG3TdtFbrOeUz7KXJ+fnZ87lolVrVCLMOETbxEGxTBfwI0GFSywWaOPCDIIbRpAdyY9p6Bd2uBGTrmWnhV6QD41qifSHi8eCz15G7zAeNeARThuYI7jx9iiS7aIC+Eg3iJ3fQJKh8YGJDl5yHsD8VCjxbBFdQ1mkPBVTlnRNtfVgrqulvPq5t31UkxVGqEVtZIqhamViivqZrmiqbXNVW2tlBikqfe1BKCkzKTVV9fVmlrW1PXN5WIlIUKeVB+jri0VSwkx99TlWlFLaqm8tJYUUl2tlOUw+cpadam8kYja6kZVXS8Vy7c3tUqlpBWrfVS07wd2eDY1fFiycKhs3x08EtzwrTrD1IQEdeJceIRDijOx2ySaXaBwgrew6REFfeqQ5h0fm5S3xKmGTLhNiLPkOUTn6+LE5hRxCpW+ulghEINj3MsHmZu9dHD9xtDSU7H1/rLGssz2EmTVsLl9yexn0pke/Ztzk+mfQjQLCdrBrFWym5fOPjPfYz87Pz+Z/jia2R3aIHYZu26Uokfpn+m+2X41mLl2FoVTrGUx51g3oHTw48w/OHIsRYXvsc7pDtQlcoLrlm+aNd9xbJf3i8fgYI/EKWqyWzYbOjviGdVts9GLGrHqpFHGFhkouLVtygogOaOgLTjlJsSz4hCGaphBkaccYqz3FHh+3eOUR8W90JVecik2EeiDLoSgtdpIzHUDu97Qse7FRxRWffFjgyLdCNqxv+Ox02Rvh+0/IQuBtI52wvbvMpjloM2lhVdhY5hicxBXRvx+8AbLyiEetp9zpIftQxmIakGmkRG8R+oe5UTKFWH7gCE9eIMsP+zsMcQpONQBZp3nOqoDMxhyg1fMQPVgvyXGf0Zm2P6RoYfEginMmkMCulAD4Qt+g4ltI3jLmrfkiTgGWKTIsIN9JoK6D2r14DsfHe2BWjD01y9h56kOiilyw84zCv+FnSd0DBEGv6YTW94RBg45euBj+KGPUNj5FnkmHPMrKO49iuUV9f6ViNAXIoAHFsi8YM3ktjhQfz24PLGqeImHfLw5ERyGzOAlS2AujkJkbkgF2gleiRCDyNFecHgsJ+uC6fOFdYeGncc6soK3YrrzJArfZYZ30LJY4oiNCSF412CftDlhZyW1c44oH+1FD3pSlyRgF5keij8DvzwX7Pbt2A2DC+8moAQZDFh/GeWxrgNcvyUS62tnzN6JyMTpq7vhYORN8pgKFXpwoI8xwQ1iR1ReiJX8Gq+WR0v8ihlSptIzs9fmMvPXb9xcmE79/dkPVyeCuj151cSUHTfl+Ym3P2nkiZvmGbhTbnRyqBP3ujNAp97upHFJaU646Ukjx1yqpLEnb33SwJG73xnICTfAM5AT7oEj2ILtWtAYk8bIThj/GkECXhTLXcprxU+K2sYYBdEhGu1AsynRHY9vlqOLy/vaK8f97wMfEhLiwSsLbYv8aS1I9c7dkiFgXCSoqL977CTAiowbXYJkMBoNXsa9zucy4kmuAXfuLm2gUtjeL0oRKYbtP6pICzvf52Xkj74O2qwp7xY5nWHnG/Bg8EyK8UBtgfb7gMqAZmdSmXQ6vYIBaUUNPbjztVADVQg1oQF7Ck2ZqGiXVo/OUx2kcsK/XFguLOH+N1Lfud8TxLnzYlKf1k93F7Z/P4wKdZFR+h+7/f1+i/YBvRnTRNciLnGiuG0HP0nlg3zcwEBdhLLaXfb0pSaS4S1ZU9eKy5XSygeQud9TD8ZPvY9UQ1+lel9Lhj/9ihmLMmqBW8VLjN734sXMXDqbGj81NQXahr+/L079A1BLAwQUAAIACADagRlVi4qgU5kDAAATDAAAIQAAAHVuaXZlcnNhbC9mbGFzaF9za2luX3NldHRpbmdzLnhtbI1XYW/aPBD+vP6KiH2HLNvoOylF6hh932l922pF/e4kF7Dq2Mh26Pj3u3Pi4ECgYFXCd89jn+8en2lqXrmMtqANV/JmlIxmVx/SvNYapF1CtRHMQiRZBTejfzlTUcEB4RxstFYsSuIkjn79N39YLkcTx1RC6WewlsuVQUNriXhxM8pVtWFyd69Wapyx/HWlVS2L0ezjnfukEwc9IK13G9CCy1fExd+u54vrYZzgxv60UI1LlsNY4YGQsPiHxiWEjQZjgIKZLmi8wxEsA+F3id3nIsZ+m3NnPiBtueHWkW4/0RgmYWoR28tr/Ol2cXcisI3a1Js+/PqOxgm4ViuKvc/4EdN4hyEUK1ANl8JRcTva5J3jWvhj6YhzGsOQrLZWyXGupEUxj6XSFRPISeJv2eevF3HaCl/AcCrqtihzGu8T2vVhWjKYnqrrCvpZ/3o9TaZfTqAxe6D7+KyEOCvPqcYnM/mSJCfqYwQvMA6liybimMYe2n4Lbn5KOdRKPNEOvY5Aes4EzKyuIZ34GXnMWr091havO8xKJgy6Q5OHPOEhn1ht/BJ9m0f9hjcuiwDSGrz/RYm6gnkTZQDr2z16Pv/u6hbG1dm6wDRsW1MQ2d7ocQ+Y7yNcYPS4Z0r6oxS7I/Chhxj+Cn1nrnhnEv0hBcnwu8+OnzkXLX9PjccE+7UGB6hUATOnhyWvgCqTTpyNgpgcRJFKtuUrZvF1+Z8w2c6FbtLJgaPR0KBkUsutgGMh5arWBoNA50t7uLY6Ax4iNFfP3Np7KG17ur7NZ54eqbDUbn5evO1CTY6aSWTx9boZVUy/gl4qJcwoainYwXAF92gewumRwOYD+qcsVUBw4QwypLJgLkKq5ipdhGXWsnxdYSjDYXe5c7UbrFHa7ndcO1lXGegF1puDF1rfRqg1X60F/tkXDm9QeFdbmBNeIto1riUZ70QcGFyNgel87QXeTMhe1cJyAVsQfpPAQsc8caDUoKiPT0nSaZUViGlIa8FV81Jrm8deC/2mEtiP0C8YzSC8cZwXsmWZcUfZ9wPfgfcrBj257WmkwbCdubmTSbggOgcyhfUIssZqq54t0/6K7ufuoGwLt5JXrnWgOdh2wEMModSmzYBz+Voc2f3m9Jh0C3VyG/AME6gtzpIhgvP0u+IS79qs1ABhR3TGq65P/4JdppguHjpAr3EPuImLJ8OHzDVXQ9l7xB8b6SSwump0icfv+K/A7OrqL1BLAwQUAAIACADagRlVzPeJqygGAABUHwAAJgAAAHVuaXZlcnNhbC9odG1sX3B1Ymxpc2hpbmdfc2V0dGluZ3MueG1s5VlLb9tGEL77VyxY5BhJdvxIDMmBLNO1EFlSJKaJT8aKWotbk0uGXNpxTi16CIoeUqPHIKhdN22TJkCL5FIJbQ80+j/YX9JZUtbDkuVlEztIe/BDy/lmvp3ZeayYvfnAMtEOcT1qs5wyncooiDDdblLWyil3tNWr1xXkccya2LQZySnMVtDNpams4zdM6hl1wjmIegjUMG/R4TnF4NxZTKd3d3dT1HNc8dQ2fQ76vZRuW2nHJR5hnLhpx8R78IfvOcRTuhokFMCPZbMubGlqCqFsrGndbvomQbQJzBkVm8LmGrdMJR1LNbC+3XJtnzULtmm7yG01cspHcwvzM/OzJzKxphVqESZc4i3Boljmi7jZpIIENuv0IUEGoS0D2E5nZhW0S5vcyCnXMjNCD8inR/VE2uO9Y6GnYIMTGO8asAjHTcxx/DG26JIt4kI0iLfEXZ+A0qG1AUlOHvDeQrzU3GPYoroGT5BwVU5Z0TZr6qpaU8sFdfNOrRRTlUZoRa2kSmHqpeKKulmuaGp9c01bLyUGaeo9LQEoKTNp9dWaWlfLmlrbXC5WEiLkSfUx6nq+WEqIuasu14taUkvl/HpSSHWtUpbDFCrr1Xx5IxG1tY2qWisVy7c2tUqlpBWrfVR07gdOeDY9nCxZSCrbdwdTghu+1WCYmlCfTuWFRzhUOBO7LaLZqxQyeAubHlHQpw5p3faxSfmeyGoohNuEOHnPITqviYzNKSILlb66WCEQgzTu1YO5G71ysHB9aOvp2Hp/W2NZZnv1sWrY3L5k9tOZuR79G7OT6Z9BNAv12cFsr2S3Lp393HyP/cz8/GT642hmd2iT2GXsulGJHqV/rvtm+t1g+tp5FM6wlsWcY92A1sFPKv/gyokUFb7HOqc70JfIKa5bvmnWfcexXd5vHoOLPRJnqMlu2Wwod8Rn1LDNZi9qxGqQZhlbkMHVVaagLUhrEwJYcQhDdcygqVMOQdV7CM9veJzyqJmvdqXzLsUmgoYNUwdB6/WRIOsGdr2hPO4FRHRSfeljgyLdCNqxg+O1s2Rvhe0/oeyAtI52wvbvMpjloM2lhdfgJJjiNBBXRvxe8BrLyiEetp9xpIftIxmIakFpkRG8Sxoe5UTKFWH7kCE9eI0sP+zsM8QpONQBZp1nOmoAM1hyg5fMQI3gYE+s/4zMsP0jQw+IBY8waw0J6EINhC/4DR5sG8Eb1ropT8QxwCJFhh0cMBHUA1CrB9/56Hgf1IKhv34JO090UEyRG3aeUvgv7DymY4gw+JVKbHlHGDji6L6P4Yc+RGHnW+SZkNdXUDxsFMsr6r0rEaEvRAAPLZB5zlrJbXGg/mpwe2JX8RaP+HhzIjgMmcELlsBcHIXI3JAKtBO8FCEGkeP94OhETtYFqbcL6w4NO490ZAVvxOPO4yh8lxneQctiiyM2JoTg3wb7tM0JJyupnbeI8vF+9EFP6pIE7CLTQ/Fn4Jdngt2BHbthcOPdApSgggHrL6M61nWA6++JwvrKGXN2IjJx+eoeOFh5nTymQoUeHOpjTHCD2BGV52Inv8a75dEWv2KGlKnM9My12bn5hes3FlPpvz/74epEUHcIr5qYspMpvDDxuieNPHW1PAd3xhVODnXqIncO6MzrnDQuKc0JVztp5JhblDT29DVPGjhy2TsHOeHKdw5ywsVvBLtquxZMwqQ5chLGf28gAS+K7eYLWvGTorYxRkGURKMTaDYtxuHx03F0Uzk1HDfe33QcT7z3fShBiAcvLbQtKqa1KDUtd5uEgHFRkqKJ7pGTACtqbHTPkcFoNHgRTzefy4gnGfxv38lvoFLYPihKESmG7T+qSAs73xdk5I+/DtqsJe8WOZ1h5xvwYPBUivFAN4GB+5DKgGam03OZTGYFA9KKRnhw5yuhBvoOasHI9QTGMNHDLq0DvU0/kKoC77iVXFiJ/TCK3divAujEahfXx4spdlq/wF3Yif2Au9D7C8x/2NNjU8Ab1/FRnVhUgC619f8vvuzSxFgi7mWie20HP0mlfyGeUKDxQd/sbjt1qXVj+DjW1fXicqW0cqHnksodzA+iGLxb98Wfem+Zhl4r9V53DL+7nYL14TfhS1P/AFBLAwQUAAIACADagRlVnqQBcrcBAABoBgAAHwAAAHVuaXZlcnNhbC9odG1sX3NraW5fc2V0dGluZ3MuanONlFFPwjAQx9/9FEt9NWROGeIb0ZGY8GAib8aHbtzGQtdb2oIg4bu7DpS268TeC/3vt//ddfT2V0GzSEaCx2Df/m73r/a+1UBrSqzhxtZZj15pnUhWLmBeVsBKDsRBNj+v/sqHM+EzJrw1TXdv2lYafgT1k5wyaeK1x0J4NOnRNh7t06NtfYm/rM5OXR07Mo45XSuFfJAhV8DVgKOoaMuQ6ygcp3dDs0EHxg2IC2hOM7BM80xHH3l2hDinEJtchlVN+W6GBQ5Smq0KgWu+ONLTdpn0cleDaD746giE49FTMjIBVkr1oqByEycPOvrJWoCUcMobJzq8MKMpMMM3bNcfqGXcbcihN6Us1Q89udVh0jUtoHNKw1Ecxfc2xhsvlwtvJ8k07HIKtupERPdRZBOM7kB0rNIcwjS3QKzXdYcbTXVYnMBCn0gHfQ51eFGGdFHy4iKni9W2fafXToxBimLx+3cMdZiMcRhPOoh1zdC5ZkvfDa18Iv/nbFDe6y2dvDNfit6p5mjo0eq/xpRVinInjd6/N11TsQIxR2TN8AwIVYpmy6qZJ03tH+Zc8JWZ9fbjik5RV4dvUEsDBBQAAgAIANqBGVWBKXCXdAAAAH0AAAAcAAAAdW5pdmVyc2FsL2xvY2FsX3NldHRpbmdzLnhtbA3KsQrCMBAA0L1fcdyuxk4OTTsIKghdjB9wNIcGLnfShKJ/b7Y3vGH6ZoGN15JMPR73DoF1sZj05fEZLrsTQqmkkcSUPaohTGM3iC0kD661xQIfoR+vgXND5Zlym9dEBjGxwpa4wtsIetc7uN/Ocwh4GLs/UEsDBBQAAgAIAHF8DVVLc29JY0EAAKNeAAAXAAAAdW5pdmVyc2FsL3VuaXZlcnNhbC5wbmftvHlcUvn7N2z7YmVTM1lWmtnUVC7lmrlQWtriUimailJj7iKmqbkALS41ldqUkqJSmZqY4gaIC5TNpIloRkqKSqZCiWiJgIDAg1kz2G/m9Xru+7mf5/499+v7RwnnnOv6vK/9uj7ncK6fcLJfuVxjuYqKysqjRw6dUlFZqK6iMj9t6WLFEVOPrT8r/syLPGVvo1LWtumj4svCgIOOB1VUKtJUp88uUnxfFn7EI1JFZdXzmX/zmqCPz6mo+Ow7euig60Ufbl/IkyfdHlpTec6HTqYtDV7zAH/u9euluBMP7TYc1ls8NHR8R9uj21nGv+sIl+RnGlQvvbDkmtrq8mVnli5cMK9paeuKM01XVrRcLNc58NvNtaiTKj9sWOv3+9uT5WtXuxet1b/e7Bc8BRXu95HmFQUDudKxhhCgVPNjkQtwHKc/vp8/zSntEUJqxU8j5RBeEkAejwJISEziJ8A0WD5PgfxdmFt67xbRQXDM86QAwBS6JWnmaObvOtW1S9Xh73TI4LaligPljhOJN8IHkHAhGWmk+K5yc5t7jQEz4/H2+V+/jKfJhxC6O759xWbPXFVuMDBzIPznxhktvTuWqKr48zRjqUK7Kpd2/6A/c437VpDiixHPY1zEpaolDAnNxqW35LUnjxXfXLRhraGpq+8L60TVgHe3hdP+sRYqKmx2Wr0EEAr/GCOX8PSSTh2DPTQ0PXfz8YvUHwYaN6xW8HxVz3OXUXiQxFPH+rw26GAqfId+aUwCfFZDRPLU4WJ6SxCBGynrgN4lGDSw0LKWfl5/NWep+kRCqShHT6uOLLhBro/97Jwwuoig5ycOzPOnR96BDJucdlygss/k2E4TTPDoeuLtcG3HDxYIEbP+QAjLWuQtl70Xx8OlYC2/q0KOXATOJAgrmd3yXqRMANvI9Ml+h5a/TTFj8gfSfCzDghJKRKvOB9aUJ5Rlk6eryHF7rYRmkvXusW0TU0MyO032OpUha7bMgA1uSZBYW9flNfVitaabDTJoKipO1MoxslxWevdUkUvn3n7dEg0LuzIrUODAQY1h4zRKsjmdds6flCBmGsSvECxTj9DKfGYDKjwLWRmdLbB06oxTi+o2Uq80iB3LJLBjWyIzYfWK//iES1vSIuO9R+va8KEmkKBJS5Z5/bET81X23PAD3rLLv7s/F5P62d+j8+3eCO6Ajcaot6OXtUmY46/ZLV0OAVkOIWcPDUV4lZkUihLjRS/jsHpoEWkAPM24wTAEA6D4zkK9gp1c4QOwPmVSWAqG4oUPmDJ3dQkOFKN5x9r4SH7/lWu9/fifkOaSs0Hc8LP0wdsInqW/pzxB348I3wzjMaFGab6ag6ZQLctJAo7C8AmRiqsaZOYfkdABJ11C7nAmnVGvolJ1ugvPstkZJTYB1qRjVV0J9hpE43dBYxHmCunxcE+NblAbmdifzc35nZlJMQTuS39hysNFVb+oMkmBkBxKsj8cccmOCshrFk9AC/2yos3F/DHPgC662UtirwCQdpDhE8bEp9o+2aA/tLc1MvvFflok0WpxlpkEzekAoBssDaSRqKjhOFT/knnEnKjqKNZnqCMsDNpuX82BdPt4BXjZq1pNrBdKcqSBtEqH+Ft+4Eiry7aAcY0BNZWnjp6Z4QeLeaVBjUnGZ+qyB42jpEXkoDeed7L8kM8OdWUwIonQA7RPboyjvqdNCMRSMowO97eQFo13M0dj9IWStdK4mNIqkw/cOH02vlc+bCiV1j8xeZ7UBSJwpLC2eulgzxeMHs4ILwQAiZQ0kZk+Mu/kYwxNbG9e075nNjIIwUCIRTghGT4+4+xFKvf+rExUPZYLzXWoOWESUGr+JJPLbh8WfIzVaCUVQ8R2F+jcOkFk9xMBTzC7utGaXx6Jxq4m697xN6PwMymawdRwbXoVWSrDXfpFsaBOZhpYV0v+gc1QqNbPnuPR3y+Ij41HgB8mqVGi9LAB/cPSRSr7oilr9H+JIpk41qyuc9rcXkQ376v3bi9qlGapBvX3VH9AEadR/nupfgiBrQEtEx1KYEgKq3vcqkJ/qSK7W0VqV7YT5d1kvJxrrcduwOCeJ8nMvZw4Wmky0Siw/bh8H7Ruk9S3FxyWyRMS2FFvfYykXGn30obh2kw6Uqiucmbx1/UVTrTdcKU3YlccTYO/znqyiAINCfUyomvwQMyuTf4N5ivhG8Kqx7sJnCBTJCP49Ql/WXSDfJe9vpBWmdpV40/GvKgNuhUzKWGi8WgGY7g3BaLd0pw9YCN4gBitREDkRlBAqVhsW80u8G6PFr+AMYY/LEiSRVTlIGLj43sl9JPyTXiGL7FsmC/jL1XZo1pwVwNoEn0TFF+zOugI7Rq/p3rhQi7eOK70pCOtdvqCBd3LCFVoSKlG0Pbg7eqRKvmlgAgvcsK5vGF8tjFFai2ghuKRsDZulgHn44JLphBGbVUZHNaBrQKbOo6Wlf+KpCSrdkauDnrBkB2O740kMoUyEWgEjbRcLI2O8Ioyn5jCN9WQe3XZ2DDoAzf9ALkYNsb2KguJtZKAGlgqKqlZp47dwigSUtg20Gkv/vWLGg1++da/O79CBpjkPFQwrxs677V4SRAJ9ruaSnjv3VPBroqMYgipSbfDL1ogMgM37KuuKLUWWR+m/6AfahFyoEZF6TK/mtXmLtrU0CHdxUVF0JjNAzZ/0hcqFkV/XbRwpfpbpmOSosZsAnzV1EyleXfzl4I3jxVV4JCCm0rAoZ0FdsBbm3VmStI+na/pfKYUPd2gqDkngb5N18IVNbDt2leuMzUr3O4rhtla9fDuqXzMTL1RFLecH/7XLbVqubr1xO00Bal9Ydw46da3w6vUMYx5KpcY2qATx0q9v8G4vkz97qkQ969Ln/m1cVHBm55vy927F35wJy762xLbt4NOpLxhMGUCKgUsm6AGwFkBYTNlRJU4PRZDlojM766ZwdX9g/7jk8MmE7X0hjDeQ/WGD2H3Txz9dN/1myL27B24ghkhsvPqlqr6iF8jMw82msZa7VRelc9/pgYP5/XQSdEXMxtNoQmDG9HgO/vZ3xTm4FBzv8djOVrajfZevDiledzgFyXygQQObDye+afHcuCR8J/MJQdzY5Rk2Idt8VgOhfNQ4E90za7MpzZzz6a1oH9rRac/abyEGxZqvIlV0k0SrdSSILr8J8fy+NmNiMyJ+pK/JWr8CNSQoPYfP4sKJQPhV7W17eGD2lizKLEyLuNd7YMcH2Htcfmyl5xXVxKn255HeMoMD8+/lrhK1GJ3ZUnUfqXLz/Z78pyP+Njh6zi61xcuKRVY3dkKHrj48Tg4riK0S+/CvapvTrJ2rX6ruyj7oGzrc0hOQTrEnyFFo1qHg/sXLiqNiLYxaSdV9iWuMrfQQXAb3XVT65TpTnKdj/R3eSwPGo2RHhnEa90abbesKdPKbCX9/OlT3aomFyVXSa17rVt0vix7hJO5Z8tKiTU17kpa8OZuoZs55342u3bKO4VR8s07/0hUbXKPdXr9BEzfIdUJaqbd1DrVzQ72Fu23bat9a9LuSBnsgdMHXkmKBXNoXIIuCKUDz3EFA073O65corzBw8bJTue9wJy3Pwsb5CuXRfGVvCC8LqMJgL7PfOGxnNu0gS6uPWCTGGyx7EdPCIqN5wecflyibD9GccKpPBdeiZ2wFgfQjt1MvZA9GYyKzS2opEJ4vfgc4oOuYiUsZmBzl3eFG0dDDQCP32ZPczAQgHUWhFBbqvV400v6/jfKxhpgcbaT599OjqWj00F1EXZ2OC1ie+maMtcZvkcfzuXrZdZxuug2U6iwrj1E1VlMbk1v0n5g3xZ4xAWxApzxob3shHvJHAL6Bv0nosGb7sXT0c/wUgZQZJU8irhyuzWehvB4v7390745SqnCcUMWIDMWT2MQNhHcFpKrRAPZ3W7pb87RfmDbFlFThs3YZLsnctdc/BjwvOYJ0TmAo7DCDc550CM0kW+1bbz0BFqKdXvMV4reRqq79WVsNuO28Ss6f8c2ellO0Im+lJyg87kZ9EhJ8OH5qTCyZ4f83aPaOKXIqhG1+PqY1GQYN5h93rENm4/PPRq+MQB0DrXMH7/IQnbqj1plONG7qKGdQ6aiNw1yznIjN5vbI6Q+Ftjv7brRbRdOcIBzjfqbjwlRkdXbX+58g9fCtm5YSQCKWg7hnL9nKhi5RzIN98ZxzdTCSrKYAtxSxM5f+5Q1Fz+jOdHx1UWnRCGrOmGtdOuwfLwVK3juRVE3wRtP100g9TCS9bHcvgtActT5Y2nCCldlWKW+kp6nUa5tpx6P+bYF13zEkH57b3D4CVgpnsIIeGn54E6TelGJumKxNPf+cxCLG+9N5XF/FrvN4WVcz4C/3dtOLX6zd/riMJ784/mNASdy5qhX2qK2z81xfCfsIYmLNe4dSnMPszj+B/i302SlcO+FQySHpHfhgeEM2E0UBjLPvk3zJEd5rcHH07IDnVMs4XKnB3jpmE3vm6wFCj1SgXOuSRhHdE/ZyV43tmbQ3ccYeCboGmq5OobcOmBwGOSsnE9TW3jloQkoB1TphGQxQ7Zw+LWiunbioRNmWm3FSsg2OUNCXvC85hm5yiZs4YkRdI/lx834uMRRL5zUQ5PRrex/n9/gmT83j+/dFDLctJqHSxnZvURn2bqwEeeTYZKDL1H7Q973Kl9+vlMXMHpP2i0MUTu+7KeJqMR6QRgGLy24hupNicQoJx+gyPNg50Kt52oWLFzEB7pmnOjzH9PrnkNcG28Go9/wle07iLHUAq7dJFre6OiOzzrwzhAcfy3n+u2qxRHksCoMwPajQhFgZUWQMBoDzdCNva7DIWoMay7TPtOqEBvhGuA1dfwHurtylsVGFD6t/CGVIzvbVL8uIvMZnglb/7J7ZbeQse/5r+5+CIyUj9xahlVWHrhgQ7+gbnGIPOqqAJcCCTh+8xyAZ7HCjO+upe/CUNivQnqEtXOODZ9AwEdPc1xlxr0edD9Ezl7AnlgvQNvFwGHOtk7YPtaBcwJln8/JeEEIvjZYCbZojsy1k1SC49dL9w1GSJfpR9gdagtt5i4zDhvcvZYhW1FQS1ImrMdxDYw3xb04wGrPWtxZK7httCkatnnwFZ/wSpvjOIiOgqrqdj0e2a0VG9rJnwOwFFLEG6etZ7emlCRwz04O3vRAtB2pGRUTiKmvHux30Tl77buVMl7Au3806xxfdE6moNA+eHD+VchKmJccb7SrjGZ44a1QuAZvleyRNpesNyO5NjiVFkpoAVvVtNA1K0etEebajrA2/yO+eX5hOudOt1ifA1c6E9Uorx6Ijx2aMZfX3KL4yp36GTg8mpyTVM7VTbLdxWmGFz5zXv97MpyLPf4EwjTSejM8x3/pfmRW+d1kABVx5RLqccLPDwAM7QfPPYXDmDf8OcGINWYBr9ZjO9KM+u2GWy8nmCiuVGRmzitEwSHvOXEma4m88IG+IiL5aZlWgGVXi4wVmpLgpyNBbAZXHLn/oIwwp+hL8hrKx9OM2k5L3XX1JVd/X7Yr9eOKVJdSpWDguWqMYM6GKVyizDGS9GtFu9oxlilg6KKRcotSFozutdcPySS4KwLvxQZVM/f/2c7y/0FT+t+PNCmN/qVPDgFLeqg3fCYfUqVCJmKgCiCpQqPjxPwXZqTzvNdI0qQohODSLUMxp1k3KCKhEYBnNG6tHuvTLx2LATuE8EnChvFFPF2hPAob39f30YNUGs8Uv1sCuPhZo9m36gme6gM2L6sEdE4iydPD6hJ4i7JtIn/Y9ei6Ay+70GCNqS6q26WMsUp94p6Q4bznVco8vdBAfm9kuzeonecKDHNey9zFcb6KpkusM7g/pzeb4pNU63Yx2jgYzKgEYt1ldvIvUXPjFYOWwa1frQv6gbE5r8+ZUrbjTO4HBUeaU4O6NnPxfjq9mUevdRjQ3BlhqtZirj+MmAdrt7wde0pvi4cbvoP1cTdlLPhiFdgjmpjrRmkqCpJYeFozygQEYOb4RvETX7qskNhuCfMThZpxWqplFWPQG4kbu4WhvsS83rx3Z738Nmb1YxEeyzQx7IG/Z4oKW2Y+2rMgiClYFllifJ27djSwiCGk+mrQe/tZL7NWZ+3ghBH88mSh10DOvB6NgWkG4ieddkfUuiwCkw5Kg9cFBVeBzkml1njGxHhlj5gAFJQwnca8mJsC4hj0ViR3KILRVTa8NvWczJsa3UUDmHbTvc8eKvTbCJHE9kqGq7DdaDciqGFVZe4oFNzd7p0GZGk1FBo6CwZcS+aCxCXHuBecHN3Y8aZyg7dpU5A/Eu0TkEXa6a1/JzaSga/65fWegLiSJyHdfxReDhMGdF9it14mPRvbTQkNuVeVOhxBRAT1uxDVurEykoChqYeWjoy7A2NHDcElrWiWZdp5fQIHhuP7M7rRcHmEOcWfqcObpHn5EYc5+X1MeJ/UkqhJREBIoDE6OuqcpMhT2bQnTNIoxyLv+Zdju87gRwyKDK04YyHdTw2QR/WEO1YGdWUstjpoQ3ZgeY+5k6cri9uHuz4ZhBChMD1hMTAe1JO1BMbLgeD87CgBnqoaGEzjdV0UX5/QrZk26tKV9fSBVRgFFjjPPpOx7kMoQ0iKWMFPg2S+jIuML3mSD3Yu9EM74f5KUxbCcO1b7Ama3A+3vQYLGkc998u/9zHIUHIsspvpZoKEGaEQvI/RAgN0owFgoL2eIh1BOvuJLJtKs0qtc531hKXY4f1efjCIpLvJFNxmGMhwvJXJxHGNR7PwveO6qPD72CdFkB1UGAJ/VPCzpBq0ncAVxzXiYWC3PFS0FsYPQ7eVg/I8/4r56A/xky4lxtigPQSTvmJjDKWwGlAKwIX+KFypnsmg7qc9xu+5D6Bt4YwS7kThWKTOygrHq32kU+W7D3mMeYE9yqBvXLrHR4+rrp54iWCgAwlFCjUxpNLgzrbTj/NQvXmSN+5dtLH4LgJIX1KeELpG9xwZ2Q4tGR4klho6q+7siZN4kjR7ujWVTLZZrCn9cfetYN2NfLegCCT11zKhI7vyJMj0TnErk5npJ15MNMkp3ds+LLsgDa1iOnXhetl+RjlRP1sWs7gzhvPTynSEy4/CMIuWdtuR24s7Jjy2C0vQpN2nj/iJrH9sIS/z78Eblar5KzwhJC2mMRGfoJmvy9AUkjLTAoLNwfhuqAG9hF2GKDMaxzdJfpwbkL8WPHOIzEkup5tlZOUtNl55VuYNX4MWSXrMQM2QoLhISaV2m6kY4t8PtyDCftR/1DNRhymNLy4l5xbfjsJJIbdgu2hGiLB2aSDSi+tpLfeXyUYvKzo3GQnH1uW01ErY29J8UV2FhPKtWNGoL3O66HP7pJ9f9/BgViwDdj00QBT3gQC28slCEFvndD/OrtlUYxq1cuI0BBWddYyXdYyWFSWghpXgnTurYSGxmX8CMX1y0kknnVw78zTnEgdnl4aEJ5hhl2XLMwNSRl0gsM5BmiYdQsOekoY8IDNhOLZ+Zka4LyOi6ISycbxL3fVANW3HrqK4uiiRyW50izAAVH2sphzqgqYPTIRecSnNEYW3BOg9Um7SfbwDatKdKZF4G41pXJvnWzfu7kXdTnewK4dCE213PbPxSSvyIaLpGwSbbJUngAaMExJcMlE/tt8PwQ1mhLQNrFiIa1Bi/EtBV5lShT9WjFPawbhyKpirvL9y17Pu/1DSipJkVUU5lisKvKgTP0hWZjlS+bPCdir6SxUVHak3wzr8oIJ1begyhedcUp1pCvyOzywBOr0b9PiXAqcijG+9h9ucrsEauHmQWvkXlrpgBYNTlL+gjr4Sfpi5PSVOkCiOC91eXPsL5ypYmuzLPaxIslxuxbT7peDNjl2+tkpX6PM0pTN3yXoT3hHlggSLB3dPoW7s1fa1NfEftf2yHE9z877Fsz2A8MPTvau/kNXbL0m9/MVPWFb7w1fMijvecdl3yxdPjU1btWnBF3Ct8RferZ8VpT9/QdOB/zGWFZR6e3l1TEIgr3J8Oh7lDud4mUEvPt94yQhZscXX5kVycOvblL+SKWAyn4yPZW1kupqufxpLeZu+96Fy9iBPO0J3o5Zfal5/8ltX8/bBeEeJ//z77n+3OfNOeykp/wxEqSe7hFOKDpUut/8Q/XchSqJdYLflUgfTAKTYqYEUA8tPTxegJONk+eNz6B6ZH7iqvRN21lqJr5Nz9mSKZtzj0A9pHgKPp+EaSpGek2evBasO7Q9Ih2HH1kYWK812camfd6+WtJDchUFD13fk/QJlR7sqzUxWQJr1nRFr7u9nBgwp52FzePpVWaNGrCG0K0m2yEHljZZ9VrD8fgr43MWR4qIWv7DXNGcArMKg09oO51Cgtm6VRypHyTsHJidXxmCzhaZAyfrO+uOUM2eZwzUblAVrr/wYhomFuuDSTlIZJVeSYJmDrLkYBzd31hOKe5oesyD4Raonqe3cx8oiYl5YfKPfWHcl6XHmQPS/0W9WkOs1/Qt5RQ4UfUY7k3I+fo4eMJ9Tg/sZrlzfSd7oRt1D5E2EObvexRrjj1kNjgrxUfAj5aultUTvOWbrvGhvMg7BCPYacl8puHPYgn8GV+NQvrrTtGbzPxJ/3oWBhFv8I6xBoCvj3b8IXPIY/+xfhHU/CbnKOKlsJ9dbMa68/sJgLezDnsWE/H+U8UV+mrVnv/Wpf6XVoemv3aNLb+cW/+OqHYVaGnsmOaxo4D/i/cA233bmA3LwX06fbiNAn5aDUhku/7h2fnYM+tIDz9R/gZafbWY3zxa34l9EszOBVu0+85jF/lfn4UJU12Niif9sob2YWCTm0oPstLmr66LGWJ+btAzY5JXOlp8PERU+CvZYvKLTsjdVqTYXFUFrAlz7iiBiBYe2uRYT28HsOmE9BYtWdBqH2StnEN4rW7U+Wnn7VolPX9HthSs6uXOZsiuaNHdvFG44xyyR/AGa4zwWMWOhmgmfnlXGAvy72aPxUeh7x5VZ390uvW2vuRM15XsX9pNujjLbpz1KnFRCSv7GqvKk9G/Nzi/H/59HVBX//voOU4PYl8dbgubo2my8uCivpxchl6rPqJX6XA1QHzt0297UGSC9YC6vOB0vX7N8SOZO04RNdqjGjPUSL+bkwQTdEaSLoxVN+prPgzXmuCU1ZMBGv+hsOz9RVU1RGtq2i/F+cgzDoGTREmDgbYiVaOiOOpI3pVskTFRtKlIm5DxPKjTpERkD6DzoleRpFIto8jZrXOGC5JpSckMQzz6bZ/2kuR7i2XU7ik/x6zcWQ/LgKFHPQQHWMYTC7UGDwgxL+wg+bU6n4QXakr4lG6SCh6XYUiO5/vMkeN4w7JbsPEZwo0Q5vnmvpxQnmyFZmZSgTNoUC2/8jkuTKqrVh/clC7MyC+vlngczqZNdxvZe+ivjvdzD2hNgLrncw13dmZCAU4cySxqTvCW0MEpc5Vg0M46yRTvzsq38tN/mLDLXnkWZtAat76Pr0goPxz9hXCgrU5ZWQWlcB7uTm0wwEXLxxs0i8aE6TWK/BvuJDvq1kIYylkrpahFEtfmVDbrMMnvVXRHEHnaH7Fy37h1/Mjpgp7CKesdoRaUDGSuNrpJZX7w2GqClP1qLjbWsIskckvFUWQUrWHkwqe96LHy9SbjyPD8oLiyEYCZNCBqhPWYzSbFhDA7yRm8X1oKH43Dx+LFdoPVc57p+A5ejjzuu3BqN14o7RO4D+YwFkHM7YFw2ly+hdirPLrHAfNJdf0KwwGttL4dN2aAS9IZ2n+Af6/W8r5AQ5c4I4blKLHvQ0Q3gwtcIk4f7jR4ww/QNhEaMZvjQxAcSi2kKxZKxIG+lMEa5m4wcD4pGOl6wueo32ODYBjryND3KFbzoNAZPN+vttE4TFEFH7HvcdTLBi67D64j109mHtdbfHAtpu9lM/yWTYIBAXp5raf2N+kNx2eMyztqGYW7QtFckmo/DaroKVqqLXyCqASmJqt104yngIBPgZl71QJ6bsu5hdbh2dB+9FQ2ZlORQiFp1jeqrlPM3C2fXkN3lSoUPuUh0UR9vUyAkEPRW9KPrYSsjZdwi95WiiHhiqdqSSgevMhN2nYCdHq7NoVR2qp1iCaLNeX5aEczKhmnUFm0kwzJf0tOY2KuYhiXP9yvv9u64Fa4x9QEAafdYxBV0vRMaQhUzr3+tHnm6pxEvJepLpafHjpu04yX7PZcg/9Na/4foX4hmpi+wqBSqh1r2/VAG4G7W6ukVzYxyP30/ys3MhDqAiQ5qCFlE9Yucl1N0c9mGjZi9vlr/m6ZUJZbeAitxEZmLhvgIchFQXguZ36U6M7A69edi5YV1QuEwU4an6jDl8lDrj/Jp3MRn8z/QYkxMqM9nkTOUNFFlHcPjoz/vMANMHRXm3upls9obRlBmaHED+bS1XY717MBvON6xdtejbriUA0Y4L4DrRzB1Lj9Hy8fkdQk5dj7T3HFmAuOGD8i0jz2ih554qX7wOP/i+Z6/BmE2TYzpto5Jg487Z6TRTdUQg4CawEcli1ESU7T8N6yulpkT8q+hmi6jmqH5G1QzBBe3XSzWrCrIqdhyej2Fvg3TlEbb9m1fCtZ9mneeu3uNZHqxLRx8P7iQiGSe2af17daB1bL1slYv+MOE3uyEzQ+DHxY3jFS4303TKbL/mlOe7BhoNIImuIhqTIIyS7Zne8I/VcZtMrf6xgAmMsrt9BWmMGUdlZf9CTnck1Z5OetmtdH7PKkIDY/jvXFxzqDp6wQYDDlHuaX1sa15mZWx/mbgW/vUZv0KkqyaBpBNsRSNHKOXGMleRABMNOugUrTgU++ZMgGufuhnA+JpxJWki+8uLzFVNJh//Dk86oxzTsHA337ej2j+3CSb1EGBpU3jDSccoXABBd2d8G5jf3lsk5bFNBZYzQ/w6pxssUeM5qpT6tmqPm5OTPc28Wnrv5DWKurruJCJQOykGSqKGdr8k6Ln9O4VfMhP65cSHOsw6zZZTr27GkOXjla1+zRbbzsXSCtbEzo0mjSMLmgFWz3OZsEa5EBs73SbPTyINiJEx489PN/OzZKtTZNmsYtCxzzw9F08d1pMEG68Uj5dRxr8VTbt5Qg41Cb+oOXslDZrVe8BGwuL+2obevgOFEtuaxLewSJyi5wVpyGTiYE47o5DzbJtzYEc+MTLHQZtPs3DiSu7x/zafY7UfJqAIhiqmgSAEAPVR7FgQw6XIVGBNa/aQI8Lb1X37AA1Z/3Q3QZsPx1ImoyUvVfVVF4Sm6RKYXhVMVOWBH2ivTWTeqzM6kpZK4XorX9rz2qXTXLCDtpFNovxH8kat8lxJ0yoOkGvIzNtdgXsCg3pkoRrX7bVkBy59wqx6NfJzuRWxvxrhYvWl4qDPuejP3+MQbZ7LPdAeBWSuelYF9cIgb3cc6h6NqAJG/SrGV530Mmkvq6QAdtsGch536uujjAKmYv36eprc72W0PcAxn8IMQvYVf2xIcejAsQkibF29VMMJtiUIjlyJ+/Y03JOzBpx+FkPKX2NJ8RC8u45VHKZzZ46hBv2wpXndzbBBxbEIJ2vpR/7UF4PQRtpRr/s1qLQdYpmt9AsCsMfmEi5Ty6vMx2KWR0hNRywaYtonnxiwTukurEnmmHJFW4Wl2sjJXxuiTz4j93W8o+VHv322ZOuGpOgdo/5Uo8FnfSta1YPxXmZdnbRMcGTa32qW+KqSnMgr2xuuXUjddFVv3ji+N4BNZ9mssd4rFXE/tlw912u3sNPXOJYp0czWKtfHTUJePU2LIQBoa89MBShu+AapcVdR1+ScS1w3kFV9df3hcC+/szSsBCgiRgiw7cVuEkrS3sg9A36iVi7HP1ZL377PGk7DbtGf5LGgNQ1JrF2AbZnValbj0MTEN3bxktgelsRO7fSI9cdzJ6c1rcZ6W1Myll0qkE/Cz3rCg4DNhKjdAbptxNJqtzdK/PDH8jvZCpavD5BgAF96ocmn8YkrPg3C7879dgEkwfA+UnREsOlgXQXSuwpLt4NmM+U7TqsapjpyafggwnAARv4HW0ghHfCXPVRnLchYBbivcakdZqT5LTVFOaZawvnZ3WRSOkUaS1q+hffwgBSK63xWiCDSpZaOsrdd5a9L0VckKjtHdMBPH67ixpfnQyjhmuv0X00gdypULlwo+eJVxgwHlhXKt1yDj65l8KXkCColBa1c25YR9b22QzoUrM6aITBdVRVVwwjkUJ7LZ2zT+84W8eeN6fgoiYzKdvuBgbsmmRQ4zxPdDz5QV8R0WQp2dLT9GVKIPjqaTfJ8VXA9BN9XcFe+UxScoe7pKN5VvPmkgfykDXLDq4xfIRXCEnSOJ89a1fUUvVVGUzzI4Nay5Zk0hjVw1zGuc11XfQhznoIiSLLuFaQqAqdfkjPdJx4MPHTdeMPjibtGmLuUIRJuz43RnuNsSsN+6U4DIfcIS77EihN6/VzHpbATa6oi13A/NQJ/sv6b5MBn9KtChWD5Qnd2yLNsXGjPw1z7sQu+9YXf17ZnvDewKo8FTAtSMvEnmRt+/Y8Uptw2jlFDp/HgI0ZQXeC81uPfuv8byaYvIdKoQa7Uef02bsBnEgK/ZfINd/mPw5CrgUoDr1LzHGW9oN1wUWt3wpFb05Ow6c+OY8/Hfsikv9bO6I2IddQ61tDreCQwFMnVYb+TsyBxnfcoNB38v4eKksRk3codlmU2KmN8oMiTz/9b02z//Bo0kj0ve7dZH4pCgljMxkJPRbWrqkbJau/jbSeeaIXZhDZqzSZp7lSm+NogKAxWv5/Mox7WYCmRrCyESoy4SUylDR1g3yRN+JO1tj3g3lhZCh7PTZV6vNXDxeSogqePAyuFuWNi/KoavJPalD4SBF8+b9dLEqsCna4REv3rd8viFdu/mxnLrkUv/T/9qdVQkV3p4OKIfFyh433+QNkgwCSCA+V4KkzW6P0qnbrOtHYuGwsQvbbTEapaVoxYJONHpeQxncXebtlY0YExzQqzUifb6k/sMkut4gZA/W6UVWbdl1+q57wTD3UepxnjZ2caRYoel9uwsRvOl7zSUwnk0IvbkVXjzGmRgdT4B9S8Mmq3WnD+DVhQ/hplJ8kaM/VxLOxK9kXj53oSvFdtnmip616YYA04qcv93TSfC0itR2ds3Nyfn7FzDNS79rvteXsYZvEYE+NUtlute4wBlKXfXOR/90DZ90vvkpRy1dxnDFJ7+BbRUtgah4VHxufnd81GZC3nWAf1j4ZDXO/etc5aO2PQxHZmFbm/ETQ2PMk+EZIVrQEKJgX9vpLagFxlzdNxPWxRxd9haBI4HcNyJXpLwCOziE316w6l2d8MAtwy6VtTzPEXEdb7jbv8B0R7QjOOcTLCNfrJKPGVTa00swC3PuW1ByN9WabeDhyuEboWaVWJKkG9dCeCAnD9j9KmAeP6Ghx41jOOsw260D0U/zHhsQFEE/VJT3Vw9GGDUykLh1/PgN2CYV3Dlwtad0xc8tr7HzogI2GYJi+LGL7AcmtxHWrJhH7Dagn5BuXe8C9rt4N4jokWp++BrcQxdni71T90CPu2Y+tVQun9YzvrDaC7ootDciTRYG+/CBLuA8f/iD40utHBDtrx3jEiwPVq+97t3ssZGg8ik4+2NWBzlgtja4ktd5hrLHTRUAHdklUzPSwTfV2yMued3zLFq3mjqIgM+Hx1Cp1J+gIrR+h9+Docxr83F7HU8wteogd2msWT96CG9DWbDkHk0J/+SPCgvLpAXHE+ikkcODg/CoZLpsObax0uNFKdwavmUVUGK4dsEQX4AG5pWjlGi9HW1F027ceCXxlc6XAIQRZVbZuiy7hDmQSHHKkqlOjrGRsQW9yPZzXA9Fu1K+bv/iryZarr9GddIwfitPa9+j6OErgwCkK6KnsYJrqBRyrrlLPZLyEBJUbImySp1EqW2lllWrhjAg7Rx+ao09drJR9+u2OM6u/oRlY//OlaxD0+8biIxe7lqwg9s7H5X0xZUr4vEDPp+V6p5d+WVRtYH74/+ynNNzzJAPZe4P+hHZhgnP3XZVISkXu3Igv3ayfwHdH8Fkm2Fjqn0Wop0Ev/+ESFdf/0THS2xR0UTHvqH2a/+WXCy6Kk3qzn5Ar1VXwxf+YDCtmfjuys+Np7NqZbJgVwfrX3FgXWnMid01fApcO57Laci1Q2KnfsG8TupGwbhZW1kle7rCrKTx1eBPNHF/iS/rCIMtTkU+zsaJsqlG75YKcx5sGOyu0/oKEf7kjBywuAC+fPcH8K1uHcsO10aFuK5eFa0TcdG+CY/8Cq1AuZsM8p+NRo0LlRJ+CUU61Zj/pTxeQJ5H7znfy2oLmntqgnzDqqzV4qIHjPb4LHePkMpdT+eKBxthiZYrGRV1bQPsMlOE51DzVSFRlF8zN4qevhg/UuyqBVZSZkNX6OciRt+NKw/2ZlY1JvFObJQ1KSn5ysCbcB+NLVtoIumyyVL3t+H/A/Qfc/1vgBkCNSTN3ZUjDXqSCHPykN5PvPcwNeQk/h8AE0Uu/W+i53/MkrKQWy0j4dFWrt+4sYjyeWSd6lWI9OZ9oJfcpzGoXlDAIL017TCWUDNcoiT5F+pFekRPdLalP/h4Mcpn66/XyOoRw3JTM9yLjYu7Ulz4gjRZNLTPFMAgfFyR1eKyA7SnHDssmhVHmjjUnelcp+oBVCtFqHGo+dRFI/PdM2+whCI91M7nrAztCQ64l/6xFZqQHeJbZe8lmfiRlShbGk2Mq2nRpXZ2ulCHmOv1zceReplSx6Ng0sTdFFYLIHrl5PRjRg+8RRzT0ZSIkTe/H5VIyIkba6Vtd+D1kdxE1STFuUfCxEkYk0dtZJb3QIuDIUNxQHIsy3ErHFnUHZMkiGq8uXLDMIUJiCDrSfPvp/dKSnjAyqRBsjzA3hGa+HH5ixGjmN5NALIdUGPA7o9W8DNd2RMhuydbK8KmgsIDDhzSkurQysywATx+aBsv8aFBEbM9aIq3XW9HssZzCrQ5qCEaIRWLK7VgGzOleOaQn6vF3LhQeGqCvyw4K2DpEkwoyElvvxEpEcfl+YgqXsxTSHXj2ACsEHPOBz8OLMgmEKF0DexbVEOJJHgsEryWu+t73Uq1AgRHxGlLjfmJObIkojqFAtOP0aVmYLYbqnruowpXr7NU0ETEpNIrKVYxrmO+wlPvXpFctnMAlwvP8zaFRkog8477Sz21kLtbljwnOQmqZX6Wstx/cZh2Qh08oLOjhO4QErDkH6/RY1Cmb5BzBGf3ykIwWHbNrqw6k9XDp34fBc2BjUsJ7phkDeKdPl10aBm67Qwn6AyUj/BBhTtBr3/8W7xAG5QmQOmTeKxY472V6LAP/K7HBnwgg9hb+bBlIYcexXsZFml8+TJbBiZwT34fKroH5vP+kj/+A+w+4fwOnaKzCa31kE0hku0VR8XetrCWv1cjPaH5O8n9p8wZ2k97vbkleuG+l+YsSpWXf9gw00hOo9H3x85xcU7n/tT2UicFyDspAUmmwG7X2jNPMwO3eNH3qLzx0hUTs/5XbBGG7QBeHd4NfXi/Ji2lz+deGUunUF3vd/06TH+YaYFHcXLtd9vkP+X8H8vC2gcZci5jZpylKI5qnna34rrGSijmRt2ql+usz5KGfDbotpz89V9eMHbpNrWq39mpjHK/qy7z+JD97fDsOhikEikX2lH6EXDrMbSqbU/QV7cyXGxs/ApBr97jyTJdpaV58d5k6s3fRcRfw+Y+16nI3Xv+jkkTV/Kr1iapeX36sXrN0puCR11U4X82LnXn4I8Jz24UvT3VsuxhI2HH34vTnJoMw50sd86/39rPSouOHbl4zlkknQVAaQ5wNkeS9u0+ldTGZdIfxdlIznCCKJKqpZ0qq2rM0CQVz4AXXpNvFXWDZZHNyiOkv4OZ6jmJbNasLwtBkUBg1QeNzzobbnA6bK8ZTtxlrHM71SavhWaBUBwofLzMtXa5eiZYmQMiRRCoTHCbEAozy1dQnprZdC+Rg8LG6yskkWSGfaKH1rYhsVnCcwcqL2SLjgWUrPde/unLJFCy5AEAaQesajq6vsFTdygmcd0CwwxGO6kpRCZqgTbnT4rJ2DDROCOAyWQS+b/7NwiRV7l5M4eb8OfW7csAmm2UsVzSVabpIu3qT8aD6SHO5qZ7K4+xPu1Z/WHDdgSMsRiPo1QXRApv51wUmyTP8yNJCbjyLMng3Nl5a3/ToO8ulV616fVEYMG/TVgqBZXErGlF40IBXbbQp21hMqVo+kXFV1poEmdcY4SWthnjuSzfaLhZJKMvWZSKkD2fUHd86RwW2z5PW6T7Kch7sHRIYy4Dv0hm0HAInqwiG00ZKmKHNCXonmjesohjN38qAah9kUWt7uhcFTVUBIP2gMO2nEV4eMT/pn8uFaPWIGdInjUmhdXKMXSE/wPucZ53cAyw/vQk1RyGvwrVXxmWPFAhewvkWyyh+r98JV0Zf+Q0ex7y240wgIcCKaEWTiCRVP0QsPkgeA42172oehhOHNyypACEkVklwbwrf3xsiG85akUUga3Waph2eEz0ZWheGJl3/vwvXcruaT78j68/xJmnOSJpm/GiFaqdxqvMcTFnhAx32WrBn/B15F3/ljVa19zdMv3Fx7svdDlJ+FE1xZWBNutGPM4GonrhYD3Rt5ubn1oTmahA4WZWoN2BbfeDK4EllsKDtoBq5TDK+eCFR77KNqqpm3IcHMw/aws9L23ItDJaqR0ifLdGq32g9VHlpoGaOWpAiz0ONSbI4VfVM5Ex8MFY4W4uG+oKI/YXnN81xENQKdUO9ANMhZnOWamPS4CllAL0Xal45D07N5bxSfUKyjCs2BDWrWeKDYDXpCB7wmumtQZfvoF8cum0/Bm/QpkvCtQGse1iLIfz0lK+W/rb05sqsdaKStW3n9unPHQUbFzm5/2/P1Zs2zWzrNQ3yAcKS4XghBGP3q1ZjEm37LLMlM+8Tedo79+DsCz2AOhVqA41Ba/VffcvmObcxt9+mhA9UL/t75bYjnUdGbWvCexJVJ/96M8ij4G0CbdA+iBIio1MmaySK5sp0YP5MI2W+DzT1HCr/wOKBP2egsNNP2vtmHjSoFz1zrh3/4AeoInePjyKiyCrv3kwXY+OaWMcBbAMnPsKUgRMaxTrxet3aRaQJ+Ief0PLJP8UPezSbiq0CYmX6EhJ+ztoRJ2o+FTMlN1CEhJYdyAV9upVyolandMEll8+YJp+TMkDzx+ZIkJVQx0AmEDrL4alpFN49dlVcXkyxxnXYUnUn1Fct/qif07IxgyILWKFidKTqpFTe9JHo4JtlpIWJ2ltkie7k1R+fo4ih++EDrqfGetNGZPOe7mymq5TI5fusYstK6E/1O+PuefEtx7/TyC+gx4urPIBCNRWny+EDCUvVr43E9hd8r8mw3h7AivhuLQhOKwdjKewMuUq7w66NWzl6qjSFCGzn6X9vtvD8MknK2aoxGLy6Ex7eomiDbWsOuP7jhWHvU84KRR1ukmc71+rnqA3MP2nVXud66w/rRNUix5oDs33y7rjPzgmhvKtaogIqeiqF7OGETaCnAOIUGY8BnvoIrjvdPvPeMNBFKkCaoe4QYIXmpcEHx3xzERL2ewP5KLYfturLy7OoO8gcJvlMN4zFiNl8vJOzlSLDgaeH6zgcsHqWGaU6iAiWVkrakJBzgCqmlBtS2+b8ERWa3xPdPivG4JvGpJjpCuf+6REAfJy1gPkpOWI/7h90dvpodrVwWkzun55usq7HVXgdW3rbL5NQFOTwNN3OgCPmy6cN1JbrvgXnYS27YnN4NUWf27hBjYzIDcs0Mcnx9ARJmW8QQ4HPfzMElrWD0Vw9GnMlpTdPcoerj9SiIqP8pB5Q1kekl0uUpU9KMKMhOItzAlLnrhe5GQOJrFVA9RWED1iBP1Xe2KMNH3UGVIrYTP5mVJq0cYm+TXIwPPi/eM+hmvLfjYNFMfSiF8dFiRfRVWtWeeyQUCIz/WvJXFuyFDumKEEAM9hz9PZ6E2Ydi2ECQUKwN3QZKQ5ZO3j+CIXC6olgrknWia1YdEeCyIw3RFqm3uUyg6qqtF+Occ/kjef3mBYdrwm39l+lvmb7tCyyHWIt9h2vX/pj4nKk+z9Z3mLb0sBboSalSGekpPD3KFfHC/EyDHtvQPoQ01Jd7+5bE2ZZUF1ovLcukis0kgtoYkmmytZnzwJJ3oTS4v2ayImjbv2hrDtPKKZvOvHxnYb0Bz3RWM9CTMlC1ZMQFA0XXZPuWwHUd+eFWygwGXbJR5GASOHM+77geS7ha5uc/0vQEDvDz3pInLxso+RdJ0zuZiRk9zo9Y/6MdjIAeAdsBq7tM+NQ2BXLF0dTCeP74+p81BXpPhvGLgmbsZWp6MfdaBA/qnu8z40xBqTcDGUgXaPiXWc+64bcGtd0Z7AulG7QfzQQkuGchZg0sm7IgSLrk2mufAw9yul6e7XfvcyKB3p0pibXQvx5gCB9qloo/cMXwRqrHt7xnggmNkDD4iHE0Lrs/tEe+GiP0KQ3uuZVXhWkJ7K7jNBUhQBlYqJ2hLeFbMc3LK4qhVsd9wCz6lo5ug/sGfAhMSnA4xwicrS6R5Bd99s/+bVH5wk3Ma2D8HJHG8U/na+wB/OJAboJtVQ9ukHfyQrUjKpmiq5KmLuQJWaIWJfMICKMvrHui4NCPHnpmEJonRUGIsT4ZWaYFeQvDnikcIiQ0nBtbB1Jn1c8YbhndDdNHMs4n8kqJVtpHyyRCZpPv6JXfg4dPBaiq9N0oQRyK7hkRrqbeHIIkx7OGLCJb8MD4/W9cF+EM/GMefFH8HQ7PhrYRcfGMOndE+ZjIQxOwM4mJ7D7ZhoSw45FfldSzvoBbYlv4B+w2V1Da0cTmuBorGO4edB7ZEDSKA+l2uDN49al+k/W1oxC9Y0lbTFeAzby7RGiZCzSGStu2ZHUiapWCDg8zRii+suvuwBKvaFyty9Ceg6TcD0C/zhwJ97cOyRJFbYn3RebHYAkdR/fc29wZwQRqLVFs2fy8Ma1PZUU5yTJi/LNtss0TnVmLXb8TsgXTEE9nn5ckx7tFULyGsaD2smlPfWOXjHxDlWkaNaBkhEiBd+zv2cqCxZMwMl3r4rN9cstNUR4ueexhyd0pHIw5QwX84/CSxJVS3c+KTysuq4yrxC6y8M5myt4W/gyDD3KxhuL9XqDEH7ayLXzh8w1qIQQT7/J2uZJ6xVB2NugNq5ec7OMT2akw6iQfFE2Y6m62Exe1z/ahPckvSzB93HY3j1AikiM2P0l9oq7wvlpjv03fUzPPMZTP3rqgD5sJFKSvfTulVy53jVd0BFC2Px68jBzClelG1FoA3CeDDAYgj+qhNZZR4VlQNxpvmgulCHEzXg0QzB9uERwcYxX48op8THLEIhLWRZDUV34mM5LZpUJFttPdQ5e8PinJFdpnJK/ZYujf4hgV1A4MtokF+STl2LcG3uTB2UGFp3Hasp7+9HzyiGkjuqCDs7WNSuq+bhLOpVMDwSqi7w4smHR8jpWSGU/vC+kJLVJEOTUf3c8joe3LDWGvp5gPQlerTB8Jk8YDUT5SL2K8X0lmR8BL28Z6xGxHdaxFq44iBMd+DyJ9PIYLvnTaul+DNbF9VavtiO42miL58UOa3Ow5g6KipFJ8Kgnt3ZcEopgkLDDPzYmtTInB8E4kmAaeBloQHlUpqFfvWcLg8tueALfWCy4CAL+lzylmCjMMPs1vfjM62XVZhml0blunjO5mDaKMW0QE07NfHY5WhXRfUZ7pmTMcNxubhL8Hv8R9RhzGaNBVMw9eHSpNgQc8/jF74rha9fKwQ8uH9zqsskwPBnCpEcEzvY5w3Fd4d3hD7DWKwI5lEgkhRsXvKFRv/Qn/WrMGM0Pd8AKx5FX2Lq28/+h/GMGKzo/UL0KDcgxXlT1L15CLQumlXz1GElP1DHhqa86E1xP2HVrShuLK4S+8bQlQuLquOmFWPkxm2yRLm1+87D72oeA+LPGXYdKgpm+TK67hFSoECGF/FnrLsfjOZ5t4PklRUQQP9q+sXYIzKD7/qSp56d1qmmd/lAUrS35iB4if7ASw477PkTm1Zzs/Pw2GG1287bIE0jL/1JBuoGQOD60YOazv1bQrxOLo2JNn+OrNn7V5R9AgDeEDEnHaFStOzOpgO0I1rrkCtysWlpJGq4ucGOw+mIknSTsR8W4h+HPjMGNEf2FpQaD3qw0GEK4RZJeG1zzqs2JOLrB8jgEVozr2vDVmXUG5hdxOrHwKFF9ZN6sSxdJSHJw6JikUu4byQzpn7QhctUKgRQVIUbhoXZYcXXF6/4cbvDFLzkp2xuXg5XP2t/oNXne2ILkaRSHIpopzSG3ws/e0kKHzDvcRUNL06PYF50LzocSCM4yZFO06o+SvQ/10J91JF2TK4PIqYEZvoHmkOJOfKywD95ZXvZxU2NSMEzHY3tGlG7R5on9IbxCfBJBEiy527K3AnqiMm22nqjMVpL1NUt/8uEVUnXaZVSqWj07wHRcGqAVd3n8Ij3eDC0bMUuwDFxt+PRElKVmRG2EPD+1zmlH6Uw4FU9CF7tIq6MbvoZXt7383rBjcBnBrjybPCuDdibgYVxgZOd8rKvMMV+9dC/Y9LR052DQdM90aY9wtKrfjQILplXmyQSBUUdqyp+Mtmsz1PUTQCW7QKfdvPzpYruet7kKIbiS/V5tKASjHiKDN9RNYrNc+TpF7rMd6sKvHYpFr1CHXEsc/wkc/8OWUQwbLhTqs17WexR6qn863/l5fWn3EUi8TpaZrxRV740Wf6n0oXfMnkHqOichBHsc1wfXShJfeoAN7g9m5JThGpM+AIiOOtEfikqD2ip7KyMYlXvTet2oTAQEA2vMGawE44OaOJWXQ6I6wwfSuarq1mWdexNVK9o5T7oFGmPt4W9/bnIgJ0S5UYGzrfm82WBrXCWUZpCrYoeZcAkvfk8ZgcQvRWHlYixzutFgen7Oo3H5Dnmlpduqk5vTbpvFcVfG7oL+McEq/0iW52rARmbbuOP9m8Li72RjwtK+VHTbarNXMCAPONuzDOGYKQggD5dmfKej8bdN48Ca1d3+KMDrXiDvPGigMXQVLHezIRSbdLJ40/HuMBMm0PVvfLe9VqqHuUTJ44QNwwvUwTH7qknTFHICbyyGXBfa+u5H1yaKtiJXdAs+ngAHHZl4UeZJcv/W7ip8WoBbcc4TyHObBfJE7xbQog1b0lEbtMxhjbVP047XOo1JJS/pnIneP1uxf874oYkaFiHlzPM5UBO+rFPKGU7R4G1UpYiJaAmR6iwbcvZpHvZrkEvHmQkUQsLx7rvPdj5ORdq6NvkaQMcm/LHyR8YZHNFkANP5xhcAZbZfDGmNX6RaHCybMaTvKvWtWGa02+sephV5JbcVQ8nrPP+TAkYQgq9z2d0Etk4RzzfC5721m0XQJ1yEgPCOk2Ve6vKBavGnFEC96IGW+IF6MwQmZUFlrJlHUhz/BjIY9XjG+4mrvrW1pkWct8+TXO68ikQbYcquhg8ErwnUEpuk+Loq/LWaNe/M7DZT6HkmhTQkqnm3FrdiXbbf8Pgfbo4bcq6MXDT/w8t6WOxsQTVVSDS6pMhB0aYnqh6arSsqsxUlVBt0yTOqftN7YFrDQ8vt9LsQhT93qzll/T08mqh9fWQFZKMwZyd964RCr2fOiupUSeueFZcosCeMCGXvcXBPdFTARgV4wVWX7aCZh+0fKibgIOqCp6Zf8sPbrYjkSvHBJrTsI5q0UXdoonLiaqps089FI1L5hdzt/D+ZMhnVHd7FzmxiAc/lesTgqL9J37kuU29LCb/8OI/tjbH7+sv4JL0xSRuiMnaomyxKOFeO8MvS9SpdqxJ25b+ArqsIH9jv3NdwdGZe96odV2XWiFJjGoSit2dAivHQlTP/EmqC2F5fMC1P+zoCT0AM4s4T9Vl3vwzwscMEEvCpin3h5jtNW3wPzQ7xvX+opfUlwhC9oySC9PWfUIP6gRTEtGjqfplyslDpvTvdZseXaxWxDcnFEbvG2VM1lOnA8aKGQVuUBWIQ5fPKQeXQi+SbP8xuMYT3ASyj166Snq+6cWkAO51LpZA+SmZzqLXT1KEGXoD11GeszfQzyyuLVFL/nHkqe0J+0Mk+b3CEqGWeJIxM6H0wHhKPGLK3ro3lmpGJofqXeHe/vjth8H64dhknpSmsEQhXwIZKi6kwbCztT/TjhMu9giU0jJ/KO9NhyVR2s0INk4Zk3CuUSLpJi20ff9k3MnxmP0bl1dq/30WuolL2ZZNGBXR9Zv9GpeZ3iWzKWdYUMfMq86dHIpIkpE9sBDZn5r3oe34HDZDULIXMluszFDovfxpjTB+0kjyTu7apfH1v+pvDNeniWrkQgDSa4aD7s31glBnoSMPMS8pZ7aTxmJakmUt/37gNMHUIYioHVPxaVq72w8+imaNHDzsdKrM5c+X/AlBLAwQUAAIACABxfA1VWlnzP00AAABqAAAAGwAAAHVuaXZlcnNhbC91bml2ZXJzYWwucG5nLnhtbLOxr8jNUShLLSrOzM+zVTLUM1Cyt+PlsikoSi3LTC1XqACKAQUhQEmh0lbJxAjBLc9MKcmwVTI3MUWIZaRmpmeU2CqZmlrCBfWBRgIAUEsBAgAAFAACAAgA5QshUTZhWAJHAwAA4QkAABQAAAAAAAAAAQAAAAAAAAAAAHVuaXZlcnNhbC9wbGF5ZXIueG1sUEsBAgAAFAACAAgA2oEZVYBCzv1EBwAA8xgAAB0AAAAAAAAAAQAAAAAAeQMAAHVuaXZlcnNhbC9jb21tb25fbWVzc2FnZXMubG5nUEsBAgAAFAACAAgA2oEZVbay98ilAAAAggEAAC4AAAAAAAAAAQAAAAAA+AoAAHVuaXZlcnNhbC9wbGF5YmFja19hbmRfbmF2aWdhdGlvbl9zZXR0aW5ncy54bWxQSwECAAAUAAIACADagRlV+DORlC0GAADKHwAAJwAAAAAAAAABAAAAAADpCwAAdW5pdmVyc2FsL2ZsYXNoX3B1Ymxpc2hpbmdfc2V0dGluZ3MueG1sUEsBAgAAFAACAAgA2oEZVYuKoFOZAwAAEwwAACEAAAAAAAAAAQAAAAAAWxIAAHVuaXZlcnNhbC9mbGFzaF9za2luX3NldHRpbmdzLnhtbFBLAQIAABQAAgAIANqBGVXM94mrKAYAAFQfAAAmAAAAAAAAAAEAAAAAADMWAAB1bml2ZXJzYWwvaHRtbF9wdWJsaXNoaW5nX3NldHRpbmdzLnhtbFBLAQIAABQAAgAIANqBGVWepAFytwEAAGgGAAAfAAAAAAAAAAEAAAAAAJ8cAAB1bml2ZXJzYWwvaHRtbF9za2luX3NldHRpbmdzLmpzUEsBAgAAFAACAAgA2oEZVYEpcJd0AAAAfQAAABwAAAAAAAAAAQAAAAAAkx4AAHVuaXZlcnNhbC9sb2NhbF9zZXR0aW5ncy54bWxQSwECAAAUAAIACABxfA1VS3NvSWNBAACjXgAAFwAAAAAAAAAAAAAAAABBHwAAdW5pdmVyc2FsL3VuaXZlcnNhbC5wbmdQSwECAAAUAAIACABxfA1VWlnzP00AAABqAAAAGwAAAAAAAAABAAAAAADZYAAAdW5pdmVyc2FsL3VuaXZlcnNhbC5wbmcueG1sUEsFBgAAAAAKAAoABgMAAF9hAAAAAA=="/>
  <p:tag name="FLASHSPRING_ZOOM_TAG" val="61"/>
  <p:tag name="ISPRING_PRESENTATION_INFO_2" val="&lt;?xml version=&quot;1.0&quot; encoding=&quot;UTF-8&quot; standalone=&quot;no&quot; ?&gt;&#10;&lt;presentation2&gt;&#10;&#10;  &lt;slides&gt;&#10;    &lt;slide id=&quot;{FDD475AA-8C6A-4047-ACE1-0BC41C2EFDDC}&quot; pptId=&quot;256&quot;/&gt;&#10;    &lt;slide id=&quot;{A80229BC-F9F8-40CB-878F-D2D37EC02A87}&quot; pptId=&quot;262&quot;/&gt;&#10;    &lt;slide id=&quot;{E153D890-2C03-4709-97ED-7DF9ACA9EB58}&quot; pptId=&quot;263&quot;/&gt;&#10;    &lt;slide id=&quot;{E9110AD6-20C8-47F4-99F7-16B7D92BD043}&quot; pptId=&quot;258&quot;/&gt;&#10;    &lt;slide id=&quot;{0CA5EA37-C95F-4F9F-A893-7E876FD9E4E9}&quot; pptId=&quot;259&quot;/&gt;&#10;    &lt;slide id=&quot;{E4AB2E09-C624-4AE1-90E4-0FE6D46AA5EC}&quot; pptId=&quot;261&quot;/&gt;&#10;    &lt;slide id=&quot;{7188C0C8-8985-4A66-BDC5-783E2A8D3EEE}&quot; pptId=&quot;260&quot;/&gt;&#10;    &lt;slide id=&quot;{AC61EB59-9961-4AF3-A83D-4A1EB2A53157}&quot; pptId=&quot;285&quot;/&gt;&#10;    &lt;slide id=&quot;{28EDAE38-D61A-49C6-806A-03C04DDD54D0}&quot; pptId=&quot;283&quot;/&gt;&#10;    &lt;slide id=&quot;{51D0C44D-0ADB-44E1-9A82-223DD5CCDE14}&quot; pptId=&quot;282&quot;/&gt;&#10;    &lt;slide id=&quot;{2B27A8F2-39F2-4374-96A6-ED3A6B5A33E9}&quot; pptId=&quot;281&quot;/&gt;&#10;    &lt;slide id=&quot;{9110AC83-3196-4D13-9BFA-13C965F7D97F}&quot; pptId=&quot;291&quot;/&gt;&#10;    &lt;slide id=&quot;{FD5796C8-9E24-4871-B3C3-DFC6A881C878}&quot; pptId=&quot;289&quot;/&gt;&#10;    &lt;slide id=&quot;{B387D3A4-9E2E-40F0-9EB5-F73AC9994F68}&quot; pptId=&quot;290&quot;/&gt;&#10;    &lt;slide id=&quot;{F556653A-9512-4C0A-9A63-7B7975D878CA}&quot; pptId=&quot;287&quot;/&gt;&#10;    &lt;slide id=&quot;{7FC7CC24-B0BD-4E6C-9CC0-2225BDD451EC}&quot; pptId=&quot;304&quot;/&gt;&#10;    &lt;slide id=&quot;{ED8A4D17-0431-49A6-BCA5-83A39C80247D}&quot; pptId=&quot;303&quot;/&gt;&#10;    &lt;slide id=&quot;{9E7B4ECF-F8F9-4353-8058-1512D4E43209}&quot; pptId=&quot;305&quot;/&gt;&#10;    &lt;slide id=&quot;{FEE84091-5311-499F-81DE-E58BCBB60E96}&quot; pptId=&quot;288&quot;/&gt;&#10;    &lt;slide id=&quot;{010129E8-BF1F-448A-8918-9E626F7A7F53}&quot; pptId=&quot;293&quot;/&gt;&#10;    &lt;slide id=&quot;{40C245F4-688A-4E60-8CE0-AB875CA45C0F}&quot; pptId=&quot;292&quot;/&gt;&#10;    &lt;slide id=&quot;{C1328B13-97FB-4B9C-AEB2-99AB6BCFDF82}&quot; pptId=&quot;294&quot;/&gt;&#10;    &lt;slide id=&quot;{472C74BF-CE26-4BAC-A8E5-CB4CECC31FF1}&quot; pptId=&quot;295&quot;/&gt;&#10;    &lt;slide id=&quot;{FF6515EE-81C6-4714-86B5-99F26B85DC9B}&quot; pptId=&quot;297&quot;/&gt;&#10;    &lt;slide id=&quot;{E5C81A23-DE4F-48B6-B1EF-0B6CC32FA6A1}&quot; pptId=&quot;302&quot;/&gt;&#10;    &lt;slide id=&quot;{B5299CED-AD74-491F-9B48-5479844583F6}&quot; pptId=&quot;296&quot;/&gt;&#10;    &lt;slide id=&quot;{CA5AA727-65BD-411E-B838-6A3EFCD0BE99}&quot; pptId=&quot;298&quot;/&gt;&#10;    &lt;slide id=&quot;{9855AF32-29E0-474A-B4A0-4FC95158A692}&quot; pptId=&quot;299&quot;/&gt;&#10;    &lt;slide id=&quot;{DB5A0B48-DDC5-4C62-BE5A-0D12BDF0315D}&quot; pptId=&quot;300&quot;/&gt;&#10;    &lt;slide id=&quot;{A5F66808-F478-40B8-9719-F6080DA56D78}&quot; pptId=&quot;301&quot;/&gt;&#10;  &lt;/slides&gt;&#10;&#10;  &lt;narration&gt;&#10;    &lt;audioTracks&gt;&#10;      &lt;audioTrack muted=&quot;false&quot; name=&quot;Audio 2&quot; resource=&quot;24cc3c98&quot; slideId=&quot;{0CA5EA37-C95F-4F9F-A893-7E876FD9E4E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6c14c4b6&quot; slideId=&quot;{E4AB2E09-C624-4AE1-90E4-0FE6D46AA5E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8f02bd84&quot; slideId=&quot;{28EDAE38-D61A-49C6-806A-03C04DDD54D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182253da&quot; slideId=&quot;{51D0C44D-0ADB-44E1-9A82-223DD5CCDE14}&quot; startTime=&quot;0&quot; volume=&quot;1&quot;&gt;&#10;        &lt;audio channels=&quot;1&quot; format=&quot;s16&quot; sampleRate=&quot;44100&quot;/&gt;&#10;      &lt;/audioTrack&gt;&#10;      &lt;audioTrack muted=&quot;false&quot; name=&quot;Audio 7&quot; resource=&quot;2ec1279f&quot; slideId=&quot;{FD5796C8-9E24-4871-B3C3-DFC6A881C87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17744d95&quot; slideId=&quot;{B387D3A4-9E2E-40F0-9EB5-F73AC9994F6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9fe8bd4&quot; slideId=&quot;{FEE84091-5311-499F-81DE-E58BCBB60E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6866ea5a&quot; slideId=&quot;{010129E8-BF1F-448A-8918-9E626F7A7F53}&quot; startTime=&quot;0&quot; volume=&quot;1&quot;&gt;&#10;        &lt;audio channels=&quot;1&quot; format=&quot;s16&quot; sampleRate=&quot;44100&quot;/&gt;&#10;      &lt;/audioTrack&gt;&#10;      &lt;audioTrack muted=&quot;false&quot; name=&quot;Audio 11&quot; resource=&quot;3b43bdce&quot; slideId=&quot;{40C245F4-688A-4E60-8CE0-AB875CA45C0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e9d700e0&quot; slideId=&quot;{C1328B13-97FB-4B9C-AEB2-99AB6BCFDF8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19684c88&quot; slideId=&quot;{472C74BF-CE26-4BAC-A8E5-CB4CECC31FF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c25648e1&quot; slideId=&quot;{E5C81A23-DE4F-48B6-B1EF-0B6CC32FA6A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98872c54&quot; slideId=&quot;{B5299CED-AD74-491F-9B48-5479844583F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53c53c05&quot; slideId=&quot;{CA5AA727-65BD-411E-B838-6A3EFCD0BE99}&quot; startTime=&quot;0&quot; volume=&quot;1&quot;&gt;&#10;        &lt;audio channels=&quot;1&quot; format=&quot;s16&quot; sampleRate=&quot;44100&quot;/&gt;&#10;      &lt;/audioTrack&gt;&#10;      &lt;audioTrack muted=&quot;false&quot; name=&quot;Audio 17&quot; resource=&quot;1122db58&quot; slideId=&quot;{DB5A0B48-DDC5-4C62-BE5A-0D12BDF0315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55daf9bd&quot; slideId=&quot;{2B27A8F2-39F2-4374-96A6-ED3A6B5A33E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94a1da24&quot; slideId=&quot;{E9110AD6-20C8-47F4-99F7-16B7D92BD04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56dc4843&quot; slideId=&quot;{7FC7CC24-B0BD-4E6C-9CC0-2225BDD451E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b610e34f&quot; slideId=&quot;{9E7B4ECF-F8F9-4353-8058-1512D4E43209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CE_TITLE" val="Bài 1-Dao duc"/>
  <p:tag name="ISPRING_ULTRA_SCORM_COURSE_ID" val="D535980F-5173-4BFE-AD1C-0FDEC6288A9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07\u0002\uFFFD{922B3C48-57E0-4212-BDF6-41558BA8EA54}&quot;,&quot;D:\\nhung bai giang Learning\\bai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PRESENTATION_TITLE" val="Bài 1-Dao du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1.451"/>
  <p:tag name="ISPRING_CUSTOM_TIMING_USED" val="1"/>
  <p:tag name="GENSWF_SLIDE_TITLE" val="Chào mừng"/>
  <p:tag name="ISPRING_SLIDE_INDENT_LEVEL" val="0"/>
  <p:tag name="ISPRING_PLAYER_LAYOUT_TYPE" val="NoSidebar"/>
  <p:tag name="ISPRING_PLAYER_PLAYLIST_ID" val="df7ae1beb8c784608467db1067084b77355537ed"/>
  <p:tag name="ISPRING_SLIDE_ID_2" val="{FDD475AA-8C6A-4047-ACE1-0BC41C2EFDD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E7B4ECF-F8F9-4353-8058-1512D4E43209}"/>
  <p:tag name="GENSWF_ADVANCE_TIME" val="35.977"/>
  <p:tag name="TIMING" val="|7.697|4.173|4.906|6.155|5.202|3.846"/>
  <p:tag name="ISPRING_CUSTOM_TIMING_USED" val="1"/>
  <p:tag name="ISPRING_SLIDE_INDENT_LEVEL" val="0"/>
  <p:tag name="ISPRING_PLAYER_LAYOUT_TYPE" val="Video"/>
  <p:tag name="ISPRING_PLAYER_PLAYLIST_ID" val="df7ae1beb8c784608467db1067084b77355537e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32</Words>
  <Application>Microsoft Office PowerPoint</Application>
  <PresentationFormat>Widescreen</PresentationFormat>
  <Paragraphs>7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.VnAvant</vt:lpstr>
      <vt:lpstr>Arial</vt:lpstr>
      <vt:lpstr>Calibri</vt:lpstr>
      <vt:lpstr>Calibri Light</vt:lpstr>
      <vt:lpstr>UTM Flavour</vt:lpstr>
      <vt:lpstr>UTM Khuccamta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1-Dao duc</dc:title>
  <dc:creator>Vũ  Hạnh</dc:creator>
  <cp:lastModifiedBy>Vũ  Hạnh</cp:lastModifiedBy>
  <cp:revision>133</cp:revision>
  <dcterms:created xsi:type="dcterms:W3CDTF">2022-08-13T08:27:31Z</dcterms:created>
  <dcterms:modified xsi:type="dcterms:W3CDTF">2022-09-26T14:25:38Z</dcterms:modified>
</cp:coreProperties>
</file>