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9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/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1" name="Picture 13" descr="D:\GIÁO ÁN 1 2020-2021\HÌNH SOẠN GIÁO ÁN\Học hát\Tổ Quôc ta\2.png"/>
          <p:cNvPicPr/>
          <p:nvPr/>
        </p:nvPicPr>
        <p:blipFill>
          <a:blip r:embed="rId4"/>
          <a:srcRect r="599"/>
          <a:stretch/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Text Box 10"/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Text Box 10"/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6" name="Picture 9" descr="D:\GIÁO ÁN 1 2020-2021\HÌNH SOẠN GIÁO ÁN\Nhạc cụ\Trống con.jpg"/>
          <p:cNvPicPr/>
          <p:nvPr/>
        </p:nvPicPr>
        <p:blipFill>
          <a:blip r:embed="rId5">
            <a:lum contrast="30000"/>
          </a:blip>
          <a:srcRect l="43543" t="17145" r="42662" b="74509"/>
          <a:stretch/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4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MẪU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1200" y="1238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7079</TotalTime>
  <Words>108</Words>
  <Application>Microsoft Office PowerPoint</Application>
  <PresentationFormat>Custom</PresentationFormat>
  <Paragraphs>32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581</cp:revision>
  <dcterms:created xsi:type="dcterms:W3CDTF">2010-04-30T20:19:48Z</dcterms:created>
  <dcterms:modified xsi:type="dcterms:W3CDTF">2022-10-11T14:03:38Z</dcterms:modified>
  <dc:language>en-US</dc:language>
</cp:coreProperties>
</file>