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89" r:id="rId3"/>
    <p:sldId id="257" r:id="rId4"/>
    <p:sldId id="259" r:id="rId5"/>
    <p:sldId id="327" r:id="rId6"/>
    <p:sldId id="296" r:id="rId7"/>
    <p:sldId id="297" r:id="rId8"/>
    <p:sldId id="284" r:id="rId9"/>
    <p:sldId id="286" r:id="rId10"/>
    <p:sldId id="294" r:id="rId11"/>
    <p:sldId id="321" r:id="rId12"/>
    <p:sldId id="322" r:id="rId13"/>
    <p:sldId id="323" r:id="rId14"/>
    <p:sldId id="324" r:id="rId15"/>
    <p:sldId id="325" r:id="rId16"/>
    <p:sldId id="292" r:id="rId17"/>
    <p:sldId id="293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00"/>
    <a:srgbClr val="CC0066"/>
    <a:srgbClr val="CC0099"/>
    <a:srgbClr val="990000"/>
    <a:srgbClr val="FFFF66"/>
    <a:srgbClr val="FFFF99"/>
    <a:srgbClr val="FFCCFF"/>
    <a:srgbClr val="5A4573"/>
    <a:srgbClr val="7F6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40" autoAdjust="0"/>
  </p:normalViewPr>
  <p:slideViewPr>
    <p:cSldViewPr snapToGrid="0">
      <p:cViewPr varScale="1">
        <p:scale>
          <a:sx n="45" d="100"/>
          <a:sy n="45" d="100"/>
        </p:scale>
        <p:origin x="6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7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3A1A397-5689-5E73-BF79-C82C84C04DF4}"/>
              </a:ext>
            </a:extLst>
          </p:cNvPr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219A6F96-9D0D-2521-2B68-372DC7DC135C}"/>
                </a:ext>
              </a:extLst>
            </p:cNvPr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58DA018-E0FE-3AD5-B40E-618F327734C4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3EA20D7-4A13-5819-4898-AEBA4F010053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11ABCDC1-5400-17F2-9EE5-DFBB6E47AFAF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7BD442D4-0F54-13EB-2927-36710EA546E8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33">
              <a:extLst>
                <a:ext uri="{FF2B5EF4-FFF2-40B4-BE49-F238E27FC236}">
                  <a16:creationId xmlns:a16="http://schemas.microsoft.com/office/drawing/2014/main" id="{5F3C75EA-D2DA-739C-C97F-F555533B791E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CBF4AF50-54E0-72BA-24DA-5F84E596F861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100B4EA9-4B02-CBD7-E9E2-A339803ECFB5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63DA9FC4-D9E0-0CCE-E5CC-FB74613A6798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37">
              <a:extLst>
                <a:ext uri="{FF2B5EF4-FFF2-40B4-BE49-F238E27FC236}">
                  <a16:creationId xmlns:a16="http://schemas.microsoft.com/office/drawing/2014/main" id="{0203B3C7-9104-1E64-9080-EDC207F24BD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2BACBBC-0EF2-2379-8A49-16351DA0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A57A-DECA-4E10-8A5D-C83056FB362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FAB9415-9B6C-994B-C5E2-E9653FC9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9123FB9-FD93-31E2-E012-FE446CF4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86A89-AF2E-4F95-918A-4A555FC60B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030772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73BBE-F2CA-C058-6DB1-DE044935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E391F-3F48-4A0C-B8AF-970DB0A5992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5B760-B495-3CF6-EF01-0052757C1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6999E-3DE7-F8C2-33BD-93192C60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612DE-4441-4420-9785-3D4DAF942B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8893115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826E1-85B2-9C7C-B518-A3EDEEA01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5827D-638D-412D-BD5F-9D5EA41B507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4534D-DFAB-A782-2603-F0077948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3B2CA-219D-4860-8F4C-F1D18DCB5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00DF1-DBB1-4B55-9B6B-B330C940CBD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678567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BE478B-EFEF-A0A6-AF10-491056073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3CB15-149D-4BC0-939E-B4463BE532A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B20E47-64FB-2567-6719-CF032867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2B5AD8-DD5C-88F9-610A-0E7DB80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C4B2-BDBF-4158-B68E-B4325E4C2CC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4050287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59E692-075D-75FE-63A1-2989DF4C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E8544-1C72-421D-98B7-2277A43B0A2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3E8B54F-5C07-482E-DAAB-F72D74154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186F9C-9A2A-00FE-C0BE-118394B6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1807-254F-4903-AA64-C5E9A3FC234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64561861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364329-77CD-D668-9A7D-49B6BC65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474B-E36D-45DE-81E6-E02C55A81E5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D7EC03-8F3F-8288-C11F-BE57B638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5B3805F-CBD3-BB2A-C15B-21AC7B455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7C99F-5600-49FD-9227-94010BF925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4028563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EEAD6B-33A2-DF52-07FA-57389A3E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3D3A-D4CF-4C12-8433-35EE03E0596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9A0441-E519-E949-63F1-D0F29F23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8F3F80-7301-D635-9D61-E638511D7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48C9-8692-4EB2-89DE-F383D0B8CD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13349366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F16B74-6354-6A4B-1ADC-F11F22D1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E8F4-4986-40D0-AB75-9E92B127DCF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744DE7-0530-E500-CCBB-92D6E778F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6EF496-9E5B-FD6D-377D-ED391DC4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CDD95-B452-4B78-A576-1FAD6E76652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16086986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5E761F-7532-8816-1A8B-8F5552FD1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B0AB0-AF31-4355-AE91-0EF333CD233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B74750-9529-CAC7-333F-2CDC6649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D0632F-DA1E-3D19-4818-C18CD5B6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F5EAA-797E-444B-91E9-45D3EC85295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71236899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0265A-77BD-8924-78B4-36A030E0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AF261-C0E1-4376-9308-68C5D1549F8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DF607-3A8D-24B1-3E57-22574835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02030-4773-3DFC-827B-5F533CA08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00E7-402C-40F2-ADEF-12A79712D4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0454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B49062-A5CF-D8D7-3BC4-C40E3E60E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7" y="1185863"/>
            <a:ext cx="914400" cy="876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2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BBBA7-8F06-ED41-544C-F58B9FC0B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9763" y="4329113"/>
            <a:ext cx="914400" cy="87868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2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3556956-C4EE-2D8F-C78A-DE47B512CF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70EFB-3F9C-4929-9DF7-7FA07C80D348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93905E-2905-A5B4-2427-8DD0948ED5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008288E-4CB1-A69B-6C2D-C64E562488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0CC4-D8BF-4E56-B827-A219D13AC71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70607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D4BDA-CB50-65C6-6AAD-62DDE3B9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0821-73B6-4729-B2A4-53EA29C127D3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85EAE-2B9E-A42A-0EE3-4A184AF3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C77CF-DD42-1C15-C204-744B7EDB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7171-7907-4DC4-BCE3-84BE639E1E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148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34EBE3-1AA4-AA0B-43E0-E63BFF053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7" y="1185863"/>
            <a:ext cx="914400" cy="8763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200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841971-55BD-AC95-9469-8112EB26C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9763" y="4329113"/>
            <a:ext cx="914400" cy="87868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1200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95B8B7E-4BC1-145B-E653-DB37876C0B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69CE-8C93-41D8-84BB-214147A32DD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892BCC-ACA0-2129-AD21-3A4BBB9060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B2A92BE-FF09-6E5B-181A-B8113E585F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E46F6-2470-4D26-8516-0B189BDB7A5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68595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63727-757C-87AD-2FAA-4DFC9F1AD3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03968-21E5-42E7-94BC-6DD3F85EDF1D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EEEE9-A7B3-4F3C-BD68-8DD0C34BA1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C246B-4D3E-0515-B7C4-0F270C45DC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57AD-9C7D-48CF-AA18-CB629CC6A12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0366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9E945-C7C1-154A-5E79-F1F135EB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7171-FC86-4EA8-AD96-847041992CF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F2AD0-2C7F-91EF-E732-40E34496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AB17-C576-D287-4391-23194D92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C41EB-9609-4459-B933-B0585B7EA67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4741453"/>
      </p:ext>
    </p:extLst>
  </p:cSld>
  <p:clrMapOvr>
    <a:masterClrMapping/>
  </p:clrMapOvr>
  <p:transition spd="med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AEDF-3757-4AC5-D9A5-04406DF9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17CB2-BF93-4C30-86D7-15B92DF694F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920CF-3CA7-20F8-2FCE-F7C81CC4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2FD76-29B0-5169-2104-3577B91D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D908B-4288-4BAE-8FAC-94DD64AC82B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4462836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3">
            <a:extLst>
              <a:ext uri="{FF2B5EF4-FFF2-40B4-BE49-F238E27FC236}">
                <a16:creationId xmlns:a16="http://schemas.microsoft.com/office/drawing/2014/main" id="{C29B31EF-7E3A-7157-3718-1BDC5226E023}"/>
              </a:ext>
            </a:extLst>
          </p:cNvPr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E5244D-B690-6360-9289-51707B3DACAF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4553C1-CAAD-0453-678B-81A0155F6940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6FADCA45-ED76-1A17-2832-8F705C30691C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75C06333-72C4-ED8C-0EC0-83B5560249C8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1827731-6834-D3B9-15B3-A6B14B4D0F1D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37D30E68-2FDF-0942-2DD5-6D9A6414793D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79F1D445-EE43-206E-0B99-7992C10D779E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9E93DF6C-B25B-7C12-F833-6300C59B9C4C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9B4C7AA-C826-41EF-9839-8111FFE32465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D7828AB-3EB2-71C8-4290-CEAA9CE69EFD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D4435F93-85AA-5880-A00B-AC5185FAD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795" y="914400"/>
            <a:ext cx="1289446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34D3B3EA-AE71-B12C-3493-523D1C2EA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795" y="3240883"/>
            <a:ext cx="12894468" cy="58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47D84-27A4-A080-CA0E-FA7F6E164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8495" y="9063038"/>
            <a:ext cx="136683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25B55D-D569-46B9-AACD-3983D12C18E7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DF5A4-A78E-E7AB-309E-FDF1FFA53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795" y="9063038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3587A-88F3-EFAA-D403-22FBCA173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884945" y="9063038"/>
            <a:ext cx="1026318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C4BBA6D-D7F3-4B96-A66D-6D042D9131A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290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med">
    <p:random/>
  </p:transition>
  <p:txStyles>
    <p:titleStyle>
      <a:lvl1pPr algn="l" defTabSz="685800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Trebuchet MS" panose="020B0603020202020204" pitchFamily="34" charset="0"/>
        </a:defRPr>
      </a:lvl2pPr>
      <a:lvl3pPr algn="l" defTabSz="685800" rtl="0" eaLnBrk="0" fontAlgn="base" hangingPunct="0"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Trebuchet MS" panose="020B0603020202020204" pitchFamily="34" charset="0"/>
        </a:defRPr>
      </a:lvl3pPr>
      <a:lvl4pPr algn="l" defTabSz="685800" rtl="0" eaLnBrk="0" fontAlgn="base" hangingPunct="0"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Trebuchet MS" panose="020B0603020202020204" pitchFamily="34" charset="0"/>
        </a:defRPr>
      </a:lvl4pPr>
      <a:lvl5pPr algn="l" defTabSz="685800" rtl="0" eaLnBrk="0" fontAlgn="base" hangingPunct="0"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0" fontAlgn="base" hangingPunct="0">
        <a:spcBef>
          <a:spcPts val="15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1114425" indent="-428625" algn="l" defTabSz="685800" rtl="0" eaLnBrk="0" fontAlgn="base" hangingPunct="0">
        <a:spcBef>
          <a:spcPts val="15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400" kern="1200">
          <a:solidFill>
            <a:srgbClr val="404040"/>
          </a:solidFill>
          <a:latin typeface="+mn-lt"/>
          <a:ea typeface="+mn-ea"/>
          <a:cs typeface="+mn-cs"/>
        </a:defRPr>
      </a:lvl2pPr>
      <a:lvl3pPr marL="1714500" indent="-342900" algn="l" defTabSz="685800" rtl="0" eaLnBrk="0" fontAlgn="base" hangingPunct="0">
        <a:spcBef>
          <a:spcPts val="15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2100" kern="1200">
          <a:solidFill>
            <a:srgbClr val="404040"/>
          </a:solidFill>
          <a:latin typeface="+mn-lt"/>
          <a:ea typeface="+mn-ea"/>
          <a:cs typeface="+mn-cs"/>
        </a:defRPr>
      </a:lvl3pPr>
      <a:lvl4pPr marL="2400300" indent="-342900" algn="l" defTabSz="685800" rtl="0" eaLnBrk="0" fontAlgn="base" hangingPunct="0">
        <a:spcBef>
          <a:spcPts val="15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800" kern="1200">
          <a:solidFill>
            <a:srgbClr val="404040"/>
          </a:solidFill>
          <a:latin typeface="+mn-lt"/>
          <a:ea typeface="+mn-ea"/>
          <a:cs typeface="+mn-cs"/>
        </a:defRPr>
      </a:lvl4pPr>
      <a:lvl5pPr marL="3086100" indent="-342900" algn="l" defTabSz="685800" rtl="0" eaLnBrk="0" fontAlgn="base" hangingPunct="0">
        <a:spcBef>
          <a:spcPts val="15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800" kern="1200">
          <a:solidFill>
            <a:srgbClr val="404040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6913" y="1814770"/>
            <a:ext cx="19159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ĐẾN VỚI TIẾT HỌC  </a:t>
            </a:r>
            <a:endParaRPr lang="vi-VN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9244" y="4272577"/>
            <a:ext cx="8247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264" y="6070926"/>
            <a:ext cx="15945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7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7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1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extLst>
              <a:ext uri="{FF2B5EF4-FFF2-40B4-BE49-F238E27FC236}">
                <a16:creationId xmlns:a16="http://schemas.microsoft.com/office/drawing/2014/main" id="{93D0CB60-198B-50F5-2703-1E09FE02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2"/>
            <a:ext cx="18288000" cy="1032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409EEC-0345-9587-AA9D-1CC4953FE40E}"/>
              </a:ext>
            </a:extLst>
          </p:cNvPr>
          <p:cNvSpPr/>
          <p:nvPr/>
        </p:nvSpPr>
        <p:spPr>
          <a:xfrm>
            <a:off x="3657600" y="571500"/>
            <a:ext cx="3886200" cy="92333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5400" b="1" i="1" kern="1200" dirty="0">
                <a:solidFill>
                  <a:prstClr val="white"/>
                </a:solidFill>
                <a:latin typeface="Arial" panose="020B0604020202020204" pitchFamily="34" charset="0"/>
              </a:rPr>
              <a:t>TRÒ CHƠI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6F6304D-3393-61F4-6865-B2FC4EA93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057400"/>
            <a:ext cx="12903868" cy="3429000"/>
          </a:xfrm>
          <a:prstGeom prst="cloudCallout">
            <a:avLst>
              <a:gd name="adj1" fmla="val 22051"/>
              <a:gd name="adj2" fmla="val 7051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vi-VN" sz="15000" b="1" kern="1200" dirty="0">
                <a:solidFill>
                  <a:srgbClr val="F89F1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 VUI</a:t>
            </a:r>
          </a:p>
        </p:txBody>
      </p:sp>
      <p:pic>
        <p:nvPicPr>
          <p:cNvPr id="20485" name="Picture 6">
            <a:extLst>
              <a:ext uri="{FF2B5EF4-FFF2-40B4-BE49-F238E27FC236}">
                <a16:creationId xmlns:a16="http://schemas.microsoft.com/office/drawing/2014/main" id="{0D218E52-DE80-F1BD-8E07-2A26508C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5122070"/>
            <a:ext cx="6515100" cy="546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499CC0-DA65-74BB-8DE4-E3B1E4255D44}"/>
              </a:ext>
            </a:extLst>
          </p:cNvPr>
          <p:cNvSpPr txBox="1"/>
          <p:nvPr/>
        </p:nvSpPr>
        <p:spPr>
          <a:xfrm>
            <a:off x="821156" y="712159"/>
            <a:ext cx="17175078" cy="44313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endParaRPr lang="en-US" sz="8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8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05107956"/>
      </p:ext>
    </p:extLst>
  </p:cSld>
  <p:clrMapOvr>
    <a:masterClrMapping/>
  </p:clrMapOvr>
  <p:transition spd="med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4E265-E09A-0C45-EF84-BC332565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32" y="433138"/>
            <a:ext cx="15520736" cy="93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6622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54B00-9687-84A9-B9AF-CE82C625E68B}"/>
              </a:ext>
            </a:extLst>
          </p:cNvPr>
          <p:cNvSpPr txBox="1"/>
          <p:nvPr/>
        </p:nvSpPr>
        <p:spPr>
          <a:xfrm>
            <a:off x="266700" y="476215"/>
            <a:ext cx="17754600" cy="854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40"/>
              </a:spcBef>
              <a:spcAft>
                <a:spcPts val="240"/>
              </a:spcAft>
            </a:pPr>
            <a:r>
              <a:rPr lang="en-US" sz="12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120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endParaRPr lang="en-US" sz="1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côi</a:t>
            </a:r>
            <a:r>
              <a:rPr lang="en-US" sz="1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77647455"/>
      </p:ext>
    </p:extLst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D080DD-D6FC-66D7-2BC3-FA80ED55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355600"/>
            <a:ext cx="149860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102"/>
      </p:ext>
    </p:extLst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8480" y="2023606"/>
            <a:ext cx="12710160" cy="7798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</a:pP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89702" y="3127355"/>
            <a:ext cx="15906920" cy="3631763"/>
          </a:xfrm>
          <a:prstGeom prst="rect">
            <a:avLst/>
          </a:prstGeom>
          <a:noFill/>
          <a:effectLst>
            <a:outerShdw blurRad="609600" dist="1079500" dir="5400000" sx="144000" sy="144000" algn="ctr" rotWithShape="0">
              <a:srgbClr val="FF33CC">
                <a:alpha val="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11500" i="1" dirty="0">
              <a:ln>
                <a:solidFill>
                  <a:srgbClr val="FF0000"/>
                </a:solidFill>
              </a:ln>
              <a:solidFill>
                <a:srgbClr val="FF33CC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11500" i="1" dirty="0">
                <a:ln>
                  <a:solidFill>
                    <a:srgbClr val="FF0000"/>
                  </a:solidFill>
                </a:ln>
                <a:solidFill>
                  <a:srgbClr val="FF33CC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619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5">
            <a:alphaModFix/>
          </a:blip>
          <a:srcRect l="2111" r="211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434098">
            <a:off x="-3559903" y="-4114800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4303" y="-592161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081910">
            <a:off x="14949815" y="4302367"/>
            <a:ext cx="7252335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19206" y="-483161"/>
            <a:ext cx="3878878" cy="27489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06;p15"/>
          <p:cNvGrpSpPr/>
          <p:nvPr/>
        </p:nvGrpSpPr>
        <p:grpSpPr>
          <a:xfrm>
            <a:off x="2406204" y="1384048"/>
            <a:ext cx="13992036" cy="7333232"/>
            <a:chOff x="0" y="0"/>
            <a:chExt cx="4362509" cy="2190416"/>
          </a:xfrm>
          <a:noFill/>
        </p:grpSpPr>
        <p:sp>
          <p:nvSpPr>
            <p:cNvPr id="17" name="Google Shape;107;p15"/>
            <p:cNvSpPr/>
            <p:nvPr/>
          </p:nvSpPr>
          <p:spPr>
            <a:xfrm>
              <a:off x="0" y="0"/>
              <a:ext cx="4362509" cy="2190416"/>
            </a:xfrm>
            <a:custGeom>
              <a:avLst/>
              <a:gdLst/>
              <a:ahLst/>
              <a:cxnLst/>
              <a:rect l="l" t="t" r="r" b="b"/>
              <a:pathLst>
                <a:path w="4362509" h="2190416" extrusionOk="0">
                  <a:moveTo>
                    <a:pt x="0" y="0"/>
                  </a:moveTo>
                  <a:lnTo>
                    <a:pt x="4362509" y="0"/>
                  </a:lnTo>
                  <a:lnTo>
                    <a:pt x="4362509" y="2190416"/>
                  </a:lnTo>
                  <a:lnTo>
                    <a:pt x="0" y="2190416"/>
                  </a:lnTo>
                  <a:close/>
                </a:path>
              </a:pathLst>
            </a:custGeom>
            <a:grpFill/>
            <a:ln w="114300" cap="flat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Google Shape;108;p15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Bài hát các loài hoa - Nhạc Thiếu Nhi Hay Cho Bé - TOPKID">
            <a:hlinkClick r:id="" action="ppaction://media"/>
            <a:extLst>
              <a:ext uri="{FF2B5EF4-FFF2-40B4-BE49-F238E27FC236}">
                <a16:creationId xmlns:a16="http://schemas.microsoft.com/office/drawing/2014/main" id="{CCC73AFF-A533-A52A-6A41-4263A9E9C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59" y="571500"/>
            <a:ext cx="16410583" cy="8915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71928" y="1644467"/>
            <a:ext cx="178697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79486" y="2844796"/>
            <a:ext cx="579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vi-VN" sz="72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7868" y="4319892"/>
            <a:ext cx="15961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endParaRPr lang="vi-VN" sz="66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0C40-EFD0-2022-5C17-6F221E0E7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9CF20-DAA6-47A2-3C48-365E969C5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ECC5CDF-A2A7-C758-2512-ED4ED92B6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74638"/>
            <a:ext cx="15417800" cy="829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0EE75-1EFF-0FC1-CD68-EB730DEC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9B977-9DF3-88A1-E2B5-7B285CEAA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F3E7D3-8A27-DD91-B3FA-7BA323A28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2235"/>
            <a:ext cx="7772400" cy="9737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CC26F-4FD4-DF53-1317-1BDED4546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186" y="312235"/>
            <a:ext cx="9642088" cy="452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D283E-5623-69EB-754A-82C768415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187" y="4838198"/>
            <a:ext cx="9642088" cy="54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9F62-6E45-D110-15D9-A56A07E1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337A4-16D5-95F2-E35F-0E3603635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F80E1-1876-B83E-CDFD-4A389972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34" y="274638"/>
            <a:ext cx="9590048" cy="9255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201949-C485-4FAC-0748-10C70250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306" y="334150"/>
            <a:ext cx="7850460" cy="4868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33CD2C-5F5D-D1E1-543E-2200E0440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0536" y="5477068"/>
            <a:ext cx="7620000" cy="40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4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ÀM NƯỚC HOA HỒNG TONER ĐƠN GIẢN TẠI NHÀ - machinex.vn">
            <a:hlinkClick r:id="" action="ppaction://media"/>
            <a:extLst>
              <a:ext uri="{FF2B5EF4-FFF2-40B4-BE49-F238E27FC236}">
                <a16:creationId xmlns:a16="http://schemas.microsoft.com/office/drawing/2014/main" id="{9C209E7C-FB1A-BC34-7018-A20B319A4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116" y="481263"/>
            <a:ext cx="14678526" cy="83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8320" y="3281862"/>
            <a:ext cx="14767560" cy="4754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C009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7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7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4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ác loại hoa hồng nở">
            <a:hlinkClick r:id="" action="ppaction://media"/>
            <a:extLst>
              <a:ext uri="{FF2B5EF4-FFF2-40B4-BE49-F238E27FC236}">
                <a16:creationId xmlns:a16="http://schemas.microsoft.com/office/drawing/2014/main" id="{F972EFF4-7E1C-816D-CC1C-E356E25D4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3158" y="274637"/>
            <a:ext cx="15015410" cy="93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185</Words>
  <Application>Microsoft Office PowerPoint</Application>
  <PresentationFormat>Custom</PresentationFormat>
  <Paragraphs>20</Paragraphs>
  <Slides>16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Trebuchet MS</vt:lpstr>
      <vt:lpstr>Times New Roman</vt:lpstr>
      <vt:lpstr>Calibri</vt:lpstr>
      <vt:lpstr>Arial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53</cp:revision>
  <dcterms:modified xsi:type="dcterms:W3CDTF">2023-10-12T17:00:53Z</dcterms:modified>
</cp:coreProperties>
</file>