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64" r:id="rId3"/>
    <p:sldMasterId id="2147483670" r:id="rId4"/>
    <p:sldMasterId id="2147483679" r:id="rId5"/>
  </p:sldMasterIdLst>
  <p:notesMasterIdLst>
    <p:notesMasterId r:id="rId26"/>
  </p:notesMasterIdLst>
  <p:sldIdLst>
    <p:sldId id="256" r:id="rId6"/>
    <p:sldId id="310" r:id="rId7"/>
    <p:sldId id="305" r:id="rId8"/>
    <p:sldId id="306" r:id="rId9"/>
    <p:sldId id="307" r:id="rId10"/>
    <p:sldId id="652" r:id="rId11"/>
    <p:sldId id="2649" r:id="rId12"/>
    <p:sldId id="260" r:id="rId13"/>
    <p:sldId id="653" r:id="rId14"/>
    <p:sldId id="557" r:id="rId15"/>
    <p:sldId id="654" r:id="rId16"/>
    <p:sldId id="284" r:id="rId17"/>
    <p:sldId id="365" r:id="rId18"/>
    <p:sldId id="2650" r:id="rId19"/>
    <p:sldId id="282" r:id="rId20"/>
    <p:sldId id="2652" r:id="rId21"/>
    <p:sldId id="321" r:id="rId22"/>
    <p:sldId id="2654" r:id="rId23"/>
    <p:sldId id="2655" r:id="rId24"/>
    <p:sldId id="2656" r:id="rId25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3249">
          <p15:clr>
            <a:srgbClr val="A4A3A4"/>
          </p15:clr>
        </p15:guide>
        <p15:guide id="3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C8AF"/>
    <a:srgbClr val="D3BF9F"/>
    <a:srgbClr val="F6D8C3"/>
    <a:srgbClr val="FF8B96"/>
    <a:srgbClr val="FFE288"/>
    <a:srgbClr val="9DDCD3"/>
    <a:srgbClr val="C1DBEA"/>
    <a:srgbClr val="C6E7CC"/>
    <a:srgbClr val="DAEFC5"/>
    <a:srgbClr val="A798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8" autoAdjust="0"/>
    <p:restoredTop sz="96314" autoAdjust="0"/>
  </p:normalViewPr>
  <p:slideViewPr>
    <p:cSldViewPr snapToGrid="0">
      <p:cViewPr varScale="1">
        <p:scale>
          <a:sx n="73" d="100"/>
          <a:sy n="73" d="100"/>
        </p:scale>
        <p:origin x="392" y="56"/>
      </p:cViewPr>
      <p:guideLst>
        <p:guide orient="horz" pos="2160"/>
        <p:guide orient="horz" pos="3249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3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DC44A-FDFE-44AF-8696-9CE618E4306F}" type="datetimeFigureOut">
              <a:rPr lang="zh-CN" altLang="en-US" smtClean="0"/>
              <a:pPr/>
              <a:t>2023/10/13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F0A44A-32D8-4BCF-9055-A55B0A68BE1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6571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0A44A-32D8-4BCF-9055-A55B0A68BE1D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735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0A44A-32D8-4BCF-9055-A55B0A68BE1D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0027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0A44A-32D8-4BCF-9055-A55B0A68BE1D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90751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0A44A-32D8-4BCF-9055-A55B0A68BE1D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4858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幻灯片图像占位符 1">
            <a:extLst>
              <a:ext uri="{FF2B5EF4-FFF2-40B4-BE49-F238E27FC236}">
                <a16:creationId xmlns:a16="http://schemas.microsoft.com/office/drawing/2014/main" id="{AF6E5899-7DB1-4FFC-848A-4BC5CE5F504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备注占位符 2">
            <a:extLst>
              <a:ext uri="{FF2B5EF4-FFF2-40B4-BE49-F238E27FC236}">
                <a16:creationId xmlns:a16="http://schemas.microsoft.com/office/drawing/2014/main" id="{7D0223A7-EDAC-4F2A-B27B-5AAFC966128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等线" panose="02010600030101010101" pitchFamily="2" charset="-122"/>
            </a:endParaRPr>
          </a:p>
        </p:txBody>
      </p:sp>
      <p:sp>
        <p:nvSpPr>
          <p:cNvPr id="91140" name="灯片编号占位符 3">
            <a:extLst>
              <a:ext uri="{FF2B5EF4-FFF2-40B4-BE49-F238E27FC236}">
                <a16:creationId xmlns:a16="http://schemas.microsoft.com/office/drawing/2014/main" id="{E04AE520-505E-4406-B6EE-B1C399E30F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D91649-E5E8-49C0-BDEF-371D0A669D74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0A44A-32D8-4BCF-9055-A55B0A68BE1D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28730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0A44A-32D8-4BCF-9055-A55B0A68BE1D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53381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869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pPr/>
              <a:t>2023/10/13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pPr/>
              <a:t>2023/10/13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pPr/>
              <a:t>2023/10/13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2023/10/13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2023/10/13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"/>
          <p:cNvSpPr/>
          <p:nvPr/>
        </p:nvSpPr>
        <p:spPr>
          <a:xfrm rot="9167139">
            <a:off x="5054820" y="-685057"/>
            <a:ext cx="6772836" cy="7976631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8" name="Google Shape;78;p4"/>
          <p:cNvGrpSpPr/>
          <p:nvPr/>
        </p:nvGrpSpPr>
        <p:grpSpPr>
          <a:xfrm>
            <a:off x="234254" y="500774"/>
            <a:ext cx="5272441" cy="5604964"/>
            <a:chOff x="1712498" y="767350"/>
            <a:chExt cx="5272441" cy="5604964"/>
          </a:xfrm>
        </p:grpSpPr>
        <p:sp>
          <p:nvSpPr>
            <p:cNvPr id="79" name="Google Shape;79;p4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6" name="Google Shape;86;p4"/>
          <p:cNvSpPr txBox="1">
            <a:spLocks noGrp="1"/>
          </p:cNvSpPr>
          <p:nvPr>
            <p:ph type="title"/>
          </p:nvPr>
        </p:nvSpPr>
        <p:spPr>
          <a:xfrm>
            <a:off x="1169425" y="1418325"/>
            <a:ext cx="3895800" cy="416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7" name="Google Shape;87;p4"/>
          <p:cNvSpPr txBox="1">
            <a:spLocks noGrp="1"/>
          </p:cNvSpPr>
          <p:nvPr>
            <p:ph type="body" idx="1"/>
          </p:nvPr>
        </p:nvSpPr>
        <p:spPr>
          <a:xfrm rot="-721606">
            <a:off x="6612571" y="508403"/>
            <a:ext cx="4096108" cy="583564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88" name="Google Shape;88;p4"/>
          <p:cNvGrpSpPr/>
          <p:nvPr/>
        </p:nvGrpSpPr>
        <p:grpSpPr>
          <a:xfrm rot="-10661423">
            <a:off x="11146622" y="-787022"/>
            <a:ext cx="957505" cy="4380657"/>
            <a:chOff x="8286350" y="2240498"/>
            <a:chExt cx="957493" cy="4380603"/>
          </a:xfrm>
        </p:grpSpPr>
        <p:sp>
          <p:nvSpPr>
            <p:cNvPr id="89" name="Google Shape;89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" name="Google Shape;97;p4"/>
          <p:cNvGrpSpPr/>
          <p:nvPr/>
        </p:nvGrpSpPr>
        <p:grpSpPr>
          <a:xfrm rot="-1341854">
            <a:off x="10669025" y="2459898"/>
            <a:ext cx="957510" cy="4380680"/>
            <a:chOff x="8286350" y="2240498"/>
            <a:chExt cx="957493" cy="4380603"/>
          </a:xfrm>
        </p:grpSpPr>
        <p:sp>
          <p:nvSpPr>
            <p:cNvPr id="98" name="Google Shape;98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8950" y="-6035040"/>
            <a:ext cx="2918460" cy="496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9846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 rot="8363066">
            <a:off x="-201178" y="-822346"/>
            <a:ext cx="957529" cy="4380768"/>
            <a:chOff x="8286350" y="2240498"/>
            <a:chExt cx="957493" cy="4380603"/>
          </a:xfrm>
        </p:grpSpPr>
        <p:sp>
          <p:nvSpPr>
            <p:cNvPr id="240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249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8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1610875" y="2068275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9pPr>
          </a:lstStyle>
          <a:p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8252710">
            <a:off x="10802090" y="-1562085"/>
            <a:ext cx="957480" cy="4380546"/>
            <a:chOff x="8286350" y="2240498"/>
            <a:chExt cx="957493" cy="4380603"/>
          </a:xfrm>
        </p:grpSpPr>
        <p:sp>
          <p:nvSpPr>
            <p:cNvPr id="268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61934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0"/>
          <p:cNvSpPr/>
          <p:nvPr/>
        </p:nvSpPr>
        <p:spPr>
          <a:xfrm rot="9167139">
            <a:off x="1320972" y="-355942"/>
            <a:ext cx="8296734" cy="8571749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9" name="Google Shape;319;p10"/>
          <p:cNvGrpSpPr/>
          <p:nvPr/>
        </p:nvGrpSpPr>
        <p:grpSpPr>
          <a:xfrm>
            <a:off x="307200" y="405123"/>
            <a:ext cx="957493" cy="4380603"/>
            <a:chOff x="8286350" y="2240498"/>
            <a:chExt cx="957493" cy="4380603"/>
          </a:xfrm>
        </p:grpSpPr>
        <p:sp>
          <p:nvSpPr>
            <p:cNvPr id="320" name="Google Shape;320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 rot="835671">
            <a:off x="1187846" y="2373299"/>
            <a:ext cx="957493" cy="4380605"/>
            <a:chOff x="8286350" y="2240498"/>
            <a:chExt cx="957493" cy="4380603"/>
          </a:xfrm>
        </p:grpSpPr>
        <p:sp>
          <p:nvSpPr>
            <p:cNvPr id="329" name="Google Shape;329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 rot="-8252710">
            <a:off x="9536090" y="-144735"/>
            <a:ext cx="957480" cy="4380546"/>
            <a:chOff x="8286350" y="2240498"/>
            <a:chExt cx="957493" cy="4380603"/>
          </a:xfrm>
        </p:grpSpPr>
        <p:sp>
          <p:nvSpPr>
            <p:cNvPr id="338" name="Google Shape;338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6" name="Google Shape;346;p10"/>
          <p:cNvGrpSpPr/>
          <p:nvPr/>
        </p:nvGrpSpPr>
        <p:grpSpPr>
          <a:xfrm>
            <a:off x="10450912" y="2373261"/>
            <a:ext cx="957493" cy="4380603"/>
            <a:chOff x="8286350" y="2240498"/>
            <a:chExt cx="957493" cy="4380603"/>
          </a:xfrm>
        </p:grpSpPr>
        <p:sp>
          <p:nvSpPr>
            <p:cNvPr id="347" name="Google Shape;347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5" name="Google Shape;355;p10"/>
          <p:cNvSpPr txBox="1">
            <a:spLocks noGrp="1"/>
          </p:cNvSpPr>
          <p:nvPr>
            <p:ph type="title"/>
          </p:nvPr>
        </p:nvSpPr>
        <p:spPr>
          <a:xfrm rot="-723123">
            <a:off x="3545345" y="713807"/>
            <a:ext cx="4020110" cy="289598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 dirty="0"/>
          </a:p>
        </p:txBody>
      </p:sp>
      <p:sp>
        <p:nvSpPr>
          <p:cNvPr id="356" name="Google Shape;356;p10"/>
          <p:cNvSpPr txBox="1">
            <a:spLocks noGrp="1"/>
          </p:cNvSpPr>
          <p:nvPr>
            <p:ph type="body" idx="1"/>
          </p:nvPr>
        </p:nvSpPr>
        <p:spPr>
          <a:xfrm rot="-723130">
            <a:off x="4118929" y="4374712"/>
            <a:ext cx="3833294" cy="180932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</p:spTree>
    <p:extLst>
      <p:ext uri="{BB962C8B-B14F-4D97-AF65-F5344CB8AC3E}">
        <p14:creationId xmlns:p14="http://schemas.microsoft.com/office/powerpoint/2010/main" val="7086955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E61B7351-5DE8-4033-90D8-F1CB796A0E3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236086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6210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pPr/>
              <a:t>2023/10/13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96030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37808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22099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464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49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878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88931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00890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D71A4-690E-4A11-A169-5F42562064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A33FB6-1A54-40CA-93DD-746E4FF73E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2DB9FD-2306-417E-A5F3-CDB12A5E7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33D39-9BCC-4CBE-8AA3-92449E89B6EF}" type="datetimeFigureOut">
              <a:rPr lang="vi-VN" smtClean="0"/>
              <a:t>13/10/2023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5DD6C0-108B-47EE-849F-D3B8E1088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D071E8-804D-4262-AAEA-26F7BB650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6CFDF-9247-4BBB-A08D-3A1DFE68243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2229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0974D-B768-4981-9C76-8CA751A70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9743D2-C5B5-4DAF-98C5-9B4CA858DC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3551EE-8122-4946-8477-F3B3E8ECF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33D39-9BCC-4CBE-8AA3-92449E89B6EF}" type="datetimeFigureOut">
              <a:rPr lang="vi-VN" smtClean="0"/>
              <a:t>13/10/2023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12C19F-C0C8-4EDC-A347-05C59A9A5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F71177-FF6C-4B08-8900-8F88F0582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6CFDF-9247-4BBB-A08D-3A1DFE68243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7859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pPr/>
              <a:t>2023/10/13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C4A2C-ED50-46AC-ADE1-0043C7818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982B4E-F7B7-4830-89CC-095B0B26FC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74E49A-1E2D-40D0-BD90-8D1814B0B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33D39-9BCC-4CBE-8AA3-92449E89B6EF}" type="datetimeFigureOut">
              <a:rPr lang="vi-VN" smtClean="0"/>
              <a:t>13/10/2023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5B1F43-E533-4727-8663-A57E57C61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2E8D74-DB30-4B0A-A97A-7552FF4E4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6CFDF-9247-4BBB-A08D-3A1DFE68243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416729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DE977-5852-41A2-AB6A-78932C9E0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4DFD84-0BD7-4B53-B0F6-1F68DB5E45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83EF27-E6F1-49F6-A6F9-BE7A03428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057824-2200-43C9-A654-4318FEBE7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33D39-9BCC-4CBE-8AA3-92449E89B6EF}" type="datetimeFigureOut">
              <a:rPr lang="vi-VN" smtClean="0"/>
              <a:t>13/10/2023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D805E7-0B67-4DD6-9D60-081F95BCA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214CA9-C6A3-4AAE-B35C-F45F8402F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6CFDF-9247-4BBB-A08D-3A1DFE68243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94891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57FD7-76E8-45BF-888A-4B59FB95F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C8139D-F8A5-4928-94E7-AB69AC2C33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56158C-A67D-47C5-B473-D296676BEC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43AC8B-A0F1-4E80-A136-923B86796A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F82008-D1C1-4EE8-BDC4-EF47807AC5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51CE53-D551-45CF-B58F-79DE33232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33D39-9BCC-4CBE-8AA3-92449E89B6EF}" type="datetimeFigureOut">
              <a:rPr lang="vi-VN" smtClean="0"/>
              <a:t>13/10/2023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DF8589-B3EC-4201-A274-7EE76C9A1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2D1146-CB38-4905-AE8E-96704E033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6CFDF-9247-4BBB-A08D-3A1DFE68243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42028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3088A-D2E3-4D30-B9CE-08612912A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E2A109-9C21-4C6E-B278-B382F21AD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33D39-9BCC-4CBE-8AA3-92449E89B6EF}" type="datetimeFigureOut">
              <a:rPr lang="vi-VN" smtClean="0"/>
              <a:t>13/10/2023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599942-B9C4-4AA7-BA82-0FD89625F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8EE21A-FA46-40AB-B6DA-2CF3AAD53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6CFDF-9247-4BBB-A08D-3A1DFE68243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26604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5DCE9C-FFE0-4F07-8214-2DC2CA2A0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33D39-9BCC-4CBE-8AA3-92449E89B6EF}" type="datetimeFigureOut">
              <a:rPr lang="vi-VN" smtClean="0"/>
              <a:t>13/10/2023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6DED35-ED40-4D0C-9D27-0E8A7DBAD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4AE067-DB09-4D06-850F-FF16FC137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6CFDF-9247-4BBB-A08D-3A1DFE68243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80675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E7E48-526A-4FCB-8A1C-E3F84FF8B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EF9BA-F825-4E78-B422-6432EFD52D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EE47CA-6FEA-4F3D-98A1-B3405625E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E23E9D-28E2-4BBC-9E28-2AD1431D1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33D39-9BCC-4CBE-8AA3-92449E89B6EF}" type="datetimeFigureOut">
              <a:rPr lang="vi-VN" smtClean="0"/>
              <a:t>13/10/2023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74DBFE-BBBF-45A7-9437-806676BF0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7B0695-FF97-4722-A710-E945F8F66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6CFDF-9247-4BBB-A08D-3A1DFE68243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35969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58889-EC03-42F6-8A59-B0993F17D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326214-B005-43D4-9E0C-F8FFA7AFB5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6ADE04-EECE-4344-B2CC-20B8D33EEB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1DEFD8-94D4-4D38-9314-A2C0CA544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33D39-9BCC-4CBE-8AA3-92449E89B6EF}" type="datetimeFigureOut">
              <a:rPr lang="vi-VN" smtClean="0"/>
              <a:t>13/10/2023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B2512A-21AA-46A3-9B2F-2EDAC9E6C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49AB25-3849-4265-AAEE-2F25456EA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6CFDF-9247-4BBB-A08D-3A1DFE68243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284635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D7ED9-68FC-4A46-BD59-AC0F44BA4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350AB6-E86E-4ED6-9DA2-413D695D93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CE6F8-CDB4-4407-BBA5-6483E09BC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33D39-9BCC-4CBE-8AA3-92449E89B6EF}" type="datetimeFigureOut">
              <a:rPr lang="vi-VN" smtClean="0"/>
              <a:t>13/10/2023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D2D201-2AB8-4C90-886B-8521D5364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1359AF-9803-45EC-9623-6986966BC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6CFDF-9247-4BBB-A08D-3A1DFE68243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80708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27799E-3E93-4AC6-97D6-CF88F7C71A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072340-C37C-42A6-9EAE-F06B0756F9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5A7BA3-1F9D-4E41-9BF8-8B1953F31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33D39-9BCC-4CBE-8AA3-92449E89B6EF}" type="datetimeFigureOut">
              <a:rPr lang="vi-VN" smtClean="0"/>
              <a:t>13/10/2023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874CF1-6AC9-43FE-B0E7-B8076F377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FB30FF-E374-4D00-8984-59452F2AD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6CFDF-9247-4BBB-A08D-3A1DFE68243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10175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276;p17">
            <a:extLst>
              <a:ext uri="{FF2B5EF4-FFF2-40B4-BE49-F238E27FC236}">
                <a16:creationId xmlns:a16="http://schemas.microsoft.com/office/drawing/2014/main" id="{5A219EF6-E383-4436-9710-BEFAF5A1A36D}"/>
              </a:ext>
            </a:extLst>
          </p:cNvPr>
          <p:cNvGrpSpPr>
            <a:grpSpLocks/>
          </p:cNvGrpSpPr>
          <p:nvPr/>
        </p:nvGrpSpPr>
        <p:grpSpPr bwMode="auto">
          <a:xfrm>
            <a:off x="528638" y="292100"/>
            <a:ext cx="11356975" cy="6384925"/>
            <a:chOff x="395894" y="219519"/>
            <a:chExt cx="8518865" cy="4788281"/>
          </a:xfrm>
        </p:grpSpPr>
        <p:sp>
          <p:nvSpPr>
            <p:cNvPr id="3" name="Google Shape;1277;p17">
              <a:extLst>
                <a:ext uri="{FF2B5EF4-FFF2-40B4-BE49-F238E27FC236}">
                  <a16:creationId xmlns:a16="http://schemas.microsoft.com/office/drawing/2014/main" id="{5DF311F0-47BA-48BD-A14C-F4BC41CB5E2E}"/>
                </a:ext>
              </a:extLst>
            </p:cNvPr>
            <p:cNvSpPr/>
            <p:nvPr/>
          </p:nvSpPr>
          <p:spPr>
            <a:xfrm>
              <a:off x="661438" y="219519"/>
              <a:ext cx="806874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" name="Google Shape;1278;p17">
              <a:extLst>
                <a:ext uri="{FF2B5EF4-FFF2-40B4-BE49-F238E27FC236}">
                  <a16:creationId xmlns:a16="http://schemas.microsoft.com/office/drawing/2014/main" id="{040D7A75-1895-4662-BB3B-16C784142E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1279;p17">
                <a:extLst>
                  <a:ext uri="{FF2B5EF4-FFF2-40B4-BE49-F238E27FC236}">
                    <a16:creationId xmlns:a16="http://schemas.microsoft.com/office/drawing/2014/main" id="{A70EADE9-AF8A-4BCF-9241-1439B98923C3}"/>
                  </a:ext>
                </a:extLst>
              </p:cNvPr>
              <p:cNvSpPr/>
              <p:nvPr/>
            </p:nvSpPr>
            <p:spPr>
              <a:xfrm>
                <a:off x="8341992" y="2361269"/>
                <a:ext cx="569194" cy="301202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1280;p17">
                <a:extLst>
                  <a:ext uri="{FF2B5EF4-FFF2-40B4-BE49-F238E27FC236}">
                    <a16:creationId xmlns:a16="http://schemas.microsoft.com/office/drawing/2014/main" id="{BC3B8333-3931-41DC-8276-757D2B86C08C}"/>
                  </a:ext>
                </a:extLst>
              </p:cNvPr>
              <p:cNvSpPr/>
              <p:nvPr/>
            </p:nvSpPr>
            <p:spPr>
              <a:xfrm>
                <a:off x="8341992" y="2281504"/>
                <a:ext cx="569194" cy="301203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" name="Google Shape;1281;p17">
              <a:extLst>
                <a:ext uri="{FF2B5EF4-FFF2-40B4-BE49-F238E27FC236}">
                  <a16:creationId xmlns:a16="http://schemas.microsoft.com/office/drawing/2014/main" id="{DBFC94D7-9C00-4A32-9375-8DDDC5339A96}"/>
                </a:ext>
              </a:extLst>
            </p:cNvPr>
            <p:cNvSpPr/>
            <p:nvPr/>
          </p:nvSpPr>
          <p:spPr>
            <a:xfrm>
              <a:off x="8341992" y="4448254"/>
              <a:ext cx="569195" cy="30715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" name="Google Shape;1282;p17">
              <a:extLst>
                <a:ext uri="{FF2B5EF4-FFF2-40B4-BE49-F238E27FC236}">
                  <a16:creationId xmlns:a16="http://schemas.microsoft.com/office/drawing/2014/main" id="{F6127647-E335-4B3A-874F-72B457AF75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1283;p17">
                <a:extLst>
                  <a:ext uri="{FF2B5EF4-FFF2-40B4-BE49-F238E27FC236}">
                    <a16:creationId xmlns:a16="http://schemas.microsoft.com/office/drawing/2014/main" id="{37920D8C-EF47-4C0D-9D66-AC8AEFF0F5FC}"/>
                  </a:ext>
                </a:extLst>
              </p:cNvPr>
              <p:cNvSpPr/>
              <p:nvPr/>
            </p:nvSpPr>
            <p:spPr>
              <a:xfrm>
                <a:off x="8341992" y="1800532"/>
                <a:ext cx="569194" cy="301203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1284;p17">
                <a:extLst>
                  <a:ext uri="{FF2B5EF4-FFF2-40B4-BE49-F238E27FC236}">
                    <a16:creationId xmlns:a16="http://schemas.microsoft.com/office/drawing/2014/main" id="{ACB89C4D-E975-4D92-B0E9-CCB109B80563}"/>
                  </a:ext>
                </a:extLst>
              </p:cNvPr>
              <p:cNvSpPr/>
              <p:nvPr/>
            </p:nvSpPr>
            <p:spPr>
              <a:xfrm>
                <a:off x="8341992" y="1720768"/>
                <a:ext cx="569194" cy="301202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" name="Google Shape;1285;p17">
              <a:extLst>
                <a:ext uri="{FF2B5EF4-FFF2-40B4-BE49-F238E27FC236}">
                  <a16:creationId xmlns:a16="http://schemas.microsoft.com/office/drawing/2014/main" id="{2F644E09-2264-468E-83B6-3B54E6AE3F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286;p17">
                <a:extLst>
                  <a:ext uri="{FF2B5EF4-FFF2-40B4-BE49-F238E27FC236}">
                    <a16:creationId xmlns:a16="http://schemas.microsoft.com/office/drawing/2014/main" id="{AE18216E-617B-4698-B226-73978504B373}"/>
                  </a:ext>
                </a:extLst>
              </p:cNvPr>
              <p:cNvSpPr/>
              <p:nvPr/>
            </p:nvSpPr>
            <p:spPr>
              <a:xfrm>
                <a:off x="8346755" y="1263608"/>
                <a:ext cx="568004" cy="308345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1287;p17">
                <a:extLst>
                  <a:ext uri="{FF2B5EF4-FFF2-40B4-BE49-F238E27FC236}">
                    <a16:creationId xmlns:a16="http://schemas.microsoft.com/office/drawing/2014/main" id="{311973E6-E6B4-4D84-84B8-48F2E0F079D1}"/>
                  </a:ext>
                </a:extLst>
              </p:cNvPr>
              <p:cNvSpPr/>
              <p:nvPr/>
            </p:nvSpPr>
            <p:spPr>
              <a:xfrm>
                <a:off x="8346755" y="1183842"/>
                <a:ext cx="568004" cy="308345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" name="Google Shape;1288;p17">
              <a:extLst>
                <a:ext uri="{FF2B5EF4-FFF2-40B4-BE49-F238E27FC236}">
                  <a16:creationId xmlns:a16="http://schemas.microsoft.com/office/drawing/2014/main" id="{329265FE-21F5-4863-8AB9-955F1883B8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289;p17">
                <a:extLst>
                  <a:ext uri="{FF2B5EF4-FFF2-40B4-BE49-F238E27FC236}">
                    <a16:creationId xmlns:a16="http://schemas.microsoft.com/office/drawing/2014/main" id="{59B0BA58-4F68-41CC-BA60-918F8D1D18BD}"/>
                  </a:ext>
                </a:extLst>
              </p:cNvPr>
              <p:cNvSpPr/>
              <p:nvPr/>
            </p:nvSpPr>
            <p:spPr>
              <a:xfrm>
                <a:off x="8341992" y="686204"/>
                <a:ext cx="569194" cy="30834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290;p17">
                <a:extLst>
                  <a:ext uri="{FF2B5EF4-FFF2-40B4-BE49-F238E27FC236}">
                    <a16:creationId xmlns:a16="http://schemas.microsoft.com/office/drawing/2014/main" id="{269C6C2E-E55B-4583-A9C7-2D163C9EF1A6}"/>
                  </a:ext>
                </a:extLst>
              </p:cNvPr>
              <p:cNvSpPr/>
              <p:nvPr/>
            </p:nvSpPr>
            <p:spPr>
              <a:xfrm>
                <a:off x="8341992" y="606439"/>
                <a:ext cx="569194" cy="30834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Google Shape;1291;p17">
              <a:extLst>
                <a:ext uri="{FF2B5EF4-FFF2-40B4-BE49-F238E27FC236}">
                  <a16:creationId xmlns:a16="http://schemas.microsoft.com/office/drawing/2014/main" id="{B10C6F0A-64E0-42EE-970E-30EED3F129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292;p17">
                <a:extLst>
                  <a:ext uri="{FF2B5EF4-FFF2-40B4-BE49-F238E27FC236}">
                    <a16:creationId xmlns:a16="http://schemas.microsoft.com/office/drawing/2014/main" id="{CD368894-EC7A-4619-863E-531D844E720D}"/>
                  </a:ext>
                </a:extLst>
              </p:cNvPr>
              <p:cNvSpPr/>
              <p:nvPr/>
            </p:nvSpPr>
            <p:spPr>
              <a:xfrm>
                <a:off x="8341992" y="2362271"/>
                <a:ext cx="569194" cy="300012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293;p17">
                <a:extLst>
                  <a:ext uri="{FF2B5EF4-FFF2-40B4-BE49-F238E27FC236}">
                    <a16:creationId xmlns:a16="http://schemas.microsoft.com/office/drawing/2014/main" id="{D3A75FD0-8C4C-4366-8909-3EDC0ED3C170}"/>
                  </a:ext>
                </a:extLst>
              </p:cNvPr>
              <p:cNvSpPr/>
              <p:nvPr/>
            </p:nvSpPr>
            <p:spPr>
              <a:xfrm>
                <a:off x="8341992" y="2282505"/>
                <a:ext cx="569194" cy="300012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" name="Google Shape;1294;p17">
              <a:extLst>
                <a:ext uri="{FF2B5EF4-FFF2-40B4-BE49-F238E27FC236}">
                  <a16:creationId xmlns:a16="http://schemas.microsoft.com/office/drawing/2014/main" id="{32BBE257-4213-4C7F-8619-75DC774D9F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295;p17">
                <a:extLst>
                  <a:ext uri="{FF2B5EF4-FFF2-40B4-BE49-F238E27FC236}">
                    <a16:creationId xmlns:a16="http://schemas.microsoft.com/office/drawing/2014/main" id="{2FC32F80-2FBE-4FCA-A715-200346185DCD}"/>
                  </a:ext>
                </a:extLst>
              </p:cNvPr>
              <p:cNvSpPr/>
              <p:nvPr/>
            </p:nvSpPr>
            <p:spPr>
              <a:xfrm>
                <a:off x="8341992" y="2362082"/>
                <a:ext cx="569194" cy="300012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296;p17">
                <a:extLst>
                  <a:ext uri="{FF2B5EF4-FFF2-40B4-BE49-F238E27FC236}">
                    <a16:creationId xmlns:a16="http://schemas.microsoft.com/office/drawing/2014/main" id="{9F502204-6CC5-4DB2-8B60-7EBA08C14985}"/>
                  </a:ext>
                </a:extLst>
              </p:cNvPr>
              <p:cNvSpPr/>
              <p:nvPr/>
            </p:nvSpPr>
            <p:spPr>
              <a:xfrm>
                <a:off x="8341992" y="2282317"/>
                <a:ext cx="569194" cy="300012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" name="Google Shape;1297;p17">
              <a:extLst>
                <a:ext uri="{FF2B5EF4-FFF2-40B4-BE49-F238E27FC236}">
                  <a16:creationId xmlns:a16="http://schemas.microsoft.com/office/drawing/2014/main" id="{37B7D83A-3DDA-4B4B-969A-3D99CA8EAD3B}"/>
                </a:ext>
              </a:extLst>
            </p:cNvPr>
            <p:cNvSpPr/>
            <p:nvPr/>
          </p:nvSpPr>
          <p:spPr>
            <a:xfrm>
              <a:off x="8341992" y="4368490"/>
              <a:ext cx="569195" cy="30715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298;p17">
              <a:extLst>
                <a:ext uri="{FF2B5EF4-FFF2-40B4-BE49-F238E27FC236}">
                  <a16:creationId xmlns:a16="http://schemas.microsoft.com/office/drawing/2014/main" id="{738628CC-B63E-4E16-8215-1E76DB00DCC9}"/>
                </a:ext>
              </a:extLst>
            </p:cNvPr>
            <p:cNvSpPr/>
            <p:nvPr/>
          </p:nvSpPr>
          <p:spPr>
            <a:xfrm>
              <a:off x="395894" y="219519"/>
              <a:ext cx="805326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Google Shape;1299;p17">
            <a:extLst>
              <a:ext uri="{FF2B5EF4-FFF2-40B4-BE49-F238E27FC236}">
                <a16:creationId xmlns:a16="http://schemas.microsoft.com/office/drawing/2014/main" id="{FC037D03-A78D-4F64-88DA-853FC066F7DB}"/>
              </a:ext>
            </a:extLst>
          </p:cNvPr>
          <p:cNvSpPr/>
          <p:nvPr/>
        </p:nvSpPr>
        <p:spPr>
          <a:xfrm>
            <a:off x="728663" y="1255713"/>
            <a:ext cx="106362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1300;p17">
            <a:extLst>
              <a:ext uri="{FF2B5EF4-FFF2-40B4-BE49-F238E27FC236}">
                <a16:creationId xmlns:a16="http://schemas.microsoft.com/office/drawing/2014/main" id="{9C414DA0-2766-4F38-9156-D80E3001E2C4}"/>
              </a:ext>
            </a:extLst>
          </p:cNvPr>
          <p:cNvSpPr/>
          <p:nvPr/>
        </p:nvSpPr>
        <p:spPr>
          <a:xfrm>
            <a:off x="374650" y="1289050"/>
            <a:ext cx="433388" cy="109538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1301;p17">
            <a:extLst>
              <a:ext uri="{FF2B5EF4-FFF2-40B4-BE49-F238E27FC236}">
                <a16:creationId xmlns:a16="http://schemas.microsoft.com/office/drawing/2014/main" id="{2FDCD0E9-9E91-4448-A9A4-45DD89852939}"/>
              </a:ext>
            </a:extLst>
          </p:cNvPr>
          <p:cNvSpPr/>
          <p:nvPr/>
        </p:nvSpPr>
        <p:spPr>
          <a:xfrm>
            <a:off x="406400" y="1398588"/>
            <a:ext cx="42863" cy="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1302;p17">
            <a:extLst>
              <a:ext uri="{FF2B5EF4-FFF2-40B4-BE49-F238E27FC236}">
                <a16:creationId xmlns:a16="http://schemas.microsoft.com/office/drawing/2014/main" id="{E9F99E56-8E5B-4466-A79D-FB6E21E8A44E}"/>
              </a:ext>
            </a:extLst>
          </p:cNvPr>
          <p:cNvSpPr/>
          <p:nvPr/>
        </p:nvSpPr>
        <p:spPr>
          <a:xfrm>
            <a:off x="808038" y="1343025"/>
            <a:ext cx="0" cy="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1303;p17">
            <a:extLst>
              <a:ext uri="{FF2B5EF4-FFF2-40B4-BE49-F238E27FC236}">
                <a16:creationId xmlns:a16="http://schemas.microsoft.com/office/drawing/2014/main" id="{A6C73BDA-2FA2-47EE-A407-460E50B40CCE}"/>
              </a:ext>
            </a:extLst>
          </p:cNvPr>
          <p:cNvSpPr/>
          <p:nvPr/>
        </p:nvSpPr>
        <p:spPr>
          <a:xfrm>
            <a:off x="728663" y="1730375"/>
            <a:ext cx="106362" cy="177800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1304;p17">
            <a:extLst>
              <a:ext uri="{FF2B5EF4-FFF2-40B4-BE49-F238E27FC236}">
                <a16:creationId xmlns:a16="http://schemas.microsoft.com/office/drawing/2014/main" id="{572BBA6B-A9CC-469C-B7DF-512B04D01D4F}"/>
              </a:ext>
            </a:extLst>
          </p:cNvPr>
          <p:cNvSpPr/>
          <p:nvPr/>
        </p:nvSpPr>
        <p:spPr>
          <a:xfrm>
            <a:off x="374650" y="1765300"/>
            <a:ext cx="433388" cy="107950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1305;p17">
            <a:extLst>
              <a:ext uri="{FF2B5EF4-FFF2-40B4-BE49-F238E27FC236}">
                <a16:creationId xmlns:a16="http://schemas.microsoft.com/office/drawing/2014/main" id="{040BFFF7-8B62-434A-B28D-B437E33969F5}"/>
              </a:ext>
            </a:extLst>
          </p:cNvPr>
          <p:cNvSpPr/>
          <p:nvPr/>
        </p:nvSpPr>
        <p:spPr>
          <a:xfrm>
            <a:off x="406400" y="1873250"/>
            <a:ext cx="42863" cy="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1306;p17">
            <a:extLst>
              <a:ext uri="{FF2B5EF4-FFF2-40B4-BE49-F238E27FC236}">
                <a16:creationId xmlns:a16="http://schemas.microsoft.com/office/drawing/2014/main" id="{416E34C3-2280-4011-B496-EF63813D8DA4}"/>
              </a:ext>
            </a:extLst>
          </p:cNvPr>
          <p:cNvSpPr/>
          <p:nvPr/>
        </p:nvSpPr>
        <p:spPr>
          <a:xfrm>
            <a:off x="808038" y="1819275"/>
            <a:ext cx="0" cy="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1307;p17">
            <a:extLst>
              <a:ext uri="{FF2B5EF4-FFF2-40B4-BE49-F238E27FC236}">
                <a16:creationId xmlns:a16="http://schemas.microsoft.com/office/drawing/2014/main" id="{34994302-1569-4750-8A51-69FA6D8A35BA}"/>
              </a:ext>
            </a:extLst>
          </p:cNvPr>
          <p:cNvSpPr/>
          <p:nvPr/>
        </p:nvSpPr>
        <p:spPr>
          <a:xfrm>
            <a:off x="376238" y="1779588"/>
            <a:ext cx="431800" cy="9366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1308;p17">
            <a:extLst>
              <a:ext uri="{FF2B5EF4-FFF2-40B4-BE49-F238E27FC236}">
                <a16:creationId xmlns:a16="http://schemas.microsoft.com/office/drawing/2014/main" id="{65190B46-093E-4134-A0A7-5D66BCE2186A}"/>
              </a:ext>
            </a:extLst>
          </p:cNvPr>
          <p:cNvSpPr/>
          <p:nvPr/>
        </p:nvSpPr>
        <p:spPr>
          <a:xfrm>
            <a:off x="728663" y="2208213"/>
            <a:ext cx="106362" cy="174625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1309;p17">
            <a:extLst>
              <a:ext uri="{FF2B5EF4-FFF2-40B4-BE49-F238E27FC236}">
                <a16:creationId xmlns:a16="http://schemas.microsoft.com/office/drawing/2014/main" id="{0C02D4FB-8F26-4CD1-BF53-D3CD9652687E}"/>
              </a:ext>
            </a:extLst>
          </p:cNvPr>
          <p:cNvSpPr/>
          <p:nvPr/>
        </p:nvSpPr>
        <p:spPr>
          <a:xfrm>
            <a:off x="374650" y="2239963"/>
            <a:ext cx="433388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1310;p17">
            <a:extLst>
              <a:ext uri="{FF2B5EF4-FFF2-40B4-BE49-F238E27FC236}">
                <a16:creationId xmlns:a16="http://schemas.microsoft.com/office/drawing/2014/main" id="{DFB45BA3-9DA8-4152-BF85-6820A2B2F465}"/>
              </a:ext>
            </a:extLst>
          </p:cNvPr>
          <p:cNvSpPr/>
          <p:nvPr/>
        </p:nvSpPr>
        <p:spPr>
          <a:xfrm>
            <a:off x="406400" y="2349500"/>
            <a:ext cx="42863" cy="1588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1311;p17">
            <a:extLst>
              <a:ext uri="{FF2B5EF4-FFF2-40B4-BE49-F238E27FC236}">
                <a16:creationId xmlns:a16="http://schemas.microsoft.com/office/drawing/2014/main" id="{341EA8C7-D9B2-42CB-AFF2-EBA9C706D9F2}"/>
              </a:ext>
            </a:extLst>
          </p:cNvPr>
          <p:cNvSpPr/>
          <p:nvPr/>
        </p:nvSpPr>
        <p:spPr>
          <a:xfrm>
            <a:off x="808038" y="2295525"/>
            <a:ext cx="0" cy="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1312;p17">
            <a:extLst>
              <a:ext uri="{FF2B5EF4-FFF2-40B4-BE49-F238E27FC236}">
                <a16:creationId xmlns:a16="http://schemas.microsoft.com/office/drawing/2014/main" id="{EDA699CD-B855-497B-83FE-808A1C3D145D}"/>
              </a:ext>
            </a:extLst>
          </p:cNvPr>
          <p:cNvSpPr/>
          <p:nvPr/>
        </p:nvSpPr>
        <p:spPr>
          <a:xfrm>
            <a:off x="376238" y="2255838"/>
            <a:ext cx="431800" cy="95250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1313;p17">
            <a:extLst>
              <a:ext uri="{FF2B5EF4-FFF2-40B4-BE49-F238E27FC236}">
                <a16:creationId xmlns:a16="http://schemas.microsoft.com/office/drawing/2014/main" id="{6EEB9556-6001-4317-B1AC-142D322928A4}"/>
              </a:ext>
            </a:extLst>
          </p:cNvPr>
          <p:cNvSpPr/>
          <p:nvPr/>
        </p:nvSpPr>
        <p:spPr>
          <a:xfrm>
            <a:off x="728663" y="2682875"/>
            <a:ext cx="106362" cy="177800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1314;p17">
            <a:extLst>
              <a:ext uri="{FF2B5EF4-FFF2-40B4-BE49-F238E27FC236}">
                <a16:creationId xmlns:a16="http://schemas.microsoft.com/office/drawing/2014/main" id="{63943821-1C84-4008-B75E-60E8E08AF1CA}"/>
              </a:ext>
            </a:extLst>
          </p:cNvPr>
          <p:cNvSpPr/>
          <p:nvPr/>
        </p:nvSpPr>
        <p:spPr>
          <a:xfrm>
            <a:off x="374650" y="2717800"/>
            <a:ext cx="433388" cy="107950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1315;p17">
            <a:extLst>
              <a:ext uri="{FF2B5EF4-FFF2-40B4-BE49-F238E27FC236}">
                <a16:creationId xmlns:a16="http://schemas.microsoft.com/office/drawing/2014/main" id="{5B8FAB77-42F1-4A71-B0B3-DB96BAF6541C}"/>
              </a:ext>
            </a:extLst>
          </p:cNvPr>
          <p:cNvSpPr/>
          <p:nvPr/>
        </p:nvSpPr>
        <p:spPr>
          <a:xfrm>
            <a:off x="406400" y="2825750"/>
            <a:ext cx="42863" cy="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1316;p17">
            <a:extLst>
              <a:ext uri="{FF2B5EF4-FFF2-40B4-BE49-F238E27FC236}">
                <a16:creationId xmlns:a16="http://schemas.microsoft.com/office/drawing/2014/main" id="{B73C0A54-72D5-4AAB-BF23-5DE2B7396796}"/>
              </a:ext>
            </a:extLst>
          </p:cNvPr>
          <p:cNvSpPr/>
          <p:nvPr/>
        </p:nvSpPr>
        <p:spPr>
          <a:xfrm>
            <a:off x="808038" y="2770188"/>
            <a:ext cx="0" cy="1587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1317;p17">
            <a:extLst>
              <a:ext uri="{FF2B5EF4-FFF2-40B4-BE49-F238E27FC236}">
                <a16:creationId xmlns:a16="http://schemas.microsoft.com/office/drawing/2014/main" id="{7DD05315-B740-44A2-9582-3909D8B6B523}"/>
              </a:ext>
            </a:extLst>
          </p:cNvPr>
          <p:cNvSpPr/>
          <p:nvPr/>
        </p:nvSpPr>
        <p:spPr>
          <a:xfrm>
            <a:off x="376238" y="2732088"/>
            <a:ext cx="431800" cy="9366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1318;p17">
            <a:extLst>
              <a:ext uri="{FF2B5EF4-FFF2-40B4-BE49-F238E27FC236}">
                <a16:creationId xmlns:a16="http://schemas.microsoft.com/office/drawing/2014/main" id="{7390EF4F-A8DD-4A82-94D3-BD1A650EC6DD}"/>
              </a:ext>
            </a:extLst>
          </p:cNvPr>
          <p:cNvSpPr/>
          <p:nvPr/>
        </p:nvSpPr>
        <p:spPr>
          <a:xfrm>
            <a:off x="728663" y="3159125"/>
            <a:ext cx="106362" cy="176213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1319;p17">
            <a:extLst>
              <a:ext uri="{FF2B5EF4-FFF2-40B4-BE49-F238E27FC236}">
                <a16:creationId xmlns:a16="http://schemas.microsoft.com/office/drawing/2014/main" id="{43F22269-2DE3-480C-842D-13547536BE46}"/>
              </a:ext>
            </a:extLst>
          </p:cNvPr>
          <p:cNvSpPr/>
          <p:nvPr/>
        </p:nvSpPr>
        <p:spPr>
          <a:xfrm>
            <a:off x="374650" y="3192463"/>
            <a:ext cx="433388" cy="107950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" name="Google Shape;1320;p17">
            <a:extLst>
              <a:ext uri="{FF2B5EF4-FFF2-40B4-BE49-F238E27FC236}">
                <a16:creationId xmlns:a16="http://schemas.microsoft.com/office/drawing/2014/main" id="{112DDB85-4F3C-431B-A534-F27DFB972955}"/>
              </a:ext>
            </a:extLst>
          </p:cNvPr>
          <p:cNvSpPr/>
          <p:nvPr/>
        </p:nvSpPr>
        <p:spPr>
          <a:xfrm>
            <a:off x="406400" y="3300413"/>
            <a:ext cx="42863" cy="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1321;p17">
            <a:extLst>
              <a:ext uri="{FF2B5EF4-FFF2-40B4-BE49-F238E27FC236}">
                <a16:creationId xmlns:a16="http://schemas.microsoft.com/office/drawing/2014/main" id="{A3C22856-4E06-47FB-87E0-E0750E8EF7EA}"/>
              </a:ext>
            </a:extLst>
          </p:cNvPr>
          <p:cNvSpPr/>
          <p:nvPr/>
        </p:nvSpPr>
        <p:spPr>
          <a:xfrm>
            <a:off x="808038" y="3246438"/>
            <a:ext cx="0" cy="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1322;p17">
            <a:extLst>
              <a:ext uri="{FF2B5EF4-FFF2-40B4-BE49-F238E27FC236}">
                <a16:creationId xmlns:a16="http://schemas.microsoft.com/office/drawing/2014/main" id="{C300626B-7449-4293-8C4D-026EA37FC53B}"/>
              </a:ext>
            </a:extLst>
          </p:cNvPr>
          <p:cNvSpPr/>
          <p:nvPr/>
        </p:nvSpPr>
        <p:spPr>
          <a:xfrm>
            <a:off x="376238" y="3206750"/>
            <a:ext cx="431800" cy="93663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9" name="Google Shape;1323;p17">
            <a:extLst>
              <a:ext uri="{FF2B5EF4-FFF2-40B4-BE49-F238E27FC236}">
                <a16:creationId xmlns:a16="http://schemas.microsoft.com/office/drawing/2014/main" id="{3A08DEE0-5292-4F27-AF8B-E0A104BFD726}"/>
              </a:ext>
            </a:extLst>
          </p:cNvPr>
          <p:cNvSpPr/>
          <p:nvPr/>
        </p:nvSpPr>
        <p:spPr>
          <a:xfrm>
            <a:off x="728663" y="3633788"/>
            <a:ext cx="106362" cy="176212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0" name="Google Shape;1324;p17">
            <a:extLst>
              <a:ext uri="{FF2B5EF4-FFF2-40B4-BE49-F238E27FC236}">
                <a16:creationId xmlns:a16="http://schemas.microsoft.com/office/drawing/2014/main" id="{F8855A3B-3190-476A-B033-78FAA7F9AB92}"/>
              </a:ext>
            </a:extLst>
          </p:cNvPr>
          <p:cNvSpPr/>
          <p:nvPr/>
        </p:nvSpPr>
        <p:spPr>
          <a:xfrm>
            <a:off x="374650" y="3668713"/>
            <a:ext cx="433388" cy="10953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" name="Google Shape;1325;p17">
            <a:extLst>
              <a:ext uri="{FF2B5EF4-FFF2-40B4-BE49-F238E27FC236}">
                <a16:creationId xmlns:a16="http://schemas.microsoft.com/office/drawing/2014/main" id="{E1DED316-ACFD-40C8-A28A-4A48194880D0}"/>
              </a:ext>
            </a:extLst>
          </p:cNvPr>
          <p:cNvSpPr/>
          <p:nvPr/>
        </p:nvSpPr>
        <p:spPr>
          <a:xfrm>
            <a:off x="406400" y="3776663"/>
            <a:ext cx="42863" cy="158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1326;p17">
            <a:extLst>
              <a:ext uri="{FF2B5EF4-FFF2-40B4-BE49-F238E27FC236}">
                <a16:creationId xmlns:a16="http://schemas.microsoft.com/office/drawing/2014/main" id="{D5A2281B-FFA6-48B8-A6F2-A90F7BB6AF61}"/>
              </a:ext>
            </a:extLst>
          </p:cNvPr>
          <p:cNvSpPr/>
          <p:nvPr/>
        </p:nvSpPr>
        <p:spPr>
          <a:xfrm>
            <a:off x="808038" y="3721100"/>
            <a:ext cx="0" cy="1588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1327;p17">
            <a:extLst>
              <a:ext uri="{FF2B5EF4-FFF2-40B4-BE49-F238E27FC236}">
                <a16:creationId xmlns:a16="http://schemas.microsoft.com/office/drawing/2014/main" id="{D5A0BEE4-9A1D-4D13-B26B-DA04F5B3BE2D}"/>
              </a:ext>
            </a:extLst>
          </p:cNvPr>
          <p:cNvSpPr/>
          <p:nvPr/>
        </p:nvSpPr>
        <p:spPr>
          <a:xfrm>
            <a:off x="376238" y="3681413"/>
            <a:ext cx="431800" cy="96837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1328;p17">
            <a:extLst>
              <a:ext uri="{FF2B5EF4-FFF2-40B4-BE49-F238E27FC236}">
                <a16:creationId xmlns:a16="http://schemas.microsoft.com/office/drawing/2014/main" id="{0A7A031B-EA0F-4D49-9938-2F14D10CC35C}"/>
              </a:ext>
            </a:extLst>
          </p:cNvPr>
          <p:cNvSpPr/>
          <p:nvPr/>
        </p:nvSpPr>
        <p:spPr>
          <a:xfrm>
            <a:off x="728663" y="4111625"/>
            <a:ext cx="106362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1329;p17">
            <a:extLst>
              <a:ext uri="{FF2B5EF4-FFF2-40B4-BE49-F238E27FC236}">
                <a16:creationId xmlns:a16="http://schemas.microsoft.com/office/drawing/2014/main" id="{8441AE19-8DB8-4F7A-A945-EF89D35FDAEF}"/>
              </a:ext>
            </a:extLst>
          </p:cNvPr>
          <p:cNvSpPr/>
          <p:nvPr/>
        </p:nvSpPr>
        <p:spPr>
          <a:xfrm>
            <a:off x="374650" y="4143375"/>
            <a:ext cx="433388" cy="109538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1330;p17">
            <a:extLst>
              <a:ext uri="{FF2B5EF4-FFF2-40B4-BE49-F238E27FC236}">
                <a16:creationId xmlns:a16="http://schemas.microsoft.com/office/drawing/2014/main" id="{7F1223F3-DD04-45F9-A117-A87252EA2471}"/>
              </a:ext>
            </a:extLst>
          </p:cNvPr>
          <p:cNvSpPr/>
          <p:nvPr/>
        </p:nvSpPr>
        <p:spPr>
          <a:xfrm>
            <a:off x="406400" y="4252913"/>
            <a:ext cx="42863" cy="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1331;p17">
            <a:extLst>
              <a:ext uri="{FF2B5EF4-FFF2-40B4-BE49-F238E27FC236}">
                <a16:creationId xmlns:a16="http://schemas.microsoft.com/office/drawing/2014/main" id="{466EEFD5-0421-42D8-8CEB-88FB7E905A33}"/>
              </a:ext>
            </a:extLst>
          </p:cNvPr>
          <p:cNvSpPr/>
          <p:nvPr/>
        </p:nvSpPr>
        <p:spPr>
          <a:xfrm>
            <a:off x="808038" y="4198938"/>
            <a:ext cx="0" cy="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1332;p17">
            <a:extLst>
              <a:ext uri="{FF2B5EF4-FFF2-40B4-BE49-F238E27FC236}">
                <a16:creationId xmlns:a16="http://schemas.microsoft.com/office/drawing/2014/main" id="{A55ADA95-9CD6-4080-8D12-EFDAE23294B0}"/>
              </a:ext>
            </a:extLst>
          </p:cNvPr>
          <p:cNvSpPr/>
          <p:nvPr/>
        </p:nvSpPr>
        <p:spPr>
          <a:xfrm>
            <a:off x="376238" y="4159250"/>
            <a:ext cx="431800" cy="93663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9" name="Google Shape;1333;p17">
            <a:extLst>
              <a:ext uri="{FF2B5EF4-FFF2-40B4-BE49-F238E27FC236}">
                <a16:creationId xmlns:a16="http://schemas.microsoft.com/office/drawing/2014/main" id="{FF6C153E-5FCF-43C1-BF9A-E3A261FA4276}"/>
              </a:ext>
            </a:extLst>
          </p:cNvPr>
          <p:cNvSpPr/>
          <p:nvPr/>
        </p:nvSpPr>
        <p:spPr>
          <a:xfrm>
            <a:off x="728663" y="4586288"/>
            <a:ext cx="106362" cy="176212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" name="Google Shape;1334;p17">
            <a:extLst>
              <a:ext uri="{FF2B5EF4-FFF2-40B4-BE49-F238E27FC236}">
                <a16:creationId xmlns:a16="http://schemas.microsoft.com/office/drawing/2014/main" id="{2AC60E22-D1BD-46DB-8191-2FF3978B20E0}"/>
              </a:ext>
            </a:extLst>
          </p:cNvPr>
          <p:cNvSpPr/>
          <p:nvPr/>
        </p:nvSpPr>
        <p:spPr>
          <a:xfrm>
            <a:off x="374650" y="4621213"/>
            <a:ext cx="433388" cy="107950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1" name="Google Shape;1335;p17">
            <a:extLst>
              <a:ext uri="{FF2B5EF4-FFF2-40B4-BE49-F238E27FC236}">
                <a16:creationId xmlns:a16="http://schemas.microsoft.com/office/drawing/2014/main" id="{EF54E8B3-1C8A-4826-B431-5A4D8C10ADAE}"/>
              </a:ext>
            </a:extLst>
          </p:cNvPr>
          <p:cNvSpPr/>
          <p:nvPr/>
        </p:nvSpPr>
        <p:spPr>
          <a:xfrm>
            <a:off x="406400" y="4729163"/>
            <a:ext cx="42863" cy="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2" name="Google Shape;1336;p17">
            <a:extLst>
              <a:ext uri="{FF2B5EF4-FFF2-40B4-BE49-F238E27FC236}">
                <a16:creationId xmlns:a16="http://schemas.microsoft.com/office/drawing/2014/main" id="{165F3317-D927-4A65-8AC6-FF27C6B3DC5C}"/>
              </a:ext>
            </a:extLst>
          </p:cNvPr>
          <p:cNvSpPr/>
          <p:nvPr/>
        </p:nvSpPr>
        <p:spPr>
          <a:xfrm>
            <a:off x="808038" y="4673600"/>
            <a:ext cx="0" cy="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1337;p17">
            <a:extLst>
              <a:ext uri="{FF2B5EF4-FFF2-40B4-BE49-F238E27FC236}">
                <a16:creationId xmlns:a16="http://schemas.microsoft.com/office/drawing/2014/main" id="{C99716BA-0CFC-4A0D-9D2B-64240EAA0472}"/>
              </a:ext>
            </a:extLst>
          </p:cNvPr>
          <p:cNvSpPr/>
          <p:nvPr/>
        </p:nvSpPr>
        <p:spPr>
          <a:xfrm>
            <a:off x="376238" y="4633913"/>
            <a:ext cx="431800" cy="95250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1338;p17">
            <a:extLst>
              <a:ext uri="{FF2B5EF4-FFF2-40B4-BE49-F238E27FC236}">
                <a16:creationId xmlns:a16="http://schemas.microsoft.com/office/drawing/2014/main" id="{AE0842DD-65F2-4538-AE56-FCC2281AB32C}"/>
              </a:ext>
            </a:extLst>
          </p:cNvPr>
          <p:cNvSpPr/>
          <p:nvPr/>
        </p:nvSpPr>
        <p:spPr>
          <a:xfrm>
            <a:off x="728663" y="5060950"/>
            <a:ext cx="106362" cy="177800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5" name="Google Shape;1339;p17">
            <a:extLst>
              <a:ext uri="{FF2B5EF4-FFF2-40B4-BE49-F238E27FC236}">
                <a16:creationId xmlns:a16="http://schemas.microsoft.com/office/drawing/2014/main" id="{5A57DCE6-B9AB-48FD-B2F9-ECE35AC66AE5}"/>
              </a:ext>
            </a:extLst>
          </p:cNvPr>
          <p:cNvSpPr/>
          <p:nvPr/>
        </p:nvSpPr>
        <p:spPr>
          <a:xfrm>
            <a:off x="374650" y="5095875"/>
            <a:ext cx="433388" cy="107950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6" name="Google Shape;1340;p17">
            <a:extLst>
              <a:ext uri="{FF2B5EF4-FFF2-40B4-BE49-F238E27FC236}">
                <a16:creationId xmlns:a16="http://schemas.microsoft.com/office/drawing/2014/main" id="{C6D58046-5875-4EE6-9BC5-D757E0BFACF0}"/>
              </a:ext>
            </a:extLst>
          </p:cNvPr>
          <p:cNvSpPr/>
          <p:nvPr/>
        </p:nvSpPr>
        <p:spPr>
          <a:xfrm>
            <a:off x="406400" y="5203825"/>
            <a:ext cx="42863" cy="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7" name="Google Shape;1341;p17">
            <a:extLst>
              <a:ext uri="{FF2B5EF4-FFF2-40B4-BE49-F238E27FC236}">
                <a16:creationId xmlns:a16="http://schemas.microsoft.com/office/drawing/2014/main" id="{63AEC837-8072-42DB-9829-8C79C4D25D38}"/>
              </a:ext>
            </a:extLst>
          </p:cNvPr>
          <p:cNvSpPr/>
          <p:nvPr/>
        </p:nvSpPr>
        <p:spPr>
          <a:xfrm>
            <a:off x="808038" y="5149850"/>
            <a:ext cx="0" cy="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" name="Google Shape;1342;p17">
            <a:extLst>
              <a:ext uri="{FF2B5EF4-FFF2-40B4-BE49-F238E27FC236}">
                <a16:creationId xmlns:a16="http://schemas.microsoft.com/office/drawing/2014/main" id="{0DEB2FC6-F2C2-4CAE-BB38-5F1276ACB3CE}"/>
              </a:ext>
            </a:extLst>
          </p:cNvPr>
          <p:cNvSpPr/>
          <p:nvPr/>
        </p:nvSpPr>
        <p:spPr>
          <a:xfrm>
            <a:off x="376238" y="5110163"/>
            <a:ext cx="431800" cy="9366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9" name="Google Shape;1343;p17">
            <a:extLst>
              <a:ext uri="{FF2B5EF4-FFF2-40B4-BE49-F238E27FC236}">
                <a16:creationId xmlns:a16="http://schemas.microsoft.com/office/drawing/2014/main" id="{91201F59-CED6-439B-8B65-4030A05D7F48}"/>
              </a:ext>
            </a:extLst>
          </p:cNvPr>
          <p:cNvSpPr/>
          <p:nvPr/>
        </p:nvSpPr>
        <p:spPr>
          <a:xfrm>
            <a:off x="728663" y="5537200"/>
            <a:ext cx="106362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1344;p17">
            <a:extLst>
              <a:ext uri="{FF2B5EF4-FFF2-40B4-BE49-F238E27FC236}">
                <a16:creationId xmlns:a16="http://schemas.microsoft.com/office/drawing/2014/main" id="{C2004034-F8EB-45BF-A7C4-D78CD1B1B850}"/>
              </a:ext>
            </a:extLst>
          </p:cNvPr>
          <p:cNvSpPr/>
          <p:nvPr/>
        </p:nvSpPr>
        <p:spPr>
          <a:xfrm>
            <a:off x="374650" y="5570538"/>
            <a:ext cx="433388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1345;p17">
            <a:extLst>
              <a:ext uri="{FF2B5EF4-FFF2-40B4-BE49-F238E27FC236}">
                <a16:creationId xmlns:a16="http://schemas.microsoft.com/office/drawing/2014/main" id="{DC5A2FE8-2FD0-4179-B750-7B54CDCC1C54}"/>
              </a:ext>
            </a:extLst>
          </p:cNvPr>
          <p:cNvSpPr/>
          <p:nvPr/>
        </p:nvSpPr>
        <p:spPr>
          <a:xfrm>
            <a:off x="406400" y="5681663"/>
            <a:ext cx="42863" cy="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1346;p17">
            <a:extLst>
              <a:ext uri="{FF2B5EF4-FFF2-40B4-BE49-F238E27FC236}">
                <a16:creationId xmlns:a16="http://schemas.microsoft.com/office/drawing/2014/main" id="{B28D554E-0531-4ED3-AD2C-4F547B8F4058}"/>
              </a:ext>
            </a:extLst>
          </p:cNvPr>
          <p:cNvSpPr/>
          <p:nvPr/>
        </p:nvSpPr>
        <p:spPr>
          <a:xfrm>
            <a:off x="808038" y="5624513"/>
            <a:ext cx="0" cy="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3" name="Google Shape;1347;p17">
            <a:extLst>
              <a:ext uri="{FF2B5EF4-FFF2-40B4-BE49-F238E27FC236}">
                <a16:creationId xmlns:a16="http://schemas.microsoft.com/office/drawing/2014/main" id="{F128A010-19C4-4C48-8865-5C6638D94A4D}"/>
              </a:ext>
            </a:extLst>
          </p:cNvPr>
          <p:cNvSpPr/>
          <p:nvPr/>
        </p:nvSpPr>
        <p:spPr>
          <a:xfrm>
            <a:off x="376238" y="5584825"/>
            <a:ext cx="431800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4" name="Google Shape;1348;p17">
            <a:extLst>
              <a:ext uri="{FF2B5EF4-FFF2-40B4-BE49-F238E27FC236}">
                <a16:creationId xmlns:a16="http://schemas.microsoft.com/office/drawing/2014/main" id="{048838B5-76AB-4B28-8CD4-7861E739FB1F}"/>
              </a:ext>
            </a:extLst>
          </p:cNvPr>
          <p:cNvSpPr/>
          <p:nvPr/>
        </p:nvSpPr>
        <p:spPr>
          <a:xfrm>
            <a:off x="376238" y="1303338"/>
            <a:ext cx="431800" cy="95250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75" name="Google Shape;1349;p17">
            <a:extLst>
              <a:ext uri="{FF2B5EF4-FFF2-40B4-BE49-F238E27FC236}">
                <a16:creationId xmlns:a16="http://schemas.microsoft.com/office/drawing/2014/main" id="{EE12CD83-59CC-47B2-9D40-4F2EFBA5E864}"/>
              </a:ext>
            </a:extLst>
          </p:cNvPr>
          <p:cNvGrpSpPr>
            <a:grpSpLocks/>
          </p:cNvGrpSpPr>
          <p:nvPr/>
        </p:nvGrpSpPr>
        <p:grpSpPr bwMode="auto">
          <a:xfrm>
            <a:off x="671513" y="425450"/>
            <a:ext cx="593725" cy="531813"/>
            <a:chOff x="2495125" y="2142250"/>
            <a:chExt cx="444275" cy="398525"/>
          </a:xfrm>
        </p:grpSpPr>
        <p:sp>
          <p:nvSpPr>
            <p:cNvPr id="76" name="Google Shape;1350;p17">
              <a:extLst>
                <a:ext uri="{FF2B5EF4-FFF2-40B4-BE49-F238E27FC236}">
                  <a16:creationId xmlns:a16="http://schemas.microsoft.com/office/drawing/2014/main" id="{2F83CA66-5F6E-4A4E-BE28-38D482D4358A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351;p17">
              <a:extLst>
                <a:ext uri="{FF2B5EF4-FFF2-40B4-BE49-F238E27FC236}">
                  <a16:creationId xmlns:a16="http://schemas.microsoft.com/office/drawing/2014/main" id="{0207A15F-D699-480B-81DC-DDCD12EAC189}"/>
                </a:ext>
              </a:extLst>
            </p:cNvPr>
            <p:cNvSpPr/>
            <p:nvPr/>
          </p:nvSpPr>
          <p:spPr>
            <a:xfrm>
              <a:off x="2655491" y="2307608"/>
              <a:ext cx="95032" cy="72567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" name="Google Shape;1352;p17">
            <a:extLst>
              <a:ext uri="{FF2B5EF4-FFF2-40B4-BE49-F238E27FC236}">
                <a16:creationId xmlns:a16="http://schemas.microsoft.com/office/drawing/2014/main" id="{1DBF181F-2319-4805-9393-3526AF33DD25}"/>
              </a:ext>
            </a:extLst>
          </p:cNvPr>
          <p:cNvGrpSpPr>
            <a:grpSpLocks/>
          </p:cNvGrpSpPr>
          <p:nvPr/>
        </p:nvGrpSpPr>
        <p:grpSpPr bwMode="auto">
          <a:xfrm>
            <a:off x="10590213" y="5951538"/>
            <a:ext cx="387350" cy="374650"/>
            <a:chOff x="3243875" y="2372825"/>
            <a:chExt cx="291375" cy="281375"/>
          </a:xfrm>
        </p:grpSpPr>
        <p:sp>
          <p:nvSpPr>
            <p:cNvPr id="79" name="Google Shape;1353;p17">
              <a:extLst>
                <a:ext uri="{FF2B5EF4-FFF2-40B4-BE49-F238E27FC236}">
                  <a16:creationId xmlns:a16="http://schemas.microsoft.com/office/drawing/2014/main" id="{8D8DDB59-8203-4007-B5F8-18D0A8EBC948}"/>
                </a:ext>
              </a:extLst>
            </p:cNvPr>
            <p:cNvSpPr/>
            <p:nvPr/>
          </p:nvSpPr>
          <p:spPr>
            <a:xfrm>
              <a:off x="3286865" y="2403824"/>
              <a:ext cx="205395" cy="200301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354;p17">
              <a:extLst>
                <a:ext uri="{FF2B5EF4-FFF2-40B4-BE49-F238E27FC236}">
                  <a16:creationId xmlns:a16="http://schemas.microsoft.com/office/drawing/2014/main" id="{98886204-488F-40B1-A01F-5F76CA5EE986}"/>
                </a:ext>
              </a:extLst>
            </p:cNvPr>
            <p:cNvSpPr/>
            <p:nvPr/>
          </p:nvSpPr>
          <p:spPr>
            <a:xfrm>
              <a:off x="3303583" y="2403824"/>
              <a:ext cx="191066" cy="209839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355;p17">
              <a:extLst>
                <a:ext uri="{FF2B5EF4-FFF2-40B4-BE49-F238E27FC236}">
                  <a16:creationId xmlns:a16="http://schemas.microsoft.com/office/drawing/2014/main" id="{73D68E84-F668-48ED-BA3F-C81615704973}"/>
                </a:ext>
              </a:extLst>
            </p:cNvPr>
            <p:cNvSpPr/>
            <p:nvPr/>
          </p:nvSpPr>
          <p:spPr>
            <a:xfrm>
              <a:off x="3396727" y="2372825"/>
              <a:ext cx="10747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356;p17">
              <a:extLst>
                <a:ext uri="{FF2B5EF4-FFF2-40B4-BE49-F238E27FC236}">
                  <a16:creationId xmlns:a16="http://schemas.microsoft.com/office/drawing/2014/main" id="{9E63515F-B933-425A-9371-7B1D24D51E81}"/>
                </a:ext>
              </a:extLst>
            </p:cNvPr>
            <p:cNvSpPr/>
            <p:nvPr/>
          </p:nvSpPr>
          <p:spPr>
            <a:xfrm>
              <a:off x="3243875" y="2495628"/>
              <a:ext cx="285404" cy="10731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357;p17">
              <a:extLst>
                <a:ext uri="{FF2B5EF4-FFF2-40B4-BE49-F238E27FC236}">
                  <a16:creationId xmlns:a16="http://schemas.microsoft.com/office/drawing/2014/main" id="{89C10AB6-6E32-4BED-8DF9-A8D4A00A7CDB}"/>
                </a:ext>
              </a:extLst>
            </p:cNvPr>
            <p:cNvSpPr/>
            <p:nvPr/>
          </p:nvSpPr>
          <p:spPr>
            <a:xfrm>
              <a:off x="3340602" y="2378786"/>
              <a:ext cx="103892" cy="268260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358;p17">
              <a:extLst>
                <a:ext uri="{FF2B5EF4-FFF2-40B4-BE49-F238E27FC236}">
                  <a16:creationId xmlns:a16="http://schemas.microsoft.com/office/drawing/2014/main" id="{AF7F9246-67A3-4EAF-BA93-046FB6F494BF}"/>
                </a:ext>
              </a:extLst>
            </p:cNvPr>
            <p:cNvSpPr/>
            <p:nvPr/>
          </p:nvSpPr>
          <p:spPr>
            <a:xfrm>
              <a:off x="3266564" y="2458668"/>
              <a:ext cx="268686" cy="94189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359;p17">
              <a:extLst>
                <a:ext uri="{FF2B5EF4-FFF2-40B4-BE49-F238E27FC236}">
                  <a16:creationId xmlns:a16="http://schemas.microsoft.com/office/drawing/2014/main" id="{D0593ED4-8A13-46EC-ACBB-ACC523CF8BDE}"/>
                </a:ext>
              </a:extLst>
            </p:cNvPr>
            <p:cNvSpPr/>
            <p:nvPr/>
          </p:nvSpPr>
          <p:spPr>
            <a:xfrm>
              <a:off x="3276117" y="2451515"/>
              <a:ext cx="257939" cy="11326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360;p17">
              <a:extLst>
                <a:ext uri="{FF2B5EF4-FFF2-40B4-BE49-F238E27FC236}">
                  <a16:creationId xmlns:a16="http://schemas.microsoft.com/office/drawing/2014/main" id="{1D9D7515-51FA-4293-AF6A-04E94A507A2A}"/>
                </a:ext>
              </a:extLst>
            </p:cNvPr>
            <p:cNvSpPr/>
            <p:nvPr/>
          </p:nvSpPr>
          <p:spPr>
            <a:xfrm>
              <a:off x="3328660" y="2385940"/>
              <a:ext cx="120611" cy="258722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361;p17">
              <a:extLst>
                <a:ext uri="{FF2B5EF4-FFF2-40B4-BE49-F238E27FC236}">
                  <a16:creationId xmlns:a16="http://schemas.microsoft.com/office/drawing/2014/main" id="{75B1E4D9-6576-4DA7-A053-FA145A18FC18}"/>
                </a:ext>
              </a:extLst>
            </p:cNvPr>
            <p:cNvSpPr/>
            <p:nvPr/>
          </p:nvSpPr>
          <p:spPr>
            <a:xfrm>
              <a:off x="3327466" y="2438399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362;p17">
              <a:extLst>
                <a:ext uri="{FF2B5EF4-FFF2-40B4-BE49-F238E27FC236}">
                  <a16:creationId xmlns:a16="http://schemas.microsoft.com/office/drawing/2014/main" id="{77F7F1AC-5FDC-403D-9700-71E97FD19999}"/>
                </a:ext>
              </a:extLst>
            </p:cNvPr>
            <p:cNvSpPr/>
            <p:nvPr/>
          </p:nvSpPr>
          <p:spPr>
            <a:xfrm>
              <a:off x="3358514" y="2469398"/>
              <a:ext cx="71650" cy="71536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9" name="Google Shape;1363;p17">
            <a:extLst>
              <a:ext uri="{FF2B5EF4-FFF2-40B4-BE49-F238E27FC236}">
                <a16:creationId xmlns:a16="http://schemas.microsoft.com/office/drawing/2014/main" id="{3D9D1836-6480-4456-BDE2-BC8668035827}"/>
              </a:ext>
            </a:extLst>
          </p:cNvPr>
          <p:cNvGrpSpPr>
            <a:grpSpLocks/>
          </p:cNvGrpSpPr>
          <p:nvPr/>
        </p:nvGrpSpPr>
        <p:grpSpPr bwMode="auto">
          <a:xfrm>
            <a:off x="1647825" y="425450"/>
            <a:ext cx="222250" cy="225425"/>
            <a:chOff x="4954425" y="2036375"/>
            <a:chExt cx="166675" cy="168575"/>
          </a:xfrm>
        </p:grpSpPr>
        <p:sp>
          <p:nvSpPr>
            <p:cNvPr id="90" name="Google Shape;1364;p17">
              <a:extLst>
                <a:ext uri="{FF2B5EF4-FFF2-40B4-BE49-F238E27FC236}">
                  <a16:creationId xmlns:a16="http://schemas.microsoft.com/office/drawing/2014/main" id="{23DF9E38-9D65-4049-9D1C-742CDBBEB9A6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365;p17">
              <a:extLst>
                <a:ext uri="{FF2B5EF4-FFF2-40B4-BE49-F238E27FC236}">
                  <a16:creationId xmlns:a16="http://schemas.microsoft.com/office/drawing/2014/main" id="{B95187EC-E4C2-4577-9B31-6BE0BC5B3684}"/>
                </a:ext>
              </a:extLst>
            </p:cNvPr>
            <p:cNvSpPr/>
            <p:nvPr/>
          </p:nvSpPr>
          <p:spPr>
            <a:xfrm>
              <a:off x="5009190" y="2105230"/>
              <a:ext cx="52384" cy="40363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2" name="Google Shape;1366;p17">
            <a:extLst>
              <a:ext uri="{FF2B5EF4-FFF2-40B4-BE49-F238E27FC236}">
                <a16:creationId xmlns:a16="http://schemas.microsoft.com/office/drawing/2014/main" id="{AA73E6EC-0A4C-4A43-B159-75B8C74DD492}"/>
              </a:ext>
            </a:extLst>
          </p:cNvPr>
          <p:cNvSpPr/>
          <p:nvPr/>
        </p:nvSpPr>
        <p:spPr>
          <a:xfrm>
            <a:off x="10704513" y="484188"/>
            <a:ext cx="158750" cy="10795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3" name="Google Shape;1367;p17">
            <a:extLst>
              <a:ext uri="{FF2B5EF4-FFF2-40B4-BE49-F238E27FC236}">
                <a16:creationId xmlns:a16="http://schemas.microsoft.com/office/drawing/2014/main" id="{8147FF1D-8FAF-4B84-BAF9-3C64C7A3B3DC}"/>
              </a:ext>
            </a:extLst>
          </p:cNvPr>
          <p:cNvSpPr/>
          <p:nvPr/>
        </p:nvSpPr>
        <p:spPr>
          <a:xfrm>
            <a:off x="10866438" y="5591175"/>
            <a:ext cx="115887" cy="84138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94" name="Google Shape;1368;p17">
            <a:extLst>
              <a:ext uri="{FF2B5EF4-FFF2-40B4-BE49-F238E27FC236}">
                <a16:creationId xmlns:a16="http://schemas.microsoft.com/office/drawing/2014/main" id="{BA98AE50-B511-432D-A009-0D12242547DD}"/>
              </a:ext>
            </a:extLst>
          </p:cNvPr>
          <p:cNvGrpSpPr>
            <a:grpSpLocks/>
          </p:cNvGrpSpPr>
          <p:nvPr/>
        </p:nvGrpSpPr>
        <p:grpSpPr bwMode="auto">
          <a:xfrm>
            <a:off x="9923463" y="6202363"/>
            <a:ext cx="222250" cy="223837"/>
            <a:chOff x="4954425" y="2036375"/>
            <a:chExt cx="166675" cy="168575"/>
          </a:xfrm>
        </p:grpSpPr>
        <p:sp>
          <p:nvSpPr>
            <p:cNvPr id="95" name="Google Shape;1369;p17">
              <a:extLst>
                <a:ext uri="{FF2B5EF4-FFF2-40B4-BE49-F238E27FC236}">
                  <a16:creationId xmlns:a16="http://schemas.microsoft.com/office/drawing/2014/main" id="{A5A31E06-D93B-4346-B586-5695CD31D58D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370;p17">
              <a:extLst>
                <a:ext uri="{FF2B5EF4-FFF2-40B4-BE49-F238E27FC236}">
                  <a16:creationId xmlns:a16="http://schemas.microsoft.com/office/drawing/2014/main" id="{21AA4D28-F5BD-4E63-8EAB-1BE4898BADE1}"/>
                </a:ext>
              </a:extLst>
            </p:cNvPr>
            <p:cNvSpPr/>
            <p:nvPr/>
          </p:nvSpPr>
          <p:spPr>
            <a:xfrm>
              <a:off x="5009190" y="2104522"/>
              <a:ext cx="52384" cy="406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0964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pPr/>
              <a:t>2023/10/13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66F54F86-4B2A-4FF4-A138-40BEC83297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4484495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pPr/>
              <a:t>2023/10/13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780705" y="6739570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Microsoft YaHei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Microsoft YaHei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Microsoft YaHei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Microsoft YaHei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Microsoft YaHei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pPr/>
              <a:t>2023/10/13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pPr/>
              <a:t>2023/10/13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pPr/>
              <a:t>2023/10/13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pPr/>
              <a:t>2023/10/13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3.jpg"/><Relationship Id="rId4" Type="http://schemas.openxmlformats.org/officeDocument/2006/relationships/slideLayout" Target="../slideLayouts/slideLayout23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b="1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524896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1798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ashUpDiag">
          <a:fgClr>
            <a:schemeClr val="accent2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37E261-C837-4256-B229-385344D1A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F7514E-C717-4AAC-9A45-25C15D189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8BE8AB-E3AD-42F4-95C7-4502706E59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733D39-9BCC-4CBE-8AA3-92449E89B6EF}" type="datetimeFigureOut">
              <a:rPr lang="vi-VN" smtClean="0"/>
              <a:t>13/10/2023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3B5392-2329-4606-83D4-9578B150AE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E7111D-5D19-4C48-9B6B-39FBE04AE4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6CFDF-9247-4BBB-A08D-3A1DFE68243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63847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13" Type="http://schemas.openxmlformats.org/officeDocument/2006/relationships/image" Target="../media/image5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4.emf"/><Relationship Id="rId12" Type="http://schemas.openxmlformats.org/officeDocument/2006/relationships/image" Target="../media/image5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emf"/><Relationship Id="rId11" Type="http://schemas.openxmlformats.org/officeDocument/2006/relationships/image" Target="../media/image15.emf"/><Relationship Id="rId5" Type="http://schemas.openxmlformats.org/officeDocument/2006/relationships/image" Target="../media/image11.emf"/><Relationship Id="rId10" Type="http://schemas.openxmlformats.org/officeDocument/2006/relationships/image" Target="../media/image55.emf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emf"/><Relationship Id="rId4" Type="http://schemas.openxmlformats.org/officeDocument/2006/relationships/image" Target="../media/image6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emf"/><Relationship Id="rId4" Type="http://schemas.openxmlformats.org/officeDocument/2006/relationships/image" Target="../media/image61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gif"/><Relationship Id="rId12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audio" Target="../media/audio4.wav"/><Relationship Id="rId10" Type="http://schemas.openxmlformats.org/officeDocument/2006/relationships/image" Target="../media/image24.gif"/><Relationship Id="rId4" Type="http://schemas.openxmlformats.org/officeDocument/2006/relationships/audio" Target="../media/audio3.wav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gif"/><Relationship Id="rId11" Type="http://schemas.openxmlformats.org/officeDocument/2006/relationships/image" Target="../media/image21.png"/><Relationship Id="rId5" Type="http://schemas.openxmlformats.org/officeDocument/2006/relationships/audio" Target="../media/audio4.wav"/><Relationship Id="rId10" Type="http://schemas.openxmlformats.org/officeDocument/2006/relationships/image" Target="../media/image25.png"/><Relationship Id="rId4" Type="http://schemas.openxmlformats.org/officeDocument/2006/relationships/audio" Target="../media/audio3.wav"/><Relationship Id="rId9" Type="http://schemas.openxmlformats.org/officeDocument/2006/relationships/image" Target="../media/image24.gif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gif"/><Relationship Id="rId11" Type="http://schemas.openxmlformats.org/officeDocument/2006/relationships/image" Target="../media/image21.png"/><Relationship Id="rId5" Type="http://schemas.openxmlformats.org/officeDocument/2006/relationships/audio" Target="../media/audio3.wav"/><Relationship Id="rId10" Type="http://schemas.openxmlformats.org/officeDocument/2006/relationships/image" Target="../media/image25.png"/><Relationship Id="rId4" Type="http://schemas.openxmlformats.org/officeDocument/2006/relationships/audio" Target="../media/audio4.wav"/><Relationship Id="rId9" Type="http://schemas.openxmlformats.org/officeDocument/2006/relationships/image" Target="../media/image2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18853"/>
            <a:ext cx="12192000" cy="6858000"/>
          </a:xfrm>
          <a:prstGeom prst="rect">
            <a:avLst/>
          </a:prstGeom>
          <a:solidFill>
            <a:srgbClr val="FEF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7683" y="3840903"/>
            <a:ext cx="577189" cy="81181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00432"/>
            <a:ext cx="2418735" cy="147642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8978" y="4517331"/>
            <a:ext cx="672879" cy="684814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21856" y="4999702"/>
            <a:ext cx="1028549" cy="1877151"/>
          </a:xfrm>
          <a:prstGeom prst="rect">
            <a:avLst/>
          </a:prstGeom>
        </p:spPr>
      </p:pic>
      <p:sp>
        <p:nvSpPr>
          <p:cNvPr id="53" name="文本框 52"/>
          <p:cNvSpPr txBox="1"/>
          <p:nvPr/>
        </p:nvSpPr>
        <p:spPr>
          <a:xfrm>
            <a:off x="791024" y="322119"/>
            <a:ext cx="1066994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TRƯỜNG TIỂU HỌC THÀNH TÔ</a:t>
            </a:r>
            <a:endParaRPr lang="en-US" alt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altLang="en-US" sz="4800" b="1" u="sng">
              <a:latin typeface="Arial" pitchFamily="34" charset="0"/>
              <a:cs typeface="Arial" pitchFamily="34" charset="0"/>
            </a:endParaRPr>
          </a:p>
          <a:p>
            <a:pPr algn="ctr"/>
            <a:endParaRPr lang="en-US" altLang="en-US" sz="4800" b="1" u="sng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altLang="en-US" sz="48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alt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NĂM HỌC 2023-2024</a:t>
            </a:r>
            <a:endParaRPr lang="en-US" altLang="en-US" sz="4800" b="1" dirty="0">
              <a:solidFill>
                <a:srgbClr val="002060"/>
              </a:solidFill>
              <a:cs typeface="Arial" pitchFamily="34" charset="0"/>
            </a:endParaRPr>
          </a:p>
          <a:p>
            <a:pPr algn="ctr"/>
            <a:endParaRPr lang="en-US" altLang="zh-CN" sz="4800" spc="3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UTM Cooper Black" panose="02040603050506020204" charset="0"/>
              <a:cs typeface="UTM Cooper Black" panose="02040603050506020204" charset="0"/>
              <a:sym typeface="+mn-lt"/>
            </a:endParaRPr>
          </a:p>
        </p:txBody>
      </p:sp>
      <p:pic>
        <p:nvPicPr>
          <p:cNvPr id="69" name="图片 6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0464" y="3282044"/>
            <a:ext cx="499868" cy="5588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D286F6B-83D3-4F86-940F-788D6A0C0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971550"/>
            <a:ext cx="11930063" cy="513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1F2012C9-C84A-4209-8F8D-8E85D67B4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8387" y="1022252"/>
            <a:ext cx="8683113" cy="1097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indent="455613"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455613" algn="ctr" defTabSz="912813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1" u="none" strike="noStrike" kern="1200" cap="none" spc="0" normalizeH="0" baseline="0" noProof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Times New Roman" panose="02020603050405020304" pitchFamily="18" charset="0"/>
                <a:ea typeface="方正黑体简体"/>
                <a:cs typeface="Times New Roman" panose="02020603050405020304" pitchFamily="18" charset="0"/>
                <a:sym typeface="+mn-lt"/>
              </a:rPr>
              <a:t>THẢO</a:t>
            </a:r>
            <a:r>
              <a:rPr kumimoji="0" lang="en-US" altLang="zh-CN" sz="5400" b="1" i="1" u="none" strike="noStrike" kern="1200" cap="none" spc="0" normalizeH="0" noProof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Times New Roman" panose="02020603050405020304" pitchFamily="18" charset="0"/>
                <a:ea typeface="方正黑体简体"/>
                <a:cs typeface="Times New Roman" panose="02020603050405020304" pitchFamily="18" charset="0"/>
                <a:sym typeface="+mn-lt"/>
              </a:rPr>
              <a:t> LUẬN NHÓM 2</a:t>
            </a:r>
            <a:endParaRPr kumimoji="0" lang="zh-CN" altLang="en-US" sz="5400" b="1" i="1" u="none" strike="noStrike" kern="1200" cap="none" spc="0" normalizeH="0" baseline="0" noProof="0">
              <a:ln>
                <a:noFill/>
              </a:ln>
              <a:solidFill>
                <a:srgbClr val="9900CC"/>
              </a:solidFill>
              <a:effectLst/>
              <a:uLnTx/>
              <a:uFillTx/>
              <a:latin typeface="Times New Roman" panose="02020603050405020304" pitchFamily="18" charset="0"/>
              <a:ea typeface="方正黑体简体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90116" name="图片 6" descr="图片包含 餐桌, 室内&#10;&#10;已生成极高可信度的说明">
            <a:extLst>
              <a:ext uri="{FF2B5EF4-FFF2-40B4-BE49-F238E27FC236}">
                <a16:creationId xmlns:a16="http://schemas.microsoft.com/office/drawing/2014/main" id="{F24FB482-8A17-4DE1-80D8-6DA55AF176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386" y="3952568"/>
            <a:ext cx="2015613" cy="290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7" name="图片 7" descr="图片包含 物体&#10;&#10;已生成高可信度的说明">
            <a:extLst>
              <a:ext uri="{FF2B5EF4-FFF2-40B4-BE49-F238E27FC236}">
                <a16:creationId xmlns:a16="http://schemas.microsoft.com/office/drawing/2014/main" id="{8819559F-D5E1-493F-8A0F-5B4B93DCFE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4" y="0"/>
            <a:ext cx="2191262" cy="1696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27">
            <a:extLst>
              <a:ext uri="{FF2B5EF4-FFF2-40B4-BE49-F238E27FC236}">
                <a16:creationId xmlns:a16="http://schemas.microsoft.com/office/drawing/2014/main" id="{6229032D-9681-4B98-A697-E89E61E00A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63" y="5560142"/>
            <a:ext cx="7966075" cy="1366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29669B-702A-4198-9325-504D9772B5F0}"/>
              </a:ext>
            </a:extLst>
          </p:cNvPr>
          <p:cNvSpPr txBox="1"/>
          <p:nvPr/>
        </p:nvSpPr>
        <p:spPr>
          <a:xfrm>
            <a:off x="250825" y="2170113"/>
            <a:ext cx="11444288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4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từ khó đọc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văn dài và cách ngắt nghỉ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37383974-8D0C-D452-1310-53E08103DFC5}"/>
              </a:ext>
            </a:extLst>
          </p:cNvPr>
          <p:cNvSpPr txBox="1"/>
          <p:nvPr/>
        </p:nvSpPr>
        <p:spPr>
          <a:xfrm>
            <a:off x="1622324" y="1961535"/>
            <a:ext cx="923249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00" b="1">
                <a:latin typeface="Times New Roman" panose="02020603050405020304" pitchFamily="18" charset="0"/>
                <a:cs typeface="Times New Roman" panose="02020603050405020304" pitchFamily="18" charset="0"/>
              </a:rPr>
              <a:t>Ngày lại ngày trôi qua, rồi cũng đến một hôm cậu bé hãnh diện khoe với cha rằng không còn một cái đinh nào trên hàng rào.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5353C72-F0FF-C276-FAFE-DE603B81C683}"/>
              </a:ext>
            </a:extLst>
          </p:cNvPr>
          <p:cNvCxnSpPr/>
          <p:nvPr/>
        </p:nvCxnSpPr>
        <p:spPr>
          <a:xfrm flipH="1">
            <a:off x="7580671" y="3097161"/>
            <a:ext cx="147484" cy="54569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E1B20FE-1D25-607D-D08C-A663A725BAAD}"/>
              </a:ext>
            </a:extLst>
          </p:cNvPr>
          <p:cNvCxnSpPr/>
          <p:nvPr/>
        </p:nvCxnSpPr>
        <p:spPr>
          <a:xfrm flipH="1">
            <a:off x="10707330" y="4043179"/>
            <a:ext cx="147484" cy="54569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95103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40">
            <a:extLst>
              <a:ext uri="{FF2B5EF4-FFF2-40B4-BE49-F238E27FC236}">
                <a16:creationId xmlns:a16="http://schemas.microsoft.com/office/drawing/2014/main" id="{0AA4D46F-CE84-4E46-9B72-D4546629EF37}"/>
              </a:ext>
            </a:extLst>
          </p:cNvPr>
          <p:cNvSpPr/>
          <p:nvPr/>
        </p:nvSpPr>
        <p:spPr>
          <a:xfrm>
            <a:off x="3764755" y="267285"/>
            <a:ext cx="4662490" cy="703914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6C9CC0-57C8-4AE8-A178-E309C759912D}"/>
              </a:ext>
            </a:extLst>
          </p:cNvPr>
          <p:cNvSpPr txBox="1"/>
          <p:nvPr/>
        </p:nvSpPr>
        <p:spPr>
          <a:xfrm>
            <a:off x="2377707" y="141116"/>
            <a:ext cx="73797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Luyện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err="1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nhóm đôi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cho nhau nghe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E14F4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9D92DF4A-7399-4831-BB2A-ED4D1573D3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39323" y="971199"/>
            <a:ext cx="1078849" cy="845498"/>
          </a:xfrm>
          <a:prstGeom prst="rect">
            <a:avLst/>
          </a:prstGeom>
        </p:spPr>
      </p:pic>
      <p:pic>
        <p:nvPicPr>
          <p:cNvPr id="5" name="Picture 4" descr="Icon&#10;&#10;Description automatically generated with medium confidence">
            <a:extLst>
              <a:ext uri="{FF2B5EF4-FFF2-40B4-BE49-F238E27FC236}">
                <a16:creationId xmlns:a16="http://schemas.microsoft.com/office/drawing/2014/main" id="{AF07A5FD-7DAC-4392-9F10-0062BEC305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628" y="548450"/>
            <a:ext cx="594282" cy="547448"/>
          </a:xfrm>
          <a:prstGeom prst="rect">
            <a:avLst/>
          </a:prstGeom>
        </p:spPr>
      </p:pic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193E68A0-E534-4934-80B4-EE2BE79342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58441" y="932582"/>
            <a:ext cx="1078849" cy="84549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B9CD622-5419-42CB-9AD3-DAFD019C0258}"/>
              </a:ext>
            </a:extLst>
          </p:cNvPr>
          <p:cNvGrpSpPr/>
          <p:nvPr/>
        </p:nvGrpSpPr>
        <p:grpSpPr>
          <a:xfrm>
            <a:off x="2360456" y="1704718"/>
            <a:ext cx="8292221" cy="3562796"/>
            <a:chOff x="2650888" y="992979"/>
            <a:chExt cx="7445374" cy="308615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D10D888-FF77-4C76-9FB8-C6B96AACAF5B}"/>
                </a:ext>
              </a:extLst>
            </p:cNvPr>
            <p:cNvSpPr/>
            <p:nvPr/>
          </p:nvSpPr>
          <p:spPr>
            <a:xfrm>
              <a:off x="2650888" y="992979"/>
              <a:ext cx="7445374" cy="3086150"/>
            </a:xfrm>
            <a:prstGeom prst="roundRect">
              <a:avLst/>
            </a:prstGeom>
            <a:ln>
              <a:noFill/>
            </a:ln>
            <a:effectLst>
              <a:softEdge rad="31750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1C78300-7E2A-4C99-A254-3A0332243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20243" y="1316615"/>
              <a:ext cx="5572227" cy="21886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018268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0.01296 L -2.70833E-6 0.0132 C 0.00261 0.00972 0.00469 0.0044 0.00795 0.00301 C 0.01341 0.00023 0.01927 0.00185 0.025 0.00093 C 0.02683 0.00046 0.02878 -0.00046 0.0306 -0.00116 C 0.03295 -0.00185 0.03516 -0.00255 0.0375 -0.00301 C 0.04545 -0.00208 0.0543 -0.00139 0.0625 0.00093 C 0.06615 0.00208 0.06706 0.00324 0.07045 0.00486 C 0.07305 0.00625 0.07565 0.00764 0.07839 0.00903 C 0.07982 0.00972 0.08138 0.01042 0.08295 0.01111 C 0.08633 0.0125 0.08985 0.0132 0.0931 0.01505 C 0.09662 0.01713 0.09987 0.0206 0.10339 0.02315 C 0.10834 0.02662 0.11081 0.02755 0.11589 0.02917 L 0.12943 0.03333 C 0.14636 0.02824 0.12683 0.03565 0.14206 0.02523 C 0.14492 0.02315 0.14818 0.02292 0.15104 0.02107 C 0.15573 0.01829 0.15769 0.0169 0.16354 0.01505 C 0.16654 0.01412 0.16966 0.01366 0.17266 0.01296 C 0.17383 0.01227 0.17487 0.01111 0.17604 0.01111 C 0.18516 0.01111 0.19427 0.01181 0.20339 0.01296 C 0.20456 0.0132 0.2056 0.01435 0.20677 0.01505 C 0.20834 0.01574 0.20977 0.01644 0.21133 0.01713 C 0.21394 0.01829 0.21667 0.01968 0.21927 0.02107 C 0.22084 0.02315 0.22201 0.02593 0.22383 0.02708 C 0.22943 0.03125 0.23646 0.02824 0.24206 0.02708 C 0.24349 0.02593 0.24492 0.02407 0.24649 0.02315 C 0.24805 0.02222 0.24961 0.02199 0.25104 0.02107 C 0.25339 0.01991 0.25573 0.01852 0.25795 0.01713 C 0.26446 0.0125 0.26511 0.01019 0.27149 0.00903 C 0.27761 0.00787 0.28373 0.00764 0.28972 0.00695 C 0.29727 0.00764 0.30495 0.00764 0.3125 0.00903 C 0.31628 0.00972 0.31992 0.0125 0.32383 0.01296 C 0.328 0.01366 0.33216 0.01412 0.33633 0.01505 C 0.33867 0.01551 0.34089 0.01644 0.3431 0.01713 C 0.34623 0.01782 0.34922 0.01852 0.35222 0.01898 L 0.36016 0.02315 C 0.36133 0.02384 0.3625 0.02454 0.36354 0.02523 C 0.3681 0.02708 0.37279 0.02801 0.37722 0.02917 C 0.37865 0.02894 0.38933 0.02894 0.3931 0.02523 C 0.39558 0.02269 0.39727 0.01829 0.4 0.01713 C 0.40222 0.01597 0.4056 0.01482 0.40795 0.01296 C 0.41367 0.0088 0.41055 0.00903 0.41367 0.00903 L 0.41133 0.00486 " pathEditMode="relative" rAng="0" ptsTypes="AAAAAAAAAAAAAAAAAAAAAAAAAAAAAAAAAAAAAAAAAAA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77" y="20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4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08333E-6 -0.00092 L 0.04662 -0.04097 C 0.05638 -0.05 0.07097 -0.05486 0.08633 -0.05486 C 0.10378 -0.05486 0.11771 -0.05 0.12748 -0.04097 L 0.17422 -0.00092 " pathEditMode="relative" rAng="0" ptsTypes="AAAAA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1" y="-270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 l="6027" t="45612" r="46939" b="16614"/>
          <a:stretch/>
        </p:blipFill>
        <p:spPr>
          <a:xfrm>
            <a:off x="285361" y="249333"/>
            <a:ext cx="11709690" cy="5426981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90" name="Google Shape;90;p1"/>
          <p:cNvPicPr preferRelativeResize="0"/>
          <p:nvPr/>
        </p:nvPicPr>
        <p:blipFill rotWithShape="1">
          <a:blip r:embed="rId4">
            <a:alphaModFix/>
          </a:blip>
          <a:srcRect r="7135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/>
          <p:cNvPicPr preferRelativeResize="0"/>
          <p:nvPr/>
        </p:nvPicPr>
        <p:blipFill rotWithShape="1">
          <a:blip r:embed="rId5">
            <a:alphaModFix/>
          </a:blip>
          <a:srcRect l="27294" t="7312" r="32213" b="28913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609600" y="-1241425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528046" y="1634070"/>
            <a:ext cx="91359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LUYỆN ĐỌC ĐOẠN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89;p1">
            <a:extLst>
              <a:ext uri="{FF2B5EF4-FFF2-40B4-BE49-F238E27FC236}">
                <a16:creationId xmlns:a16="http://schemas.microsoft.com/office/drawing/2014/main" id="{CCA76253-012C-8426-2C6C-DBDADE5152F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6027" t="45612" r="46939" b="16614"/>
          <a:stretch/>
        </p:blipFill>
        <p:spPr>
          <a:xfrm>
            <a:off x="285361" y="249333"/>
            <a:ext cx="11709690" cy="5426981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61849F-AE8D-64E3-F3F6-373F0B4FE3EB}"/>
              </a:ext>
            </a:extLst>
          </p:cNvPr>
          <p:cNvSpPr txBox="1"/>
          <p:nvPr/>
        </p:nvSpPr>
        <p:spPr>
          <a:xfrm>
            <a:off x="1395272" y="2415277"/>
            <a:ext cx="91359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BÀI</a:t>
            </a:r>
            <a:endParaRPr lang="en-US" sz="8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81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60" y="253361"/>
            <a:ext cx="577189" cy="81181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840361"/>
            <a:ext cx="3392129" cy="103649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0204" y="272215"/>
            <a:ext cx="934574" cy="674247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48978" y="4517331"/>
            <a:ext cx="672879" cy="684814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98355" y="2511096"/>
            <a:ext cx="2247004" cy="4425733"/>
          </a:xfrm>
          <a:prstGeom prst="rect">
            <a:avLst/>
          </a:prstGeom>
        </p:spPr>
      </p:pic>
      <p:sp>
        <p:nvSpPr>
          <p:cNvPr id="68" name="矩形 67"/>
          <p:cNvSpPr/>
          <p:nvPr/>
        </p:nvSpPr>
        <p:spPr>
          <a:xfrm>
            <a:off x="2383833" y="47592"/>
            <a:ext cx="7482476" cy="2035175"/>
          </a:xfrm>
          <a:prstGeom prst="rect">
            <a:avLst/>
          </a:prstGeom>
          <a:solidFill>
            <a:srgbClr val="FFE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2209871" y="403164"/>
            <a:ext cx="765643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6000" spc="3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Cooper Black" panose="02040603050506020204" charset="0"/>
                <a:cs typeface="UTM Cooper Black" panose="02040603050506020204" charset="0"/>
                <a:sym typeface="+mn-lt"/>
              </a:rPr>
              <a:t>THẢO LUẬN NHÓM 4</a:t>
            </a:r>
          </a:p>
        </p:txBody>
      </p:sp>
      <p:pic>
        <p:nvPicPr>
          <p:cNvPr id="67" name="图片 6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92567" y="5703023"/>
            <a:ext cx="1274076" cy="1059451"/>
          </a:xfrm>
          <a:prstGeom prst="rect">
            <a:avLst/>
          </a:prstGeom>
        </p:spPr>
      </p:pic>
      <p:pic>
        <p:nvPicPr>
          <p:cNvPr id="69" name="图片 6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1027" y="2434762"/>
            <a:ext cx="499868" cy="5588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7C0F90-3E35-1C63-568E-0242C13283D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837" y="1521040"/>
            <a:ext cx="12192000" cy="4544324"/>
          </a:xfrm>
          <a:prstGeom prst="rect">
            <a:avLst/>
          </a:prstGeom>
        </p:spPr>
      </p:pic>
      <p:pic>
        <p:nvPicPr>
          <p:cNvPr id="4" name="2 Minutes timer (Đồng hồ đếm ngược 2 phút)">
            <a:hlinkClick r:id="" action="ppaction://media"/>
            <a:extLst>
              <a:ext uri="{FF2B5EF4-FFF2-40B4-BE49-F238E27FC236}">
                <a16:creationId xmlns:a16="http://schemas.microsoft.com/office/drawing/2014/main" id="{485556D3-F171-BC4E-0F0B-248C93ADF6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61215" y="5417994"/>
            <a:ext cx="2985627" cy="144943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100"/>
                            </p:stCondLst>
                            <p:childTnLst>
                              <p:par>
                                <p:cTn id="4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79 -0.02454 L 0.04779 -0.02431 C 0.0651 -0.00602 0.04752 -0.02547 0.06094 -0.00949 C 0.06315 -0.00695 0.06536 -0.00533 0.06706 -0.00255 C 0.06953 0.00116 0.07135 0.00625 0.07396 0.00972 C 0.08125 0.01944 0.07318 0.00926 0.08021 0.01666 C 0.08685 0.02384 0.08255 0.02083 0.08711 0.02384 C 0.08867 0.02546 0.08997 0.02801 0.0918 0.02916 C 0.09362 0.03032 0.09609 0.03148 0.09779 0.0331 C 0.09883 0.03403 0.09948 0.03518 0.10013 0.03588 C 0.10182 0.03703 0.10338 0.03773 0.10482 0.03866 C 0.10599 0.03935 0.10703 0.04074 0.10807 0.04143 C 0.10872 0.0419 0.1095 0.04236 0.11029 0.04282 C 0.11146 0.04352 0.11237 0.04467 0.11341 0.0456 C 0.11497 0.04653 0.11654 0.04768 0.1181 0.04838 C 0.11914 0.04884 0.12018 0.04907 0.12122 0.04977 C 0.12226 0.05046 0.12318 0.05162 0.12422 0.05254 C 0.12552 0.05324 0.13021 0.05486 0.13125 0.05509 C 0.13424 0.05879 0.13333 0.0581 0.13724 0.06065 C 0.13958 0.06203 0.14219 0.06296 0.1444 0.06481 C 0.14935 0.06921 0.14635 0.06713 0.15364 0.07037 L 0.15989 0.07315 L 0.16289 0.07453 C 0.16849 0.07407 0.17422 0.07384 0.17995 0.07315 C 0.18099 0.07291 0.18203 0.07199 0.18307 0.07176 C 0.18437 0.07106 0.18555 0.0706 0.18685 0.07037 C 0.19049 0.06921 0.19414 0.06852 0.19779 0.06759 C 0.19948 0.06713 0.2013 0.0669 0.20312 0.0662 C 0.20625 0.06504 0.21042 0.06366 0.21315 0.06203 L 0.21549 0.06065 C 0.2168 0.05879 0.21927 0.05532 0.22096 0.0537 C 0.22187 0.05278 0.22292 0.05185 0.22396 0.05116 C 0.22565 0.05 0.2276 0.0493 0.22917 0.04838 C 0.23073 0.04699 0.2319 0.04514 0.23333 0.04421 C 0.23984 0.03935 0.24088 0.03935 0.24648 0.03727 C 0.25 0.03472 0.25677 0.02963 0.25963 0.02639 C 0.26042 0.02546 0.26094 0.02453 0.26185 0.02384 C 0.26289 0.02222 0.26406 0.02106 0.26497 0.01944 C 0.26562 0.01852 0.26562 0.01643 0.26654 0.01528 C 0.26719 0.01435 0.26797 0.01435 0.26888 0.01389 C 0.26914 0.0125 0.26979 0.01111 0.27031 0.00972 C 0.27213 0.00671 0.27669 0.00416 0.27812 0.00301 C 0.28021 0.00116 0.28203 -0.00093 0.28437 -0.00255 C 0.28841 -0.00579 0.29258 -0.00903 0.29674 -0.01204 C 0.29844 -0.01343 0.30039 -0.01482 0.30208 -0.01621 C 0.30768 -0.0213 0.30508 -0.01968 0.30989 -0.02176 C 0.31029 -0.02315 0.3112 -0.02477 0.31211 -0.02593 C 0.31263 -0.02685 0.31706 -0.02824 0.31758 -0.02871 C 0.31888 -0.0294 0.32005 -0.03079 0.32148 -0.03148 C 0.32409 -0.03264 0.33359 -0.0338 0.33542 -0.03403 C 0.35404 -0.03727 0.33203 -0.03334 0.35078 -0.0382 C 0.35338 -0.03889 0.35599 -0.03912 0.35859 -0.03959 C 0.36081 -0.04005 0.36315 -0.04051 0.36549 -0.04097 C 0.3668 -0.04144 0.3681 -0.0419 0.3694 -0.04236 C 0.37604 -0.0419 0.38281 -0.0419 0.38945 -0.04097 C 0.3944 -0.04051 0.39922 -0.03866 0.40417 -0.0382 C 0.41445 -0.03727 0.42474 -0.03727 0.43516 -0.03681 C 0.44114 -0.03426 0.43672 -0.03588 0.44674 -0.03403 C 0.44896 -0.0338 0.4513 -0.03334 0.45364 -0.03287 C 0.45612 -0.03172 0.4569 -0.03148 0.45898 -0.03009 C 0.46042 -0.02917 0.46159 -0.02801 0.46276 -0.02732 C 0.46445 -0.02662 0.46601 -0.02639 0.46745 -0.02593 C 0.46888 -0.02547 0.47018 -0.025 0.47148 -0.02454 C 0.47305 -0.02408 0.475 -0.02361 0.47682 -0.02315 C 0.47838 -0.02269 0.47995 -0.02222 0.48151 -0.02176 C 0.48333 -0.0213 0.48503 -0.02107 0.48685 -0.02037 C 0.48828 -0.01991 0.49505 -0.01759 0.49766 -0.01621 C 0.49935 -0.01528 0.50078 -0.01435 0.50234 -0.01343 L 0.50469 -0.01204 C 0.50872 -0.00741 0.50534 -0.01042 0.51159 -0.0081 C 0.5125 -0.00764 0.51315 -0.00695 0.51393 -0.00672 C 0.51601 -0.00556 0.5181 -0.00486 0.52018 -0.00394 L 0.52318 -0.00255 C 0.52422 -0.00209 0.52513 -0.00162 0.5263 -0.00116 L 0.53021 0.00023 C 0.5319 0.00069 0.53333 0.00116 0.53489 0.00162 C 0.53594 0.00185 0.53685 0.00254 0.53776 0.00301 C 0.54948 0.00254 0.5612 0.00278 0.57279 0.00162 C 0.57487 0.00139 0.57669 -0.0007 0.57878 -0.00116 C 0.58503 -0.00232 0.58476 -0.00162 0.58971 -0.00394 C 0.60078 -0.00834 0.58203 -0.00116 0.59753 -0.0081 C 0.60052 -0.00949 0.60208 -0.00996 0.60521 -0.01204 C 0.60651 -0.01297 0.60781 -0.01412 0.60911 -0.01482 C 0.61003 -0.01528 0.6112 -0.01574 0.61211 -0.01621 C 0.61367 -0.01713 0.61523 -0.01806 0.6168 -0.01898 C 0.61758 -0.01945 0.61836 -0.01991 0.61914 -0.02037 C 0.62096 -0.02176 0.62266 -0.02315 0.62448 -0.02454 C 0.62526 -0.025 0.62604 -0.02523 0.62682 -0.02593 C 0.63255 -0.03009 0.62734 -0.02755 0.63307 -0.03009 C 0.63385 -0.03102 0.6345 -0.03218 0.63542 -0.03287 C 0.63685 -0.03403 0.63841 -0.03449 0.63997 -0.03542 C 0.64075 -0.03588 0.64154 -0.03658 0.64232 -0.03681 C 0.64336 -0.03727 0.6444 -0.03773 0.64544 -0.0382 C 0.64805 -0.03959 0.65052 -0.04167 0.65312 -0.04236 C 0.65521 -0.04306 0.65729 -0.04329 0.65937 -0.04375 C 0.66042 -0.04422 0.66146 -0.04468 0.66237 -0.04514 C 0.66315 -0.0456 0.66393 -0.04607 0.66471 -0.04653 C 0.6668 -0.04746 0.66888 -0.04838 0.67096 -0.04931 C 0.672 -0.04977 0.67305 -0.05 0.67396 -0.0507 C 0.67591 -0.05162 0.67747 -0.05278 0.67943 -0.05347 C 0.68151 -0.05394 0.68359 -0.0544 0.68568 -0.05463 C 0.69049 -0.05394 0.69544 -0.05347 0.70026 -0.05209 C 0.70169 -0.05162 0.70286 -0.05 0.70417 -0.04931 C 0.71966 -0.03935 0.70039 -0.05255 0.71185 -0.04375 C 0.71263 -0.04329 0.71354 -0.04306 0.71419 -0.04236 C 0.71953 -0.03773 0.71315 -0.04121 0.71966 -0.0382 C 0.72044 -0.03727 0.72109 -0.03611 0.722 -0.03542 C 0.72344 -0.03426 0.72513 -0.03426 0.72656 -0.03287 C 0.72786 -0.03148 0.72904 -0.02963 0.73047 -0.02871 C 0.73138 -0.02778 0.73255 -0.02778 0.73359 -0.02732 C 0.73516 -0.02639 0.73815 -0.02454 0.73815 -0.02431 C 0.74479 -0.01667 0.73646 -0.02616 0.74284 -0.02037 C 0.74362 -0.01968 0.74427 -0.01806 0.74518 -0.01759 C 0.74609 -0.01713 0.74726 -0.01759 0.74831 -0.01759 L 0.74831 -0.01736 L 0.74831 -0.01759 " pathEditMode="relative" rAng="0" ptsTypes="AAAAAAAAAAAAAAAAAAAAAAAAAAAAAAAAAAAAAAAAAAAAAAAAAAAAAAAAAAAAAAAAAAAAAAAAAAAAAAAAAAAAAAAAAAAAAAAAAAAAAAAAAAAAAAAAAAAA">
                                      <p:cBhvr>
                                        <p:cTn id="41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26" y="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205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8" grpId="0" bldLvl="0" animBg="1"/>
      <p:bldP spid="5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2DCDAB-B579-CA9E-BD8F-7D512896FB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974" y="228600"/>
            <a:ext cx="4729316" cy="6400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60B431-FFD1-598F-3502-EE284C6D0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46" y="383458"/>
            <a:ext cx="4984954" cy="624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031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/>
          <a:srcRect b="29213"/>
          <a:stretch>
            <a:fillRect/>
          </a:stretch>
        </p:blipFill>
        <p:spPr>
          <a:xfrm>
            <a:off x="80400" y="43989"/>
            <a:ext cx="12031199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/>
          <a:srcRect b="44485"/>
          <a:stretch>
            <a:fillRect/>
          </a:stretch>
        </p:blipFill>
        <p:spPr>
          <a:xfrm>
            <a:off x="4399462" y="-26173"/>
            <a:ext cx="1431900" cy="940573"/>
          </a:xfrm>
          <a:prstGeom prst="rect">
            <a:avLst/>
          </a:prstGeom>
        </p:spPr>
      </p:pic>
      <p:sp>
        <p:nvSpPr>
          <p:cNvPr id="11" name="矩形: 圆角 10"/>
          <p:cNvSpPr/>
          <p:nvPr/>
        </p:nvSpPr>
        <p:spPr>
          <a:xfrm>
            <a:off x="1626500" y="2125961"/>
            <a:ext cx="9425694" cy="3930201"/>
          </a:xfrm>
          <a:prstGeom prst="roundRect">
            <a:avLst/>
          </a:prstGeom>
          <a:solidFill>
            <a:srgbClr val="FEF9F2"/>
          </a:solidFill>
          <a:ln w="19050">
            <a:solidFill>
              <a:srgbClr val="FBBDB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 b="1" kern="10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5400" b="1" kern="1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ỗi người phải rèn luyện đức tính điềm tĩnh tránh cáu giận làm tổn thương đến người khác và chính mình. </a:t>
            </a:r>
            <a:endParaRPr lang="en-US" sz="5400" b="1" kern="10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73393" y="43989"/>
            <a:ext cx="11138205" cy="1515182"/>
          </a:xfrm>
          <a:custGeom>
            <a:avLst/>
            <a:gdLst>
              <a:gd name="connsiteX0" fmla="*/ 0 w 2465068"/>
              <a:gd name="connsiteY0" fmla="*/ 0 h 354560"/>
              <a:gd name="connsiteX1" fmla="*/ 177280 w 2465068"/>
              <a:gd name="connsiteY1" fmla="*/ 0 h 354560"/>
              <a:gd name="connsiteX2" fmla="*/ 177281 w 2465068"/>
              <a:gd name="connsiteY2" fmla="*/ 1 h 354560"/>
              <a:gd name="connsiteX3" fmla="*/ 2281381 w 2465068"/>
              <a:gd name="connsiteY3" fmla="*/ 1 h 354560"/>
              <a:gd name="connsiteX4" fmla="*/ 2281381 w 2465068"/>
              <a:gd name="connsiteY4" fmla="*/ 6407 h 354560"/>
              <a:gd name="connsiteX5" fmla="*/ 2287788 w 2465068"/>
              <a:gd name="connsiteY5" fmla="*/ 0 h 354560"/>
              <a:gd name="connsiteX6" fmla="*/ 2465068 w 2465068"/>
              <a:gd name="connsiteY6" fmla="*/ 0 h 354560"/>
              <a:gd name="connsiteX7" fmla="*/ 2287788 w 2465068"/>
              <a:gd name="connsiteY7" fmla="*/ 177280 h 354560"/>
              <a:gd name="connsiteX8" fmla="*/ 2465068 w 2465068"/>
              <a:gd name="connsiteY8" fmla="*/ 354560 h 354560"/>
              <a:gd name="connsiteX9" fmla="*/ 2287788 w 2465068"/>
              <a:gd name="connsiteY9" fmla="*/ 354560 h 354560"/>
              <a:gd name="connsiteX10" fmla="*/ 2281381 w 2465068"/>
              <a:gd name="connsiteY10" fmla="*/ 348153 h 354560"/>
              <a:gd name="connsiteX11" fmla="*/ 2281381 w 2465068"/>
              <a:gd name="connsiteY11" fmla="*/ 354560 h 354560"/>
              <a:gd name="connsiteX12" fmla="*/ 177280 w 2465068"/>
              <a:gd name="connsiteY12" fmla="*/ 354560 h 354560"/>
              <a:gd name="connsiteX13" fmla="*/ 0 w 2465068"/>
              <a:gd name="connsiteY13" fmla="*/ 354560 h 354560"/>
              <a:gd name="connsiteX14" fmla="*/ 177280 w 2465068"/>
              <a:gd name="connsiteY14" fmla="*/ 177280 h 354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65068" h="354560">
                <a:moveTo>
                  <a:pt x="0" y="0"/>
                </a:moveTo>
                <a:lnTo>
                  <a:pt x="177280" y="0"/>
                </a:lnTo>
                <a:lnTo>
                  <a:pt x="177281" y="1"/>
                </a:lnTo>
                <a:lnTo>
                  <a:pt x="2281381" y="1"/>
                </a:lnTo>
                <a:lnTo>
                  <a:pt x="2281381" y="6407"/>
                </a:lnTo>
                <a:lnTo>
                  <a:pt x="2287788" y="0"/>
                </a:lnTo>
                <a:lnTo>
                  <a:pt x="2465068" y="0"/>
                </a:lnTo>
                <a:lnTo>
                  <a:pt x="2287788" y="177280"/>
                </a:lnTo>
                <a:lnTo>
                  <a:pt x="2465068" y="354560"/>
                </a:lnTo>
                <a:lnTo>
                  <a:pt x="2287788" y="354560"/>
                </a:lnTo>
                <a:lnTo>
                  <a:pt x="2281381" y="348153"/>
                </a:lnTo>
                <a:lnTo>
                  <a:pt x="2281381" y="354560"/>
                </a:lnTo>
                <a:lnTo>
                  <a:pt x="177280" y="354560"/>
                </a:lnTo>
                <a:lnTo>
                  <a:pt x="0" y="354560"/>
                </a:lnTo>
                <a:lnTo>
                  <a:pt x="177280" y="177280"/>
                </a:lnTo>
                <a:close/>
              </a:path>
            </a:pathLst>
          </a:custGeom>
          <a:solidFill>
            <a:srgbClr val="FBBD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/>
          <a:srcRect l="20287" r="7584"/>
          <a:stretch>
            <a:fillRect/>
          </a:stretch>
        </p:blipFill>
        <p:spPr>
          <a:xfrm rot="10800000">
            <a:off x="-7490" y="5930884"/>
            <a:ext cx="2943514" cy="9338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4734" y="5759001"/>
            <a:ext cx="1074142" cy="594322"/>
          </a:xfrm>
          <a:prstGeom prst="rect">
            <a:avLst/>
          </a:prstGeom>
        </p:spPr>
      </p:pic>
      <p:sp>
        <p:nvSpPr>
          <p:cNvPr id="2" name="文本框 52">
            <a:extLst>
              <a:ext uri="{FF2B5EF4-FFF2-40B4-BE49-F238E27FC236}">
                <a16:creationId xmlns:a16="http://schemas.microsoft.com/office/drawing/2014/main" id="{05C0491E-DDF9-6DAD-5512-0A3A635CEA42}"/>
              </a:ext>
            </a:extLst>
          </p:cNvPr>
          <p:cNvSpPr txBox="1"/>
          <p:nvPr/>
        </p:nvSpPr>
        <p:spPr>
          <a:xfrm>
            <a:off x="826695" y="283310"/>
            <a:ext cx="11284904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5400" b="1" spc="30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Cooper Black" panose="02040603050506020204" charset="0"/>
                <a:cs typeface="UTM Cooper Black" panose="02040603050506020204" charset="0"/>
                <a:sym typeface="+mn-lt"/>
              </a:rPr>
              <a:t> Ý NGHĨA BÀI HỌC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 l="6027" t="45612" r="46939" b="16614"/>
          <a:stretch/>
        </p:blipFill>
        <p:spPr>
          <a:xfrm>
            <a:off x="285361" y="249333"/>
            <a:ext cx="11709690" cy="5426981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90" name="Google Shape;90;p1"/>
          <p:cNvPicPr preferRelativeResize="0"/>
          <p:nvPr/>
        </p:nvPicPr>
        <p:blipFill rotWithShape="1">
          <a:blip r:embed="rId4">
            <a:alphaModFix/>
          </a:blip>
          <a:srcRect r="7135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/>
          <p:cNvPicPr preferRelativeResize="0"/>
          <p:nvPr/>
        </p:nvPicPr>
        <p:blipFill rotWithShape="1">
          <a:blip r:embed="rId5">
            <a:alphaModFix/>
          </a:blip>
          <a:srcRect l="27294" t="7312" r="32213" b="28913"/>
          <a:stretch/>
        </p:blipFill>
        <p:spPr>
          <a:xfrm>
            <a:off x="-304800" y="-383458"/>
            <a:ext cx="2207116" cy="4575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609600" y="-1241425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43142" y="1181686"/>
            <a:ext cx="98577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LUYỆN ĐỌC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NÂNG CAO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78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/>
          <a:srcRect b="29213"/>
          <a:stretch>
            <a:fillRect/>
          </a:stretch>
        </p:blipFill>
        <p:spPr>
          <a:xfrm>
            <a:off x="80400" y="43989"/>
            <a:ext cx="12031199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/>
          <a:srcRect b="44485"/>
          <a:stretch>
            <a:fillRect/>
          </a:stretch>
        </p:blipFill>
        <p:spPr>
          <a:xfrm>
            <a:off x="4399462" y="-26173"/>
            <a:ext cx="1431900" cy="940573"/>
          </a:xfrm>
          <a:prstGeom prst="rect">
            <a:avLst/>
          </a:prstGeom>
        </p:spPr>
      </p:pic>
      <p:sp>
        <p:nvSpPr>
          <p:cNvPr id="11" name="矩形: 圆角 10"/>
          <p:cNvSpPr/>
          <p:nvPr/>
        </p:nvSpPr>
        <p:spPr>
          <a:xfrm>
            <a:off x="1626500" y="1507888"/>
            <a:ext cx="9425694" cy="3930201"/>
          </a:xfrm>
          <a:prstGeom prst="roundRect">
            <a:avLst/>
          </a:prstGeom>
          <a:solidFill>
            <a:srgbClr val="FEF9F2"/>
          </a:solidFill>
          <a:ln w="19050">
            <a:solidFill>
              <a:srgbClr val="FBBDB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b="1" ker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cáu kỉnh, đóng, kiềm chế, nóng giận, nhổ, xúc phạm, vết thương, tinh thần, tện hơn...</a:t>
            </a:r>
            <a:endParaRPr lang="en-US" sz="6000" b="1" kern="10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/>
          <a:srcRect l="20287" r="7584"/>
          <a:stretch>
            <a:fillRect/>
          </a:stretch>
        </p:blipFill>
        <p:spPr>
          <a:xfrm rot="10800000">
            <a:off x="-7490" y="5930884"/>
            <a:ext cx="2943514" cy="9338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4734" y="5759001"/>
            <a:ext cx="1074142" cy="59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7592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" r="1"/>
          <a:stretch>
            <a:fillRect/>
          </a:stretch>
        </p:blipFill>
        <p:spPr>
          <a:xfrm>
            <a:off x="10867232" y="5383161"/>
            <a:ext cx="1324767" cy="1474839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-693174" y="0"/>
            <a:ext cx="9280728" cy="3204579"/>
            <a:chOff x="889243" y="871603"/>
            <a:chExt cx="3567993" cy="2369054"/>
          </a:xfrm>
        </p:grpSpPr>
        <p:sp>
          <p:nvSpPr>
            <p:cNvPr id="20" name="任意多边形: 形状 19"/>
            <p:cNvSpPr/>
            <p:nvPr/>
          </p:nvSpPr>
          <p:spPr>
            <a:xfrm rot="21226217">
              <a:off x="1011079" y="1013024"/>
              <a:ext cx="3371819" cy="2169087"/>
            </a:xfrm>
            <a:custGeom>
              <a:avLst/>
              <a:gdLst>
                <a:gd name="connsiteX0" fmla="*/ 29229 w 3261562"/>
                <a:gd name="connsiteY0" fmla="*/ 1002256 h 2245828"/>
                <a:gd name="connsiteX1" fmla="*/ 676929 w 3261562"/>
                <a:gd name="connsiteY1" fmla="*/ 164056 h 2245828"/>
                <a:gd name="connsiteX2" fmla="*/ 2000904 w 3261562"/>
                <a:gd name="connsiteY2" fmla="*/ 40231 h 2245828"/>
                <a:gd name="connsiteX3" fmla="*/ 3105804 w 3261562"/>
                <a:gd name="connsiteY3" fmla="*/ 659356 h 2245828"/>
                <a:gd name="connsiteX4" fmla="*/ 3153429 w 3261562"/>
                <a:gd name="connsiteY4" fmla="*/ 1678531 h 2245828"/>
                <a:gd name="connsiteX5" fmla="*/ 2162829 w 3261562"/>
                <a:gd name="connsiteY5" fmla="*/ 2211931 h 2245828"/>
                <a:gd name="connsiteX6" fmla="*/ 648354 w 3261562"/>
                <a:gd name="connsiteY6" fmla="*/ 2097631 h 2245828"/>
                <a:gd name="connsiteX7" fmla="*/ 19704 w 3261562"/>
                <a:gd name="connsiteY7" fmla="*/ 1335631 h 2245828"/>
                <a:gd name="connsiteX8" fmla="*/ 219729 w 3261562"/>
                <a:gd name="connsiteY8" fmla="*/ 621256 h 22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61562" h="2245828">
                  <a:moveTo>
                    <a:pt x="29229" y="1002256"/>
                  </a:moveTo>
                  <a:cubicBezTo>
                    <a:pt x="188773" y="663324"/>
                    <a:pt x="348317" y="324393"/>
                    <a:pt x="676929" y="164056"/>
                  </a:cubicBezTo>
                  <a:cubicBezTo>
                    <a:pt x="1005541" y="3719"/>
                    <a:pt x="1596092" y="-42319"/>
                    <a:pt x="2000904" y="40231"/>
                  </a:cubicBezTo>
                  <a:cubicBezTo>
                    <a:pt x="2405716" y="122781"/>
                    <a:pt x="2913717" y="386306"/>
                    <a:pt x="3105804" y="659356"/>
                  </a:cubicBezTo>
                  <a:cubicBezTo>
                    <a:pt x="3297891" y="932406"/>
                    <a:pt x="3310591" y="1419769"/>
                    <a:pt x="3153429" y="1678531"/>
                  </a:cubicBezTo>
                  <a:cubicBezTo>
                    <a:pt x="2996267" y="1937293"/>
                    <a:pt x="2580342" y="2142081"/>
                    <a:pt x="2162829" y="2211931"/>
                  </a:cubicBezTo>
                  <a:cubicBezTo>
                    <a:pt x="1745316" y="2281781"/>
                    <a:pt x="1005541" y="2243681"/>
                    <a:pt x="648354" y="2097631"/>
                  </a:cubicBezTo>
                  <a:cubicBezTo>
                    <a:pt x="291167" y="1951581"/>
                    <a:pt x="91142" y="1581694"/>
                    <a:pt x="19704" y="1335631"/>
                  </a:cubicBezTo>
                  <a:cubicBezTo>
                    <a:pt x="-51734" y="1089569"/>
                    <a:pt x="83997" y="855412"/>
                    <a:pt x="219729" y="621256"/>
                  </a:cubicBezTo>
                </a:path>
              </a:pathLst>
            </a:custGeom>
            <a:solidFill>
              <a:srgbClr val="F6D8C3"/>
            </a:solidFill>
            <a:ln>
              <a:solidFill>
                <a:srgbClr val="F6D8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任意多边形: 形状 20"/>
            <p:cNvSpPr/>
            <p:nvPr/>
          </p:nvSpPr>
          <p:spPr>
            <a:xfrm rot="21226217">
              <a:off x="939261" y="977548"/>
              <a:ext cx="3517975" cy="2263109"/>
            </a:xfrm>
            <a:custGeom>
              <a:avLst/>
              <a:gdLst>
                <a:gd name="connsiteX0" fmla="*/ 29229 w 3261562"/>
                <a:gd name="connsiteY0" fmla="*/ 1002256 h 2245828"/>
                <a:gd name="connsiteX1" fmla="*/ 676929 w 3261562"/>
                <a:gd name="connsiteY1" fmla="*/ 164056 h 2245828"/>
                <a:gd name="connsiteX2" fmla="*/ 2000904 w 3261562"/>
                <a:gd name="connsiteY2" fmla="*/ 40231 h 2245828"/>
                <a:gd name="connsiteX3" fmla="*/ 3105804 w 3261562"/>
                <a:gd name="connsiteY3" fmla="*/ 659356 h 2245828"/>
                <a:gd name="connsiteX4" fmla="*/ 3153429 w 3261562"/>
                <a:gd name="connsiteY4" fmla="*/ 1678531 h 2245828"/>
                <a:gd name="connsiteX5" fmla="*/ 2162829 w 3261562"/>
                <a:gd name="connsiteY5" fmla="*/ 2211931 h 2245828"/>
                <a:gd name="connsiteX6" fmla="*/ 648354 w 3261562"/>
                <a:gd name="connsiteY6" fmla="*/ 2097631 h 2245828"/>
                <a:gd name="connsiteX7" fmla="*/ 19704 w 3261562"/>
                <a:gd name="connsiteY7" fmla="*/ 1335631 h 2245828"/>
                <a:gd name="connsiteX8" fmla="*/ 219729 w 3261562"/>
                <a:gd name="connsiteY8" fmla="*/ 621256 h 22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61562" h="2245828">
                  <a:moveTo>
                    <a:pt x="29229" y="1002256"/>
                  </a:moveTo>
                  <a:cubicBezTo>
                    <a:pt x="188773" y="663324"/>
                    <a:pt x="348317" y="324393"/>
                    <a:pt x="676929" y="164056"/>
                  </a:cubicBezTo>
                  <a:cubicBezTo>
                    <a:pt x="1005541" y="3719"/>
                    <a:pt x="1596092" y="-42319"/>
                    <a:pt x="2000904" y="40231"/>
                  </a:cubicBezTo>
                  <a:cubicBezTo>
                    <a:pt x="2405716" y="122781"/>
                    <a:pt x="2913717" y="386306"/>
                    <a:pt x="3105804" y="659356"/>
                  </a:cubicBezTo>
                  <a:cubicBezTo>
                    <a:pt x="3297891" y="932406"/>
                    <a:pt x="3310591" y="1419769"/>
                    <a:pt x="3153429" y="1678531"/>
                  </a:cubicBezTo>
                  <a:cubicBezTo>
                    <a:pt x="2996267" y="1937293"/>
                    <a:pt x="2580342" y="2142081"/>
                    <a:pt x="2162829" y="2211931"/>
                  </a:cubicBezTo>
                  <a:cubicBezTo>
                    <a:pt x="1745316" y="2281781"/>
                    <a:pt x="1005541" y="2243681"/>
                    <a:pt x="648354" y="2097631"/>
                  </a:cubicBezTo>
                  <a:cubicBezTo>
                    <a:pt x="291167" y="1951581"/>
                    <a:pt x="91142" y="1581694"/>
                    <a:pt x="19704" y="1335631"/>
                  </a:cubicBezTo>
                  <a:cubicBezTo>
                    <a:pt x="-51734" y="1089569"/>
                    <a:pt x="83997" y="855412"/>
                    <a:pt x="219729" y="621256"/>
                  </a:cubicBezTo>
                </a:path>
              </a:pathLst>
            </a:custGeom>
            <a:noFill/>
            <a:ln>
              <a:solidFill>
                <a:srgbClr val="F6D8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任意多边形: 形状 21"/>
            <p:cNvSpPr/>
            <p:nvPr/>
          </p:nvSpPr>
          <p:spPr>
            <a:xfrm rot="107904">
              <a:off x="939261" y="977548"/>
              <a:ext cx="3517975" cy="2263109"/>
            </a:xfrm>
            <a:custGeom>
              <a:avLst/>
              <a:gdLst>
                <a:gd name="connsiteX0" fmla="*/ 29229 w 3261562"/>
                <a:gd name="connsiteY0" fmla="*/ 1002256 h 2245828"/>
                <a:gd name="connsiteX1" fmla="*/ 676929 w 3261562"/>
                <a:gd name="connsiteY1" fmla="*/ 164056 h 2245828"/>
                <a:gd name="connsiteX2" fmla="*/ 2000904 w 3261562"/>
                <a:gd name="connsiteY2" fmla="*/ 40231 h 2245828"/>
                <a:gd name="connsiteX3" fmla="*/ 3105804 w 3261562"/>
                <a:gd name="connsiteY3" fmla="*/ 659356 h 2245828"/>
                <a:gd name="connsiteX4" fmla="*/ 3153429 w 3261562"/>
                <a:gd name="connsiteY4" fmla="*/ 1678531 h 2245828"/>
                <a:gd name="connsiteX5" fmla="*/ 2162829 w 3261562"/>
                <a:gd name="connsiteY5" fmla="*/ 2211931 h 2245828"/>
                <a:gd name="connsiteX6" fmla="*/ 648354 w 3261562"/>
                <a:gd name="connsiteY6" fmla="*/ 2097631 h 2245828"/>
                <a:gd name="connsiteX7" fmla="*/ 19704 w 3261562"/>
                <a:gd name="connsiteY7" fmla="*/ 1335631 h 2245828"/>
                <a:gd name="connsiteX8" fmla="*/ 219729 w 3261562"/>
                <a:gd name="connsiteY8" fmla="*/ 621256 h 22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61562" h="2245828">
                  <a:moveTo>
                    <a:pt x="29229" y="1002256"/>
                  </a:moveTo>
                  <a:cubicBezTo>
                    <a:pt x="188773" y="663324"/>
                    <a:pt x="348317" y="324393"/>
                    <a:pt x="676929" y="164056"/>
                  </a:cubicBezTo>
                  <a:cubicBezTo>
                    <a:pt x="1005541" y="3719"/>
                    <a:pt x="1596092" y="-42319"/>
                    <a:pt x="2000904" y="40231"/>
                  </a:cubicBezTo>
                  <a:cubicBezTo>
                    <a:pt x="2405716" y="122781"/>
                    <a:pt x="2913717" y="386306"/>
                    <a:pt x="3105804" y="659356"/>
                  </a:cubicBezTo>
                  <a:cubicBezTo>
                    <a:pt x="3297891" y="932406"/>
                    <a:pt x="3310591" y="1419769"/>
                    <a:pt x="3153429" y="1678531"/>
                  </a:cubicBezTo>
                  <a:cubicBezTo>
                    <a:pt x="2996267" y="1937293"/>
                    <a:pt x="2580342" y="2142081"/>
                    <a:pt x="2162829" y="2211931"/>
                  </a:cubicBezTo>
                  <a:cubicBezTo>
                    <a:pt x="1745316" y="2281781"/>
                    <a:pt x="1005541" y="2243681"/>
                    <a:pt x="648354" y="2097631"/>
                  </a:cubicBezTo>
                  <a:cubicBezTo>
                    <a:pt x="291167" y="1951581"/>
                    <a:pt x="91142" y="1581694"/>
                    <a:pt x="19704" y="1335631"/>
                  </a:cubicBezTo>
                  <a:cubicBezTo>
                    <a:pt x="-51734" y="1089569"/>
                    <a:pt x="83997" y="855412"/>
                    <a:pt x="219729" y="621256"/>
                  </a:cubicBezTo>
                </a:path>
              </a:pathLst>
            </a:custGeom>
            <a:noFill/>
            <a:ln>
              <a:solidFill>
                <a:srgbClr val="F6D8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任意多边形: 形状 22"/>
            <p:cNvSpPr/>
            <p:nvPr/>
          </p:nvSpPr>
          <p:spPr>
            <a:xfrm rot="21226217">
              <a:off x="889243" y="871603"/>
              <a:ext cx="3517975" cy="2263109"/>
            </a:xfrm>
            <a:custGeom>
              <a:avLst/>
              <a:gdLst>
                <a:gd name="connsiteX0" fmla="*/ 29229 w 3261562"/>
                <a:gd name="connsiteY0" fmla="*/ 1002256 h 2245828"/>
                <a:gd name="connsiteX1" fmla="*/ 676929 w 3261562"/>
                <a:gd name="connsiteY1" fmla="*/ 164056 h 2245828"/>
                <a:gd name="connsiteX2" fmla="*/ 2000904 w 3261562"/>
                <a:gd name="connsiteY2" fmla="*/ 40231 h 2245828"/>
                <a:gd name="connsiteX3" fmla="*/ 3105804 w 3261562"/>
                <a:gd name="connsiteY3" fmla="*/ 659356 h 2245828"/>
                <a:gd name="connsiteX4" fmla="*/ 3153429 w 3261562"/>
                <a:gd name="connsiteY4" fmla="*/ 1678531 h 2245828"/>
                <a:gd name="connsiteX5" fmla="*/ 2162829 w 3261562"/>
                <a:gd name="connsiteY5" fmla="*/ 2211931 h 2245828"/>
                <a:gd name="connsiteX6" fmla="*/ 648354 w 3261562"/>
                <a:gd name="connsiteY6" fmla="*/ 2097631 h 2245828"/>
                <a:gd name="connsiteX7" fmla="*/ 19704 w 3261562"/>
                <a:gd name="connsiteY7" fmla="*/ 1335631 h 2245828"/>
                <a:gd name="connsiteX8" fmla="*/ 219729 w 3261562"/>
                <a:gd name="connsiteY8" fmla="*/ 621256 h 22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61562" h="2245828">
                  <a:moveTo>
                    <a:pt x="29229" y="1002256"/>
                  </a:moveTo>
                  <a:cubicBezTo>
                    <a:pt x="188773" y="663324"/>
                    <a:pt x="348317" y="324393"/>
                    <a:pt x="676929" y="164056"/>
                  </a:cubicBezTo>
                  <a:cubicBezTo>
                    <a:pt x="1005541" y="3719"/>
                    <a:pt x="1596092" y="-42319"/>
                    <a:pt x="2000904" y="40231"/>
                  </a:cubicBezTo>
                  <a:cubicBezTo>
                    <a:pt x="2405716" y="122781"/>
                    <a:pt x="2913717" y="386306"/>
                    <a:pt x="3105804" y="659356"/>
                  </a:cubicBezTo>
                  <a:cubicBezTo>
                    <a:pt x="3297891" y="932406"/>
                    <a:pt x="3310591" y="1419769"/>
                    <a:pt x="3153429" y="1678531"/>
                  </a:cubicBezTo>
                  <a:cubicBezTo>
                    <a:pt x="2996267" y="1937293"/>
                    <a:pt x="2580342" y="2142081"/>
                    <a:pt x="2162829" y="2211931"/>
                  </a:cubicBezTo>
                  <a:cubicBezTo>
                    <a:pt x="1745316" y="2281781"/>
                    <a:pt x="1005541" y="2243681"/>
                    <a:pt x="648354" y="2097631"/>
                  </a:cubicBezTo>
                  <a:cubicBezTo>
                    <a:pt x="291167" y="1951581"/>
                    <a:pt x="91142" y="1581694"/>
                    <a:pt x="19704" y="1335631"/>
                  </a:cubicBezTo>
                  <a:cubicBezTo>
                    <a:pt x="-51734" y="1089569"/>
                    <a:pt x="83997" y="855412"/>
                    <a:pt x="219729" y="621256"/>
                  </a:cubicBezTo>
                </a:path>
              </a:pathLst>
            </a:custGeom>
            <a:noFill/>
            <a:ln>
              <a:solidFill>
                <a:srgbClr val="F6D8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3792936" y="3014107"/>
            <a:ext cx="757936" cy="625045"/>
            <a:chOff x="4836974" y="2889788"/>
            <a:chExt cx="757936" cy="625045"/>
          </a:xfrm>
        </p:grpSpPr>
        <p:sp>
          <p:nvSpPr>
            <p:cNvPr id="25" name="任意多边形: 形状 24"/>
            <p:cNvSpPr/>
            <p:nvPr/>
          </p:nvSpPr>
          <p:spPr>
            <a:xfrm>
              <a:off x="4892472" y="2937808"/>
              <a:ext cx="633162" cy="532036"/>
            </a:xfrm>
            <a:custGeom>
              <a:avLst/>
              <a:gdLst>
                <a:gd name="connsiteX0" fmla="*/ 2801 w 633162"/>
                <a:gd name="connsiteY0" fmla="*/ 184083 h 532036"/>
                <a:gd name="connsiteX1" fmla="*/ 58219 w 633162"/>
                <a:gd name="connsiteY1" fmla="*/ 100956 h 532036"/>
                <a:gd name="connsiteX2" fmla="*/ 196764 w 633162"/>
                <a:gd name="connsiteY2" fmla="*/ 17828 h 532036"/>
                <a:gd name="connsiteX3" fmla="*/ 418437 w 633162"/>
                <a:gd name="connsiteY3" fmla="*/ 8592 h 532036"/>
                <a:gd name="connsiteX4" fmla="*/ 603164 w 633162"/>
                <a:gd name="connsiteY4" fmla="*/ 119428 h 532036"/>
                <a:gd name="connsiteX5" fmla="*/ 612401 w 633162"/>
                <a:gd name="connsiteY5" fmla="*/ 341101 h 532036"/>
                <a:gd name="connsiteX6" fmla="*/ 399964 w 633162"/>
                <a:gd name="connsiteY6" fmla="*/ 516592 h 532036"/>
                <a:gd name="connsiteX7" fmla="*/ 150583 w 633162"/>
                <a:gd name="connsiteY7" fmla="*/ 498119 h 532036"/>
                <a:gd name="connsiteX8" fmla="*/ 21273 w 633162"/>
                <a:gd name="connsiteY8" fmla="*/ 294919 h 532036"/>
                <a:gd name="connsiteX9" fmla="*/ 2801 w 633162"/>
                <a:gd name="connsiteY9" fmla="*/ 184083 h 53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3162" h="532036">
                  <a:moveTo>
                    <a:pt x="2801" y="184083"/>
                  </a:moveTo>
                  <a:cubicBezTo>
                    <a:pt x="8959" y="151756"/>
                    <a:pt x="25892" y="128665"/>
                    <a:pt x="58219" y="100956"/>
                  </a:cubicBezTo>
                  <a:cubicBezTo>
                    <a:pt x="90546" y="73247"/>
                    <a:pt x="136728" y="33222"/>
                    <a:pt x="196764" y="17828"/>
                  </a:cubicBezTo>
                  <a:cubicBezTo>
                    <a:pt x="256800" y="2434"/>
                    <a:pt x="350704" y="-8341"/>
                    <a:pt x="418437" y="8592"/>
                  </a:cubicBezTo>
                  <a:cubicBezTo>
                    <a:pt x="486170" y="25525"/>
                    <a:pt x="570837" y="64010"/>
                    <a:pt x="603164" y="119428"/>
                  </a:cubicBezTo>
                  <a:cubicBezTo>
                    <a:pt x="635491" y="174846"/>
                    <a:pt x="646268" y="274907"/>
                    <a:pt x="612401" y="341101"/>
                  </a:cubicBezTo>
                  <a:cubicBezTo>
                    <a:pt x="578534" y="407295"/>
                    <a:pt x="476934" y="490422"/>
                    <a:pt x="399964" y="516592"/>
                  </a:cubicBezTo>
                  <a:cubicBezTo>
                    <a:pt x="322994" y="542762"/>
                    <a:pt x="213698" y="535065"/>
                    <a:pt x="150583" y="498119"/>
                  </a:cubicBezTo>
                  <a:cubicBezTo>
                    <a:pt x="87468" y="461174"/>
                    <a:pt x="42825" y="348798"/>
                    <a:pt x="21273" y="294919"/>
                  </a:cubicBezTo>
                  <a:cubicBezTo>
                    <a:pt x="-279" y="241040"/>
                    <a:pt x="-3357" y="216410"/>
                    <a:pt x="2801" y="184083"/>
                  </a:cubicBezTo>
                  <a:close/>
                </a:path>
              </a:pathLst>
            </a:custGeom>
            <a:solidFill>
              <a:srgbClr val="F6D8C3"/>
            </a:solidFill>
            <a:ln>
              <a:solidFill>
                <a:srgbClr val="FFE2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6" name="任意多边形: 形状 25"/>
            <p:cNvSpPr/>
            <p:nvPr/>
          </p:nvSpPr>
          <p:spPr>
            <a:xfrm>
              <a:off x="4836974" y="2889788"/>
              <a:ext cx="716368" cy="601953"/>
            </a:xfrm>
            <a:custGeom>
              <a:avLst/>
              <a:gdLst>
                <a:gd name="connsiteX0" fmla="*/ 2801 w 633162"/>
                <a:gd name="connsiteY0" fmla="*/ 184083 h 532036"/>
                <a:gd name="connsiteX1" fmla="*/ 58219 w 633162"/>
                <a:gd name="connsiteY1" fmla="*/ 100956 h 532036"/>
                <a:gd name="connsiteX2" fmla="*/ 196764 w 633162"/>
                <a:gd name="connsiteY2" fmla="*/ 17828 h 532036"/>
                <a:gd name="connsiteX3" fmla="*/ 418437 w 633162"/>
                <a:gd name="connsiteY3" fmla="*/ 8592 h 532036"/>
                <a:gd name="connsiteX4" fmla="*/ 603164 w 633162"/>
                <a:gd name="connsiteY4" fmla="*/ 119428 h 532036"/>
                <a:gd name="connsiteX5" fmla="*/ 612401 w 633162"/>
                <a:gd name="connsiteY5" fmla="*/ 341101 h 532036"/>
                <a:gd name="connsiteX6" fmla="*/ 399964 w 633162"/>
                <a:gd name="connsiteY6" fmla="*/ 516592 h 532036"/>
                <a:gd name="connsiteX7" fmla="*/ 150583 w 633162"/>
                <a:gd name="connsiteY7" fmla="*/ 498119 h 532036"/>
                <a:gd name="connsiteX8" fmla="*/ 21273 w 633162"/>
                <a:gd name="connsiteY8" fmla="*/ 294919 h 532036"/>
                <a:gd name="connsiteX9" fmla="*/ 2801 w 633162"/>
                <a:gd name="connsiteY9" fmla="*/ 184083 h 53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3162" h="532036">
                  <a:moveTo>
                    <a:pt x="2801" y="184083"/>
                  </a:moveTo>
                  <a:cubicBezTo>
                    <a:pt x="8959" y="151756"/>
                    <a:pt x="25892" y="128665"/>
                    <a:pt x="58219" y="100956"/>
                  </a:cubicBezTo>
                  <a:cubicBezTo>
                    <a:pt x="90546" y="73247"/>
                    <a:pt x="136728" y="33222"/>
                    <a:pt x="196764" y="17828"/>
                  </a:cubicBezTo>
                  <a:cubicBezTo>
                    <a:pt x="256800" y="2434"/>
                    <a:pt x="350704" y="-8341"/>
                    <a:pt x="418437" y="8592"/>
                  </a:cubicBezTo>
                  <a:cubicBezTo>
                    <a:pt x="486170" y="25525"/>
                    <a:pt x="570837" y="64010"/>
                    <a:pt x="603164" y="119428"/>
                  </a:cubicBezTo>
                  <a:cubicBezTo>
                    <a:pt x="635491" y="174846"/>
                    <a:pt x="646268" y="274907"/>
                    <a:pt x="612401" y="341101"/>
                  </a:cubicBezTo>
                  <a:cubicBezTo>
                    <a:pt x="578534" y="407295"/>
                    <a:pt x="476934" y="490422"/>
                    <a:pt x="399964" y="516592"/>
                  </a:cubicBezTo>
                  <a:cubicBezTo>
                    <a:pt x="322994" y="542762"/>
                    <a:pt x="213698" y="535065"/>
                    <a:pt x="150583" y="498119"/>
                  </a:cubicBezTo>
                  <a:cubicBezTo>
                    <a:pt x="87468" y="461174"/>
                    <a:pt x="42825" y="348798"/>
                    <a:pt x="21273" y="294919"/>
                  </a:cubicBezTo>
                  <a:cubicBezTo>
                    <a:pt x="-279" y="241040"/>
                    <a:pt x="-3357" y="216410"/>
                    <a:pt x="2801" y="184083"/>
                  </a:cubicBezTo>
                  <a:close/>
                </a:path>
              </a:pathLst>
            </a:custGeom>
            <a:noFill/>
            <a:ln>
              <a:solidFill>
                <a:srgbClr val="F6D8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: 形状 26"/>
            <p:cNvSpPr/>
            <p:nvPr/>
          </p:nvSpPr>
          <p:spPr>
            <a:xfrm>
              <a:off x="4878542" y="2912880"/>
              <a:ext cx="716368" cy="601953"/>
            </a:xfrm>
            <a:custGeom>
              <a:avLst/>
              <a:gdLst>
                <a:gd name="connsiteX0" fmla="*/ 2801 w 633162"/>
                <a:gd name="connsiteY0" fmla="*/ 184083 h 532036"/>
                <a:gd name="connsiteX1" fmla="*/ 58219 w 633162"/>
                <a:gd name="connsiteY1" fmla="*/ 100956 h 532036"/>
                <a:gd name="connsiteX2" fmla="*/ 196764 w 633162"/>
                <a:gd name="connsiteY2" fmla="*/ 17828 h 532036"/>
                <a:gd name="connsiteX3" fmla="*/ 418437 w 633162"/>
                <a:gd name="connsiteY3" fmla="*/ 8592 h 532036"/>
                <a:gd name="connsiteX4" fmla="*/ 603164 w 633162"/>
                <a:gd name="connsiteY4" fmla="*/ 119428 h 532036"/>
                <a:gd name="connsiteX5" fmla="*/ 612401 w 633162"/>
                <a:gd name="connsiteY5" fmla="*/ 341101 h 532036"/>
                <a:gd name="connsiteX6" fmla="*/ 399964 w 633162"/>
                <a:gd name="connsiteY6" fmla="*/ 516592 h 532036"/>
                <a:gd name="connsiteX7" fmla="*/ 150583 w 633162"/>
                <a:gd name="connsiteY7" fmla="*/ 498119 h 532036"/>
                <a:gd name="connsiteX8" fmla="*/ 21273 w 633162"/>
                <a:gd name="connsiteY8" fmla="*/ 294919 h 532036"/>
                <a:gd name="connsiteX9" fmla="*/ 2801 w 633162"/>
                <a:gd name="connsiteY9" fmla="*/ 184083 h 53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3162" h="532036">
                  <a:moveTo>
                    <a:pt x="2801" y="184083"/>
                  </a:moveTo>
                  <a:cubicBezTo>
                    <a:pt x="8959" y="151756"/>
                    <a:pt x="25892" y="128665"/>
                    <a:pt x="58219" y="100956"/>
                  </a:cubicBezTo>
                  <a:cubicBezTo>
                    <a:pt x="90546" y="73247"/>
                    <a:pt x="136728" y="33222"/>
                    <a:pt x="196764" y="17828"/>
                  </a:cubicBezTo>
                  <a:cubicBezTo>
                    <a:pt x="256800" y="2434"/>
                    <a:pt x="350704" y="-8341"/>
                    <a:pt x="418437" y="8592"/>
                  </a:cubicBezTo>
                  <a:cubicBezTo>
                    <a:pt x="486170" y="25525"/>
                    <a:pt x="570837" y="64010"/>
                    <a:pt x="603164" y="119428"/>
                  </a:cubicBezTo>
                  <a:cubicBezTo>
                    <a:pt x="635491" y="174846"/>
                    <a:pt x="646268" y="274907"/>
                    <a:pt x="612401" y="341101"/>
                  </a:cubicBezTo>
                  <a:cubicBezTo>
                    <a:pt x="578534" y="407295"/>
                    <a:pt x="476934" y="490422"/>
                    <a:pt x="399964" y="516592"/>
                  </a:cubicBezTo>
                  <a:cubicBezTo>
                    <a:pt x="322994" y="542762"/>
                    <a:pt x="213698" y="535065"/>
                    <a:pt x="150583" y="498119"/>
                  </a:cubicBezTo>
                  <a:cubicBezTo>
                    <a:pt x="87468" y="461174"/>
                    <a:pt x="42825" y="348798"/>
                    <a:pt x="21273" y="294919"/>
                  </a:cubicBezTo>
                  <a:cubicBezTo>
                    <a:pt x="-279" y="241040"/>
                    <a:pt x="-3357" y="216410"/>
                    <a:pt x="2801" y="184083"/>
                  </a:cubicBezTo>
                  <a:close/>
                </a:path>
              </a:pathLst>
            </a:custGeom>
            <a:noFill/>
            <a:ln>
              <a:solidFill>
                <a:srgbClr val="F6D8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任意多边形: 形状 27"/>
            <p:cNvSpPr/>
            <p:nvPr/>
          </p:nvSpPr>
          <p:spPr>
            <a:xfrm rot="2568759">
              <a:off x="4836982" y="2899027"/>
              <a:ext cx="716368" cy="601953"/>
            </a:xfrm>
            <a:custGeom>
              <a:avLst/>
              <a:gdLst>
                <a:gd name="connsiteX0" fmla="*/ 2801 w 633162"/>
                <a:gd name="connsiteY0" fmla="*/ 184083 h 532036"/>
                <a:gd name="connsiteX1" fmla="*/ 58219 w 633162"/>
                <a:gd name="connsiteY1" fmla="*/ 100956 h 532036"/>
                <a:gd name="connsiteX2" fmla="*/ 196764 w 633162"/>
                <a:gd name="connsiteY2" fmla="*/ 17828 h 532036"/>
                <a:gd name="connsiteX3" fmla="*/ 418437 w 633162"/>
                <a:gd name="connsiteY3" fmla="*/ 8592 h 532036"/>
                <a:gd name="connsiteX4" fmla="*/ 603164 w 633162"/>
                <a:gd name="connsiteY4" fmla="*/ 119428 h 532036"/>
                <a:gd name="connsiteX5" fmla="*/ 612401 w 633162"/>
                <a:gd name="connsiteY5" fmla="*/ 341101 h 532036"/>
                <a:gd name="connsiteX6" fmla="*/ 399964 w 633162"/>
                <a:gd name="connsiteY6" fmla="*/ 516592 h 532036"/>
                <a:gd name="connsiteX7" fmla="*/ 150583 w 633162"/>
                <a:gd name="connsiteY7" fmla="*/ 498119 h 532036"/>
                <a:gd name="connsiteX8" fmla="*/ 21273 w 633162"/>
                <a:gd name="connsiteY8" fmla="*/ 294919 h 532036"/>
                <a:gd name="connsiteX9" fmla="*/ 2801 w 633162"/>
                <a:gd name="connsiteY9" fmla="*/ 184083 h 53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3162" h="532036">
                  <a:moveTo>
                    <a:pt x="2801" y="184083"/>
                  </a:moveTo>
                  <a:cubicBezTo>
                    <a:pt x="8959" y="151756"/>
                    <a:pt x="25892" y="128665"/>
                    <a:pt x="58219" y="100956"/>
                  </a:cubicBezTo>
                  <a:cubicBezTo>
                    <a:pt x="90546" y="73247"/>
                    <a:pt x="136728" y="33222"/>
                    <a:pt x="196764" y="17828"/>
                  </a:cubicBezTo>
                  <a:cubicBezTo>
                    <a:pt x="256800" y="2434"/>
                    <a:pt x="350704" y="-8341"/>
                    <a:pt x="418437" y="8592"/>
                  </a:cubicBezTo>
                  <a:cubicBezTo>
                    <a:pt x="486170" y="25525"/>
                    <a:pt x="570837" y="64010"/>
                    <a:pt x="603164" y="119428"/>
                  </a:cubicBezTo>
                  <a:cubicBezTo>
                    <a:pt x="635491" y="174846"/>
                    <a:pt x="646268" y="274907"/>
                    <a:pt x="612401" y="341101"/>
                  </a:cubicBezTo>
                  <a:cubicBezTo>
                    <a:pt x="578534" y="407295"/>
                    <a:pt x="476934" y="490422"/>
                    <a:pt x="399964" y="516592"/>
                  </a:cubicBezTo>
                  <a:cubicBezTo>
                    <a:pt x="322994" y="542762"/>
                    <a:pt x="213698" y="535065"/>
                    <a:pt x="150583" y="498119"/>
                  </a:cubicBezTo>
                  <a:cubicBezTo>
                    <a:pt x="87468" y="461174"/>
                    <a:pt x="42825" y="348798"/>
                    <a:pt x="21273" y="294919"/>
                  </a:cubicBezTo>
                  <a:cubicBezTo>
                    <a:pt x="-279" y="241040"/>
                    <a:pt x="-3357" y="216410"/>
                    <a:pt x="2801" y="184083"/>
                  </a:cubicBezTo>
                  <a:close/>
                </a:path>
              </a:pathLst>
            </a:custGeom>
            <a:noFill/>
            <a:ln>
              <a:solidFill>
                <a:srgbClr val="F6D8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249380">
            <a:off x="9606136" y="436733"/>
            <a:ext cx="683466" cy="83750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7554" y="1434718"/>
            <a:ext cx="308748" cy="309546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2181A2FC-281B-4473-83CC-409EA5DA0A50}"/>
              </a:ext>
            </a:extLst>
          </p:cNvPr>
          <p:cNvSpPr/>
          <p:nvPr/>
        </p:nvSpPr>
        <p:spPr>
          <a:xfrm rot="21183240">
            <a:off x="885385" y="667042"/>
            <a:ext cx="7192421" cy="220375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Up">
              <a:avLst/>
            </a:prstTxWarp>
            <a:spAutoFit/>
            <a:scene3d>
              <a:camera prst="perspectiveRight"/>
              <a:lightRig rig="threePt" dir="t"/>
            </a:scene3d>
          </a:bodyPr>
          <a:lstStyle/>
          <a:p>
            <a:pPr algn="ctr"/>
            <a:r>
              <a:rPr lang="en-US" sz="5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Thử tài phán đoán</a:t>
            </a:r>
            <a:endParaRPr 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30BF8B-0871-1FB1-49A0-3FE6E5B158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8308" y="2031932"/>
            <a:ext cx="2176461" cy="30848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C1EC86-891B-96C7-D94D-A14498ACCA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7314" y="4504263"/>
            <a:ext cx="2298391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7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38348" y="428604"/>
            <a:ext cx="7929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2" descr="D:\download\animated-3d-thank-you (1)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2" b="35115"/>
          <a:stretch/>
        </p:blipFill>
        <p:spPr bwMode="auto">
          <a:xfrm>
            <a:off x="0" y="0"/>
            <a:ext cx="11360257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61"/>
          <p:cNvGrpSpPr>
            <a:grpSpLocks/>
          </p:cNvGrpSpPr>
          <p:nvPr/>
        </p:nvGrpSpPr>
        <p:grpSpPr bwMode="auto">
          <a:xfrm>
            <a:off x="1785966" y="4001485"/>
            <a:ext cx="8382000" cy="558800"/>
            <a:chOff x="1631147" y="1316985"/>
            <a:chExt cx="5761832" cy="559049"/>
          </a:xfrm>
        </p:grpSpPr>
        <p:sp>
          <p:nvSpPr>
            <p:cNvPr id="11" name="Freeform 10"/>
            <p:cNvSpPr/>
            <p:nvPr/>
          </p:nvSpPr>
          <p:spPr>
            <a:xfrm>
              <a:off x="1631147" y="1316985"/>
              <a:ext cx="5761832" cy="559049"/>
            </a:xfrm>
            <a:custGeom>
              <a:avLst/>
              <a:gdLst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30956 w 5759450"/>
                <a:gd name="connsiteY10" fmla="*/ 28575 h 558800"/>
                <a:gd name="connsiteX11" fmla="*/ 22225 w 5759450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19050 w 5759450"/>
                <a:gd name="connsiteY10" fmla="*/ 35719 h 558800"/>
                <a:gd name="connsiteX11" fmla="*/ 22225 w 5759450"/>
                <a:gd name="connsiteY11" fmla="*/ 7938 h 558800"/>
                <a:gd name="connsiteX0" fmla="*/ 24606 w 5761831"/>
                <a:gd name="connsiteY0" fmla="*/ 7938 h 558800"/>
                <a:gd name="connsiteX1" fmla="*/ 377031 w 5761831"/>
                <a:gd name="connsiteY1" fmla="*/ 31750 h 558800"/>
                <a:gd name="connsiteX2" fmla="*/ 5076031 w 5761831"/>
                <a:gd name="connsiteY2" fmla="*/ 31750 h 558800"/>
                <a:gd name="connsiteX3" fmla="*/ 5761831 w 5761831"/>
                <a:gd name="connsiteY3" fmla="*/ 0 h 558800"/>
                <a:gd name="connsiteX4" fmla="*/ 5596731 w 5761831"/>
                <a:gd name="connsiteY4" fmla="*/ 273050 h 558800"/>
                <a:gd name="connsiteX5" fmla="*/ 5761831 w 5761831"/>
                <a:gd name="connsiteY5" fmla="*/ 546100 h 558800"/>
                <a:gd name="connsiteX6" fmla="*/ 5253831 w 5761831"/>
                <a:gd name="connsiteY6" fmla="*/ 558800 h 558800"/>
                <a:gd name="connsiteX7" fmla="*/ 656431 w 5761831"/>
                <a:gd name="connsiteY7" fmla="*/ 546100 h 558800"/>
                <a:gd name="connsiteX8" fmla="*/ 2381 w 5761831"/>
                <a:gd name="connsiteY8" fmla="*/ 527050 h 558800"/>
                <a:gd name="connsiteX9" fmla="*/ 192881 w 5761831"/>
                <a:gd name="connsiteY9" fmla="*/ 247650 h 558800"/>
                <a:gd name="connsiteX10" fmla="*/ 0 w 5761831"/>
                <a:gd name="connsiteY10" fmla="*/ 30957 h 558800"/>
                <a:gd name="connsiteX11" fmla="*/ 24606 w 5761831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61194 w 5759450"/>
                <a:gd name="connsiteY7" fmla="*/ 553244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5073650 w 5759450"/>
                <a:gd name="connsiteY2" fmla="*/ 31750 h 559049"/>
                <a:gd name="connsiteX3" fmla="*/ 5759450 w 5759450"/>
                <a:gd name="connsiteY3" fmla="*/ 0 h 559049"/>
                <a:gd name="connsiteX4" fmla="*/ 5594350 w 5759450"/>
                <a:gd name="connsiteY4" fmla="*/ 273050 h 559049"/>
                <a:gd name="connsiteX5" fmla="*/ 5759450 w 5759450"/>
                <a:gd name="connsiteY5" fmla="*/ 546100 h 559049"/>
                <a:gd name="connsiteX6" fmla="*/ 5251450 w 5759450"/>
                <a:gd name="connsiteY6" fmla="*/ 558800 h 559049"/>
                <a:gd name="connsiteX7" fmla="*/ 661194 w 5759450"/>
                <a:gd name="connsiteY7" fmla="*/ 553244 h 559049"/>
                <a:gd name="connsiteX8" fmla="*/ 0 w 5759450"/>
                <a:gd name="connsiteY8" fmla="*/ 527050 h 559049"/>
                <a:gd name="connsiteX9" fmla="*/ 200025 w 5759450"/>
                <a:gd name="connsiteY9" fmla="*/ 271463 h 559049"/>
                <a:gd name="connsiteX10" fmla="*/ 793 w 5759450"/>
                <a:gd name="connsiteY10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9163 w 5759450"/>
                <a:gd name="connsiteY2" fmla="*/ 28575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4831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0068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0131 w 5759450"/>
                <a:gd name="connsiteY3" fmla="*/ 30956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61529"/>
                <a:gd name="connsiteX1" fmla="*/ 374650 w 5759450"/>
                <a:gd name="connsiteY1" fmla="*/ 31750 h 561529"/>
                <a:gd name="connsiteX2" fmla="*/ 916782 w 5759450"/>
                <a:gd name="connsiteY2" fmla="*/ 19050 h 561529"/>
                <a:gd name="connsiteX3" fmla="*/ 4862512 w 5759450"/>
                <a:gd name="connsiteY3" fmla="*/ 19050 h 561529"/>
                <a:gd name="connsiteX4" fmla="*/ 5076032 w 5759450"/>
                <a:gd name="connsiteY4" fmla="*/ 26988 h 561529"/>
                <a:gd name="connsiteX5" fmla="*/ 5759450 w 5759450"/>
                <a:gd name="connsiteY5" fmla="*/ 0 h 561529"/>
                <a:gd name="connsiteX6" fmla="*/ 5577681 w 5759450"/>
                <a:gd name="connsiteY6" fmla="*/ 273050 h 561529"/>
                <a:gd name="connsiteX7" fmla="*/ 5754688 w 5759450"/>
                <a:gd name="connsiteY7" fmla="*/ 517525 h 561529"/>
                <a:gd name="connsiteX8" fmla="*/ 5251450 w 5759450"/>
                <a:gd name="connsiteY8" fmla="*/ 558800 h 561529"/>
                <a:gd name="connsiteX9" fmla="*/ 919163 w 5759450"/>
                <a:gd name="connsiteY9" fmla="*/ 550068 h 561529"/>
                <a:gd name="connsiteX10" fmla="*/ 661194 w 5759450"/>
                <a:gd name="connsiteY10" fmla="*/ 553244 h 561529"/>
                <a:gd name="connsiteX11" fmla="*/ 0 w 5759450"/>
                <a:gd name="connsiteY11" fmla="*/ 527050 h 561529"/>
                <a:gd name="connsiteX12" fmla="*/ 200025 w 5759450"/>
                <a:gd name="connsiteY12" fmla="*/ 271463 h 561529"/>
                <a:gd name="connsiteX13" fmla="*/ 793 w 5759450"/>
                <a:gd name="connsiteY13" fmla="*/ 7938 h 561529"/>
                <a:gd name="connsiteX0" fmla="*/ 793 w 5759450"/>
                <a:gd name="connsiteY0" fmla="*/ 7938 h 562791"/>
                <a:gd name="connsiteX1" fmla="*/ 374650 w 5759450"/>
                <a:gd name="connsiteY1" fmla="*/ 31750 h 562791"/>
                <a:gd name="connsiteX2" fmla="*/ 916782 w 5759450"/>
                <a:gd name="connsiteY2" fmla="*/ 19050 h 562791"/>
                <a:gd name="connsiteX3" fmla="*/ 4862512 w 5759450"/>
                <a:gd name="connsiteY3" fmla="*/ 19050 h 562791"/>
                <a:gd name="connsiteX4" fmla="*/ 5076032 w 5759450"/>
                <a:gd name="connsiteY4" fmla="*/ 26988 h 562791"/>
                <a:gd name="connsiteX5" fmla="*/ 5759450 w 5759450"/>
                <a:gd name="connsiteY5" fmla="*/ 0 h 562791"/>
                <a:gd name="connsiteX6" fmla="*/ 5577681 w 5759450"/>
                <a:gd name="connsiteY6" fmla="*/ 273050 h 562791"/>
                <a:gd name="connsiteX7" fmla="*/ 5754688 w 5759450"/>
                <a:gd name="connsiteY7" fmla="*/ 517525 h 562791"/>
                <a:gd name="connsiteX8" fmla="*/ 5251450 w 5759450"/>
                <a:gd name="connsiteY8" fmla="*/ 558800 h 562791"/>
                <a:gd name="connsiteX9" fmla="*/ 919163 w 5759450"/>
                <a:gd name="connsiteY9" fmla="*/ 550068 h 562791"/>
                <a:gd name="connsiteX10" fmla="*/ 661194 w 5759450"/>
                <a:gd name="connsiteY10" fmla="*/ 553244 h 562791"/>
                <a:gd name="connsiteX11" fmla="*/ 0 w 5759450"/>
                <a:gd name="connsiteY11" fmla="*/ 527050 h 562791"/>
                <a:gd name="connsiteX12" fmla="*/ 200025 w 5759450"/>
                <a:gd name="connsiteY12" fmla="*/ 271463 h 562791"/>
                <a:gd name="connsiteX13" fmla="*/ 793 w 5759450"/>
                <a:gd name="connsiteY13" fmla="*/ 7938 h 562791"/>
                <a:gd name="connsiteX0" fmla="*/ 793 w 5761832"/>
                <a:gd name="connsiteY0" fmla="*/ 7938 h 563259"/>
                <a:gd name="connsiteX1" fmla="*/ 374650 w 5761832"/>
                <a:gd name="connsiteY1" fmla="*/ 31750 h 563259"/>
                <a:gd name="connsiteX2" fmla="*/ 916782 w 5761832"/>
                <a:gd name="connsiteY2" fmla="*/ 19050 h 563259"/>
                <a:gd name="connsiteX3" fmla="*/ 4862512 w 5761832"/>
                <a:gd name="connsiteY3" fmla="*/ 19050 h 563259"/>
                <a:gd name="connsiteX4" fmla="*/ 5076032 w 5761832"/>
                <a:gd name="connsiteY4" fmla="*/ 26988 h 563259"/>
                <a:gd name="connsiteX5" fmla="*/ 5759450 w 5761832"/>
                <a:gd name="connsiteY5" fmla="*/ 0 h 563259"/>
                <a:gd name="connsiteX6" fmla="*/ 5577681 w 5761832"/>
                <a:gd name="connsiteY6" fmla="*/ 273050 h 563259"/>
                <a:gd name="connsiteX7" fmla="*/ 5761832 w 5761832"/>
                <a:gd name="connsiteY7" fmla="*/ 522287 h 563259"/>
                <a:gd name="connsiteX8" fmla="*/ 5251450 w 5761832"/>
                <a:gd name="connsiteY8" fmla="*/ 558800 h 563259"/>
                <a:gd name="connsiteX9" fmla="*/ 919163 w 5761832"/>
                <a:gd name="connsiteY9" fmla="*/ 550068 h 563259"/>
                <a:gd name="connsiteX10" fmla="*/ 661194 w 5761832"/>
                <a:gd name="connsiteY10" fmla="*/ 553244 h 563259"/>
                <a:gd name="connsiteX11" fmla="*/ 0 w 5761832"/>
                <a:gd name="connsiteY11" fmla="*/ 527050 h 563259"/>
                <a:gd name="connsiteX12" fmla="*/ 200025 w 5761832"/>
                <a:gd name="connsiteY12" fmla="*/ 271463 h 563259"/>
                <a:gd name="connsiteX13" fmla="*/ 793 w 5761832"/>
                <a:gd name="connsiteY13" fmla="*/ 7938 h 563259"/>
                <a:gd name="connsiteX0" fmla="*/ 793 w 5761832"/>
                <a:gd name="connsiteY0" fmla="*/ 7938 h 563781"/>
                <a:gd name="connsiteX1" fmla="*/ 374650 w 5761832"/>
                <a:gd name="connsiteY1" fmla="*/ 31750 h 563781"/>
                <a:gd name="connsiteX2" fmla="*/ 916782 w 5761832"/>
                <a:gd name="connsiteY2" fmla="*/ 19050 h 563781"/>
                <a:gd name="connsiteX3" fmla="*/ 4862512 w 5761832"/>
                <a:gd name="connsiteY3" fmla="*/ 19050 h 563781"/>
                <a:gd name="connsiteX4" fmla="*/ 5076032 w 5761832"/>
                <a:gd name="connsiteY4" fmla="*/ 26988 h 563781"/>
                <a:gd name="connsiteX5" fmla="*/ 5759450 w 5761832"/>
                <a:gd name="connsiteY5" fmla="*/ 0 h 563781"/>
                <a:gd name="connsiteX6" fmla="*/ 5577681 w 5761832"/>
                <a:gd name="connsiteY6" fmla="*/ 273050 h 563781"/>
                <a:gd name="connsiteX7" fmla="*/ 5761832 w 5761832"/>
                <a:gd name="connsiteY7" fmla="*/ 522287 h 563781"/>
                <a:gd name="connsiteX8" fmla="*/ 5251450 w 5761832"/>
                <a:gd name="connsiteY8" fmla="*/ 558800 h 563781"/>
                <a:gd name="connsiteX9" fmla="*/ 919163 w 5761832"/>
                <a:gd name="connsiteY9" fmla="*/ 550068 h 563781"/>
                <a:gd name="connsiteX10" fmla="*/ 661194 w 5761832"/>
                <a:gd name="connsiteY10" fmla="*/ 553244 h 563781"/>
                <a:gd name="connsiteX11" fmla="*/ 0 w 5761832"/>
                <a:gd name="connsiteY11" fmla="*/ 527050 h 563781"/>
                <a:gd name="connsiteX12" fmla="*/ 200025 w 5761832"/>
                <a:gd name="connsiteY12" fmla="*/ 271463 h 563781"/>
                <a:gd name="connsiteX13" fmla="*/ 793 w 5761832"/>
                <a:gd name="connsiteY13" fmla="*/ 7938 h 563781"/>
                <a:gd name="connsiteX0" fmla="*/ 793 w 5761832"/>
                <a:gd name="connsiteY0" fmla="*/ 7938 h 559049"/>
                <a:gd name="connsiteX1" fmla="*/ 374650 w 5761832"/>
                <a:gd name="connsiteY1" fmla="*/ 31750 h 559049"/>
                <a:gd name="connsiteX2" fmla="*/ 916782 w 5761832"/>
                <a:gd name="connsiteY2" fmla="*/ 19050 h 559049"/>
                <a:gd name="connsiteX3" fmla="*/ 4862512 w 5761832"/>
                <a:gd name="connsiteY3" fmla="*/ 19050 h 559049"/>
                <a:gd name="connsiteX4" fmla="*/ 5076032 w 5761832"/>
                <a:gd name="connsiteY4" fmla="*/ 26988 h 559049"/>
                <a:gd name="connsiteX5" fmla="*/ 5759450 w 5761832"/>
                <a:gd name="connsiteY5" fmla="*/ 0 h 559049"/>
                <a:gd name="connsiteX6" fmla="*/ 5577681 w 5761832"/>
                <a:gd name="connsiteY6" fmla="*/ 273050 h 559049"/>
                <a:gd name="connsiteX7" fmla="*/ 5761832 w 5761832"/>
                <a:gd name="connsiteY7" fmla="*/ 522287 h 559049"/>
                <a:gd name="connsiteX8" fmla="*/ 5251450 w 5761832"/>
                <a:gd name="connsiteY8" fmla="*/ 558800 h 559049"/>
                <a:gd name="connsiteX9" fmla="*/ 919163 w 5761832"/>
                <a:gd name="connsiteY9" fmla="*/ 550068 h 559049"/>
                <a:gd name="connsiteX10" fmla="*/ 661194 w 5761832"/>
                <a:gd name="connsiteY10" fmla="*/ 553244 h 559049"/>
                <a:gd name="connsiteX11" fmla="*/ 0 w 5761832"/>
                <a:gd name="connsiteY11" fmla="*/ 527050 h 559049"/>
                <a:gd name="connsiteX12" fmla="*/ 200025 w 5761832"/>
                <a:gd name="connsiteY12" fmla="*/ 271463 h 559049"/>
                <a:gd name="connsiteX13" fmla="*/ 793 w 5761832"/>
                <a:gd name="connsiteY13" fmla="*/ 7938 h 55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61832" h="559049">
                  <a:moveTo>
                    <a:pt x="793" y="7938"/>
                  </a:moveTo>
                  <a:cubicBezTo>
                    <a:pt x="123031" y="32544"/>
                    <a:pt x="250031" y="23813"/>
                    <a:pt x="374650" y="31750"/>
                  </a:cubicBezTo>
                  <a:cubicBezTo>
                    <a:pt x="555361" y="27517"/>
                    <a:pt x="750359" y="32808"/>
                    <a:pt x="916782" y="19050"/>
                  </a:cubicBezTo>
                  <a:lnTo>
                    <a:pt x="4862512" y="19050"/>
                  </a:lnTo>
                  <a:lnTo>
                    <a:pt x="5076032" y="26988"/>
                  </a:lnTo>
                  <a:cubicBezTo>
                    <a:pt x="5303838" y="39423"/>
                    <a:pt x="5643562" y="28046"/>
                    <a:pt x="5759450" y="0"/>
                  </a:cubicBezTo>
                  <a:cubicBezTo>
                    <a:pt x="5713942" y="126736"/>
                    <a:pt x="5635095" y="193939"/>
                    <a:pt x="5577681" y="273050"/>
                  </a:cubicBezTo>
                  <a:lnTo>
                    <a:pt x="5761832" y="522287"/>
                  </a:lnTo>
                  <a:cubicBezTo>
                    <a:pt x="5652030" y="552713"/>
                    <a:pt x="5526881" y="557212"/>
                    <a:pt x="5251450" y="558800"/>
                  </a:cubicBezTo>
                  <a:lnTo>
                    <a:pt x="919163" y="550068"/>
                  </a:lnTo>
                  <a:lnTo>
                    <a:pt x="661194" y="553244"/>
                  </a:lnTo>
                  <a:cubicBezTo>
                    <a:pt x="526521" y="556419"/>
                    <a:pt x="206111" y="573881"/>
                    <a:pt x="0" y="527050"/>
                  </a:cubicBezTo>
                  <a:lnTo>
                    <a:pt x="200025" y="271463"/>
                  </a:lnTo>
                  <a:cubicBezTo>
                    <a:pt x="124089" y="193146"/>
                    <a:pt x="79110" y="136261"/>
                    <a:pt x="793" y="793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DE347D"/>
                </a:gs>
                <a:gs pos="14000">
                  <a:srgbClr val="C42D70"/>
                </a:gs>
                <a:gs pos="50000">
                  <a:srgbClr val="DE347D"/>
                </a:gs>
                <a:gs pos="100000">
                  <a:srgbClr val="DE347D"/>
                </a:gs>
                <a:gs pos="86000">
                  <a:srgbClr val="C42D70"/>
                </a:gs>
              </a:gsLst>
              <a:lin ang="0" scaled="1"/>
              <a:tileRect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1732380" y="1374160"/>
              <a:ext cx="5563585" cy="452640"/>
            </a:xfrm>
            <a:custGeom>
              <a:avLst/>
              <a:gdLst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30956 w 5759450"/>
                <a:gd name="connsiteY10" fmla="*/ 28575 h 558800"/>
                <a:gd name="connsiteX11" fmla="*/ 22225 w 5759450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19050 w 5759450"/>
                <a:gd name="connsiteY10" fmla="*/ 35719 h 558800"/>
                <a:gd name="connsiteX11" fmla="*/ 22225 w 5759450"/>
                <a:gd name="connsiteY11" fmla="*/ 7938 h 558800"/>
                <a:gd name="connsiteX0" fmla="*/ 24606 w 5761831"/>
                <a:gd name="connsiteY0" fmla="*/ 7938 h 558800"/>
                <a:gd name="connsiteX1" fmla="*/ 377031 w 5761831"/>
                <a:gd name="connsiteY1" fmla="*/ 31750 h 558800"/>
                <a:gd name="connsiteX2" fmla="*/ 5076031 w 5761831"/>
                <a:gd name="connsiteY2" fmla="*/ 31750 h 558800"/>
                <a:gd name="connsiteX3" fmla="*/ 5761831 w 5761831"/>
                <a:gd name="connsiteY3" fmla="*/ 0 h 558800"/>
                <a:gd name="connsiteX4" fmla="*/ 5596731 w 5761831"/>
                <a:gd name="connsiteY4" fmla="*/ 273050 h 558800"/>
                <a:gd name="connsiteX5" fmla="*/ 5761831 w 5761831"/>
                <a:gd name="connsiteY5" fmla="*/ 546100 h 558800"/>
                <a:gd name="connsiteX6" fmla="*/ 5253831 w 5761831"/>
                <a:gd name="connsiteY6" fmla="*/ 558800 h 558800"/>
                <a:gd name="connsiteX7" fmla="*/ 656431 w 5761831"/>
                <a:gd name="connsiteY7" fmla="*/ 546100 h 558800"/>
                <a:gd name="connsiteX8" fmla="*/ 2381 w 5761831"/>
                <a:gd name="connsiteY8" fmla="*/ 527050 h 558800"/>
                <a:gd name="connsiteX9" fmla="*/ 192881 w 5761831"/>
                <a:gd name="connsiteY9" fmla="*/ 247650 h 558800"/>
                <a:gd name="connsiteX10" fmla="*/ 0 w 5761831"/>
                <a:gd name="connsiteY10" fmla="*/ 30957 h 558800"/>
                <a:gd name="connsiteX11" fmla="*/ 24606 w 5761831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61194 w 5759450"/>
                <a:gd name="connsiteY7" fmla="*/ 553244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5073650 w 5759450"/>
                <a:gd name="connsiteY2" fmla="*/ 31750 h 559049"/>
                <a:gd name="connsiteX3" fmla="*/ 5759450 w 5759450"/>
                <a:gd name="connsiteY3" fmla="*/ 0 h 559049"/>
                <a:gd name="connsiteX4" fmla="*/ 5594350 w 5759450"/>
                <a:gd name="connsiteY4" fmla="*/ 273050 h 559049"/>
                <a:gd name="connsiteX5" fmla="*/ 5759450 w 5759450"/>
                <a:gd name="connsiteY5" fmla="*/ 546100 h 559049"/>
                <a:gd name="connsiteX6" fmla="*/ 5251450 w 5759450"/>
                <a:gd name="connsiteY6" fmla="*/ 558800 h 559049"/>
                <a:gd name="connsiteX7" fmla="*/ 661194 w 5759450"/>
                <a:gd name="connsiteY7" fmla="*/ 553244 h 559049"/>
                <a:gd name="connsiteX8" fmla="*/ 0 w 5759450"/>
                <a:gd name="connsiteY8" fmla="*/ 527050 h 559049"/>
                <a:gd name="connsiteX9" fmla="*/ 200025 w 5759450"/>
                <a:gd name="connsiteY9" fmla="*/ 271463 h 559049"/>
                <a:gd name="connsiteX10" fmla="*/ 793 w 5759450"/>
                <a:gd name="connsiteY10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9163 w 5759450"/>
                <a:gd name="connsiteY2" fmla="*/ 28575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4831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0068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0131 w 5759450"/>
                <a:gd name="connsiteY3" fmla="*/ 30956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61529"/>
                <a:gd name="connsiteX1" fmla="*/ 374650 w 5759450"/>
                <a:gd name="connsiteY1" fmla="*/ 31750 h 561529"/>
                <a:gd name="connsiteX2" fmla="*/ 916782 w 5759450"/>
                <a:gd name="connsiteY2" fmla="*/ 19050 h 561529"/>
                <a:gd name="connsiteX3" fmla="*/ 4862512 w 5759450"/>
                <a:gd name="connsiteY3" fmla="*/ 19050 h 561529"/>
                <a:gd name="connsiteX4" fmla="*/ 5076032 w 5759450"/>
                <a:gd name="connsiteY4" fmla="*/ 26988 h 561529"/>
                <a:gd name="connsiteX5" fmla="*/ 5759450 w 5759450"/>
                <a:gd name="connsiteY5" fmla="*/ 0 h 561529"/>
                <a:gd name="connsiteX6" fmla="*/ 5577681 w 5759450"/>
                <a:gd name="connsiteY6" fmla="*/ 273050 h 561529"/>
                <a:gd name="connsiteX7" fmla="*/ 5754688 w 5759450"/>
                <a:gd name="connsiteY7" fmla="*/ 517525 h 561529"/>
                <a:gd name="connsiteX8" fmla="*/ 5251450 w 5759450"/>
                <a:gd name="connsiteY8" fmla="*/ 558800 h 561529"/>
                <a:gd name="connsiteX9" fmla="*/ 919163 w 5759450"/>
                <a:gd name="connsiteY9" fmla="*/ 550068 h 561529"/>
                <a:gd name="connsiteX10" fmla="*/ 661194 w 5759450"/>
                <a:gd name="connsiteY10" fmla="*/ 553244 h 561529"/>
                <a:gd name="connsiteX11" fmla="*/ 0 w 5759450"/>
                <a:gd name="connsiteY11" fmla="*/ 527050 h 561529"/>
                <a:gd name="connsiteX12" fmla="*/ 200025 w 5759450"/>
                <a:gd name="connsiteY12" fmla="*/ 271463 h 561529"/>
                <a:gd name="connsiteX13" fmla="*/ 793 w 5759450"/>
                <a:gd name="connsiteY13" fmla="*/ 7938 h 561529"/>
                <a:gd name="connsiteX0" fmla="*/ 793 w 5759450"/>
                <a:gd name="connsiteY0" fmla="*/ 7938 h 562791"/>
                <a:gd name="connsiteX1" fmla="*/ 374650 w 5759450"/>
                <a:gd name="connsiteY1" fmla="*/ 31750 h 562791"/>
                <a:gd name="connsiteX2" fmla="*/ 916782 w 5759450"/>
                <a:gd name="connsiteY2" fmla="*/ 19050 h 562791"/>
                <a:gd name="connsiteX3" fmla="*/ 4862512 w 5759450"/>
                <a:gd name="connsiteY3" fmla="*/ 19050 h 562791"/>
                <a:gd name="connsiteX4" fmla="*/ 5076032 w 5759450"/>
                <a:gd name="connsiteY4" fmla="*/ 26988 h 562791"/>
                <a:gd name="connsiteX5" fmla="*/ 5759450 w 5759450"/>
                <a:gd name="connsiteY5" fmla="*/ 0 h 562791"/>
                <a:gd name="connsiteX6" fmla="*/ 5577681 w 5759450"/>
                <a:gd name="connsiteY6" fmla="*/ 273050 h 562791"/>
                <a:gd name="connsiteX7" fmla="*/ 5754688 w 5759450"/>
                <a:gd name="connsiteY7" fmla="*/ 517525 h 562791"/>
                <a:gd name="connsiteX8" fmla="*/ 5251450 w 5759450"/>
                <a:gd name="connsiteY8" fmla="*/ 558800 h 562791"/>
                <a:gd name="connsiteX9" fmla="*/ 919163 w 5759450"/>
                <a:gd name="connsiteY9" fmla="*/ 550068 h 562791"/>
                <a:gd name="connsiteX10" fmla="*/ 661194 w 5759450"/>
                <a:gd name="connsiteY10" fmla="*/ 553244 h 562791"/>
                <a:gd name="connsiteX11" fmla="*/ 0 w 5759450"/>
                <a:gd name="connsiteY11" fmla="*/ 527050 h 562791"/>
                <a:gd name="connsiteX12" fmla="*/ 200025 w 5759450"/>
                <a:gd name="connsiteY12" fmla="*/ 271463 h 562791"/>
                <a:gd name="connsiteX13" fmla="*/ 793 w 5759450"/>
                <a:gd name="connsiteY13" fmla="*/ 7938 h 562791"/>
                <a:gd name="connsiteX0" fmla="*/ 793 w 5761832"/>
                <a:gd name="connsiteY0" fmla="*/ 7938 h 563259"/>
                <a:gd name="connsiteX1" fmla="*/ 374650 w 5761832"/>
                <a:gd name="connsiteY1" fmla="*/ 31750 h 563259"/>
                <a:gd name="connsiteX2" fmla="*/ 916782 w 5761832"/>
                <a:gd name="connsiteY2" fmla="*/ 19050 h 563259"/>
                <a:gd name="connsiteX3" fmla="*/ 4862512 w 5761832"/>
                <a:gd name="connsiteY3" fmla="*/ 19050 h 563259"/>
                <a:gd name="connsiteX4" fmla="*/ 5076032 w 5761832"/>
                <a:gd name="connsiteY4" fmla="*/ 26988 h 563259"/>
                <a:gd name="connsiteX5" fmla="*/ 5759450 w 5761832"/>
                <a:gd name="connsiteY5" fmla="*/ 0 h 563259"/>
                <a:gd name="connsiteX6" fmla="*/ 5577681 w 5761832"/>
                <a:gd name="connsiteY6" fmla="*/ 273050 h 563259"/>
                <a:gd name="connsiteX7" fmla="*/ 5761832 w 5761832"/>
                <a:gd name="connsiteY7" fmla="*/ 522287 h 563259"/>
                <a:gd name="connsiteX8" fmla="*/ 5251450 w 5761832"/>
                <a:gd name="connsiteY8" fmla="*/ 558800 h 563259"/>
                <a:gd name="connsiteX9" fmla="*/ 919163 w 5761832"/>
                <a:gd name="connsiteY9" fmla="*/ 550068 h 563259"/>
                <a:gd name="connsiteX10" fmla="*/ 661194 w 5761832"/>
                <a:gd name="connsiteY10" fmla="*/ 553244 h 563259"/>
                <a:gd name="connsiteX11" fmla="*/ 0 w 5761832"/>
                <a:gd name="connsiteY11" fmla="*/ 527050 h 563259"/>
                <a:gd name="connsiteX12" fmla="*/ 200025 w 5761832"/>
                <a:gd name="connsiteY12" fmla="*/ 271463 h 563259"/>
                <a:gd name="connsiteX13" fmla="*/ 793 w 5761832"/>
                <a:gd name="connsiteY13" fmla="*/ 7938 h 563259"/>
                <a:gd name="connsiteX0" fmla="*/ 793 w 5761832"/>
                <a:gd name="connsiteY0" fmla="*/ 7938 h 563781"/>
                <a:gd name="connsiteX1" fmla="*/ 374650 w 5761832"/>
                <a:gd name="connsiteY1" fmla="*/ 31750 h 563781"/>
                <a:gd name="connsiteX2" fmla="*/ 916782 w 5761832"/>
                <a:gd name="connsiteY2" fmla="*/ 19050 h 563781"/>
                <a:gd name="connsiteX3" fmla="*/ 4862512 w 5761832"/>
                <a:gd name="connsiteY3" fmla="*/ 19050 h 563781"/>
                <a:gd name="connsiteX4" fmla="*/ 5076032 w 5761832"/>
                <a:gd name="connsiteY4" fmla="*/ 26988 h 563781"/>
                <a:gd name="connsiteX5" fmla="*/ 5759450 w 5761832"/>
                <a:gd name="connsiteY5" fmla="*/ 0 h 563781"/>
                <a:gd name="connsiteX6" fmla="*/ 5577681 w 5761832"/>
                <a:gd name="connsiteY6" fmla="*/ 273050 h 563781"/>
                <a:gd name="connsiteX7" fmla="*/ 5761832 w 5761832"/>
                <a:gd name="connsiteY7" fmla="*/ 522287 h 563781"/>
                <a:gd name="connsiteX8" fmla="*/ 5251450 w 5761832"/>
                <a:gd name="connsiteY8" fmla="*/ 558800 h 563781"/>
                <a:gd name="connsiteX9" fmla="*/ 919163 w 5761832"/>
                <a:gd name="connsiteY9" fmla="*/ 550068 h 563781"/>
                <a:gd name="connsiteX10" fmla="*/ 661194 w 5761832"/>
                <a:gd name="connsiteY10" fmla="*/ 553244 h 563781"/>
                <a:gd name="connsiteX11" fmla="*/ 0 w 5761832"/>
                <a:gd name="connsiteY11" fmla="*/ 527050 h 563781"/>
                <a:gd name="connsiteX12" fmla="*/ 200025 w 5761832"/>
                <a:gd name="connsiteY12" fmla="*/ 271463 h 563781"/>
                <a:gd name="connsiteX13" fmla="*/ 793 w 5761832"/>
                <a:gd name="connsiteY13" fmla="*/ 7938 h 563781"/>
                <a:gd name="connsiteX0" fmla="*/ 793 w 5761832"/>
                <a:gd name="connsiteY0" fmla="*/ 7938 h 559049"/>
                <a:gd name="connsiteX1" fmla="*/ 374650 w 5761832"/>
                <a:gd name="connsiteY1" fmla="*/ 31750 h 559049"/>
                <a:gd name="connsiteX2" fmla="*/ 916782 w 5761832"/>
                <a:gd name="connsiteY2" fmla="*/ 19050 h 559049"/>
                <a:gd name="connsiteX3" fmla="*/ 4862512 w 5761832"/>
                <a:gd name="connsiteY3" fmla="*/ 19050 h 559049"/>
                <a:gd name="connsiteX4" fmla="*/ 5076032 w 5761832"/>
                <a:gd name="connsiteY4" fmla="*/ 26988 h 559049"/>
                <a:gd name="connsiteX5" fmla="*/ 5759450 w 5761832"/>
                <a:gd name="connsiteY5" fmla="*/ 0 h 559049"/>
                <a:gd name="connsiteX6" fmla="*/ 5577681 w 5761832"/>
                <a:gd name="connsiteY6" fmla="*/ 273050 h 559049"/>
                <a:gd name="connsiteX7" fmla="*/ 5761832 w 5761832"/>
                <a:gd name="connsiteY7" fmla="*/ 522287 h 559049"/>
                <a:gd name="connsiteX8" fmla="*/ 5251450 w 5761832"/>
                <a:gd name="connsiteY8" fmla="*/ 558800 h 559049"/>
                <a:gd name="connsiteX9" fmla="*/ 919163 w 5761832"/>
                <a:gd name="connsiteY9" fmla="*/ 550068 h 559049"/>
                <a:gd name="connsiteX10" fmla="*/ 661194 w 5761832"/>
                <a:gd name="connsiteY10" fmla="*/ 553244 h 559049"/>
                <a:gd name="connsiteX11" fmla="*/ 0 w 5761832"/>
                <a:gd name="connsiteY11" fmla="*/ 527050 h 559049"/>
                <a:gd name="connsiteX12" fmla="*/ 200025 w 5761832"/>
                <a:gd name="connsiteY12" fmla="*/ 271463 h 559049"/>
                <a:gd name="connsiteX13" fmla="*/ 793 w 5761832"/>
                <a:gd name="connsiteY13" fmla="*/ 7938 h 55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61832" h="559049">
                  <a:moveTo>
                    <a:pt x="793" y="7938"/>
                  </a:moveTo>
                  <a:cubicBezTo>
                    <a:pt x="123031" y="32544"/>
                    <a:pt x="250031" y="23813"/>
                    <a:pt x="374650" y="31750"/>
                  </a:cubicBezTo>
                  <a:cubicBezTo>
                    <a:pt x="555361" y="27517"/>
                    <a:pt x="750359" y="32808"/>
                    <a:pt x="916782" y="19050"/>
                  </a:cubicBezTo>
                  <a:lnTo>
                    <a:pt x="4862512" y="19050"/>
                  </a:lnTo>
                  <a:lnTo>
                    <a:pt x="5076032" y="26988"/>
                  </a:lnTo>
                  <a:cubicBezTo>
                    <a:pt x="5303838" y="39423"/>
                    <a:pt x="5643562" y="28046"/>
                    <a:pt x="5759450" y="0"/>
                  </a:cubicBezTo>
                  <a:cubicBezTo>
                    <a:pt x="5713942" y="126736"/>
                    <a:pt x="5635095" y="193939"/>
                    <a:pt x="5577681" y="273050"/>
                  </a:cubicBezTo>
                  <a:lnTo>
                    <a:pt x="5761832" y="522287"/>
                  </a:lnTo>
                  <a:cubicBezTo>
                    <a:pt x="5652030" y="552713"/>
                    <a:pt x="5526881" y="557212"/>
                    <a:pt x="5251450" y="558800"/>
                  </a:cubicBezTo>
                  <a:lnTo>
                    <a:pt x="919163" y="550068"/>
                  </a:lnTo>
                  <a:lnTo>
                    <a:pt x="661194" y="553244"/>
                  </a:lnTo>
                  <a:cubicBezTo>
                    <a:pt x="526521" y="556419"/>
                    <a:pt x="206111" y="573881"/>
                    <a:pt x="0" y="527050"/>
                  </a:cubicBezTo>
                  <a:lnTo>
                    <a:pt x="200025" y="271463"/>
                  </a:lnTo>
                  <a:cubicBezTo>
                    <a:pt x="124089" y="193146"/>
                    <a:pt x="79110" y="136261"/>
                    <a:pt x="793" y="7938"/>
                  </a:cubicBezTo>
                  <a:close/>
                </a:path>
              </a:pathLst>
            </a:custGeom>
            <a:noFill/>
            <a:ln w="19050">
              <a:solidFill>
                <a:srgbClr val="F1A9C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33"/>
          <p:cNvGrpSpPr>
            <a:grpSpLocks/>
          </p:cNvGrpSpPr>
          <p:nvPr/>
        </p:nvGrpSpPr>
        <p:grpSpPr bwMode="auto">
          <a:xfrm>
            <a:off x="2676524" y="3017331"/>
            <a:ext cx="6625641" cy="2792919"/>
            <a:chOff x="2530645" y="1066800"/>
            <a:chExt cx="4651820" cy="1220177"/>
          </a:xfrm>
        </p:grpSpPr>
        <p:pic>
          <p:nvPicPr>
            <p:cNvPr id="14" name="Picture 4" descr="C:\Users\dell\Desktop\Icon sale page\Icon tĩnh\200wide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59"/>
            <a:stretch>
              <a:fillRect/>
            </a:stretch>
          </p:blipFill>
          <p:spPr bwMode="auto">
            <a:xfrm flipH="1">
              <a:off x="2631272" y="2040885"/>
              <a:ext cx="3744118" cy="246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" name="Group 35"/>
            <p:cNvGrpSpPr>
              <a:grpSpLocks/>
            </p:cNvGrpSpPr>
            <p:nvPr/>
          </p:nvGrpSpPr>
          <p:grpSpPr bwMode="auto">
            <a:xfrm>
              <a:off x="2530645" y="1066800"/>
              <a:ext cx="4651820" cy="1011238"/>
              <a:chOff x="2671148" y="1311915"/>
              <a:chExt cx="3938587" cy="1011238"/>
            </a:xfrm>
          </p:grpSpPr>
          <p:pic>
            <p:nvPicPr>
              <p:cNvPr id="16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71148" y="1311915"/>
                <a:ext cx="3938587" cy="10112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ounded Rectangle 16"/>
              <p:cNvSpPr/>
              <p:nvPr/>
            </p:nvSpPr>
            <p:spPr>
              <a:xfrm>
                <a:off x="2762555" y="1386491"/>
                <a:ext cx="3777280" cy="861581"/>
              </a:xfrm>
              <a:prstGeom prst="roundRect">
                <a:avLst>
                  <a:gd name="adj" fmla="val 12108"/>
                </a:avLst>
              </a:prstGeom>
              <a:noFill/>
              <a:ln w="19050">
                <a:solidFill>
                  <a:srgbClr val="99663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8" name="TextBox 17"/>
          <p:cNvSpPr txBox="1"/>
          <p:nvPr/>
        </p:nvSpPr>
        <p:spPr>
          <a:xfrm>
            <a:off x="2676524" y="3136811"/>
            <a:ext cx="641233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Cảm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đã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lắng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nghe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và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theo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dõi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!!!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4644F5-A545-4B7D-8AD9-ECDF06C2151F}"/>
              </a:ext>
            </a:extLst>
          </p:cNvPr>
          <p:cNvSpPr/>
          <p:nvPr/>
        </p:nvSpPr>
        <p:spPr>
          <a:xfrm>
            <a:off x="694584" y="139147"/>
            <a:ext cx="1046921" cy="6579705"/>
          </a:xfrm>
          <a:prstGeom prst="rect">
            <a:avLst/>
          </a:prstGeom>
          <a:gradFill>
            <a:gsLst>
              <a:gs pos="61052">
                <a:schemeClr val="accent2">
                  <a:lumMod val="75000"/>
                </a:schemeClr>
              </a:gs>
              <a:gs pos="4000">
                <a:schemeClr val="accent5">
                  <a:lumMod val="75000"/>
                </a:schemeClr>
              </a:gs>
              <a:gs pos="29000">
                <a:schemeClr val="accent6">
                  <a:lumMod val="97000"/>
                  <a:lumOff val="3000"/>
                </a:schemeClr>
              </a:gs>
              <a:gs pos="100000">
                <a:srgbClr val="00B0F0"/>
              </a:gs>
            </a:gsLst>
            <a:lin ang="162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2FAFA8-98F9-4E23-85CB-9D5C1B83B83F}"/>
              </a:ext>
            </a:extLst>
          </p:cNvPr>
          <p:cNvSpPr/>
          <p:nvPr/>
        </p:nvSpPr>
        <p:spPr>
          <a:xfrm>
            <a:off x="586168" y="-27710"/>
            <a:ext cx="1260000" cy="6876000"/>
          </a:xfrm>
          <a:prstGeom prst="rect">
            <a:avLst/>
          </a:prstGeom>
          <a:ln/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Box 118">
            <a:extLst>
              <a:ext uri="{FF2B5EF4-FFF2-40B4-BE49-F238E27FC236}">
                <a16:creationId xmlns:a16="http://schemas.microsoft.com/office/drawing/2014/main" id="{BD631ECB-50FF-4ED1-BB51-68D8EADDE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7077" y="5826215"/>
            <a:ext cx="871033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Hoan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hô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.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đúng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!</a:t>
            </a:r>
          </a:p>
        </p:txBody>
      </p:sp>
      <p:sp>
        <p:nvSpPr>
          <p:cNvPr id="10" name="Text Box 121">
            <a:extLst>
              <a:ext uri="{FF2B5EF4-FFF2-40B4-BE49-F238E27FC236}">
                <a16:creationId xmlns:a16="http://schemas.microsoft.com/office/drawing/2014/main" id="{E55C4547-FB12-4C49-9D1B-28805DDF5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7076" y="5792502"/>
            <a:ext cx="871033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sai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!</a:t>
            </a:r>
          </a:p>
        </p:txBody>
      </p:sp>
      <p:pic>
        <p:nvPicPr>
          <p:cNvPr id="11" name="Picture 2" descr="Khung viền PowerPoint đẹp">
            <a:extLst>
              <a:ext uri="{FF2B5EF4-FFF2-40B4-BE49-F238E27FC236}">
                <a16:creationId xmlns:a16="http://schemas.microsoft.com/office/drawing/2014/main" id="{925DAF4E-A91E-4B67-9DD0-C1AB59B6E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952" y="237705"/>
            <a:ext cx="7656422" cy="237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6" descr="Picture1">
            <a:extLst>
              <a:ext uri="{FF2B5EF4-FFF2-40B4-BE49-F238E27FC236}">
                <a16:creationId xmlns:a16="http://schemas.microsoft.com/office/drawing/2014/main" id="{7F0FA2B0-031C-4973-B8CF-6079A99BF1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523" y="587446"/>
            <a:ext cx="693738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45E844F2-37E7-4DB0-8326-D2F2054436CD}"/>
              </a:ext>
            </a:extLst>
          </p:cNvPr>
          <p:cNvSpPr/>
          <p:nvPr/>
        </p:nvSpPr>
        <p:spPr>
          <a:xfrm>
            <a:off x="3314952" y="4059155"/>
            <a:ext cx="7656422" cy="748145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4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bạn nô nghịch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010ED24C-E510-4DE5-B89F-239AE671A059}"/>
              </a:ext>
            </a:extLst>
          </p:cNvPr>
          <p:cNvSpPr/>
          <p:nvPr/>
        </p:nvSpPr>
        <p:spPr>
          <a:xfrm>
            <a:off x="2617225" y="3179335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1658C25-7390-4556-BC5E-B66395E333EE}"/>
              </a:ext>
            </a:extLst>
          </p:cNvPr>
          <p:cNvSpPr/>
          <p:nvPr/>
        </p:nvSpPr>
        <p:spPr>
          <a:xfrm>
            <a:off x="2635281" y="5207749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48DBC7F-4ED8-4E83-99CD-39EDC79DA874}"/>
              </a:ext>
            </a:extLst>
          </p:cNvPr>
          <p:cNvSpPr/>
          <p:nvPr/>
        </p:nvSpPr>
        <p:spPr>
          <a:xfrm>
            <a:off x="2599211" y="4271160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A95EC97-75F5-494A-97D4-29680E26C24F}"/>
              </a:ext>
            </a:extLst>
          </p:cNvPr>
          <p:cNvSpPr txBox="1"/>
          <p:nvPr/>
        </p:nvSpPr>
        <p:spPr>
          <a:xfrm>
            <a:off x="3713018" y="831273"/>
            <a:ext cx="5126182" cy="916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9" name="Circle: Hollow 78">
            <a:extLst>
              <a:ext uri="{FF2B5EF4-FFF2-40B4-BE49-F238E27FC236}">
                <a16:creationId xmlns:a16="http://schemas.microsoft.com/office/drawing/2014/main" id="{66F09241-27F7-44D9-8FF4-14CC1B72E454}"/>
              </a:ext>
            </a:extLst>
          </p:cNvPr>
          <p:cNvSpPr/>
          <p:nvPr/>
        </p:nvSpPr>
        <p:spPr>
          <a:xfrm>
            <a:off x="-57782" y="139148"/>
            <a:ext cx="2489981" cy="2471561"/>
          </a:xfrm>
          <a:prstGeom prst="donut">
            <a:avLst>
              <a:gd name="adj" fmla="val 24051"/>
            </a:avLst>
          </a:prstGeom>
          <a:gradFill>
            <a:gsLst>
              <a:gs pos="0">
                <a:srgbClr val="00B0F0"/>
              </a:gs>
              <a:gs pos="48000">
                <a:schemeClr val="accent4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05A5382-71AD-4247-B946-D72D3CFAC647}"/>
              </a:ext>
            </a:extLst>
          </p:cNvPr>
          <p:cNvGrpSpPr/>
          <p:nvPr/>
        </p:nvGrpSpPr>
        <p:grpSpPr>
          <a:xfrm>
            <a:off x="-76515" y="139147"/>
            <a:ext cx="2527445" cy="2471561"/>
            <a:chOff x="-494973" y="1043791"/>
            <a:chExt cx="3009379" cy="2964766"/>
          </a:xfrm>
        </p:grpSpPr>
        <p:sp>
          <p:nvSpPr>
            <p:cNvPr id="81" name="Sun 80">
              <a:extLst>
                <a:ext uri="{FF2B5EF4-FFF2-40B4-BE49-F238E27FC236}">
                  <a16:creationId xmlns:a16="http://schemas.microsoft.com/office/drawing/2014/main" id="{A804B890-DEB8-4354-A83B-44DBE5FD0D93}"/>
                </a:ext>
              </a:extLst>
            </p:cNvPr>
            <p:cNvSpPr/>
            <p:nvPr/>
          </p:nvSpPr>
          <p:spPr>
            <a:xfrm>
              <a:off x="-494973" y="1043791"/>
              <a:ext cx="3009379" cy="2964766"/>
            </a:xfrm>
            <a:prstGeom prst="sun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FFFF00">
                  <a:alpha val="9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8B8CFA86-953E-44F5-93BF-BEE2170B9855}"/>
                </a:ext>
              </a:extLst>
            </p:cNvPr>
            <p:cNvSpPr/>
            <p:nvPr/>
          </p:nvSpPr>
          <p:spPr>
            <a:xfrm flipH="1">
              <a:off x="223778" y="1731144"/>
              <a:ext cx="1575127" cy="15900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3" name="Flowchart: Connector 82">
            <a:extLst>
              <a:ext uri="{FF2B5EF4-FFF2-40B4-BE49-F238E27FC236}">
                <a16:creationId xmlns:a16="http://schemas.microsoft.com/office/drawing/2014/main" id="{416125C6-AAE5-4236-8CE2-467311D3EFB9}"/>
              </a:ext>
            </a:extLst>
          </p:cNvPr>
          <p:cNvSpPr/>
          <p:nvPr/>
        </p:nvSpPr>
        <p:spPr>
          <a:xfrm>
            <a:off x="545711" y="757545"/>
            <a:ext cx="1280160" cy="128016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lowchart: Connector 83">
            <a:extLst>
              <a:ext uri="{FF2B5EF4-FFF2-40B4-BE49-F238E27FC236}">
                <a16:creationId xmlns:a16="http://schemas.microsoft.com/office/drawing/2014/main" id="{5A4D49C5-DE7C-4DB7-959B-DDEB909DC343}"/>
              </a:ext>
            </a:extLst>
          </p:cNvPr>
          <p:cNvSpPr/>
          <p:nvPr/>
        </p:nvSpPr>
        <p:spPr>
          <a:xfrm>
            <a:off x="545711" y="737437"/>
            <a:ext cx="1280160" cy="1300268"/>
          </a:xfrm>
          <a:prstGeom prst="flowChartConnector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lowchart: Connector 84">
            <a:extLst>
              <a:ext uri="{FF2B5EF4-FFF2-40B4-BE49-F238E27FC236}">
                <a16:creationId xmlns:a16="http://schemas.microsoft.com/office/drawing/2014/main" id="{AED08271-1954-4F51-837F-EC30FEEDB66C}"/>
              </a:ext>
            </a:extLst>
          </p:cNvPr>
          <p:cNvSpPr/>
          <p:nvPr/>
        </p:nvSpPr>
        <p:spPr>
          <a:xfrm>
            <a:off x="637151" y="838931"/>
            <a:ext cx="1097280" cy="109728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7B3A00E-51EC-45AC-A827-A56A38D64B0B}"/>
              </a:ext>
            </a:extLst>
          </p:cNvPr>
          <p:cNvSpPr txBox="1"/>
          <p:nvPr/>
        </p:nvSpPr>
        <p:spPr>
          <a:xfrm>
            <a:off x="893958" y="783787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DC57EC5-5ECB-4877-A851-0D1C6F1AD6DB}"/>
              </a:ext>
            </a:extLst>
          </p:cNvPr>
          <p:cNvSpPr txBox="1"/>
          <p:nvPr/>
        </p:nvSpPr>
        <p:spPr>
          <a:xfrm>
            <a:off x="936989" y="808573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A8C26F5-8EFF-4F64-BAD8-3C7DF5253318}"/>
              </a:ext>
            </a:extLst>
          </p:cNvPr>
          <p:cNvSpPr txBox="1"/>
          <p:nvPr/>
        </p:nvSpPr>
        <p:spPr>
          <a:xfrm>
            <a:off x="869348" y="76928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A26569D-0BDD-4252-9D4E-B0899986CBA4}"/>
              </a:ext>
            </a:extLst>
          </p:cNvPr>
          <p:cNvSpPr txBox="1"/>
          <p:nvPr/>
        </p:nvSpPr>
        <p:spPr>
          <a:xfrm>
            <a:off x="905944" y="808573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A5122A9-9AF1-4B32-84B6-A81E896E762A}"/>
              </a:ext>
            </a:extLst>
          </p:cNvPr>
          <p:cNvSpPr txBox="1"/>
          <p:nvPr/>
        </p:nvSpPr>
        <p:spPr>
          <a:xfrm>
            <a:off x="882888" y="788931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4B416C1-0046-4435-9CAB-98AC3410B4B6}"/>
              </a:ext>
            </a:extLst>
          </p:cNvPr>
          <p:cNvSpPr txBox="1"/>
          <p:nvPr/>
        </p:nvSpPr>
        <p:spPr>
          <a:xfrm>
            <a:off x="637151" y="808573"/>
            <a:ext cx="1073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08AF2A7-9B60-40E5-BA15-575B8DC006B9}"/>
              </a:ext>
            </a:extLst>
          </p:cNvPr>
          <p:cNvSpPr txBox="1"/>
          <p:nvPr/>
        </p:nvSpPr>
        <p:spPr>
          <a:xfrm>
            <a:off x="914849" y="788931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37BCED0-3AFC-4B2E-B8B4-66B7DAA94F13}"/>
              </a:ext>
            </a:extLst>
          </p:cNvPr>
          <p:cNvSpPr txBox="1"/>
          <p:nvPr/>
        </p:nvSpPr>
        <p:spPr>
          <a:xfrm>
            <a:off x="858855" y="776538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51C48C7-AAA3-458D-B021-2FAA555DA526}"/>
              </a:ext>
            </a:extLst>
          </p:cNvPr>
          <p:cNvSpPr txBox="1"/>
          <p:nvPr/>
        </p:nvSpPr>
        <p:spPr>
          <a:xfrm>
            <a:off x="949005" y="76928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B158F971-2853-4088-82C3-A3D9EDBBB276}"/>
              </a:ext>
            </a:extLst>
          </p:cNvPr>
          <p:cNvSpPr txBox="1"/>
          <p:nvPr/>
        </p:nvSpPr>
        <p:spPr>
          <a:xfrm>
            <a:off x="869348" y="792556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C4EB5570-325E-402F-8455-D5591CBA56CE}"/>
              </a:ext>
            </a:extLst>
          </p:cNvPr>
          <p:cNvSpPr txBox="1"/>
          <p:nvPr/>
        </p:nvSpPr>
        <p:spPr>
          <a:xfrm>
            <a:off x="810609" y="835726"/>
            <a:ext cx="12420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7DC954F-049A-4CB6-9277-A19C240C2D3E}"/>
              </a:ext>
            </a:extLst>
          </p:cNvPr>
          <p:cNvSpPr/>
          <p:nvPr/>
        </p:nvSpPr>
        <p:spPr>
          <a:xfrm>
            <a:off x="3353811" y="2855130"/>
            <a:ext cx="8460880" cy="937002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 bạn nói chuyện cùng nhau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539E4C0-AC94-4D8B-9070-D122DDCE4A7E}"/>
              </a:ext>
            </a:extLst>
          </p:cNvPr>
          <p:cNvSpPr/>
          <p:nvPr/>
        </p:nvSpPr>
        <p:spPr>
          <a:xfrm>
            <a:off x="3285993" y="5044357"/>
            <a:ext cx="7518663" cy="748145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4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bạn chơi  xếp hình </a:t>
            </a:r>
          </a:p>
        </p:txBody>
      </p:sp>
      <p:sp>
        <p:nvSpPr>
          <p:cNvPr id="44" name="Text Box 121">
            <a:extLst>
              <a:ext uri="{FF2B5EF4-FFF2-40B4-BE49-F238E27FC236}">
                <a16:creationId xmlns:a16="http://schemas.microsoft.com/office/drawing/2014/main" id="{36DC94BF-C7A5-4F7B-9138-BDD786211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6535" y="5748262"/>
            <a:ext cx="846088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sai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!</a:t>
            </a:r>
          </a:p>
        </p:txBody>
      </p:sp>
      <p:sp>
        <p:nvSpPr>
          <p:cNvPr id="46" name="Text Box 121">
            <a:extLst>
              <a:ext uri="{FF2B5EF4-FFF2-40B4-BE49-F238E27FC236}">
                <a16:creationId xmlns:a16="http://schemas.microsoft.com/office/drawing/2014/main" id="{291A04FA-25DC-469B-BFE0-5879C80A7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9546" y="5855632"/>
            <a:ext cx="800511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sai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!</a:t>
            </a:r>
          </a:p>
        </p:txBody>
      </p:sp>
      <p:pic>
        <p:nvPicPr>
          <p:cNvPr id="40" name="Picture 2" descr="게임 인터페이스 시작 버튼을 압살했다 형판 갈색에 대한 스톡 벡터 아트 및 기타 이미지 - iStock">
            <a:extLst>
              <a:ext uri="{FF2B5EF4-FFF2-40B4-BE49-F238E27FC236}">
                <a16:creationId xmlns:a16="http://schemas.microsoft.com/office/drawing/2014/main" id="{ABEDF29E-23DB-4504-B486-6D2EC7D16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7740" y1="46394" x2="39904" y2="51202"/>
                        <a14:foregroundMark x1="43750" y1="46635" x2="43990" y2="50962"/>
                        <a14:foregroundMark x1="50000" y1="47115" x2="51442" y2="51683"/>
                        <a14:foregroundMark x1="47596" y1="52163" x2="49038" y2="46635"/>
                        <a14:foregroundMark x1="55288" y1="45192" x2="55288" y2="52163"/>
                        <a14:foregroundMark x1="57452" y1="48077" x2="57452" y2="48077"/>
                        <a14:foregroundMark x1="62981" y1="45913" x2="62981" y2="45913"/>
                        <a14:foregroundMark x1="61779" y1="46635" x2="62260" y2="51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3524" y="1853182"/>
            <a:ext cx="3349847" cy="368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73">
            <a:extLst>
              <a:ext uri="{FF2B5EF4-FFF2-40B4-BE49-F238E27FC236}">
                <a16:creationId xmlns:a16="http://schemas.microsoft.com/office/drawing/2014/main" id="{16F55502-0B94-4015-9D33-54F5F90C0CD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117" y="5649687"/>
            <a:ext cx="1173137" cy="11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Index of /classrooms/ID2_Fall_2015/Cindy_Reyes-Cortes/Unit  1/Hueys_css/Images">
            <a:extLst>
              <a:ext uri="{FF2B5EF4-FFF2-40B4-BE49-F238E27FC236}">
                <a16:creationId xmlns:a16="http://schemas.microsoft.com/office/drawing/2014/main" id="{F9211EB8-BE7C-452B-8147-F560D58C8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50" y="4417927"/>
            <a:ext cx="1939636" cy="124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693D9AC4-6480-BFDA-3449-CB7D0BC929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85216" y="748933"/>
            <a:ext cx="1370420" cy="11594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F400A08-4C04-754A-BD11-F800FAE5400D}"/>
              </a:ext>
            </a:extLst>
          </p:cNvPr>
          <p:cNvSpPr txBox="1"/>
          <p:nvPr/>
        </p:nvSpPr>
        <p:spPr>
          <a:xfrm>
            <a:off x="3640345" y="490492"/>
            <a:ext cx="7273029" cy="16400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ker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1: </a:t>
            </a: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ker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 bạn nhỏ đang làm gì?</a:t>
            </a:r>
            <a:endParaRPr lang="en-US" sz="4800" b="1" kern="10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83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76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617"/>
                            </p:stCondLst>
                            <p:childTnLst>
                              <p:par>
                                <p:cTn id="60" presetID="53" presetClass="exit" presetSubtype="32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"/>
                            </p:stCondLst>
                            <p:childTnLst>
                              <p:par>
                                <p:cTn id="80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50"/>
                            </p:stCondLst>
                            <p:childTnLst>
                              <p:par>
                                <p:cTn id="100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4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video>
              <p:cMediaNode vol="80000">
                <p:cTn id="19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0" grpId="0"/>
      <p:bldP spid="10" grpId="1"/>
      <p:bldP spid="51" grpId="0" animBg="1"/>
      <p:bldP spid="51" grpId="1" animBg="1"/>
      <p:bldP spid="54" grpId="0" animBg="1"/>
      <p:bldP spid="56" grpId="0" animBg="1"/>
      <p:bldP spid="57" grpId="0" animBg="1"/>
      <p:bldP spid="79" grpId="0" animBg="1"/>
      <p:bldP spid="79" grpId="1" animBg="1"/>
      <p:bldP spid="84" grpId="0" animBg="1"/>
      <p:bldP spid="85" grpId="0" animBg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42" grpId="0" animBg="1"/>
      <p:bldP spid="42" grpId="1" animBg="1"/>
      <p:bldP spid="43" grpId="0" animBg="1"/>
      <p:bldP spid="43" grpId="1" animBg="1"/>
      <p:bldP spid="44" grpId="0"/>
      <p:bldP spid="44" grpId="1"/>
      <p:bldP spid="46" grpId="0"/>
      <p:bldP spid="4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4644F5-A545-4B7D-8AD9-ECDF06C2151F}"/>
              </a:ext>
            </a:extLst>
          </p:cNvPr>
          <p:cNvSpPr/>
          <p:nvPr/>
        </p:nvSpPr>
        <p:spPr>
          <a:xfrm>
            <a:off x="694584" y="139147"/>
            <a:ext cx="1046921" cy="6579705"/>
          </a:xfrm>
          <a:prstGeom prst="rect">
            <a:avLst/>
          </a:prstGeom>
          <a:gradFill>
            <a:gsLst>
              <a:gs pos="61052">
                <a:schemeClr val="accent2">
                  <a:lumMod val="75000"/>
                </a:schemeClr>
              </a:gs>
              <a:gs pos="4000">
                <a:schemeClr val="accent5">
                  <a:lumMod val="75000"/>
                </a:schemeClr>
              </a:gs>
              <a:gs pos="29000">
                <a:schemeClr val="accent6">
                  <a:lumMod val="97000"/>
                  <a:lumOff val="3000"/>
                </a:schemeClr>
              </a:gs>
              <a:gs pos="100000">
                <a:srgbClr val="00B0F0"/>
              </a:gs>
            </a:gsLst>
            <a:lin ang="162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2FAFA8-98F9-4E23-85CB-9D5C1B83B83F}"/>
              </a:ext>
            </a:extLst>
          </p:cNvPr>
          <p:cNvSpPr/>
          <p:nvPr/>
        </p:nvSpPr>
        <p:spPr>
          <a:xfrm>
            <a:off x="586168" y="-27710"/>
            <a:ext cx="1260000" cy="6876000"/>
          </a:xfrm>
          <a:prstGeom prst="rect">
            <a:avLst/>
          </a:prstGeom>
          <a:ln/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Box 118">
            <a:extLst>
              <a:ext uri="{FF2B5EF4-FFF2-40B4-BE49-F238E27FC236}">
                <a16:creationId xmlns:a16="http://schemas.microsoft.com/office/drawing/2014/main" id="{BD631ECB-50FF-4ED1-BB51-68D8EADDE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7077" y="5826215"/>
            <a:ext cx="928300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Hoan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hô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.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đúng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!</a:t>
            </a:r>
          </a:p>
        </p:txBody>
      </p:sp>
      <p:sp>
        <p:nvSpPr>
          <p:cNvPr id="10" name="Text Box 121">
            <a:extLst>
              <a:ext uri="{FF2B5EF4-FFF2-40B4-BE49-F238E27FC236}">
                <a16:creationId xmlns:a16="http://schemas.microsoft.com/office/drawing/2014/main" id="{E55C4547-FB12-4C49-9D1B-28805DDF5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7476" y="5862534"/>
            <a:ext cx="888064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sai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!</a:t>
            </a:r>
          </a:p>
        </p:txBody>
      </p:sp>
      <p:pic>
        <p:nvPicPr>
          <p:cNvPr id="12" name="Picture 56" descr="Picture1">
            <a:extLst>
              <a:ext uri="{FF2B5EF4-FFF2-40B4-BE49-F238E27FC236}">
                <a16:creationId xmlns:a16="http://schemas.microsoft.com/office/drawing/2014/main" id="{7F0FA2B0-031C-4973-B8CF-6079A99BF1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523" y="587446"/>
            <a:ext cx="693738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45E844F2-37E7-4DB0-8326-D2F2054436CD}"/>
              </a:ext>
            </a:extLst>
          </p:cNvPr>
          <p:cNvSpPr/>
          <p:nvPr/>
        </p:nvSpPr>
        <p:spPr>
          <a:xfrm>
            <a:off x="3571337" y="3970920"/>
            <a:ext cx="7926077" cy="748145"/>
          </a:xfrm>
          <a:prstGeom prst="round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Cáu kỉnh, tức giận</a:t>
            </a:r>
            <a:endParaRPr lang="en-US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010ED24C-E510-4DE5-B89F-239AE671A059}"/>
              </a:ext>
            </a:extLst>
          </p:cNvPr>
          <p:cNvSpPr/>
          <p:nvPr/>
        </p:nvSpPr>
        <p:spPr>
          <a:xfrm>
            <a:off x="2689016" y="3167745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1658C25-7390-4556-BC5E-B66395E333EE}"/>
              </a:ext>
            </a:extLst>
          </p:cNvPr>
          <p:cNvSpPr/>
          <p:nvPr/>
        </p:nvSpPr>
        <p:spPr>
          <a:xfrm>
            <a:off x="2678435" y="5201973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48DBC7F-4ED8-4E83-99CD-39EDC79DA874}"/>
              </a:ext>
            </a:extLst>
          </p:cNvPr>
          <p:cNvSpPr/>
          <p:nvPr/>
        </p:nvSpPr>
        <p:spPr>
          <a:xfrm>
            <a:off x="2696491" y="4139163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A95EC97-75F5-494A-97D4-29680E26C24F}"/>
              </a:ext>
            </a:extLst>
          </p:cNvPr>
          <p:cNvSpPr txBox="1"/>
          <p:nvPr/>
        </p:nvSpPr>
        <p:spPr>
          <a:xfrm>
            <a:off x="3713018" y="831273"/>
            <a:ext cx="5126182" cy="916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571FB0A-124C-4001-A982-10355E214208}"/>
              </a:ext>
            </a:extLst>
          </p:cNvPr>
          <p:cNvSpPr txBox="1"/>
          <p:nvPr/>
        </p:nvSpPr>
        <p:spPr>
          <a:xfrm>
            <a:off x="3896876" y="1617616"/>
            <a:ext cx="6026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Circle: Hollow 78">
            <a:extLst>
              <a:ext uri="{FF2B5EF4-FFF2-40B4-BE49-F238E27FC236}">
                <a16:creationId xmlns:a16="http://schemas.microsoft.com/office/drawing/2014/main" id="{66F09241-27F7-44D9-8FF4-14CC1B72E454}"/>
              </a:ext>
            </a:extLst>
          </p:cNvPr>
          <p:cNvSpPr/>
          <p:nvPr/>
        </p:nvSpPr>
        <p:spPr>
          <a:xfrm>
            <a:off x="-39818" y="210686"/>
            <a:ext cx="2489981" cy="2471561"/>
          </a:xfrm>
          <a:prstGeom prst="donut">
            <a:avLst>
              <a:gd name="adj" fmla="val 24051"/>
            </a:avLst>
          </a:prstGeom>
          <a:gradFill>
            <a:gsLst>
              <a:gs pos="0">
                <a:srgbClr val="00B0F0"/>
              </a:gs>
              <a:gs pos="48000">
                <a:schemeClr val="accent4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05A5382-71AD-4247-B946-D72D3CFAC647}"/>
              </a:ext>
            </a:extLst>
          </p:cNvPr>
          <p:cNvGrpSpPr/>
          <p:nvPr/>
        </p:nvGrpSpPr>
        <p:grpSpPr>
          <a:xfrm>
            <a:off x="-76515" y="139147"/>
            <a:ext cx="2527445" cy="2471561"/>
            <a:chOff x="-494973" y="1043791"/>
            <a:chExt cx="3009379" cy="2964766"/>
          </a:xfrm>
        </p:grpSpPr>
        <p:sp>
          <p:nvSpPr>
            <p:cNvPr id="81" name="Sun 80">
              <a:extLst>
                <a:ext uri="{FF2B5EF4-FFF2-40B4-BE49-F238E27FC236}">
                  <a16:creationId xmlns:a16="http://schemas.microsoft.com/office/drawing/2014/main" id="{A804B890-DEB8-4354-A83B-44DBE5FD0D93}"/>
                </a:ext>
              </a:extLst>
            </p:cNvPr>
            <p:cNvSpPr/>
            <p:nvPr/>
          </p:nvSpPr>
          <p:spPr>
            <a:xfrm>
              <a:off x="-494973" y="1043791"/>
              <a:ext cx="3009379" cy="2964766"/>
            </a:xfrm>
            <a:prstGeom prst="sun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FFFF00">
                  <a:alpha val="9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8B8CFA86-953E-44F5-93BF-BEE2170B9855}"/>
                </a:ext>
              </a:extLst>
            </p:cNvPr>
            <p:cNvSpPr/>
            <p:nvPr/>
          </p:nvSpPr>
          <p:spPr>
            <a:xfrm flipH="1">
              <a:off x="223778" y="1731144"/>
              <a:ext cx="1575127" cy="15900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3" name="Flowchart: Connector 82">
            <a:extLst>
              <a:ext uri="{FF2B5EF4-FFF2-40B4-BE49-F238E27FC236}">
                <a16:creationId xmlns:a16="http://schemas.microsoft.com/office/drawing/2014/main" id="{416125C6-AAE5-4236-8CE2-467311D3EFB9}"/>
              </a:ext>
            </a:extLst>
          </p:cNvPr>
          <p:cNvSpPr/>
          <p:nvPr/>
        </p:nvSpPr>
        <p:spPr>
          <a:xfrm>
            <a:off x="545711" y="757545"/>
            <a:ext cx="1280160" cy="128016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lowchart: Connector 83">
            <a:extLst>
              <a:ext uri="{FF2B5EF4-FFF2-40B4-BE49-F238E27FC236}">
                <a16:creationId xmlns:a16="http://schemas.microsoft.com/office/drawing/2014/main" id="{5A4D49C5-DE7C-4DB7-959B-DDEB909DC343}"/>
              </a:ext>
            </a:extLst>
          </p:cNvPr>
          <p:cNvSpPr/>
          <p:nvPr/>
        </p:nvSpPr>
        <p:spPr>
          <a:xfrm>
            <a:off x="545711" y="737437"/>
            <a:ext cx="1280160" cy="1300268"/>
          </a:xfrm>
          <a:prstGeom prst="flowChartConnector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lowchart: Connector 84">
            <a:extLst>
              <a:ext uri="{FF2B5EF4-FFF2-40B4-BE49-F238E27FC236}">
                <a16:creationId xmlns:a16="http://schemas.microsoft.com/office/drawing/2014/main" id="{AED08271-1954-4F51-837F-EC30FEEDB66C}"/>
              </a:ext>
            </a:extLst>
          </p:cNvPr>
          <p:cNvSpPr/>
          <p:nvPr/>
        </p:nvSpPr>
        <p:spPr>
          <a:xfrm>
            <a:off x="637151" y="838931"/>
            <a:ext cx="1097280" cy="109728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7B3A00E-51EC-45AC-A827-A56A38D64B0B}"/>
              </a:ext>
            </a:extLst>
          </p:cNvPr>
          <p:cNvSpPr txBox="1"/>
          <p:nvPr/>
        </p:nvSpPr>
        <p:spPr>
          <a:xfrm>
            <a:off x="893958" y="783787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7DC954F-049A-4CB6-9277-A19C240C2D3E}"/>
              </a:ext>
            </a:extLst>
          </p:cNvPr>
          <p:cNvSpPr/>
          <p:nvPr/>
        </p:nvSpPr>
        <p:spPr>
          <a:xfrm>
            <a:off x="3571338" y="3007409"/>
            <a:ext cx="7926076" cy="748145"/>
          </a:xfrm>
          <a:prstGeom prst="round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vẻ, thân thiện</a:t>
            </a:r>
            <a:endParaRPr lang="en-US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539E4C0-AC94-4D8B-9070-D122DDCE4A7E}"/>
              </a:ext>
            </a:extLst>
          </p:cNvPr>
          <p:cNvSpPr/>
          <p:nvPr/>
        </p:nvSpPr>
        <p:spPr>
          <a:xfrm>
            <a:off x="3571338" y="5067730"/>
            <a:ext cx="7926077" cy="748145"/>
          </a:xfrm>
          <a:prstGeom prst="round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Ngạc nhiên, hoảng hốt </a:t>
            </a:r>
            <a:endParaRPr lang="en-US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Box 121">
            <a:extLst>
              <a:ext uri="{FF2B5EF4-FFF2-40B4-BE49-F238E27FC236}">
                <a16:creationId xmlns:a16="http://schemas.microsoft.com/office/drawing/2014/main" id="{36DC94BF-C7A5-4F7B-9138-BDD786211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7077" y="5882093"/>
            <a:ext cx="850576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sai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!</a:t>
            </a:r>
          </a:p>
        </p:txBody>
      </p:sp>
      <p:pic>
        <p:nvPicPr>
          <p:cNvPr id="40" name="Picture 2" descr="게임 인터페이스 시작 버튼을 압살했다 형판 갈색에 대한 스톡 벡터 아트 및 기타 이미지 - iStock">
            <a:extLst>
              <a:ext uri="{FF2B5EF4-FFF2-40B4-BE49-F238E27FC236}">
                <a16:creationId xmlns:a16="http://schemas.microsoft.com/office/drawing/2014/main" id="{ABEDF29E-23DB-4504-B486-6D2EC7D16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7740" y1="46394" x2="39904" y2="51202"/>
                        <a14:foregroundMark x1="43750" y1="46635" x2="43990" y2="50962"/>
                        <a14:foregroundMark x1="50000" y1="47115" x2="51442" y2="51683"/>
                        <a14:foregroundMark x1="47596" y1="52163" x2="49038" y2="46635"/>
                        <a14:foregroundMark x1="55288" y1="45192" x2="55288" y2="52163"/>
                        <a14:foregroundMark x1="57452" y1="48077" x2="57452" y2="48077"/>
                        <a14:foregroundMark x1="62981" y1="45913" x2="62981" y2="45913"/>
                        <a14:foregroundMark x1="61779" y1="46635" x2="62260" y2="51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0370" y="1856433"/>
            <a:ext cx="3349847" cy="368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73">
            <a:extLst>
              <a:ext uri="{FF2B5EF4-FFF2-40B4-BE49-F238E27FC236}">
                <a16:creationId xmlns:a16="http://schemas.microsoft.com/office/drawing/2014/main" id="{16F55502-0B94-4015-9D33-54F5F90C0CD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944" y="5810333"/>
            <a:ext cx="1173137" cy="11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Index of /classrooms/ID2_Fall_2015/Cindy_Reyes-Cortes/Unit  1/Hueys_css/Images">
            <a:extLst>
              <a:ext uri="{FF2B5EF4-FFF2-40B4-BE49-F238E27FC236}">
                <a16:creationId xmlns:a16="http://schemas.microsoft.com/office/drawing/2014/main" id="{F9211EB8-BE7C-452B-8147-F560D58C8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50" y="4417927"/>
            <a:ext cx="1939636" cy="124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Khung viền PowerPoint đẹp">
            <a:extLst>
              <a:ext uri="{FF2B5EF4-FFF2-40B4-BE49-F238E27FC236}">
                <a16:creationId xmlns:a16="http://schemas.microsoft.com/office/drawing/2014/main" id="{925DAF4E-A91E-4B67-9DD0-C1AB59B6E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998" y="390105"/>
            <a:ext cx="9716002" cy="237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9AC3BE44-7FBA-73CA-84E3-2C282AAAF7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9379" y="708653"/>
            <a:ext cx="1542081" cy="14125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EC6640-99FA-5FEE-4194-FAE1CB0715FD}"/>
              </a:ext>
            </a:extLst>
          </p:cNvPr>
          <p:cNvSpPr txBox="1"/>
          <p:nvPr/>
        </p:nvSpPr>
        <p:spPr>
          <a:xfrm>
            <a:off x="2492954" y="641469"/>
            <a:ext cx="9757330" cy="17308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600" b="1" ker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2: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600" b="1" ker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 độ, của bạn Nam như thế nào?</a:t>
            </a:r>
            <a:endParaRPr lang="en-US" sz="4600" b="1" kern="10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60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76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75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750"/>
                            </p:stCondLst>
                            <p:childTnLst>
                              <p:par>
                                <p:cTn id="106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6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video>
              <p:cMediaNode vol="80000">
                <p:cTn id="12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0" grpId="0"/>
      <p:bldP spid="10" grpId="1"/>
      <p:bldP spid="51" grpId="0" animBg="1"/>
      <p:bldP spid="51" grpId="1" animBg="1"/>
      <p:bldP spid="54" grpId="0" animBg="1"/>
      <p:bldP spid="56" grpId="0" animBg="1"/>
      <p:bldP spid="57" grpId="0" animBg="1"/>
      <p:bldP spid="60" grpId="0"/>
      <p:bldP spid="79" grpId="0" animBg="1"/>
      <p:bldP spid="79" grpId="1" animBg="1"/>
      <p:bldP spid="84" grpId="0" animBg="1"/>
      <p:bldP spid="85" grpId="0" animBg="1"/>
      <p:bldP spid="86" grpId="0"/>
      <p:bldP spid="86" grpId="1"/>
      <p:bldP spid="42" grpId="0" animBg="1"/>
      <p:bldP spid="42" grpId="1" animBg="1"/>
      <p:bldP spid="43" grpId="0" animBg="1"/>
      <p:bldP spid="43" grpId="1" animBg="1"/>
      <p:bldP spid="44" grpId="0"/>
      <p:bldP spid="4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4644F5-A545-4B7D-8AD9-ECDF06C2151F}"/>
              </a:ext>
            </a:extLst>
          </p:cNvPr>
          <p:cNvSpPr/>
          <p:nvPr/>
        </p:nvSpPr>
        <p:spPr>
          <a:xfrm>
            <a:off x="694584" y="139147"/>
            <a:ext cx="1046921" cy="6579705"/>
          </a:xfrm>
          <a:prstGeom prst="rect">
            <a:avLst/>
          </a:prstGeom>
          <a:gradFill>
            <a:gsLst>
              <a:gs pos="61052">
                <a:schemeClr val="accent2">
                  <a:lumMod val="75000"/>
                </a:schemeClr>
              </a:gs>
              <a:gs pos="4000">
                <a:schemeClr val="accent5">
                  <a:lumMod val="75000"/>
                </a:schemeClr>
              </a:gs>
              <a:gs pos="29000">
                <a:schemeClr val="accent6">
                  <a:lumMod val="97000"/>
                  <a:lumOff val="3000"/>
                </a:schemeClr>
              </a:gs>
              <a:gs pos="100000">
                <a:srgbClr val="00B0F0"/>
              </a:gs>
            </a:gsLst>
            <a:lin ang="162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2FAFA8-98F9-4E23-85CB-9D5C1B83B83F}"/>
              </a:ext>
            </a:extLst>
          </p:cNvPr>
          <p:cNvSpPr/>
          <p:nvPr/>
        </p:nvSpPr>
        <p:spPr>
          <a:xfrm>
            <a:off x="586168" y="-27710"/>
            <a:ext cx="1260000" cy="6876000"/>
          </a:xfrm>
          <a:prstGeom prst="rect">
            <a:avLst/>
          </a:prstGeom>
          <a:ln/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Box 118">
            <a:extLst>
              <a:ext uri="{FF2B5EF4-FFF2-40B4-BE49-F238E27FC236}">
                <a16:creationId xmlns:a16="http://schemas.microsoft.com/office/drawing/2014/main" id="{BD631ECB-50FF-4ED1-BB51-68D8EADDE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7077" y="5826215"/>
            <a:ext cx="871033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Hoan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hô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.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đúng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!</a:t>
            </a:r>
          </a:p>
        </p:txBody>
      </p:sp>
      <p:sp>
        <p:nvSpPr>
          <p:cNvPr id="10" name="Text Box 121">
            <a:extLst>
              <a:ext uri="{FF2B5EF4-FFF2-40B4-BE49-F238E27FC236}">
                <a16:creationId xmlns:a16="http://schemas.microsoft.com/office/drawing/2014/main" id="{E55C4547-FB12-4C49-9D1B-28805DDF5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7476" y="5862534"/>
            <a:ext cx="944452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sai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!</a:t>
            </a:r>
          </a:p>
        </p:txBody>
      </p:sp>
      <p:pic>
        <p:nvPicPr>
          <p:cNvPr id="12" name="Picture 56" descr="Picture1">
            <a:extLst>
              <a:ext uri="{FF2B5EF4-FFF2-40B4-BE49-F238E27FC236}">
                <a16:creationId xmlns:a16="http://schemas.microsoft.com/office/drawing/2014/main" id="{7F0FA2B0-031C-4973-B8CF-6079A99BF1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523" y="587446"/>
            <a:ext cx="693738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45E844F2-37E7-4DB0-8326-D2F2054436CD}"/>
              </a:ext>
            </a:extLst>
          </p:cNvPr>
          <p:cNvSpPr/>
          <p:nvPr/>
        </p:nvSpPr>
        <p:spPr>
          <a:xfrm>
            <a:off x="3139939" y="4127622"/>
            <a:ext cx="8138785" cy="748145"/>
          </a:xfrm>
          <a:prstGeom prst="round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 kẹo Sôcôla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010ED24C-E510-4DE5-B89F-239AE671A059}"/>
              </a:ext>
            </a:extLst>
          </p:cNvPr>
          <p:cNvSpPr/>
          <p:nvPr/>
        </p:nvSpPr>
        <p:spPr>
          <a:xfrm>
            <a:off x="2375073" y="3301770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1658C25-7390-4556-BC5E-B66395E333EE}"/>
              </a:ext>
            </a:extLst>
          </p:cNvPr>
          <p:cNvSpPr/>
          <p:nvPr/>
        </p:nvSpPr>
        <p:spPr>
          <a:xfrm flipH="1">
            <a:off x="2288158" y="5277643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48DBC7F-4ED8-4E83-99CD-39EDC79DA874}"/>
              </a:ext>
            </a:extLst>
          </p:cNvPr>
          <p:cNvSpPr/>
          <p:nvPr/>
        </p:nvSpPr>
        <p:spPr>
          <a:xfrm>
            <a:off x="2400607" y="4262793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A95EC97-75F5-494A-97D4-29680E26C24F}"/>
              </a:ext>
            </a:extLst>
          </p:cNvPr>
          <p:cNvSpPr txBox="1"/>
          <p:nvPr/>
        </p:nvSpPr>
        <p:spPr>
          <a:xfrm>
            <a:off x="3713018" y="831273"/>
            <a:ext cx="5126182" cy="916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571FB0A-124C-4001-A982-10355E214208}"/>
              </a:ext>
            </a:extLst>
          </p:cNvPr>
          <p:cNvSpPr txBox="1"/>
          <p:nvPr/>
        </p:nvSpPr>
        <p:spPr>
          <a:xfrm>
            <a:off x="3896876" y="1617616"/>
            <a:ext cx="6026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Circle: Hollow 78">
            <a:extLst>
              <a:ext uri="{FF2B5EF4-FFF2-40B4-BE49-F238E27FC236}">
                <a16:creationId xmlns:a16="http://schemas.microsoft.com/office/drawing/2014/main" id="{66F09241-27F7-44D9-8FF4-14CC1B72E454}"/>
              </a:ext>
            </a:extLst>
          </p:cNvPr>
          <p:cNvSpPr/>
          <p:nvPr/>
        </p:nvSpPr>
        <p:spPr>
          <a:xfrm>
            <a:off x="-57782" y="139148"/>
            <a:ext cx="2489981" cy="2471561"/>
          </a:xfrm>
          <a:prstGeom prst="donut">
            <a:avLst>
              <a:gd name="adj" fmla="val 24051"/>
            </a:avLst>
          </a:prstGeom>
          <a:gradFill>
            <a:gsLst>
              <a:gs pos="0">
                <a:srgbClr val="00B0F0"/>
              </a:gs>
              <a:gs pos="48000">
                <a:schemeClr val="accent4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05A5382-71AD-4247-B946-D72D3CFAC647}"/>
              </a:ext>
            </a:extLst>
          </p:cNvPr>
          <p:cNvGrpSpPr/>
          <p:nvPr/>
        </p:nvGrpSpPr>
        <p:grpSpPr>
          <a:xfrm>
            <a:off x="-76515" y="139147"/>
            <a:ext cx="2527445" cy="2471561"/>
            <a:chOff x="-494973" y="1043791"/>
            <a:chExt cx="3009379" cy="2964766"/>
          </a:xfrm>
        </p:grpSpPr>
        <p:sp>
          <p:nvSpPr>
            <p:cNvPr id="81" name="Sun 80">
              <a:extLst>
                <a:ext uri="{FF2B5EF4-FFF2-40B4-BE49-F238E27FC236}">
                  <a16:creationId xmlns:a16="http://schemas.microsoft.com/office/drawing/2014/main" id="{A804B890-DEB8-4354-A83B-44DBE5FD0D93}"/>
                </a:ext>
              </a:extLst>
            </p:cNvPr>
            <p:cNvSpPr/>
            <p:nvPr/>
          </p:nvSpPr>
          <p:spPr>
            <a:xfrm>
              <a:off x="-494973" y="1043791"/>
              <a:ext cx="3009379" cy="2964766"/>
            </a:xfrm>
            <a:prstGeom prst="sun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FFFF00">
                  <a:alpha val="9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8B8CFA86-953E-44F5-93BF-BEE2170B9855}"/>
                </a:ext>
              </a:extLst>
            </p:cNvPr>
            <p:cNvSpPr/>
            <p:nvPr/>
          </p:nvSpPr>
          <p:spPr>
            <a:xfrm flipH="1">
              <a:off x="223778" y="1731144"/>
              <a:ext cx="1575127" cy="15900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3" name="Flowchart: Connector 82">
            <a:extLst>
              <a:ext uri="{FF2B5EF4-FFF2-40B4-BE49-F238E27FC236}">
                <a16:creationId xmlns:a16="http://schemas.microsoft.com/office/drawing/2014/main" id="{416125C6-AAE5-4236-8CE2-467311D3EFB9}"/>
              </a:ext>
            </a:extLst>
          </p:cNvPr>
          <p:cNvSpPr/>
          <p:nvPr/>
        </p:nvSpPr>
        <p:spPr>
          <a:xfrm>
            <a:off x="545711" y="757545"/>
            <a:ext cx="1280160" cy="128016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lowchart: Connector 83">
            <a:extLst>
              <a:ext uri="{FF2B5EF4-FFF2-40B4-BE49-F238E27FC236}">
                <a16:creationId xmlns:a16="http://schemas.microsoft.com/office/drawing/2014/main" id="{5A4D49C5-DE7C-4DB7-959B-DDEB909DC343}"/>
              </a:ext>
            </a:extLst>
          </p:cNvPr>
          <p:cNvSpPr/>
          <p:nvPr/>
        </p:nvSpPr>
        <p:spPr>
          <a:xfrm>
            <a:off x="545711" y="737437"/>
            <a:ext cx="1280160" cy="1300268"/>
          </a:xfrm>
          <a:prstGeom prst="flowChartConnector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lowchart: Connector 84">
            <a:extLst>
              <a:ext uri="{FF2B5EF4-FFF2-40B4-BE49-F238E27FC236}">
                <a16:creationId xmlns:a16="http://schemas.microsoft.com/office/drawing/2014/main" id="{AED08271-1954-4F51-837F-EC30FEEDB66C}"/>
              </a:ext>
            </a:extLst>
          </p:cNvPr>
          <p:cNvSpPr/>
          <p:nvPr/>
        </p:nvSpPr>
        <p:spPr>
          <a:xfrm>
            <a:off x="637151" y="838931"/>
            <a:ext cx="1097280" cy="109728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7B3A00E-51EC-45AC-A827-A56A38D64B0B}"/>
              </a:ext>
            </a:extLst>
          </p:cNvPr>
          <p:cNvSpPr txBox="1"/>
          <p:nvPr/>
        </p:nvSpPr>
        <p:spPr>
          <a:xfrm>
            <a:off x="893958" y="783787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DC57EC5-5ECB-4877-A851-0D1C6F1AD6DB}"/>
              </a:ext>
            </a:extLst>
          </p:cNvPr>
          <p:cNvSpPr txBox="1"/>
          <p:nvPr/>
        </p:nvSpPr>
        <p:spPr>
          <a:xfrm>
            <a:off x="936989" y="808573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A8C26F5-8EFF-4F64-BAD8-3C7DF5253318}"/>
              </a:ext>
            </a:extLst>
          </p:cNvPr>
          <p:cNvSpPr txBox="1"/>
          <p:nvPr/>
        </p:nvSpPr>
        <p:spPr>
          <a:xfrm>
            <a:off x="869348" y="76928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A26569D-0BDD-4252-9D4E-B0899986CBA4}"/>
              </a:ext>
            </a:extLst>
          </p:cNvPr>
          <p:cNvSpPr txBox="1"/>
          <p:nvPr/>
        </p:nvSpPr>
        <p:spPr>
          <a:xfrm>
            <a:off x="905944" y="808573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A5122A9-9AF1-4B32-84B6-A81E896E762A}"/>
              </a:ext>
            </a:extLst>
          </p:cNvPr>
          <p:cNvSpPr txBox="1"/>
          <p:nvPr/>
        </p:nvSpPr>
        <p:spPr>
          <a:xfrm>
            <a:off x="882888" y="788931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4B416C1-0046-4435-9CAB-98AC3410B4B6}"/>
              </a:ext>
            </a:extLst>
          </p:cNvPr>
          <p:cNvSpPr txBox="1"/>
          <p:nvPr/>
        </p:nvSpPr>
        <p:spPr>
          <a:xfrm>
            <a:off x="637151" y="808573"/>
            <a:ext cx="1073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08AF2A7-9B60-40E5-BA15-575B8DC006B9}"/>
              </a:ext>
            </a:extLst>
          </p:cNvPr>
          <p:cNvSpPr txBox="1"/>
          <p:nvPr/>
        </p:nvSpPr>
        <p:spPr>
          <a:xfrm>
            <a:off x="914849" y="788931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37BCED0-3AFC-4B2E-B8B4-66B7DAA94F13}"/>
              </a:ext>
            </a:extLst>
          </p:cNvPr>
          <p:cNvSpPr txBox="1"/>
          <p:nvPr/>
        </p:nvSpPr>
        <p:spPr>
          <a:xfrm>
            <a:off x="858855" y="776538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51C48C7-AAA3-458D-B021-2FAA555DA526}"/>
              </a:ext>
            </a:extLst>
          </p:cNvPr>
          <p:cNvSpPr txBox="1"/>
          <p:nvPr/>
        </p:nvSpPr>
        <p:spPr>
          <a:xfrm>
            <a:off x="949005" y="76928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B158F971-2853-4088-82C3-A3D9EDBBB276}"/>
              </a:ext>
            </a:extLst>
          </p:cNvPr>
          <p:cNvSpPr txBox="1"/>
          <p:nvPr/>
        </p:nvSpPr>
        <p:spPr>
          <a:xfrm>
            <a:off x="869348" y="792556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C4EB5570-325E-402F-8455-D5591CBA56CE}"/>
              </a:ext>
            </a:extLst>
          </p:cNvPr>
          <p:cNvSpPr txBox="1"/>
          <p:nvPr/>
        </p:nvSpPr>
        <p:spPr>
          <a:xfrm>
            <a:off x="810609" y="835726"/>
            <a:ext cx="12420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7DC954F-049A-4CB6-9277-A19C240C2D3E}"/>
              </a:ext>
            </a:extLst>
          </p:cNvPr>
          <p:cNvSpPr/>
          <p:nvPr/>
        </p:nvSpPr>
        <p:spPr>
          <a:xfrm>
            <a:off x="3126892" y="3113177"/>
            <a:ext cx="8151832" cy="748145"/>
          </a:xfrm>
          <a:prstGeom prst="round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 đinh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539E4C0-AC94-4D8B-9070-D122DDCE4A7E}"/>
              </a:ext>
            </a:extLst>
          </p:cNvPr>
          <p:cNvSpPr/>
          <p:nvPr/>
        </p:nvSpPr>
        <p:spPr>
          <a:xfrm>
            <a:off x="3115436" y="5169800"/>
            <a:ext cx="8151832" cy="748145"/>
          </a:xfrm>
          <a:prstGeom prst="round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 đồ chơi mới 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Picture 2" descr="게임 인터페이스 시작 버튼을 압살했다 형판 갈색에 대한 스톡 벡터 아트 및 기타 이미지 - iStock">
            <a:extLst>
              <a:ext uri="{FF2B5EF4-FFF2-40B4-BE49-F238E27FC236}">
                <a16:creationId xmlns:a16="http://schemas.microsoft.com/office/drawing/2014/main" id="{ABEDF29E-23DB-4504-B486-6D2EC7D16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7740" y1="46394" x2="39904" y2="51202"/>
                        <a14:foregroundMark x1="43750" y1="46635" x2="43990" y2="50962"/>
                        <a14:foregroundMark x1="50000" y1="47115" x2="51442" y2="51683"/>
                        <a14:foregroundMark x1="47596" y1="52163" x2="49038" y2="46635"/>
                        <a14:foregroundMark x1="55288" y1="45192" x2="55288" y2="52163"/>
                        <a14:foregroundMark x1="57452" y1="48077" x2="57452" y2="48077"/>
                        <a14:foregroundMark x1="62981" y1="45913" x2="62981" y2="45913"/>
                        <a14:foregroundMark x1="61779" y1="46635" x2="62260" y2="51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2773" y="1637292"/>
            <a:ext cx="3349847" cy="368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73">
            <a:extLst>
              <a:ext uri="{FF2B5EF4-FFF2-40B4-BE49-F238E27FC236}">
                <a16:creationId xmlns:a16="http://schemas.microsoft.com/office/drawing/2014/main" id="{16F55502-0B94-4015-9D33-54F5F90C0CD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254" y="5750096"/>
            <a:ext cx="1173137" cy="11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Index of /classrooms/ID2_Fall_2015/Cindy_Reyes-Cortes/Unit  1/Hueys_css/Images">
            <a:extLst>
              <a:ext uri="{FF2B5EF4-FFF2-40B4-BE49-F238E27FC236}">
                <a16:creationId xmlns:a16="http://schemas.microsoft.com/office/drawing/2014/main" id="{F9211EB8-BE7C-452B-8147-F560D58C8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50" y="4417927"/>
            <a:ext cx="1939636" cy="124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Khung viền PowerPoint đẹp">
            <a:extLst>
              <a:ext uri="{FF2B5EF4-FFF2-40B4-BE49-F238E27FC236}">
                <a16:creationId xmlns:a16="http://schemas.microsoft.com/office/drawing/2014/main" id="{925DAF4E-A91E-4B67-9DD0-C1AB59B6E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158" y="390105"/>
            <a:ext cx="9666528" cy="237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2686386" y="790387"/>
            <a:ext cx="869870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</a:t>
            </a:r>
          </a:p>
          <a:p>
            <a:pPr algn="ctr" eaLnBrk="1" hangingPunct="1"/>
            <a:r>
              <a:rPr lang="en-US" alt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Nam mang túi gì trên tay?</a:t>
            </a:r>
          </a:p>
        </p:txBody>
      </p:sp>
      <p:pic>
        <p:nvPicPr>
          <p:cNvPr id="3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EE0C918E-15D4-D37C-A45E-0C9BB93BA3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7409" y="665160"/>
            <a:ext cx="1463586" cy="141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31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76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50"/>
                            </p:stCondLst>
                            <p:childTnLst>
                              <p:par>
                                <p:cTn id="98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8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1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4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video>
              <p:cMediaNode vol="80000">
                <p:cTn id="17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0" grpId="0"/>
      <p:bldP spid="10" grpId="1"/>
      <p:bldP spid="51" grpId="0" animBg="1"/>
      <p:bldP spid="51" grpId="1" animBg="1"/>
      <p:bldP spid="54" grpId="0" animBg="1"/>
      <p:bldP spid="56" grpId="0" animBg="1"/>
      <p:bldP spid="57" grpId="0" animBg="1"/>
      <p:bldP spid="60" grpId="0"/>
      <p:bldP spid="79" grpId="0" animBg="1"/>
      <p:bldP spid="79" grpId="1" animBg="1"/>
      <p:bldP spid="84" grpId="0" animBg="1"/>
      <p:bldP spid="85" grpId="0" animBg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42" grpId="0" animBg="1"/>
      <p:bldP spid="42" grpId="1" animBg="1"/>
      <p:bldP spid="43" grpId="0" animBg="1"/>
      <p:bldP spid="43" grpId="1" animBg="1"/>
      <p:bldP spid="4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6"/>
          <p:cNvSpPr txBox="1">
            <a:spLocks noGrp="1"/>
          </p:cNvSpPr>
          <p:nvPr>
            <p:ph type="title"/>
          </p:nvPr>
        </p:nvSpPr>
        <p:spPr>
          <a:xfrm>
            <a:off x="1317461" y="2286000"/>
            <a:ext cx="9557077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đọc 4</a:t>
            </a:r>
            <a:br>
              <a:rPr lang="en-US" sz="8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8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vết đinh</a:t>
            </a:r>
            <a:br>
              <a:rPr lang="en" sz="8800">
                <a:solidFill>
                  <a:schemeClr val="accent6">
                    <a:lumMod val="75000"/>
                  </a:schemeClr>
                </a:solidFill>
                <a:latin typeface="Coiny" panose="02000903060500060000" pitchFamily="2" charset="0"/>
              </a:rPr>
            </a:br>
            <a:endParaRPr sz="8800" dirty="0">
              <a:solidFill>
                <a:schemeClr val="accent6">
                  <a:lumMod val="75000"/>
                </a:schemeClr>
              </a:solidFill>
              <a:latin typeface="Coiny" panose="02000903060500060000" pitchFamily="2" charset="0"/>
            </a:endParaRPr>
          </a:p>
        </p:txBody>
      </p:sp>
      <p:pic>
        <p:nvPicPr>
          <p:cNvPr id="5" name="Picture 3" descr="C:\Users\HP\Desktop\21572900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3056" l="6693" r="93176">
                        <a14:foregroundMark x1="47638" y1="76111" x2="46063" y2="93056"/>
                        <a14:foregroundMark x1="49606" y1="70556" x2="66929" y2="7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7582" y="2472439"/>
            <a:ext cx="2176960" cy="308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57">
            <a:extLst>
              <a:ext uri="{FF2B5EF4-FFF2-40B4-BE49-F238E27FC236}">
                <a16:creationId xmlns:a16="http://schemas.microsoft.com/office/drawing/2014/main" id="{BC6C0807-632F-ACC4-77AF-EBC5B8ED1A70}"/>
              </a:ext>
            </a:extLst>
          </p:cNvPr>
          <p:cNvSpPr txBox="1"/>
          <p:nvPr/>
        </p:nvSpPr>
        <p:spPr>
          <a:xfrm>
            <a:off x="1317461" y="6858000"/>
            <a:ext cx="37039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n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lt"/>
              </a:rPr>
              <a:t>SGK/Trang 14</a:t>
            </a:r>
            <a:endParaRPr lang="en-US" sz="4400" b="1" dirty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82673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52FDAAC5-1355-4F13-875D-A8303793FE16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FA78FB8C-6161-413B-B880-F9C33A419E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CBFC6861-C16B-464A-BF36-0C856AD83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3B5EAF2-E2A4-40DD-9B66-614BCEF675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7BDEA1FD-0C6F-4F36-9BCB-7364E9B94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C83F851-6C45-4FE8-AE13-E6CC9107B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751919DB-7A70-452A-BA14-272C56D93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90E83BE-960A-4B67-9CCF-DF9949A4CA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pic>
        <p:nvPicPr>
          <p:cNvPr id="15" name="图片 3" descr="4ef6b7c9486052b6069210c143670dcb">
            <a:extLst>
              <a:ext uri="{FF2B5EF4-FFF2-40B4-BE49-F238E27FC236}">
                <a16:creationId xmlns:a16="http://schemas.microsoft.com/office/drawing/2014/main" id="{92110B0A-1A60-4D2A-8FB0-D9F788C5791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082"/>
          <a:stretch>
            <a:fillRect/>
          </a:stretch>
        </p:blipFill>
        <p:spPr>
          <a:xfrm>
            <a:off x="10192043" y="473710"/>
            <a:ext cx="1684020" cy="1878330"/>
          </a:xfrm>
          <a:prstGeom prst="rect">
            <a:avLst/>
          </a:prstGeom>
        </p:spPr>
      </p:pic>
      <p:grpSp>
        <p:nvGrpSpPr>
          <p:cNvPr id="16" name="组合 26">
            <a:extLst>
              <a:ext uri="{FF2B5EF4-FFF2-40B4-BE49-F238E27FC236}">
                <a16:creationId xmlns:a16="http://schemas.microsoft.com/office/drawing/2014/main" id="{52133A1A-AF28-4D2C-AC26-C3CD80DB1B53}"/>
              </a:ext>
            </a:extLst>
          </p:cNvPr>
          <p:cNvGrpSpPr/>
          <p:nvPr/>
        </p:nvGrpSpPr>
        <p:grpSpPr>
          <a:xfrm>
            <a:off x="2983607" y="762000"/>
            <a:ext cx="5622279" cy="3733722"/>
            <a:chOff x="1652956" y="-308918"/>
            <a:chExt cx="5139669" cy="3632184"/>
          </a:xfrm>
        </p:grpSpPr>
        <p:pic>
          <p:nvPicPr>
            <p:cNvPr id="17" name="Picture 9" descr="C:\Users\Administrator\Desktop\新作卡通用图\1130.png">
              <a:extLst>
                <a:ext uri="{FF2B5EF4-FFF2-40B4-BE49-F238E27FC236}">
                  <a16:creationId xmlns:a16="http://schemas.microsoft.com/office/drawing/2014/main" id="{9A5755D6-2C7A-4B0F-A363-BC4DA7614E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2956" y="-308918"/>
              <a:ext cx="5139669" cy="3632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E:\我图PPT\00001PNG素材\儿童卡通\fty.png">
              <a:extLst>
                <a:ext uri="{FF2B5EF4-FFF2-40B4-BE49-F238E27FC236}">
                  <a16:creationId xmlns:a16="http://schemas.microsoft.com/office/drawing/2014/main" id="{96893BD7-2193-4F31-B729-9FFD7ACCE1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7548" y="48132"/>
              <a:ext cx="1245105" cy="1780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C010796-E536-46A3-A9BF-5949AA4D5EE5}"/>
              </a:ext>
            </a:extLst>
          </p:cNvPr>
          <p:cNvGrpSpPr/>
          <p:nvPr/>
        </p:nvGrpSpPr>
        <p:grpSpPr>
          <a:xfrm>
            <a:off x="3186604" y="481020"/>
            <a:ext cx="5818792" cy="823718"/>
            <a:chOff x="3130643" y="201459"/>
            <a:chExt cx="5818792" cy="823718"/>
          </a:xfrm>
        </p:grpSpPr>
        <p:sp>
          <p:nvSpPr>
            <p:cNvPr id="20" name="Google Shape;1244;p45">
              <a:extLst>
                <a:ext uri="{FF2B5EF4-FFF2-40B4-BE49-F238E27FC236}">
                  <a16:creationId xmlns:a16="http://schemas.microsoft.com/office/drawing/2014/main" id="{61989570-5A81-4A19-921B-76ECB7D4C627}"/>
                </a:ext>
              </a:extLst>
            </p:cNvPr>
            <p:cNvSpPr/>
            <p:nvPr/>
          </p:nvSpPr>
          <p:spPr>
            <a:xfrm>
              <a:off x="3326044" y="201459"/>
              <a:ext cx="5437491" cy="82371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B0F0">
                <a:alpha val="536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CBEA9E0-7D75-4F31-843B-9C00EFED8652}"/>
                </a:ext>
              </a:extLst>
            </p:cNvPr>
            <p:cNvSpPr txBox="1"/>
            <p:nvPr/>
          </p:nvSpPr>
          <p:spPr>
            <a:xfrm>
              <a:off x="3130643" y="393603"/>
              <a:ext cx="58187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LẮNG NGHE ĐỌC MẪU</a:t>
              </a:r>
            </a:p>
          </p:txBody>
        </p:sp>
      </p:grpSp>
      <p:sp>
        <p:nvSpPr>
          <p:cNvPr id="22" name="TextBox 28">
            <a:extLst>
              <a:ext uri="{FF2B5EF4-FFF2-40B4-BE49-F238E27FC236}">
                <a16:creationId xmlns:a16="http://schemas.microsoft.com/office/drawing/2014/main" id="{18E0C056-70BC-4546-AB34-E65671228097}"/>
              </a:ext>
            </a:extLst>
          </p:cNvPr>
          <p:cNvSpPr txBox="1"/>
          <p:nvPr/>
        </p:nvSpPr>
        <p:spPr>
          <a:xfrm>
            <a:off x="4824515" y="4842832"/>
            <a:ext cx="2926080" cy="2015168"/>
          </a:xfrm>
          <a:prstGeom prst="cloud">
            <a:avLst/>
          </a:prstGeom>
          <a:solidFill>
            <a:srgbClr val="ED7D3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inpin heiti" charset="-122"/>
                <a:cs typeface="Calibri" panose="020F0502020204030204" charset="0"/>
              </a:rPr>
              <a:t>MẮT DÕI</a:t>
            </a:r>
          </a:p>
        </p:txBody>
      </p:sp>
      <p:sp>
        <p:nvSpPr>
          <p:cNvPr id="23" name="TextBox 28">
            <a:extLst>
              <a:ext uri="{FF2B5EF4-FFF2-40B4-BE49-F238E27FC236}">
                <a16:creationId xmlns:a16="http://schemas.microsoft.com/office/drawing/2014/main" id="{7780E333-2E5D-4988-9D61-D8B83EA5DA49}"/>
              </a:ext>
            </a:extLst>
          </p:cNvPr>
          <p:cNvSpPr txBox="1"/>
          <p:nvPr/>
        </p:nvSpPr>
        <p:spPr>
          <a:xfrm>
            <a:off x="8949435" y="2252260"/>
            <a:ext cx="3124835" cy="2032894"/>
          </a:xfrm>
          <a:prstGeom prst="cloud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inpin heiti" charset="-122"/>
                <a:cs typeface="Calibri" panose="020F0502020204030204" charset="0"/>
              </a:rPr>
              <a:t>TAI NGHE</a:t>
            </a:r>
          </a:p>
        </p:txBody>
      </p:sp>
      <p:sp>
        <p:nvSpPr>
          <p:cNvPr id="24" name="TextBox 28">
            <a:extLst>
              <a:ext uri="{FF2B5EF4-FFF2-40B4-BE49-F238E27FC236}">
                <a16:creationId xmlns:a16="http://schemas.microsoft.com/office/drawing/2014/main" id="{52ECDFD0-9610-4B6E-B1B1-6FEE3FB8EA65}"/>
              </a:ext>
            </a:extLst>
          </p:cNvPr>
          <p:cNvSpPr txBox="1"/>
          <p:nvPr/>
        </p:nvSpPr>
        <p:spPr>
          <a:xfrm>
            <a:off x="235712" y="1749745"/>
            <a:ext cx="2813050" cy="2059017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inpin heiti" charset="-122"/>
                <a:cs typeface="Calibri" panose="020F0502020204030204" charset="0"/>
              </a:rPr>
              <a:t>TAY DÒ</a:t>
            </a:r>
          </a:p>
        </p:txBody>
      </p:sp>
      <p:pic>
        <p:nvPicPr>
          <p:cNvPr id="25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8EEBBB76-E1EC-4495-934B-0A432EF1A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688308" y="2119197"/>
            <a:ext cx="1369060" cy="136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02A2F7BF-752A-4BC7-B7E7-D28F61C4F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019612" y="2139570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23FBFD8F-6724-4F64-AE04-1BE1115A6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4299" flipV="1">
            <a:off x="5658037" y="3837323"/>
            <a:ext cx="1120775" cy="112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520342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52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52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3" presetClass="entr" presetSubtype="52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238125" y="0"/>
            <a:ext cx="11739564" cy="6858000"/>
            <a:chOff x="238125" y="0"/>
            <a:chExt cx="11739564" cy="6858000"/>
          </a:xfrm>
          <a:solidFill>
            <a:srgbClr val="FFD571">
              <a:alpha val="10000"/>
            </a:srgbClr>
          </a:solidFill>
        </p:grpSpPr>
        <p:sp>
          <p:nvSpPr>
            <p:cNvPr id="13" name="矩形 12"/>
            <p:cNvSpPr/>
            <p:nvPr/>
          </p:nvSpPr>
          <p:spPr>
            <a:xfrm>
              <a:off x="238125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609600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981075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1352550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724025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2095500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2476500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2847975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3219450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3586163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3957638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4329113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4700588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5072063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5443538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5824538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6196013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6567488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6953251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7324726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7696201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8067676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8439151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8810626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9191626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9563101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9934576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10301289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10672764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11044239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11415714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11787189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232" y="-519625"/>
            <a:ext cx="4386378" cy="180347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34015" y="-206432"/>
            <a:ext cx="5161259" cy="180347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947684"/>
            <a:ext cx="12192000" cy="153034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632" y="1061884"/>
            <a:ext cx="10493082" cy="56338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778C26-4005-756D-F9FF-AA63BDD686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703"/>
            <a:ext cx="11953875" cy="52308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462ABC-A6F0-6F0A-231C-BE02943528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57" y="-117987"/>
            <a:ext cx="8627807" cy="6858000"/>
          </a:xfrm>
          <a:prstGeom prst="rect">
            <a:avLst/>
          </a:prstGeom>
        </p:spPr>
      </p:pic>
      <p:sp>
        <p:nvSpPr>
          <p:cNvPr id="6" name="Left Brace 5">
            <a:extLst>
              <a:ext uri="{FF2B5EF4-FFF2-40B4-BE49-F238E27FC236}">
                <a16:creationId xmlns:a16="http://schemas.microsoft.com/office/drawing/2014/main" id="{56F9B0AD-33D5-03BA-5EA1-14977C73E5F4}"/>
              </a:ext>
            </a:extLst>
          </p:cNvPr>
          <p:cNvSpPr/>
          <p:nvPr/>
        </p:nvSpPr>
        <p:spPr>
          <a:xfrm>
            <a:off x="1678858" y="781665"/>
            <a:ext cx="356420" cy="1489587"/>
          </a:xfrm>
          <a:prstGeom prst="lef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C2AAB7C2-6B2C-7E4D-BD27-CF9F24D67D22}"/>
              </a:ext>
            </a:extLst>
          </p:cNvPr>
          <p:cNvSpPr/>
          <p:nvPr/>
        </p:nvSpPr>
        <p:spPr>
          <a:xfrm>
            <a:off x="1678858" y="2426110"/>
            <a:ext cx="356420" cy="3856703"/>
          </a:xfrm>
          <a:prstGeom prst="lef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B644A0-AE9B-EB06-B260-2E275BB71514}"/>
              </a:ext>
            </a:extLst>
          </p:cNvPr>
          <p:cNvSpPr txBox="1"/>
          <p:nvPr/>
        </p:nvSpPr>
        <p:spPr>
          <a:xfrm>
            <a:off x="235974" y="1283110"/>
            <a:ext cx="1194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0B3438-750E-D900-7ED3-1CCF3A55292A}"/>
              </a:ext>
            </a:extLst>
          </p:cNvPr>
          <p:cNvSpPr txBox="1"/>
          <p:nvPr/>
        </p:nvSpPr>
        <p:spPr>
          <a:xfrm>
            <a:off x="235974" y="4123628"/>
            <a:ext cx="1194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2</a:t>
            </a:r>
          </a:p>
        </p:txBody>
      </p:sp>
    </p:spTree>
    <p:extLst>
      <p:ext uri="{BB962C8B-B14F-4D97-AF65-F5344CB8AC3E}">
        <p14:creationId xmlns:p14="http://schemas.microsoft.com/office/powerpoint/2010/main" val="208302078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AEC438D5-9BBD-44DA-86BE-5B04BB22D9ED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可爱动物ppt模板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ibvcvpg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lidesMania">
  <a:themeElements>
    <a:clrScheme name="Simple Light">
      <a:dk1>
        <a:srgbClr val="000000"/>
      </a:dk1>
      <a:lt1>
        <a:srgbClr val="F9BC6E"/>
      </a:lt1>
      <a:dk2>
        <a:srgbClr val="171717"/>
      </a:dk2>
      <a:lt2>
        <a:srgbClr val="EEEEEE"/>
      </a:lt2>
      <a:accent1>
        <a:srgbClr val="D44B16"/>
      </a:accent1>
      <a:accent2>
        <a:srgbClr val="30A3CE"/>
      </a:accent2>
      <a:accent3>
        <a:srgbClr val="9BAC22"/>
      </a:accent3>
      <a:accent4>
        <a:srgbClr val="F1C232"/>
      </a:accent4>
      <a:accent5>
        <a:srgbClr val="3C78D8"/>
      </a:accent5>
      <a:accent6>
        <a:srgbClr val="EE7432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</TotalTime>
  <Words>355</Words>
  <Application>Microsoft Office PowerPoint</Application>
  <PresentationFormat>Widescreen</PresentationFormat>
  <Paragraphs>95</Paragraphs>
  <Slides>20</Slides>
  <Notes>10</Notes>
  <HiddenSlides>0</HiddenSlides>
  <MMClips>4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42" baseType="lpstr">
      <vt:lpstr>等线</vt:lpstr>
      <vt:lpstr>微软雅黑</vt:lpstr>
      <vt:lpstr>#9Slide03 AmpleSoft Bold</vt:lpstr>
      <vt:lpstr>Abril Fatface</vt:lpstr>
      <vt:lpstr>Aharoni</vt:lpstr>
      <vt:lpstr>Aldrich</vt:lpstr>
      <vt:lpstr>Arial</vt:lpstr>
      <vt:lpstr>Calibri</vt:lpstr>
      <vt:lpstr>Calibri Light</vt:lpstr>
      <vt:lpstr>Coiny</vt:lpstr>
      <vt:lpstr>Indie Flower</vt:lpstr>
      <vt:lpstr>Just Another Hand</vt:lpstr>
      <vt:lpstr>Maven Pro</vt:lpstr>
      <vt:lpstr>Times New Roman</vt:lpstr>
      <vt:lpstr>UTM Cooper Black</vt:lpstr>
      <vt:lpstr>Verdana</vt:lpstr>
      <vt:lpstr>思源黑体 CN Bold</vt:lpstr>
      <vt:lpstr>第一PPT，www.1ppt.com</vt:lpstr>
      <vt:lpstr>自定义设计方案</vt:lpstr>
      <vt:lpstr>1_SlidesMania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đọc 4 Những vết đinh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cp:keywords>https:/www.ypppt.com</cp:keywords>
  <cp:lastModifiedBy>Administrator</cp:lastModifiedBy>
  <cp:revision>122</cp:revision>
  <dcterms:created xsi:type="dcterms:W3CDTF">2017-03-13T01:56:00Z</dcterms:created>
  <dcterms:modified xsi:type="dcterms:W3CDTF">2023-10-12T17:09:44Z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9D50F141F58E4595950A4FF1E6836FAD</vt:lpwstr>
  </property>
  <property fmtid="{D5CDD505-2E9C-101B-9397-08002B2CF9AE}" pid="3" name="KSOProductBuildVer">
    <vt:lpwstr>1033-11.2.0.10258</vt:lpwstr>
  </property>
</Properties>
</file>