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92" r:id="rId3"/>
    <p:sldId id="327" r:id="rId4"/>
    <p:sldId id="321" r:id="rId5"/>
    <p:sldId id="323" r:id="rId6"/>
    <p:sldId id="322" r:id="rId7"/>
    <p:sldId id="296" r:id="rId8"/>
    <p:sldId id="297" r:id="rId9"/>
    <p:sldId id="310" r:id="rId10"/>
    <p:sldId id="320" r:id="rId11"/>
    <p:sldId id="299" r:id="rId12"/>
    <p:sldId id="324" r:id="rId13"/>
    <p:sldId id="300" r:id="rId14"/>
    <p:sldId id="301" r:id="rId15"/>
    <p:sldId id="306" r:id="rId16"/>
    <p:sldId id="302" r:id="rId17"/>
    <p:sldId id="326" r:id="rId18"/>
    <p:sldId id="329" r:id="rId19"/>
    <p:sldId id="30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 varScale="1">
        <p:scale>
          <a:sx n="76" d="100"/>
          <a:sy n="76" d="100"/>
        </p:scale>
        <p:origin x="84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BD5D0-ACBB-40D2-81C0-7C4422F96AA3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C708F-9739-45DD-BCCE-772F3FE5E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2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9D86E-9460-482E-B383-4D057D8ED3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05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9D86E-9460-482E-B383-4D057D8ED3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6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9D86E-9460-482E-B383-4D057D8ED3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6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00CFC-A3F0-4B23-BB37-B8497C2A4FB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686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00CFC-A3F0-4B23-BB37-B8497C2A4FB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20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3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3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4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8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4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2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2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2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1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0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2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9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3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7.png"/><Relationship Id="rId5" Type="http://schemas.microsoft.com/office/2007/relationships/media" Target="../media/media4.mp3"/><Relationship Id="rId10" Type="http://schemas.openxmlformats.org/officeDocument/2006/relationships/audio" Target="../media/audio2.wav"/><Relationship Id="rId4" Type="http://schemas.openxmlformats.org/officeDocument/2006/relationships/audio" Target="../media/media3.mp3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3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6.mp3"/><Relationship Id="rId11" Type="http://schemas.openxmlformats.org/officeDocument/2006/relationships/image" Target="../media/image7.png"/><Relationship Id="rId5" Type="http://schemas.microsoft.com/office/2007/relationships/media" Target="../media/media6.mp3"/><Relationship Id="rId10" Type="http://schemas.openxmlformats.org/officeDocument/2006/relationships/audio" Target="../media/audio2.wav"/><Relationship Id="rId4" Type="http://schemas.openxmlformats.org/officeDocument/2006/relationships/audio" Target="../media/media3.mp3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microsoft.com/office/2007/relationships/media" Target="../media/media8.mp3"/><Relationship Id="rId7" Type="http://schemas.openxmlformats.org/officeDocument/2006/relationships/audio" Target="../media/audio1.wav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4" Type="http://schemas.openxmlformats.org/officeDocument/2006/relationships/audio" Target="../media/media8.mp3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4997" y="827317"/>
            <a:ext cx="9527177" cy="592182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CÁC EM ĐẾN VỚI TIẾT </a:t>
            </a:r>
            <a:r>
              <a:rPr lang="vi-VN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HÔM NAY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867" y1="64574" x2="41867" y2="64574"/>
                        <a14:foregroundMark x1="60800" y1="64574" x2="60800" y2="64574"/>
                        <a14:foregroundMark x1="28267" y1="82960" x2="28267" y2="82960"/>
                        <a14:foregroundMark x1="13067" y1="86323" x2="13067" y2="86323"/>
                        <a14:foregroundMark x1="79467" y1="90583" x2="79467" y2="90583"/>
                        <a14:foregroundMark x1="64800" y1="92152" x2="64800" y2="92152"/>
                        <a14:foregroundMark x1="18667" y1="78251" x2="18667" y2="78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04" y="2308799"/>
            <a:ext cx="3235561" cy="384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0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oa Nền Biên Giới Hoa Yếu Tố Biên Giới Khung Vật Liệu, Tươi, đơn Giản, Bông  Hoa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44450"/>
            <a:ext cx="91440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2767" y="2534856"/>
            <a:ext cx="5716315" cy="1380055"/>
          </a:xfrm>
          <a:prstGeom prst="rect">
            <a:avLst/>
          </a:prstGeom>
          <a:noFill/>
        </p:spPr>
        <p:txBody>
          <a:bodyPr lIns="52258" tIns="26129" rIns="52258" bIns="26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625" b="1" spc="2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SẺ</a:t>
            </a:r>
          </a:p>
        </p:txBody>
      </p:sp>
    </p:spTree>
    <p:extLst>
      <p:ext uri="{BB962C8B-B14F-4D97-AF65-F5344CB8AC3E}">
        <p14:creationId xmlns:p14="http://schemas.microsoft.com/office/powerpoint/2010/main" val="257339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8589" y="1874986"/>
            <a:ext cx="49632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  60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4780" y="2752149"/>
            <a:ext cx="52725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  60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353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oa Nền Biên Giới Hoa Yếu Tố Biên Giới Khung Vật Liệu, Tươi, đơn Giản, Bông  Hoa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44450"/>
            <a:ext cx="91440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71482" y="2275125"/>
            <a:ext cx="7100047" cy="1283875"/>
          </a:xfrm>
          <a:prstGeom prst="rect">
            <a:avLst/>
          </a:prstGeom>
          <a:noFill/>
        </p:spPr>
        <p:txBody>
          <a:bodyPr wrap="square" lIns="52258" tIns="26129" rIns="52258" bIns="26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spc="2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69197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4" y="430306"/>
            <a:ext cx="11833412" cy="597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5487" y="1481070"/>
            <a:ext cx="36777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</a:p>
          <a:p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435177"/>
            <a:ext cx="112551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883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C936E61-9756-4A6C-9DC5-DD9EDB4AC2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9" t="-102" r="-333" b="83881"/>
          <a:stretch/>
        </p:blipFill>
        <p:spPr>
          <a:xfrm>
            <a:off x="7639147" y="-1"/>
            <a:ext cx="4579359" cy="26371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2376" y="1903127"/>
            <a:ext cx="113851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60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3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5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1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4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33869"/>
            <a:ext cx="25843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047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0" y="1075765"/>
            <a:ext cx="11223812" cy="484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8" y="0"/>
            <a:ext cx="116182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54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2968" y="1120462"/>
            <a:ext cx="29690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</a:t>
            </a:r>
          </a:p>
          <a:p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109" y="1919241"/>
            <a:ext cx="112551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51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7377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64B4C6-9ED0-4229-A4BA-96F6618A8D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7" t="-408" r="37156" b="93954"/>
          <a:stretch/>
        </p:blipFill>
        <p:spPr>
          <a:xfrm>
            <a:off x="-97551" y="391391"/>
            <a:ext cx="3271280" cy="148419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5D11BFE-CB29-461A-81B9-1A4C540095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7" t="-408" r="37156" b="93954"/>
          <a:stretch/>
        </p:blipFill>
        <p:spPr>
          <a:xfrm>
            <a:off x="8646837" y="4895359"/>
            <a:ext cx="3271280" cy="14841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936E61-9756-4A6C-9DC5-DD9EDB4A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9" t="-102" r="-333" b="83881"/>
          <a:stretch/>
        </p:blipFill>
        <p:spPr>
          <a:xfrm>
            <a:off x="7639147" y="-1"/>
            <a:ext cx="4579359" cy="263718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CFD7123-B7D5-4290-B8EA-99726D3F8B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2" y="3060146"/>
            <a:ext cx="3684097" cy="37978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165954D-C942-4FD7-9E14-829F418845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2704566" y="-344155"/>
            <a:ext cx="7911431" cy="56240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B81FB4F-2EF3-49A5-A3DF-ABF5659172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06108">
            <a:off x="10272727" y="2780640"/>
            <a:ext cx="2343039" cy="30405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82890" y="668845"/>
            <a:ext cx="677781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err="1">
                <a:ln/>
                <a:solidFill>
                  <a:srgbClr val="FF0000"/>
                </a:solidFill>
                <a:effectLst/>
                <a:latin typeface="UTM A&amp;S Graceland" panose="02040603050506020204" pitchFamily="18" charset="0"/>
              </a:rPr>
              <a:t>Chúc</a:t>
            </a:r>
            <a:r>
              <a:rPr lang="en-US" sz="9600" b="1" cap="none" spc="0" dirty="0">
                <a:ln/>
                <a:solidFill>
                  <a:srgbClr val="FF0000"/>
                </a:solidFill>
                <a:effectLst/>
                <a:latin typeface="UTM A&amp;S Graceland" panose="02040603050506020204" pitchFamily="18" charset="0"/>
              </a:rPr>
              <a:t> </a:t>
            </a:r>
            <a:r>
              <a:rPr lang="en-US" sz="9600" b="1" cap="none" spc="0" dirty="0" err="1">
                <a:ln/>
                <a:solidFill>
                  <a:srgbClr val="FF0000"/>
                </a:solidFill>
                <a:effectLst/>
                <a:latin typeface="UTM A&amp;S Graceland" panose="02040603050506020204" pitchFamily="18" charset="0"/>
              </a:rPr>
              <a:t>các</a:t>
            </a:r>
            <a:r>
              <a:rPr lang="en-US" sz="9600" b="1" cap="none" spc="0" dirty="0">
                <a:ln/>
                <a:solidFill>
                  <a:srgbClr val="FF0000"/>
                </a:solidFill>
                <a:effectLst/>
                <a:latin typeface="UTM A&amp;S Graceland" panose="02040603050506020204" pitchFamily="18" charset="0"/>
              </a:rPr>
              <a:t> </a:t>
            </a:r>
            <a:r>
              <a:rPr lang="en-US" sz="9600" b="1" cap="none" spc="0" dirty="0" err="1">
                <a:ln/>
                <a:solidFill>
                  <a:srgbClr val="FF0000"/>
                </a:solidFill>
                <a:effectLst/>
                <a:latin typeface="UTM A&amp;S Graceland" panose="02040603050506020204" pitchFamily="18" charset="0"/>
              </a:rPr>
              <a:t>em</a:t>
            </a:r>
            <a:r>
              <a:rPr lang="en-US" sz="9600" b="1" cap="none" spc="0" dirty="0">
                <a:ln/>
                <a:solidFill>
                  <a:srgbClr val="FF0000"/>
                </a:solidFill>
                <a:effectLst/>
                <a:latin typeface="UTM A&amp;S Graceland" panose="02040603050506020204" pitchFamily="18" charset="0"/>
              </a:rPr>
              <a:t> </a:t>
            </a:r>
          </a:p>
          <a:p>
            <a:pPr algn="ctr"/>
            <a:r>
              <a:rPr lang="en-US" sz="9600" b="1" cap="none" spc="0" dirty="0" err="1">
                <a:ln/>
                <a:solidFill>
                  <a:srgbClr val="FF0000"/>
                </a:solidFill>
                <a:effectLst/>
                <a:latin typeface="UTM A&amp;S Graceland" panose="02040603050506020204" pitchFamily="18" charset="0"/>
              </a:rPr>
              <a:t>học</a:t>
            </a:r>
            <a:r>
              <a:rPr lang="en-US" sz="9600" b="1" cap="none" spc="0" dirty="0">
                <a:ln/>
                <a:solidFill>
                  <a:srgbClr val="FF0000"/>
                </a:solidFill>
                <a:effectLst/>
                <a:latin typeface="UTM A&amp;S Graceland" panose="02040603050506020204" pitchFamily="18" charset="0"/>
              </a:rPr>
              <a:t> </a:t>
            </a:r>
            <a:r>
              <a:rPr lang="en-US" sz="9600" b="1" cap="none" spc="0" dirty="0" err="1">
                <a:ln/>
                <a:solidFill>
                  <a:srgbClr val="FF0000"/>
                </a:solidFill>
                <a:effectLst/>
                <a:latin typeface="UTM A&amp;S Graceland" panose="02040603050506020204" pitchFamily="18" charset="0"/>
              </a:rPr>
              <a:t>tốt</a:t>
            </a:r>
            <a:endParaRPr lang="en-US" sz="9600" b="1" cap="none" spc="0" dirty="0">
              <a:ln/>
              <a:solidFill>
                <a:srgbClr val="FF0000"/>
              </a:solidFill>
              <a:effectLst/>
              <a:latin typeface="UTM A&amp;S Graceland" panose="02040603050506020204" pitchFamily="18" charset="0"/>
            </a:endParaRPr>
          </a:p>
        </p:txBody>
      </p:sp>
      <p:pic>
        <p:nvPicPr>
          <p:cNvPr id="10" name="图片 8">
            <a:extLst>
              <a:ext uri="{FF2B5EF4-FFF2-40B4-BE49-F238E27FC236}">
                <a16:creationId xmlns:a16="http://schemas.microsoft.com/office/drawing/2014/main" id="{2FD32B52-14C9-47C1-AA28-E7A7CDBADF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728" y="3473409"/>
            <a:ext cx="3198025" cy="336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7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966793"/>
            <a:ext cx="28829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42" y="765180"/>
            <a:ext cx="5449887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236" y="2389986"/>
            <a:ext cx="6789737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76717" y="1493840"/>
            <a:ext cx="5545137" cy="1015653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15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01">
            <a:hlinkClick r:id="" action="ppaction://media"/>
            <a:extLst>
              <a:ext uri="{FF2B5EF4-FFF2-40B4-BE49-F238E27FC236}">
                <a16:creationId xmlns:a16="http://schemas.microsoft.com/office/drawing/2014/main" id="{759CC430-296A-C367-256A-8072BD2AA6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4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0088" y="673847"/>
            <a:ext cx="11548946" cy="1370106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just" defTabSz="1219170">
              <a:defRPr/>
            </a:pP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73505" y="2487246"/>
            <a:ext cx="5145741" cy="1075940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3505" y="3950353"/>
            <a:ext cx="5145741" cy="1075940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73504" y="5414880"/>
            <a:ext cx="5145741" cy="1075940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25"/>
          <p:cNvGrpSpPr>
            <a:grpSpLocks/>
          </p:cNvGrpSpPr>
          <p:nvPr/>
        </p:nvGrpSpPr>
        <p:grpSpPr bwMode="auto">
          <a:xfrm>
            <a:off x="10620800" y="4724881"/>
            <a:ext cx="1466850" cy="2154286"/>
            <a:chOff x="-192" y="2484"/>
            <a:chExt cx="1020" cy="1383"/>
          </a:xfrm>
        </p:grpSpPr>
        <p:grpSp>
          <p:nvGrpSpPr>
            <p:cNvPr id="12" name="Group 126"/>
            <p:cNvGrpSpPr>
              <a:grpSpLocks/>
            </p:cNvGrpSpPr>
            <p:nvPr/>
          </p:nvGrpSpPr>
          <p:grpSpPr bwMode="auto">
            <a:xfrm>
              <a:off x="-192" y="3072"/>
              <a:ext cx="844" cy="795"/>
              <a:chOff x="432" y="2544"/>
              <a:chExt cx="844" cy="795"/>
            </a:xfrm>
          </p:grpSpPr>
          <p:sp>
            <p:nvSpPr>
              <p:cNvPr id="26" name="Freeform 127"/>
              <p:cNvSpPr>
                <a:spLocks/>
              </p:cNvSpPr>
              <p:nvPr/>
            </p:nvSpPr>
            <p:spPr bwMode="auto">
              <a:xfrm>
                <a:off x="432" y="2544"/>
                <a:ext cx="844" cy="795"/>
              </a:xfrm>
              <a:custGeom>
                <a:avLst/>
                <a:gdLst>
                  <a:gd name="T0" fmla="*/ 325 w 844"/>
                  <a:gd name="T1" fmla="*/ 102 h 795"/>
                  <a:gd name="T2" fmla="*/ 236 w 844"/>
                  <a:gd name="T3" fmla="*/ 506 h 795"/>
                  <a:gd name="T4" fmla="*/ 22 w 844"/>
                  <a:gd name="T5" fmla="*/ 669 h 795"/>
                  <a:gd name="T6" fmla="*/ 50 w 844"/>
                  <a:gd name="T7" fmla="*/ 751 h 795"/>
                  <a:gd name="T8" fmla="*/ 313 w 844"/>
                  <a:gd name="T9" fmla="*/ 792 h 795"/>
                  <a:gd name="T10" fmla="*/ 603 w 844"/>
                  <a:gd name="T11" fmla="*/ 767 h 795"/>
                  <a:gd name="T12" fmla="*/ 829 w 844"/>
                  <a:gd name="T13" fmla="*/ 669 h 795"/>
                  <a:gd name="T14" fmla="*/ 697 w 844"/>
                  <a:gd name="T15" fmla="*/ 516 h 795"/>
                  <a:gd name="T16" fmla="*/ 458 w 844"/>
                  <a:gd name="T17" fmla="*/ 424 h 795"/>
                  <a:gd name="T18" fmla="*/ 561 w 844"/>
                  <a:gd name="T19" fmla="*/ 227 h 795"/>
                  <a:gd name="T20" fmla="*/ 606 w 844"/>
                  <a:gd name="T21" fmla="*/ 43 h 795"/>
                  <a:gd name="T22" fmla="*/ 478 w 844"/>
                  <a:gd name="T23" fmla="*/ 0 h 795"/>
                  <a:gd name="T24" fmla="*/ 325 w 844"/>
                  <a:gd name="T25" fmla="*/ 102 h 7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44" h="795">
                    <a:moveTo>
                      <a:pt x="325" y="102"/>
                    </a:moveTo>
                    <a:cubicBezTo>
                      <a:pt x="285" y="186"/>
                      <a:pt x="292" y="401"/>
                      <a:pt x="236" y="506"/>
                    </a:cubicBezTo>
                    <a:cubicBezTo>
                      <a:pt x="180" y="611"/>
                      <a:pt x="22" y="669"/>
                      <a:pt x="22" y="669"/>
                    </a:cubicBezTo>
                    <a:cubicBezTo>
                      <a:pt x="22" y="669"/>
                      <a:pt x="0" y="731"/>
                      <a:pt x="50" y="751"/>
                    </a:cubicBezTo>
                    <a:cubicBezTo>
                      <a:pt x="100" y="771"/>
                      <a:pt x="221" y="789"/>
                      <a:pt x="313" y="792"/>
                    </a:cubicBezTo>
                    <a:cubicBezTo>
                      <a:pt x="405" y="795"/>
                      <a:pt x="603" y="767"/>
                      <a:pt x="603" y="767"/>
                    </a:cubicBezTo>
                    <a:cubicBezTo>
                      <a:pt x="603" y="767"/>
                      <a:pt x="814" y="713"/>
                      <a:pt x="829" y="669"/>
                    </a:cubicBezTo>
                    <a:cubicBezTo>
                      <a:pt x="844" y="625"/>
                      <a:pt x="759" y="557"/>
                      <a:pt x="697" y="516"/>
                    </a:cubicBezTo>
                    <a:cubicBezTo>
                      <a:pt x="635" y="475"/>
                      <a:pt x="483" y="471"/>
                      <a:pt x="458" y="424"/>
                    </a:cubicBezTo>
                    <a:lnTo>
                      <a:pt x="561" y="227"/>
                    </a:lnTo>
                    <a:cubicBezTo>
                      <a:pt x="586" y="164"/>
                      <a:pt x="620" y="81"/>
                      <a:pt x="606" y="43"/>
                    </a:cubicBezTo>
                    <a:cubicBezTo>
                      <a:pt x="592" y="3"/>
                      <a:pt x="519" y="1"/>
                      <a:pt x="478" y="0"/>
                    </a:cubicBezTo>
                    <a:cubicBezTo>
                      <a:pt x="431" y="10"/>
                      <a:pt x="365" y="18"/>
                      <a:pt x="325" y="1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8A200"/>
                  </a:gs>
                  <a:gs pos="50000">
                    <a:srgbClr val="5D4B00"/>
                  </a:gs>
                  <a:gs pos="100000">
                    <a:srgbClr val="C8A200"/>
                  </a:gs>
                </a:gsLst>
                <a:lin ang="0" scaled="1"/>
              </a:gradFill>
              <a:ln>
                <a:noFill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" name="Group 128"/>
              <p:cNvGrpSpPr>
                <a:grpSpLocks/>
              </p:cNvGrpSpPr>
              <p:nvPr/>
            </p:nvGrpSpPr>
            <p:grpSpPr bwMode="auto">
              <a:xfrm>
                <a:off x="675" y="2756"/>
                <a:ext cx="281" cy="512"/>
                <a:chOff x="675" y="2756"/>
                <a:chExt cx="281" cy="512"/>
              </a:xfrm>
            </p:grpSpPr>
            <p:grpSp>
              <p:nvGrpSpPr>
                <p:cNvPr id="28" name="Group 129"/>
                <p:cNvGrpSpPr>
                  <a:grpSpLocks/>
                </p:cNvGrpSpPr>
                <p:nvPr/>
              </p:nvGrpSpPr>
              <p:grpSpPr bwMode="auto">
                <a:xfrm>
                  <a:off x="832" y="2756"/>
                  <a:ext cx="48" cy="121"/>
                  <a:chOff x="768" y="2784"/>
                  <a:chExt cx="96" cy="169"/>
                </a:xfrm>
              </p:grpSpPr>
              <p:sp>
                <p:nvSpPr>
                  <p:cNvPr id="32" name="Freeform 130"/>
                  <p:cNvSpPr>
                    <a:spLocks/>
                  </p:cNvSpPr>
                  <p:nvPr/>
                </p:nvSpPr>
                <p:spPr bwMode="auto">
                  <a:xfrm>
                    <a:off x="768" y="2784"/>
                    <a:ext cx="96" cy="169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169"/>
                      <a:gd name="T17" fmla="*/ 96 w 96"/>
                      <a:gd name="T18" fmla="*/ 169 h 1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 131"/>
                  <p:cNvSpPr>
                    <a:spLocks/>
                  </p:cNvSpPr>
                  <p:nvPr/>
                </p:nvSpPr>
                <p:spPr bwMode="auto">
                  <a:xfrm>
                    <a:off x="796" y="2832"/>
                    <a:ext cx="48" cy="85"/>
                  </a:xfrm>
                  <a:custGeom>
                    <a:avLst/>
                    <a:gdLst>
                      <a:gd name="T0" fmla="*/ 1 w 96"/>
                      <a:gd name="T1" fmla="*/ 1 h 169"/>
                      <a:gd name="T2" fmla="*/ 1 w 96"/>
                      <a:gd name="T3" fmla="*/ 1 h 169"/>
                      <a:gd name="T4" fmla="*/ 1 w 96"/>
                      <a:gd name="T5" fmla="*/ 1 h 169"/>
                      <a:gd name="T6" fmla="*/ 1 w 96"/>
                      <a:gd name="T7" fmla="*/ 1 h 169"/>
                      <a:gd name="T8" fmla="*/ 1 w 96"/>
                      <a:gd name="T9" fmla="*/ 1 h 1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169"/>
                      <a:gd name="T17" fmla="*/ 96 w 96"/>
                      <a:gd name="T18" fmla="*/ 169 h 1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132"/>
                <p:cNvGrpSpPr>
                  <a:grpSpLocks/>
                </p:cNvGrpSpPr>
                <p:nvPr/>
              </p:nvGrpSpPr>
              <p:grpSpPr bwMode="auto">
                <a:xfrm>
                  <a:off x="675" y="3086"/>
                  <a:ext cx="281" cy="182"/>
                  <a:chOff x="675" y="3086"/>
                  <a:chExt cx="281" cy="182"/>
                </a:xfrm>
              </p:grpSpPr>
              <p:sp>
                <p:nvSpPr>
                  <p:cNvPr id="30" name="Freeform 133"/>
                  <p:cNvSpPr>
                    <a:spLocks/>
                  </p:cNvSpPr>
                  <p:nvPr/>
                </p:nvSpPr>
                <p:spPr bwMode="auto">
                  <a:xfrm>
                    <a:off x="675" y="3086"/>
                    <a:ext cx="281" cy="182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1"/>
                      <a:gd name="T19" fmla="*/ 0 h 182"/>
                      <a:gd name="T20" fmla="*/ 281 w 281"/>
                      <a:gd name="T21" fmla="*/ 182 h 18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134"/>
                  <p:cNvSpPr>
                    <a:spLocks/>
                  </p:cNvSpPr>
                  <p:nvPr/>
                </p:nvSpPr>
                <p:spPr bwMode="auto">
                  <a:xfrm>
                    <a:off x="720" y="3128"/>
                    <a:ext cx="192" cy="93"/>
                  </a:xfrm>
                  <a:custGeom>
                    <a:avLst/>
                    <a:gdLst>
                      <a:gd name="T0" fmla="*/ 1 w 281"/>
                      <a:gd name="T1" fmla="*/ 1 h 182"/>
                      <a:gd name="T2" fmla="*/ 1 w 281"/>
                      <a:gd name="T3" fmla="*/ 1 h 182"/>
                      <a:gd name="T4" fmla="*/ 1 w 281"/>
                      <a:gd name="T5" fmla="*/ 1 h 182"/>
                      <a:gd name="T6" fmla="*/ 1 w 281"/>
                      <a:gd name="T7" fmla="*/ 1 h 182"/>
                      <a:gd name="T8" fmla="*/ 1 w 281"/>
                      <a:gd name="T9" fmla="*/ 1 h 182"/>
                      <a:gd name="T10" fmla="*/ 1 w 281"/>
                      <a:gd name="T11" fmla="*/ 1 h 18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1"/>
                      <a:gd name="T19" fmla="*/ 0 h 182"/>
                      <a:gd name="T20" fmla="*/ 281 w 281"/>
                      <a:gd name="T21" fmla="*/ 182 h 18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6" name="Group 135"/>
            <p:cNvGrpSpPr>
              <a:grpSpLocks/>
            </p:cNvGrpSpPr>
            <p:nvPr/>
          </p:nvGrpSpPr>
          <p:grpSpPr bwMode="auto">
            <a:xfrm>
              <a:off x="12" y="2484"/>
              <a:ext cx="816" cy="816"/>
              <a:chOff x="1008" y="1104"/>
              <a:chExt cx="816" cy="816"/>
            </a:xfrm>
          </p:grpSpPr>
          <p:sp>
            <p:nvSpPr>
              <p:cNvPr id="17" name="Oval 136"/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816" cy="816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51A2CA"/>
                  </a:gs>
                </a:gsLst>
                <a:path path="rect">
                  <a:fillToRect t="100000" r="100000"/>
                </a:path>
              </a:gradFill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" name="Rectangle 137"/>
              <p:cNvSpPr>
                <a:spLocks noChangeArrowheads="1"/>
              </p:cNvSpPr>
              <p:nvPr/>
            </p:nvSpPr>
            <p:spPr bwMode="auto">
              <a:xfrm>
                <a:off x="1391" y="1149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" name="Rectangle 138"/>
              <p:cNvSpPr>
                <a:spLocks noChangeArrowheads="1"/>
              </p:cNvSpPr>
              <p:nvPr/>
            </p:nvSpPr>
            <p:spPr bwMode="auto">
              <a:xfrm rot="5400000">
                <a:off x="1709" y="144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" name="Rectangle 139"/>
              <p:cNvSpPr>
                <a:spLocks noChangeArrowheads="1"/>
              </p:cNvSpPr>
              <p:nvPr/>
            </p:nvSpPr>
            <p:spPr bwMode="auto">
              <a:xfrm>
                <a:off x="1392" y="1793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" name="Rectangle 140"/>
              <p:cNvSpPr>
                <a:spLocks noChangeArrowheads="1"/>
              </p:cNvSpPr>
              <p:nvPr/>
            </p:nvSpPr>
            <p:spPr bwMode="auto">
              <a:xfrm rot="5400000">
                <a:off x="1072" y="1450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" name="Rectangle 141"/>
              <p:cNvSpPr>
                <a:spLocks noChangeArrowheads="1"/>
              </p:cNvSpPr>
              <p:nvPr/>
            </p:nvSpPr>
            <p:spPr bwMode="auto">
              <a:xfrm rot="3000000">
                <a:off x="1139" y="166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" name="Rectangle 142"/>
              <p:cNvSpPr>
                <a:spLocks noChangeArrowheads="1"/>
              </p:cNvSpPr>
              <p:nvPr/>
            </p:nvSpPr>
            <p:spPr bwMode="auto">
              <a:xfrm rot="3000000">
                <a:off x="1629" y="125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" name="Rectangle 143"/>
              <p:cNvSpPr>
                <a:spLocks noChangeArrowheads="1"/>
              </p:cNvSpPr>
              <p:nvPr/>
            </p:nvSpPr>
            <p:spPr bwMode="auto">
              <a:xfrm rot="-3000000">
                <a:off x="1155" y="125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" name="Rectangle 144"/>
              <p:cNvSpPr>
                <a:spLocks noChangeArrowheads="1"/>
              </p:cNvSpPr>
              <p:nvPr/>
            </p:nvSpPr>
            <p:spPr bwMode="auto">
              <a:xfrm rot="-3000000">
                <a:off x="1641" y="1661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34" name="Text Box 170"/>
          <p:cNvSpPr txBox="1">
            <a:spLocks noChangeArrowheads="1"/>
          </p:cNvSpPr>
          <p:nvPr/>
        </p:nvSpPr>
        <p:spPr bwMode="auto">
          <a:xfrm>
            <a:off x="10911042" y="4995715"/>
            <a:ext cx="12430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5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35" name="Text Box 171"/>
          <p:cNvSpPr txBox="1">
            <a:spLocks noChangeArrowheads="1"/>
          </p:cNvSpPr>
          <p:nvPr/>
        </p:nvSpPr>
        <p:spPr bwMode="auto">
          <a:xfrm>
            <a:off x="10919149" y="4970643"/>
            <a:ext cx="12430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4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36" name="Text Box 172"/>
          <p:cNvSpPr txBox="1">
            <a:spLocks noChangeArrowheads="1"/>
          </p:cNvSpPr>
          <p:nvPr/>
        </p:nvSpPr>
        <p:spPr bwMode="auto">
          <a:xfrm>
            <a:off x="10948988" y="5018702"/>
            <a:ext cx="12430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3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37" name="Text Box 173"/>
          <p:cNvSpPr txBox="1">
            <a:spLocks noChangeArrowheads="1"/>
          </p:cNvSpPr>
          <p:nvPr/>
        </p:nvSpPr>
        <p:spPr bwMode="auto">
          <a:xfrm>
            <a:off x="10919425" y="5076990"/>
            <a:ext cx="12430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2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38" name="Text Box 174"/>
          <p:cNvSpPr txBox="1">
            <a:spLocks noChangeArrowheads="1"/>
          </p:cNvSpPr>
          <p:nvPr/>
        </p:nvSpPr>
        <p:spPr bwMode="auto">
          <a:xfrm>
            <a:off x="10970255" y="5018701"/>
            <a:ext cx="12430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1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39" name="Text Box 175"/>
          <p:cNvSpPr txBox="1">
            <a:spLocks noChangeArrowheads="1"/>
          </p:cNvSpPr>
          <p:nvPr/>
        </p:nvSpPr>
        <p:spPr bwMode="auto">
          <a:xfrm>
            <a:off x="11169197" y="5168148"/>
            <a:ext cx="620713" cy="492125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300" b="1" dirty="0" err="1">
                <a:solidFill>
                  <a:schemeClr val="bg1"/>
                </a:solidFill>
                <a:latin typeface=".VnBlackH" pitchFamily="34" charset="0"/>
                <a:cs typeface="Arial" charset="0"/>
              </a:rPr>
              <a:t>HÕt</a:t>
            </a:r>
            <a:r>
              <a:rPr lang="en-US" altLang="en-US" sz="1300" b="1" dirty="0">
                <a:solidFill>
                  <a:schemeClr val="bg1"/>
                </a:solidFill>
                <a:latin typeface=".VnBlackH" pitchFamily="34" charset="0"/>
                <a:cs typeface="Arial" charset="0"/>
              </a:rPr>
              <a:t> </a:t>
            </a:r>
            <a:r>
              <a:rPr lang="en-US" altLang="en-US" sz="1300" b="1" dirty="0" err="1">
                <a:solidFill>
                  <a:schemeClr val="bg1"/>
                </a:solidFill>
                <a:latin typeface=".VnBlackH" pitchFamily="34" charset="0"/>
                <a:cs typeface="Arial" charset="0"/>
              </a:rPr>
              <a:t>giê</a:t>
            </a:r>
            <a:endParaRPr lang="vi-VN" altLang="en-US" sz="1300" b="1" dirty="0">
              <a:solidFill>
                <a:schemeClr val="bg1"/>
              </a:solidFill>
              <a:latin typeface=".VnBlackH" pitchFamily="34" charset="0"/>
              <a:cs typeface="Arial" charset="0"/>
            </a:endParaRPr>
          </a:p>
        </p:txBody>
      </p:sp>
      <p:pic>
        <p:nvPicPr>
          <p:cNvPr id="2" name="AnyConv.com__Bản 3">
            <a:hlinkClick r:id="" action="ppaction://media"/>
            <a:extLst>
              <a:ext uri="{FF2B5EF4-FFF2-40B4-BE49-F238E27FC236}">
                <a16:creationId xmlns:a16="http://schemas.microsoft.com/office/drawing/2014/main" id="{EE430DA8-479B-4BE1-94CA-D50EE6F3E8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7697" y="6383480"/>
            <a:ext cx="724782" cy="438684"/>
          </a:xfrm>
          <a:prstGeom prst="rect">
            <a:avLst/>
          </a:prstGeom>
        </p:spPr>
      </p:pic>
      <p:pic>
        <p:nvPicPr>
          <p:cNvPr id="3" name="Bản-4">
            <a:hlinkClick r:id="" action="ppaction://media"/>
            <a:extLst>
              <a:ext uri="{FF2B5EF4-FFF2-40B4-BE49-F238E27FC236}">
                <a16:creationId xmlns:a16="http://schemas.microsoft.com/office/drawing/2014/main" id="{01B98256-D4D4-F216-FEB4-9B1529D444A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8327" y="6269567"/>
            <a:ext cx="609600" cy="609600"/>
          </a:xfrm>
          <a:prstGeom prst="rect">
            <a:avLst/>
          </a:prstGeom>
        </p:spPr>
      </p:pic>
      <p:pic>
        <p:nvPicPr>
          <p:cNvPr id="6" name="Bản-5">
            <a:hlinkClick r:id="" action="ppaction://media"/>
            <a:extLst>
              <a:ext uri="{FF2B5EF4-FFF2-40B4-BE49-F238E27FC236}">
                <a16:creationId xmlns:a16="http://schemas.microsoft.com/office/drawing/2014/main" id="{D23933C0-FF6F-5148-294D-8B8658D4EC2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70523" y="62695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4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52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352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852"/>
                            </p:stCondLst>
                            <p:childTnLst>
                              <p:par>
                                <p:cTn id="1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352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852"/>
                            </p:stCondLst>
                            <p:childTnLst>
                              <p:par>
                                <p:cTn id="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352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852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352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852"/>
                            </p:stCondLst>
                            <p:childTnLst>
                              <p:par>
                                <p:cTn id="4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352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852"/>
                            </p:stCondLst>
                            <p:childTnLst>
                              <p:par>
                                <p:cTn id="5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352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0703 0.6877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3437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00768 0.4979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2488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2227 0.1872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981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9" grpId="0" animBg="1"/>
      <p:bldP spid="10" grpId="0" animBg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400" y="279400"/>
            <a:ext cx="11681250" cy="1793240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Rectangle 4"/>
          <p:cNvSpPr/>
          <p:nvPr/>
        </p:nvSpPr>
        <p:spPr>
          <a:xfrm>
            <a:off x="2863908" y="3648941"/>
            <a:ext cx="5692671" cy="1075940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63909" y="2300084"/>
            <a:ext cx="5692671" cy="1075940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63908" y="4961410"/>
            <a:ext cx="5692672" cy="1079552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25"/>
          <p:cNvGrpSpPr>
            <a:grpSpLocks/>
          </p:cNvGrpSpPr>
          <p:nvPr/>
        </p:nvGrpSpPr>
        <p:grpSpPr bwMode="auto">
          <a:xfrm>
            <a:off x="10620800" y="4724881"/>
            <a:ext cx="1466850" cy="2154286"/>
            <a:chOff x="-192" y="2484"/>
            <a:chExt cx="1020" cy="1383"/>
          </a:xfrm>
        </p:grpSpPr>
        <p:grpSp>
          <p:nvGrpSpPr>
            <p:cNvPr id="12" name="Group 126"/>
            <p:cNvGrpSpPr>
              <a:grpSpLocks/>
            </p:cNvGrpSpPr>
            <p:nvPr/>
          </p:nvGrpSpPr>
          <p:grpSpPr bwMode="auto">
            <a:xfrm>
              <a:off x="-192" y="3072"/>
              <a:ext cx="844" cy="795"/>
              <a:chOff x="432" y="2544"/>
              <a:chExt cx="844" cy="795"/>
            </a:xfrm>
          </p:grpSpPr>
          <p:sp>
            <p:nvSpPr>
              <p:cNvPr id="26" name="Freeform 127"/>
              <p:cNvSpPr>
                <a:spLocks/>
              </p:cNvSpPr>
              <p:nvPr/>
            </p:nvSpPr>
            <p:spPr bwMode="auto">
              <a:xfrm>
                <a:off x="432" y="2544"/>
                <a:ext cx="844" cy="795"/>
              </a:xfrm>
              <a:custGeom>
                <a:avLst/>
                <a:gdLst>
                  <a:gd name="T0" fmla="*/ 325 w 844"/>
                  <a:gd name="T1" fmla="*/ 102 h 795"/>
                  <a:gd name="T2" fmla="*/ 236 w 844"/>
                  <a:gd name="T3" fmla="*/ 506 h 795"/>
                  <a:gd name="T4" fmla="*/ 22 w 844"/>
                  <a:gd name="T5" fmla="*/ 669 h 795"/>
                  <a:gd name="T6" fmla="*/ 50 w 844"/>
                  <a:gd name="T7" fmla="*/ 751 h 795"/>
                  <a:gd name="T8" fmla="*/ 313 w 844"/>
                  <a:gd name="T9" fmla="*/ 792 h 795"/>
                  <a:gd name="T10" fmla="*/ 603 w 844"/>
                  <a:gd name="T11" fmla="*/ 767 h 795"/>
                  <a:gd name="T12" fmla="*/ 829 w 844"/>
                  <a:gd name="T13" fmla="*/ 669 h 795"/>
                  <a:gd name="T14" fmla="*/ 697 w 844"/>
                  <a:gd name="T15" fmla="*/ 516 h 795"/>
                  <a:gd name="T16" fmla="*/ 458 w 844"/>
                  <a:gd name="T17" fmla="*/ 424 h 795"/>
                  <a:gd name="T18" fmla="*/ 561 w 844"/>
                  <a:gd name="T19" fmla="*/ 227 h 795"/>
                  <a:gd name="T20" fmla="*/ 606 w 844"/>
                  <a:gd name="T21" fmla="*/ 43 h 795"/>
                  <a:gd name="T22" fmla="*/ 478 w 844"/>
                  <a:gd name="T23" fmla="*/ 0 h 795"/>
                  <a:gd name="T24" fmla="*/ 325 w 844"/>
                  <a:gd name="T25" fmla="*/ 102 h 7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44" h="795">
                    <a:moveTo>
                      <a:pt x="325" y="102"/>
                    </a:moveTo>
                    <a:cubicBezTo>
                      <a:pt x="285" y="186"/>
                      <a:pt x="292" y="401"/>
                      <a:pt x="236" y="506"/>
                    </a:cubicBezTo>
                    <a:cubicBezTo>
                      <a:pt x="180" y="611"/>
                      <a:pt x="22" y="669"/>
                      <a:pt x="22" y="669"/>
                    </a:cubicBezTo>
                    <a:cubicBezTo>
                      <a:pt x="22" y="669"/>
                      <a:pt x="0" y="731"/>
                      <a:pt x="50" y="751"/>
                    </a:cubicBezTo>
                    <a:cubicBezTo>
                      <a:pt x="100" y="771"/>
                      <a:pt x="221" y="789"/>
                      <a:pt x="313" y="792"/>
                    </a:cubicBezTo>
                    <a:cubicBezTo>
                      <a:pt x="405" y="795"/>
                      <a:pt x="603" y="767"/>
                      <a:pt x="603" y="767"/>
                    </a:cubicBezTo>
                    <a:cubicBezTo>
                      <a:pt x="603" y="767"/>
                      <a:pt x="814" y="713"/>
                      <a:pt x="829" y="669"/>
                    </a:cubicBezTo>
                    <a:cubicBezTo>
                      <a:pt x="844" y="625"/>
                      <a:pt x="759" y="557"/>
                      <a:pt x="697" y="516"/>
                    </a:cubicBezTo>
                    <a:cubicBezTo>
                      <a:pt x="635" y="475"/>
                      <a:pt x="483" y="471"/>
                      <a:pt x="458" y="424"/>
                    </a:cubicBezTo>
                    <a:lnTo>
                      <a:pt x="561" y="227"/>
                    </a:lnTo>
                    <a:cubicBezTo>
                      <a:pt x="586" y="164"/>
                      <a:pt x="620" y="81"/>
                      <a:pt x="606" y="43"/>
                    </a:cubicBezTo>
                    <a:cubicBezTo>
                      <a:pt x="592" y="3"/>
                      <a:pt x="519" y="1"/>
                      <a:pt x="478" y="0"/>
                    </a:cubicBezTo>
                    <a:cubicBezTo>
                      <a:pt x="431" y="10"/>
                      <a:pt x="365" y="18"/>
                      <a:pt x="325" y="1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8A200"/>
                  </a:gs>
                  <a:gs pos="50000">
                    <a:srgbClr val="5D4B00"/>
                  </a:gs>
                  <a:gs pos="100000">
                    <a:srgbClr val="C8A200"/>
                  </a:gs>
                </a:gsLst>
                <a:lin ang="0" scaled="1"/>
              </a:gradFill>
              <a:ln>
                <a:noFill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" name="Group 128"/>
              <p:cNvGrpSpPr>
                <a:grpSpLocks/>
              </p:cNvGrpSpPr>
              <p:nvPr/>
            </p:nvGrpSpPr>
            <p:grpSpPr bwMode="auto">
              <a:xfrm>
                <a:off x="675" y="2756"/>
                <a:ext cx="281" cy="512"/>
                <a:chOff x="675" y="2756"/>
                <a:chExt cx="281" cy="512"/>
              </a:xfrm>
            </p:grpSpPr>
            <p:grpSp>
              <p:nvGrpSpPr>
                <p:cNvPr id="28" name="Group 129"/>
                <p:cNvGrpSpPr>
                  <a:grpSpLocks/>
                </p:cNvGrpSpPr>
                <p:nvPr/>
              </p:nvGrpSpPr>
              <p:grpSpPr bwMode="auto">
                <a:xfrm>
                  <a:off x="832" y="2756"/>
                  <a:ext cx="48" cy="121"/>
                  <a:chOff x="768" y="2784"/>
                  <a:chExt cx="96" cy="169"/>
                </a:xfrm>
              </p:grpSpPr>
              <p:sp>
                <p:nvSpPr>
                  <p:cNvPr id="32" name="Freeform 130"/>
                  <p:cNvSpPr>
                    <a:spLocks/>
                  </p:cNvSpPr>
                  <p:nvPr/>
                </p:nvSpPr>
                <p:spPr bwMode="auto">
                  <a:xfrm>
                    <a:off x="768" y="2784"/>
                    <a:ext cx="96" cy="169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169"/>
                      <a:gd name="T17" fmla="*/ 96 w 96"/>
                      <a:gd name="T18" fmla="*/ 169 h 1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 131"/>
                  <p:cNvSpPr>
                    <a:spLocks/>
                  </p:cNvSpPr>
                  <p:nvPr/>
                </p:nvSpPr>
                <p:spPr bwMode="auto">
                  <a:xfrm>
                    <a:off x="796" y="2832"/>
                    <a:ext cx="48" cy="85"/>
                  </a:xfrm>
                  <a:custGeom>
                    <a:avLst/>
                    <a:gdLst>
                      <a:gd name="T0" fmla="*/ 1 w 96"/>
                      <a:gd name="T1" fmla="*/ 1 h 169"/>
                      <a:gd name="T2" fmla="*/ 1 w 96"/>
                      <a:gd name="T3" fmla="*/ 1 h 169"/>
                      <a:gd name="T4" fmla="*/ 1 w 96"/>
                      <a:gd name="T5" fmla="*/ 1 h 169"/>
                      <a:gd name="T6" fmla="*/ 1 w 96"/>
                      <a:gd name="T7" fmla="*/ 1 h 169"/>
                      <a:gd name="T8" fmla="*/ 1 w 96"/>
                      <a:gd name="T9" fmla="*/ 1 h 1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169"/>
                      <a:gd name="T17" fmla="*/ 96 w 96"/>
                      <a:gd name="T18" fmla="*/ 169 h 1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132"/>
                <p:cNvGrpSpPr>
                  <a:grpSpLocks/>
                </p:cNvGrpSpPr>
                <p:nvPr/>
              </p:nvGrpSpPr>
              <p:grpSpPr bwMode="auto">
                <a:xfrm>
                  <a:off x="675" y="3086"/>
                  <a:ext cx="281" cy="182"/>
                  <a:chOff x="675" y="3086"/>
                  <a:chExt cx="281" cy="182"/>
                </a:xfrm>
              </p:grpSpPr>
              <p:sp>
                <p:nvSpPr>
                  <p:cNvPr id="30" name="Freeform 133"/>
                  <p:cNvSpPr>
                    <a:spLocks/>
                  </p:cNvSpPr>
                  <p:nvPr/>
                </p:nvSpPr>
                <p:spPr bwMode="auto">
                  <a:xfrm>
                    <a:off x="675" y="3086"/>
                    <a:ext cx="281" cy="182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1"/>
                      <a:gd name="T19" fmla="*/ 0 h 182"/>
                      <a:gd name="T20" fmla="*/ 281 w 281"/>
                      <a:gd name="T21" fmla="*/ 182 h 18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134"/>
                  <p:cNvSpPr>
                    <a:spLocks/>
                  </p:cNvSpPr>
                  <p:nvPr/>
                </p:nvSpPr>
                <p:spPr bwMode="auto">
                  <a:xfrm>
                    <a:off x="720" y="3128"/>
                    <a:ext cx="192" cy="93"/>
                  </a:xfrm>
                  <a:custGeom>
                    <a:avLst/>
                    <a:gdLst>
                      <a:gd name="T0" fmla="*/ 1 w 281"/>
                      <a:gd name="T1" fmla="*/ 1 h 182"/>
                      <a:gd name="T2" fmla="*/ 1 w 281"/>
                      <a:gd name="T3" fmla="*/ 1 h 182"/>
                      <a:gd name="T4" fmla="*/ 1 w 281"/>
                      <a:gd name="T5" fmla="*/ 1 h 182"/>
                      <a:gd name="T6" fmla="*/ 1 w 281"/>
                      <a:gd name="T7" fmla="*/ 1 h 182"/>
                      <a:gd name="T8" fmla="*/ 1 w 281"/>
                      <a:gd name="T9" fmla="*/ 1 h 182"/>
                      <a:gd name="T10" fmla="*/ 1 w 281"/>
                      <a:gd name="T11" fmla="*/ 1 h 18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1"/>
                      <a:gd name="T19" fmla="*/ 0 h 182"/>
                      <a:gd name="T20" fmla="*/ 281 w 281"/>
                      <a:gd name="T21" fmla="*/ 182 h 18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6" name="Group 135"/>
            <p:cNvGrpSpPr>
              <a:grpSpLocks/>
            </p:cNvGrpSpPr>
            <p:nvPr/>
          </p:nvGrpSpPr>
          <p:grpSpPr bwMode="auto">
            <a:xfrm>
              <a:off x="12" y="2484"/>
              <a:ext cx="816" cy="816"/>
              <a:chOff x="1008" y="1104"/>
              <a:chExt cx="816" cy="816"/>
            </a:xfrm>
          </p:grpSpPr>
          <p:sp>
            <p:nvSpPr>
              <p:cNvPr id="17" name="Oval 136"/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816" cy="816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51A2CA"/>
                  </a:gs>
                </a:gsLst>
                <a:path path="rect">
                  <a:fillToRect t="100000" r="100000"/>
                </a:path>
              </a:gradFill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" name="Rectangle 137"/>
              <p:cNvSpPr>
                <a:spLocks noChangeArrowheads="1"/>
              </p:cNvSpPr>
              <p:nvPr/>
            </p:nvSpPr>
            <p:spPr bwMode="auto">
              <a:xfrm>
                <a:off x="1391" y="1149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" name="Rectangle 138"/>
              <p:cNvSpPr>
                <a:spLocks noChangeArrowheads="1"/>
              </p:cNvSpPr>
              <p:nvPr/>
            </p:nvSpPr>
            <p:spPr bwMode="auto">
              <a:xfrm rot="5400000">
                <a:off x="1709" y="144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" name="Rectangle 139"/>
              <p:cNvSpPr>
                <a:spLocks noChangeArrowheads="1"/>
              </p:cNvSpPr>
              <p:nvPr/>
            </p:nvSpPr>
            <p:spPr bwMode="auto">
              <a:xfrm>
                <a:off x="1392" y="1793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" name="Rectangle 140"/>
              <p:cNvSpPr>
                <a:spLocks noChangeArrowheads="1"/>
              </p:cNvSpPr>
              <p:nvPr/>
            </p:nvSpPr>
            <p:spPr bwMode="auto">
              <a:xfrm rot="5400000">
                <a:off x="1072" y="1450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" name="Rectangle 141"/>
              <p:cNvSpPr>
                <a:spLocks noChangeArrowheads="1"/>
              </p:cNvSpPr>
              <p:nvPr/>
            </p:nvSpPr>
            <p:spPr bwMode="auto">
              <a:xfrm rot="3000000">
                <a:off x="1139" y="166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" name="Rectangle 142"/>
              <p:cNvSpPr>
                <a:spLocks noChangeArrowheads="1"/>
              </p:cNvSpPr>
              <p:nvPr/>
            </p:nvSpPr>
            <p:spPr bwMode="auto">
              <a:xfrm rot="3000000">
                <a:off x="1629" y="125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" name="Rectangle 143"/>
              <p:cNvSpPr>
                <a:spLocks noChangeArrowheads="1"/>
              </p:cNvSpPr>
              <p:nvPr/>
            </p:nvSpPr>
            <p:spPr bwMode="auto">
              <a:xfrm rot="-3000000">
                <a:off x="1155" y="125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" name="Rectangle 144"/>
              <p:cNvSpPr>
                <a:spLocks noChangeArrowheads="1"/>
              </p:cNvSpPr>
              <p:nvPr/>
            </p:nvSpPr>
            <p:spPr bwMode="auto">
              <a:xfrm rot="-3000000">
                <a:off x="1641" y="1661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34" name="Text Box 170"/>
          <p:cNvSpPr txBox="1">
            <a:spLocks noChangeArrowheads="1"/>
          </p:cNvSpPr>
          <p:nvPr/>
        </p:nvSpPr>
        <p:spPr bwMode="auto">
          <a:xfrm>
            <a:off x="10911042" y="4995715"/>
            <a:ext cx="12430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5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35" name="Text Box 171"/>
          <p:cNvSpPr txBox="1">
            <a:spLocks noChangeArrowheads="1"/>
          </p:cNvSpPr>
          <p:nvPr/>
        </p:nvSpPr>
        <p:spPr bwMode="auto">
          <a:xfrm>
            <a:off x="10919149" y="4970643"/>
            <a:ext cx="12430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4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36" name="Text Box 172"/>
          <p:cNvSpPr txBox="1">
            <a:spLocks noChangeArrowheads="1"/>
          </p:cNvSpPr>
          <p:nvPr/>
        </p:nvSpPr>
        <p:spPr bwMode="auto">
          <a:xfrm>
            <a:off x="10948988" y="5018702"/>
            <a:ext cx="12430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3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37" name="Text Box 173"/>
          <p:cNvSpPr txBox="1">
            <a:spLocks noChangeArrowheads="1"/>
          </p:cNvSpPr>
          <p:nvPr/>
        </p:nvSpPr>
        <p:spPr bwMode="auto">
          <a:xfrm>
            <a:off x="10919425" y="5076990"/>
            <a:ext cx="12430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2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38" name="Text Box 174"/>
          <p:cNvSpPr txBox="1">
            <a:spLocks noChangeArrowheads="1"/>
          </p:cNvSpPr>
          <p:nvPr/>
        </p:nvSpPr>
        <p:spPr bwMode="auto">
          <a:xfrm>
            <a:off x="10970255" y="5018701"/>
            <a:ext cx="12430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1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39" name="Text Box 175"/>
          <p:cNvSpPr txBox="1">
            <a:spLocks noChangeArrowheads="1"/>
          </p:cNvSpPr>
          <p:nvPr/>
        </p:nvSpPr>
        <p:spPr bwMode="auto">
          <a:xfrm>
            <a:off x="11169197" y="5168148"/>
            <a:ext cx="620713" cy="492125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300" b="1" dirty="0" err="1">
                <a:solidFill>
                  <a:schemeClr val="bg1"/>
                </a:solidFill>
                <a:latin typeface=".VnBlackH" pitchFamily="34" charset="0"/>
                <a:cs typeface="Arial" charset="0"/>
              </a:rPr>
              <a:t>HÕt</a:t>
            </a:r>
            <a:r>
              <a:rPr lang="en-US" altLang="en-US" sz="1300" b="1" dirty="0">
                <a:solidFill>
                  <a:schemeClr val="bg1"/>
                </a:solidFill>
                <a:latin typeface=".VnBlackH" pitchFamily="34" charset="0"/>
                <a:cs typeface="Arial" charset="0"/>
              </a:rPr>
              <a:t> </a:t>
            </a:r>
            <a:r>
              <a:rPr lang="en-US" altLang="en-US" sz="1300" b="1" dirty="0" err="1">
                <a:solidFill>
                  <a:schemeClr val="bg1"/>
                </a:solidFill>
                <a:latin typeface=".VnBlackH" pitchFamily="34" charset="0"/>
                <a:cs typeface="Arial" charset="0"/>
              </a:rPr>
              <a:t>giê</a:t>
            </a:r>
            <a:endParaRPr lang="vi-VN" altLang="en-US" sz="1300" b="1" dirty="0">
              <a:solidFill>
                <a:schemeClr val="bg1"/>
              </a:solidFill>
              <a:latin typeface=".VnBlackH" pitchFamily="34" charset="0"/>
              <a:cs typeface="Arial" charset="0"/>
            </a:endParaRPr>
          </a:p>
        </p:txBody>
      </p:sp>
      <p:pic>
        <p:nvPicPr>
          <p:cNvPr id="2" name="Bản-6">
            <a:hlinkClick r:id="" action="ppaction://media"/>
            <a:extLst>
              <a:ext uri="{FF2B5EF4-FFF2-40B4-BE49-F238E27FC236}">
                <a16:creationId xmlns:a16="http://schemas.microsoft.com/office/drawing/2014/main" id="{EB90D62B-10E4-1092-2FBF-AC03D326A0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71318" y="6050901"/>
            <a:ext cx="609600" cy="609600"/>
          </a:xfrm>
          <a:prstGeom prst="rect">
            <a:avLst/>
          </a:prstGeom>
        </p:spPr>
      </p:pic>
      <p:pic>
        <p:nvPicPr>
          <p:cNvPr id="3" name="Bản-4">
            <a:hlinkClick r:id="" action="ppaction://media"/>
            <a:extLst>
              <a:ext uri="{FF2B5EF4-FFF2-40B4-BE49-F238E27FC236}">
                <a16:creationId xmlns:a16="http://schemas.microsoft.com/office/drawing/2014/main" id="{1A5CDAE5-743C-4F3F-25E7-574D72942D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749" y="6024566"/>
            <a:ext cx="609600" cy="609600"/>
          </a:xfrm>
          <a:prstGeom prst="rect">
            <a:avLst/>
          </a:prstGeom>
        </p:spPr>
      </p:pic>
      <p:pic>
        <p:nvPicPr>
          <p:cNvPr id="6" name="Bản-7">
            <a:hlinkClick r:id="" action="ppaction://media"/>
            <a:extLst>
              <a:ext uri="{FF2B5EF4-FFF2-40B4-BE49-F238E27FC236}">
                <a16:creationId xmlns:a16="http://schemas.microsoft.com/office/drawing/2014/main" id="{608CFEDF-2D6D-2777-2102-E18250F4E65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18063" y="6374296"/>
            <a:ext cx="483704" cy="48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1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8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16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916"/>
                            </p:stCondLst>
                            <p:childTnLst>
                              <p:par>
                                <p:cTn id="1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416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916"/>
                            </p:stCondLst>
                            <p:childTnLst>
                              <p:par>
                                <p:cTn id="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416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916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416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916"/>
                            </p:stCondLst>
                            <p:childTnLst>
                              <p:par>
                                <p:cTn id="4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416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916"/>
                            </p:stCondLst>
                            <p:childTnLst>
                              <p:par>
                                <p:cTn id="5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416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29121 L 0.02044 0.9789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3437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-0.00768 0.4979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2488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6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400" y="279400"/>
            <a:ext cx="11277600" cy="1172882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7461664" y="5187187"/>
            <a:ext cx="3012059" cy="1075940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400" y="5103873"/>
            <a:ext cx="3287059" cy="1075940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29645" y="5102067"/>
            <a:ext cx="2952553" cy="1079552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25"/>
          <p:cNvGrpSpPr>
            <a:grpSpLocks/>
          </p:cNvGrpSpPr>
          <p:nvPr/>
        </p:nvGrpSpPr>
        <p:grpSpPr bwMode="auto">
          <a:xfrm>
            <a:off x="10620800" y="4724881"/>
            <a:ext cx="1466850" cy="2154286"/>
            <a:chOff x="-192" y="2484"/>
            <a:chExt cx="1020" cy="1383"/>
          </a:xfrm>
        </p:grpSpPr>
        <p:grpSp>
          <p:nvGrpSpPr>
            <p:cNvPr id="12" name="Group 126"/>
            <p:cNvGrpSpPr>
              <a:grpSpLocks/>
            </p:cNvGrpSpPr>
            <p:nvPr/>
          </p:nvGrpSpPr>
          <p:grpSpPr bwMode="auto">
            <a:xfrm>
              <a:off x="-192" y="3072"/>
              <a:ext cx="844" cy="795"/>
              <a:chOff x="432" y="2544"/>
              <a:chExt cx="844" cy="795"/>
            </a:xfrm>
          </p:grpSpPr>
          <p:sp>
            <p:nvSpPr>
              <p:cNvPr id="26" name="Freeform 127"/>
              <p:cNvSpPr>
                <a:spLocks/>
              </p:cNvSpPr>
              <p:nvPr/>
            </p:nvSpPr>
            <p:spPr bwMode="auto">
              <a:xfrm>
                <a:off x="432" y="2544"/>
                <a:ext cx="844" cy="795"/>
              </a:xfrm>
              <a:custGeom>
                <a:avLst/>
                <a:gdLst>
                  <a:gd name="T0" fmla="*/ 325 w 844"/>
                  <a:gd name="T1" fmla="*/ 102 h 795"/>
                  <a:gd name="T2" fmla="*/ 236 w 844"/>
                  <a:gd name="T3" fmla="*/ 506 h 795"/>
                  <a:gd name="T4" fmla="*/ 22 w 844"/>
                  <a:gd name="T5" fmla="*/ 669 h 795"/>
                  <a:gd name="T6" fmla="*/ 50 w 844"/>
                  <a:gd name="T7" fmla="*/ 751 h 795"/>
                  <a:gd name="T8" fmla="*/ 313 w 844"/>
                  <a:gd name="T9" fmla="*/ 792 h 795"/>
                  <a:gd name="T10" fmla="*/ 603 w 844"/>
                  <a:gd name="T11" fmla="*/ 767 h 795"/>
                  <a:gd name="T12" fmla="*/ 829 w 844"/>
                  <a:gd name="T13" fmla="*/ 669 h 795"/>
                  <a:gd name="T14" fmla="*/ 697 w 844"/>
                  <a:gd name="T15" fmla="*/ 516 h 795"/>
                  <a:gd name="T16" fmla="*/ 458 w 844"/>
                  <a:gd name="T17" fmla="*/ 424 h 795"/>
                  <a:gd name="T18" fmla="*/ 561 w 844"/>
                  <a:gd name="T19" fmla="*/ 227 h 795"/>
                  <a:gd name="T20" fmla="*/ 606 w 844"/>
                  <a:gd name="T21" fmla="*/ 43 h 795"/>
                  <a:gd name="T22" fmla="*/ 478 w 844"/>
                  <a:gd name="T23" fmla="*/ 0 h 795"/>
                  <a:gd name="T24" fmla="*/ 325 w 844"/>
                  <a:gd name="T25" fmla="*/ 102 h 7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44" h="795">
                    <a:moveTo>
                      <a:pt x="325" y="102"/>
                    </a:moveTo>
                    <a:cubicBezTo>
                      <a:pt x="285" y="186"/>
                      <a:pt x="292" y="401"/>
                      <a:pt x="236" y="506"/>
                    </a:cubicBezTo>
                    <a:cubicBezTo>
                      <a:pt x="180" y="611"/>
                      <a:pt x="22" y="669"/>
                      <a:pt x="22" y="669"/>
                    </a:cubicBezTo>
                    <a:cubicBezTo>
                      <a:pt x="22" y="669"/>
                      <a:pt x="0" y="731"/>
                      <a:pt x="50" y="751"/>
                    </a:cubicBezTo>
                    <a:cubicBezTo>
                      <a:pt x="100" y="771"/>
                      <a:pt x="221" y="789"/>
                      <a:pt x="313" y="792"/>
                    </a:cubicBezTo>
                    <a:cubicBezTo>
                      <a:pt x="405" y="795"/>
                      <a:pt x="603" y="767"/>
                      <a:pt x="603" y="767"/>
                    </a:cubicBezTo>
                    <a:cubicBezTo>
                      <a:pt x="603" y="767"/>
                      <a:pt x="814" y="713"/>
                      <a:pt x="829" y="669"/>
                    </a:cubicBezTo>
                    <a:cubicBezTo>
                      <a:pt x="844" y="625"/>
                      <a:pt x="759" y="557"/>
                      <a:pt x="697" y="516"/>
                    </a:cubicBezTo>
                    <a:cubicBezTo>
                      <a:pt x="635" y="475"/>
                      <a:pt x="483" y="471"/>
                      <a:pt x="458" y="424"/>
                    </a:cubicBezTo>
                    <a:lnTo>
                      <a:pt x="561" y="227"/>
                    </a:lnTo>
                    <a:cubicBezTo>
                      <a:pt x="586" y="164"/>
                      <a:pt x="620" y="81"/>
                      <a:pt x="606" y="43"/>
                    </a:cubicBezTo>
                    <a:cubicBezTo>
                      <a:pt x="592" y="3"/>
                      <a:pt x="519" y="1"/>
                      <a:pt x="478" y="0"/>
                    </a:cubicBezTo>
                    <a:cubicBezTo>
                      <a:pt x="431" y="10"/>
                      <a:pt x="365" y="18"/>
                      <a:pt x="325" y="1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8A200"/>
                  </a:gs>
                  <a:gs pos="50000">
                    <a:srgbClr val="5D4B00"/>
                  </a:gs>
                  <a:gs pos="100000">
                    <a:srgbClr val="C8A200"/>
                  </a:gs>
                </a:gsLst>
                <a:lin ang="0" scaled="1"/>
              </a:gradFill>
              <a:ln>
                <a:noFill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" name="Group 128"/>
              <p:cNvGrpSpPr>
                <a:grpSpLocks/>
              </p:cNvGrpSpPr>
              <p:nvPr/>
            </p:nvGrpSpPr>
            <p:grpSpPr bwMode="auto">
              <a:xfrm>
                <a:off x="675" y="2756"/>
                <a:ext cx="281" cy="512"/>
                <a:chOff x="675" y="2756"/>
                <a:chExt cx="281" cy="512"/>
              </a:xfrm>
            </p:grpSpPr>
            <p:grpSp>
              <p:nvGrpSpPr>
                <p:cNvPr id="28" name="Group 129"/>
                <p:cNvGrpSpPr>
                  <a:grpSpLocks/>
                </p:cNvGrpSpPr>
                <p:nvPr/>
              </p:nvGrpSpPr>
              <p:grpSpPr bwMode="auto">
                <a:xfrm>
                  <a:off x="832" y="2756"/>
                  <a:ext cx="48" cy="121"/>
                  <a:chOff x="768" y="2784"/>
                  <a:chExt cx="96" cy="169"/>
                </a:xfrm>
              </p:grpSpPr>
              <p:sp>
                <p:nvSpPr>
                  <p:cNvPr id="32" name="Freeform 130"/>
                  <p:cNvSpPr>
                    <a:spLocks/>
                  </p:cNvSpPr>
                  <p:nvPr/>
                </p:nvSpPr>
                <p:spPr bwMode="auto">
                  <a:xfrm>
                    <a:off x="768" y="2784"/>
                    <a:ext cx="96" cy="169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169"/>
                      <a:gd name="T17" fmla="*/ 96 w 96"/>
                      <a:gd name="T18" fmla="*/ 169 h 1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 131"/>
                  <p:cNvSpPr>
                    <a:spLocks/>
                  </p:cNvSpPr>
                  <p:nvPr/>
                </p:nvSpPr>
                <p:spPr bwMode="auto">
                  <a:xfrm>
                    <a:off x="796" y="2832"/>
                    <a:ext cx="48" cy="85"/>
                  </a:xfrm>
                  <a:custGeom>
                    <a:avLst/>
                    <a:gdLst>
                      <a:gd name="T0" fmla="*/ 1 w 96"/>
                      <a:gd name="T1" fmla="*/ 1 h 169"/>
                      <a:gd name="T2" fmla="*/ 1 w 96"/>
                      <a:gd name="T3" fmla="*/ 1 h 169"/>
                      <a:gd name="T4" fmla="*/ 1 w 96"/>
                      <a:gd name="T5" fmla="*/ 1 h 169"/>
                      <a:gd name="T6" fmla="*/ 1 w 96"/>
                      <a:gd name="T7" fmla="*/ 1 h 169"/>
                      <a:gd name="T8" fmla="*/ 1 w 96"/>
                      <a:gd name="T9" fmla="*/ 1 h 1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169"/>
                      <a:gd name="T17" fmla="*/ 96 w 96"/>
                      <a:gd name="T18" fmla="*/ 169 h 1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132"/>
                <p:cNvGrpSpPr>
                  <a:grpSpLocks/>
                </p:cNvGrpSpPr>
                <p:nvPr/>
              </p:nvGrpSpPr>
              <p:grpSpPr bwMode="auto">
                <a:xfrm>
                  <a:off x="675" y="3086"/>
                  <a:ext cx="281" cy="182"/>
                  <a:chOff x="675" y="3086"/>
                  <a:chExt cx="281" cy="182"/>
                </a:xfrm>
              </p:grpSpPr>
              <p:sp>
                <p:nvSpPr>
                  <p:cNvPr id="30" name="Freeform 133"/>
                  <p:cNvSpPr>
                    <a:spLocks/>
                  </p:cNvSpPr>
                  <p:nvPr/>
                </p:nvSpPr>
                <p:spPr bwMode="auto">
                  <a:xfrm>
                    <a:off x="675" y="3086"/>
                    <a:ext cx="281" cy="182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1"/>
                      <a:gd name="T19" fmla="*/ 0 h 182"/>
                      <a:gd name="T20" fmla="*/ 281 w 281"/>
                      <a:gd name="T21" fmla="*/ 182 h 18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134"/>
                  <p:cNvSpPr>
                    <a:spLocks/>
                  </p:cNvSpPr>
                  <p:nvPr/>
                </p:nvSpPr>
                <p:spPr bwMode="auto">
                  <a:xfrm>
                    <a:off x="720" y="3128"/>
                    <a:ext cx="192" cy="93"/>
                  </a:xfrm>
                  <a:custGeom>
                    <a:avLst/>
                    <a:gdLst>
                      <a:gd name="T0" fmla="*/ 1 w 281"/>
                      <a:gd name="T1" fmla="*/ 1 h 182"/>
                      <a:gd name="T2" fmla="*/ 1 w 281"/>
                      <a:gd name="T3" fmla="*/ 1 h 182"/>
                      <a:gd name="T4" fmla="*/ 1 w 281"/>
                      <a:gd name="T5" fmla="*/ 1 h 182"/>
                      <a:gd name="T6" fmla="*/ 1 w 281"/>
                      <a:gd name="T7" fmla="*/ 1 h 182"/>
                      <a:gd name="T8" fmla="*/ 1 w 281"/>
                      <a:gd name="T9" fmla="*/ 1 h 182"/>
                      <a:gd name="T10" fmla="*/ 1 w 281"/>
                      <a:gd name="T11" fmla="*/ 1 h 18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1"/>
                      <a:gd name="T19" fmla="*/ 0 h 182"/>
                      <a:gd name="T20" fmla="*/ 281 w 281"/>
                      <a:gd name="T21" fmla="*/ 182 h 18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6" name="Group 135"/>
            <p:cNvGrpSpPr>
              <a:grpSpLocks/>
            </p:cNvGrpSpPr>
            <p:nvPr/>
          </p:nvGrpSpPr>
          <p:grpSpPr bwMode="auto">
            <a:xfrm>
              <a:off x="12" y="2484"/>
              <a:ext cx="816" cy="816"/>
              <a:chOff x="1008" y="1104"/>
              <a:chExt cx="816" cy="816"/>
            </a:xfrm>
          </p:grpSpPr>
          <p:sp>
            <p:nvSpPr>
              <p:cNvPr id="17" name="Oval 136"/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816" cy="816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51A2CA"/>
                  </a:gs>
                </a:gsLst>
                <a:path path="rect">
                  <a:fillToRect t="100000" r="100000"/>
                </a:path>
              </a:gradFill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" name="Rectangle 137"/>
              <p:cNvSpPr>
                <a:spLocks noChangeArrowheads="1"/>
              </p:cNvSpPr>
              <p:nvPr/>
            </p:nvSpPr>
            <p:spPr bwMode="auto">
              <a:xfrm>
                <a:off x="1391" y="1149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" name="Rectangle 138"/>
              <p:cNvSpPr>
                <a:spLocks noChangeArrowheads="1"/>
              </p:cNvSpPr>
              <p:nvPr/>
            </p:nvSpPr>
            <p:spPr bwMode="auto">
              <a:xfrm rot="5400000">
                <a:off x="1709" y="144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" name="Rectangle 139"/>
              <p:cNvSpPr>
                <a:spLocks noChangeArrowheads="1"/>
              </p:cNvSpPr>
              <p:nvPr/>
            </p:nvSpPr>
            <p:spPr bwMode="auto">
              <a:xfrm>
                <a:off x="1392" y="1793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" name="Rectangle 140"/>
              <p:cNvSpPr>
                <a:spLocks noChangeArrowheads="1"/>
              </p:cNvSpPr>
              <p:nvPr/>
            </p:nvSpPr>
            <p:spPr bwMode="auto">
              <a:xfrm rot="5400000">
                <a:off x="1072" y="1450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" name="Rectangle 141"/>
              <p:cNvSpPr>
                <a:spLocks noChangeArrowheads="1"/>
              </p:cNvSpPr>
              <p:nvPr/>
            </p:nvSpPr>
            <p:spPr bwMode="auto">
              <a:xfrm rot="3000000">
                <a:off x="1139" y="166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" name="Rectangle 142"/>
              <p:cNvSpPr>
                <a:spLocks noChangeArrowheads="1"/>
              </p:cNvSpPr>
              <p:nvPr/>
            </p:nvSpPr>
            <p:spPr bwMode="auto">
              <a:xfrm rot="3000000">
                <a:off x="1629" y="125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" name="Rectangle 143"/>
              <p:cNvSpPr>
                <a:spLocks noChangeArrowheads="1"/>
              </p:cNvSpPr>
              <p:nvPr/>
            </p:nvSpPr>
            <p:spPr bwMode="auto">
              <a:xfrm rot="-3000000">
                <a:off x="1155" y="125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" name="Rectangle 144"/>
              <p:cNvSpPr>
                <a:spLocks noChangeArrowheads="1"/>
              </p:cNvSpPr>
              <p:nvPr/>
            </p:nvSpPr>
            <p:spPr bwMode="auto">
              <a:xfrm rot="-3000000">
                <a:off x="1641" y="1661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34" name="Text Box 170"/>
          <p:cNvSpPr txBox="1">
            <a:spLocks noChangeArrowheads="1"/>
          </p:cNvSpPr>
          <p:nvPr/>
        </p:nvSpPr>
        <p:spPr bwMode="auto">
          <a:xfrm>
            <a:off x="10911042" y="4995715"/>
            <a:ext cx="12430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5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35" name="Text Box 171"/>
          <p:cNvSpPr txBox="1">
            <a:spLocks noChangeArrowheads="1"/>
          </p:cNvSpPr>
          <p:nvPr/>
        </p:nvSpPr>
        <p:spPr bwMode="auto">
          <a:xfrm>
            <a:off x="10919149" y="4970643"/>
            <a:ext cx="12430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4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36" name="Text Box 172"/>
          <p:cNvSpPr txBox="1">
            <a:spLocks noChangeArrowheads="1"/>
          </p:cNvSpPr>
          <p:nvPr/>
        </p:nvSpPr>
        <p:spPr bwMode="auto">
          <a:xfrm>
            <a:off x="10948988" y="5018702"/>
            <a:ext cx="12430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3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37" name="Text Box 173"/>
          <p:cNvSpPr txBox="1">
            <a:spLocks noChangeArrowheads="1"/>
          </p:cNvSpPr>
          <p:nvPr/>
        </p:nvSpPr>
        <p:spPr bwMode="auto">
          <a:xfrm>
            <a:off x="10919425" y="5076990"/>
            <a:ext cx="12430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2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38" name="Text Box 174"/>
          <p:cNvSpPr txBox="1">
            <a:spLocks noChangeArrowheads="1"/>
          </p:cNvSpPr>
          <p:nvPr/>
        </p:nvSpPr>
        <p:spPr bwMode="auto">
          <a:xfrm>
            <a:off x="10970255" y="5018701"/>
            <a:ext cx="12430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  <a:cs typeface="Arial" charset="0"/>
              </a:rPr>
              <a:t>1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H" pitchFamily="34" charset="0"/>
              <a:cs typeface="Arial" charset="0"/>
            </a:endParaRPr>
          </a:p>
        </p:txBody>
      </p:sp>
      <p:sp>
        <p:nvSpPr>
          <p:cNvPr id="39" name="Text Box 175"/>
          <p:cNvSpPr txBox="1">
            <a:spLocks noChangeArrowheads="1"/>
          </p:cNvSpPr>
          <p:nvPr/>
        </p:nvSpPr>
        <p:spPr bwMode="auto">
          <a:xfrm>
            <a:off x="11169197" y="5168148"/>
            <a:ext cx="620713" cy="492125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300" b="1" dirty="0" err="1">
                <a:solidFill>
                  <a:schemeClr val="bg1"/>
                </a:solidFill>
                <a:latin typeface=".VnBlackH" pitchFamily="34" charset="0"/>
                <a:cs typeface="Arial" charset="0"/>
              </a:rPr>
              <a:t>HÕt</a:t>
            </a:r>
            <a:r>
              <a:rPr lang="en-US" altLang="en-US" sz="1300" b="1" dirty="0">
                <a:solidFill>
                  <a:schemeClr val="bg1"/>
                </a:solidFill>
                <a:latin typeface=".VnBlackH" pitchFamily="34" charset="0"/>
                <a:cs typeface="Arial" charset="0"/>
              </a:rPr>
              <a:t> </a:t>
            </a:r>
            <a:r>
              <a:rPr lang="en-US" altLang="en-US" sz="1300" b="1" dirty="0" err="1">
                <a:solidFill>
                  <a:schemeClr val="bg1"/>
                </a:solidFill>
                <a:latin typeface=".VnBlackH" pitchFamily="34" charset="0"/>
                <a:cs typeface="Arial" charset="0"/>
              </a:rPr>
              <a:t>giê</a:t>
            </a:r>
            <a:endParaRPr lang="vi-VN" altLang="en-US" sz="1300" b="1" dirty="0">
              <a:solidFill>
                <a:schemeClr val="bg1"/>
              </a:solidFill>
              <a:latin typeface=".VnBlackH" pitchFamily="34" charset="0"/>
              <a:cs typeface="Arial" charset="0"/>
            </a:endParaRPr>
          </a:p>
        </p:txBody>
      </p:sp>
      <p:pic>
        <p:nvPicPr>
          <p:cNvPr id="1026" name="Picture 1" descr="giao-an-toan-lop-4-sach-canh-dieu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929" y="1452282"/>
            <a:ext cx="8241553" cy="346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̉n-10 (1)">
            <a:hlinkClick r:id="" action="ppaction://media"/>
            <a:extLst>
              <a:ext uri="{FF2B5EF4-FFF2-40B4-BE49-F238E27FC236}">
                <a16:creationId xmlns:a16="http://schemas.microsoft.com/office/drawing/2014/main" id="{BF949957-018F-579E-2A77-36FB7B7705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1318" y="6245694"/>
            <a:ext cx="609600" cy="609600"/>
          </a:xfrm>
          <a:prstGeom prst="rect">
            <a:avLst/>
          </a:prstGeom>
        </p:spPr>
      </p:pic>
      <p:pic>
        <p:nvPicPr>
          <p:cNvPr id="6" name="Bản-ghi-Mới-9">
            <a:hlinkClick r:id="" action="ppaction://media"/>
            <a:extLst>
              <a:ext uri="{FF2B5EF4-FFF2-40B4-BE49-F238E27FC236}">
                <a16:creationId xmlns:a16="http://schemas.microsoft.com/office/drawing/2014/main" id="{BB9CF9B2-BF80-B45D-698F-C13960626AE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29401" y="62456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7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29121 L 0.02044 0.9789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3437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-0.00768 0.4979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6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744"/>
                            </p:stCondLst>
                            <p:childTnLst>
                              <p:par>
                                <p:cTn id="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3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1392240" y="292104"/>
            <a:ext cx="999293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2744790" y="1615542"/>
            <a:ext cx="6977063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70" name="Group 1"/>
          <p:cNvGrpSpPr>
            <a:grpSpLocks/>
          </p:cNvGrpSpPr>
          <p:nvPr/>
        </p:nvGrpSpPr>
        <p:grpSpPr bwMode="auto">
          <a:xfrm>
            <a:off x="1392240" y="2590800"/>
            <a:ext cx="2705101" cy="3506788"/>
            <a:chOff x="-101600" y="1944250"/>
            <a:chExt cx="3606800" cy="4677952"/>
          </a:xfrm>
        </p:grpSpPr>
        <p:pic>
          <p:nvPicPr>
            <p:cNvPr id="1127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70" r="51666" b="5556"/>
            <a:stretch>
              <a:fillRect/>
            </a:stretch>
          </p:blipFill>
          <p:spPr bwMode="auto">
            <a:xfrm>
              <a:off x="-101600" y="1944250"/>
              <a:ext cx="3606800" cy="4677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45236">
              <a:off x="1012040" y="4223084"/>
              <a:ext cx="501470" cy="731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0" t="59895" r="78976" b="33881"/>
            <a:stretch>
              <a:fillRect/>
            </a:stretch>
          </p:blipFill>
          <p:spPr bwMode="auto">
            <a:xfrm>
              <a:off x="617622" y="4435625"/>
              <a:ext cx="850232" cy="393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331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oa Nền Biên Giới Hoa Yếu Tố Biên Giới Khung Vật Liệu, Tươi, đơn Giản, Bông  Hoa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44450"/>
            <a:ext cx="91440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44834" y="2534856"/>
            <a:ext cx="6608766" cy="1380055"/>
          </a:xfrm>
          <a:prstGeom prst="rect">
            <a:avLst/>
          </a:prstGeom>
          <a:noFill/>
        </p:spPr>
        <p:txBody>
          <a:bodyPr wrap="square" lIns="52258" tIns="26129" rIns="52258" bIns="26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625" b="1" spc="2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8183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036" y="1219201"/>
            <a:ext cx="1123603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</a:t>
            </a:r>
          </a:p>
          <a:p>
            <a:pPr algn="ctr"/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814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2272</TotalTime>
  <Words>336</Words>
  <Application>Microsoft Office PowerPoint</Application>
  <PresentationFormat>Widescreen</PresentationFormat>
  <Paragraphs>58</Paragraphs>
  <Slides>19</Slides>
  <Notes>5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.VnBlackH</vt:lpstr>
      <vt:lpstr>Arial</vt:lpstr>
      <vt:lpstr>Calibri</vt:lpstr>
      <vt:lpstr>Calibri Light</vt:lpstr>
      <vt:lpstr>Times New Roman</vt:lpstr>
      <vt:lpstr>UTM A&amp;S Graceland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75</cp:revision>
  <dcterms:created xsi:type="dcterms:W3CDTF">2021-10-27T04:54:35Z</dcterms:created>
  <dcterms:modified xsi:type="dcterms:W3CDTF">2023-10-12T17:05:01Z</dcterms:modified>
</cp:coreProperties>
</file>