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2" r:id="rId4"/>
  </p:sldMasterIdLst>
  <p:notesMasterIdLst>
    <p:notesMasterId r:id="rId20"/>
  </p:notesMasterIdLst>
  <p:sldIdLst>
    <p:sldId id="297" r:id="rId5"/>
    <p:sldId id="298" r:id="rId6"/>
    <p:sldId id="301" r:id="rId7"/>
    <p:sldId id="302" r:id="rId8"/>
    <p:sldId id="295" r:id="rId9"/>
    <p:sldId id="294" r:id="rId10"/>
    <p:sldId id="281" r:id="rId11"/>
    <p:sldId id="282" r:id="rId12"/>
    <p:sldId id="300" r:id="rId13"/>
    <p:sldId id="296" r:id="rId14"/>
    <p:sldId id="290" r:id="rId15"/>
    <p:sldId id="291" r:id="rId16"/>
    <p:sldId id="292" r:id="rId17"/>
    <p:sldId id="288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28"/>
  </p:normalViewPr>
  <p:slideViewPr>
    <p:cSldViewPr snapToGrid="0">
      <p:cViewPr varScale="1">
        <p:scale>
          <a:sx n="67" d="100"/>
          <a:sy n="67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B76A5-C4EE-4A40-9134-B10CD2B0BFF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FF7F5-714E-4213-80DD-B38EE744C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12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13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7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3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47BA-9ECC-E289-07B9-A31A81898D9E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A8109E-B324-A968-B9BE-FC07FF5F9E11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25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6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0074B-5AB7-4DBB-B05F-FE41D23C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7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9403DF-7F7F-178A-D3B7-6949EA1EE8AE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76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7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5550B-DE7A-FD03-7AC4-1240B33F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50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4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3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18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34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077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4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64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91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05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3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9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47BA-9ECC-E289-07B9-A31A81898D9E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A8109E-B324-A968-B9BE-FC07FF5F9E11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62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31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0074B-5AB7-4DBB-B05F-FE41D23C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6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33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9403DF-7F7F-178A-D3B7-6949EA1EE8AE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973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7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5550B-DE7A-FD03-7AC4-1240B33F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81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45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30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24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87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4552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64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13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56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799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60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03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80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47BA-9ECC-E289-07B9-A31A81898D9E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A8109E-B324-A968-B9BE-FC07FF5F9E11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5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0074B-5AB7-4DBB-B05F-FE41D23C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9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6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9403DF-7F7F-178A-D3B7-6949EA1EE8AE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6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1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5550B-DE7A-FD03-7AC4-1240B33F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5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0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71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80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77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34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498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01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57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75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666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46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490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8F06645-62AD-CC96-D3B2-19D62D0CE3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2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112.svg"/><Relationship Id="rId2" Type="http://schemas.openxmlformats.org/officeDocument/2006/relationships/image" Target="../media/image29.jp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image" Target="../media/image65.svg"/><Relationship Id="rId4" Type="http://schemas.openxmlformats.org/officeDocument/2006/relationships/image" Target="../media/image22.svg"/><Relationship Id="rId9" Type="http://schemas.openxmlformats.org/officeDocument/2006/relationships/image" Target="../media/image32.png"/><Relationship Id="rId14" Type="http://schemas.openxmlformats.org/officeDocument/2006/relationships/image" Target="../media/image1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2.sv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22.jpg"/><Relationship Id="rId5" Type="http://schemas.openxmlformats.org/officeDocument/2006/relationships/image" Target="../media/image18.png"/><Relationship Id="rId10" Type="http://schemas.openxmlformats.org/officeDocument/2006/relationships/image" Target="../media/image21.jpg"/><Relationship Id="rId4" Type="http://schemas.openxmlformats.org/officeDocument/2006/relationships/image" Target="../media/image22.sv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7137" y="1763487"/>
            <a:ext cx="5112970" cy="2201970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874729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457200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565162" y="2946697"/>
            <a:ext cx="76914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alt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EF8F7-DE00-0165-1C53-DB2034F28E26}"/>
              </a:ext>
            </a:extLst>
          </p:cNvPr>
          <p:cNvSpPr txBox="1"/>
          <p:nvPr/>
        </p:nvSpPr>
        <p:spPr>
          <a:xfrm>
            <a:off x="788269" y="118872"/>
            <a:ext cx="9599315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3F196-8B97-7D92-5309-F24777ED62C1}"/>
              </a:ext>
            </a:extLst>
          </p:cNvPr>
          <p:cNvSpPr/>
          <p:nvPr/>
        </p:nvSpPr>
        <p:spPr>
          <a:xfrm>
            <a:off x="1350098" y="1221891"/>
            <a:ext cx="93575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Background, Garden Cartoon HD wallpaper | Pxfuel">
            <a:extLst>
              <a:ext uri="{FF2B5EF4-FFF2-40B4-BE49-F238E27FC236}">
                <a16:creationId xmlns:a16="http://schemas.microsoft.com/office/drawing/2014/main" id="{577A78FB-5CAB-5136-E8A5-B0A5D22F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00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7" y="2966773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8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Background, Garden Cartoon HD wallpaper | Pxfuel">
            <a:extLst>
              <a:ext uri="{FF2B5EF4-FFF2-40B4-BE49-F238E27FC236}">
                <a16:creationId xmlns:a16="http://schemas.microsoft.com/office/drawing/2014/main" id="{48702906-1225-37C0-6654-F7BC38F95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9" y="3796927"/>
            <a:ext cx="2137996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53356" y="106667"/>
            <a:ext cx="7840345" cy="1397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Đồ vật nào em có thể sáng tạo từ vật liệu thiên nhiên 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11795" y="5957927"/>
            <a:ext cx="309472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Ống đựng bút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07" y="1135033"/>
            <a:ext cx="2137996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24283" y="3296033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Máy vi tính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05" y="3776350"/>
            <a:ext cx="2137996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639581" y="5937350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Ti vi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9" y="1178614"/>
            <a:ext cx="2137996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211795" y="3316610"/>
            <a:ext cx="3094728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Xe máy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4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rtoon Background, Garden Cartoon HD wallpaper | Pxfuel">
            <a:extLst>
              <a:ext uri="{FF2B5EF4-FFF2-40B4-BE49-F238E27FC236}">
                <a16:creationId xmlns:a16="http://schemas.microsoft.com/office/drawing/2014/main" id="{765BD2F4-61CE-EF00-F6BA-86FEB92ED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81" y="1022513"/>
            <a:ext cx="2192283" cy="2192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64139"/>
            <a:ext cx="7840345" cy="110541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 liệu thiên nhiên có thể sáng tạo được các dụng cụ dùng để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170176" y="3341822"/>
            <a:ext cx="2488549" cy="7094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Hút bụi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3" y="1022513"/>
            <a:ext cx="2192283" cy="21922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9768" y="3341822"/>
            <a:ext cx="2488549" cy="7094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Trang trí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4" y="3758772"/>
            <a:ext cx="2309947" cy="230994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1328" y="5990264"/>
            <a:ext cx="2951756" cy="7956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Phát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tín hiệu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48" y="3758772"/>
            <a:ext cx="2309947" cy="230994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252441" y="5990264"/>
            <a:ext cx="3422575" cy="7956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Phát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âm thanh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1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0C1515C-5C00-FF3E-1FEA-9F16E89E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58CCF30-EB5D-F512-8E15-8B9EACD26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94409" y="1562688"/>
            <a:ext cx="6308391" cy="4500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77350-6357-3ABD-A9C3-D1F16C278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04577" y="941576"/>
            <a:ext cx="1415023" cy="1393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A42FF-B138-E116-A790-721C720F8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04314">
            <a:off x="1393512" y="4328886"/>
            <a:ext cx="2091523" cy="183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29CAD-85F8-AF1B-F9D2-8C797DBF40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097317" y="3922234"/>
            <a:ext cx="1463884" cy="2090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AF72F-6793-7D9A-9A13-9134EEA65A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16706">
            <a:off x="5754835" y="888318"/>
            <a:ext cx="449082" cy="122274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5C7198-C8AD-1C69-7612-210138A96B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67848" y="1053999"/>
            <a:ext cx="3951954" cy="2832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A41F5A-FD7D-AFF7-0B45-C8EB90796A54}"/>
              </a:ext>
            </a:extLst>
          </p:cNvPr>
          <p:cNvSpPr txBox="1"/>
          <p:nvPr/>
        </p:nvSpPr>
        <p:spPr>
          <a:xfrm>
            <a:off x="429729" y="1672054"/>
            <a:ext cx="3828194" cy="1398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600" b="1" dirty="0">
                <a:solidFill>
                  <a:srgbClr val="EC42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D78392-EF9C-F8B4-8EB9-3F54E13B5E87}"/>
              </a:ext>
            </a:extLst>
          </p:cNvPr>
          <p:cNvSpPr txBox="1"/>
          <p:nvPr/>
        </p:nvSpPr>
        <p:spPr>
          <a:xfrm>
            <a:off x="4257923" y="2820529"/>
            <a:ext cx="4764787" cy="203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tưởng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933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854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191429" y="4540603"/>
            <a:ext cx="56777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45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4" y="2109019"/>
            <a:ext cx="4249241" cy="46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45" y="-185657"/>
            <a:ext cx="7487444" cy="8605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CD916-DCC3-4B6B-867E-92AF3A7EEA90}"/>
              </a:ext>
            </a:extLst>
          </p:cNvPr>
          <p:cNvSpPr txBox="1"/>
          <p:nvPr/>
        </p:nvSpPr>
        <p:spPr>
          <a:xfrm>
            <a:off x="4532935" y="2967782"/>
            <a:ext cx="413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b="1" dirty="0">
                <a:solidFill>
                  <a:prstClr val="white"/>
                </a:solidFill>
                <a:latin typeface="Trebuchet MS" panose="020B060302020202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14034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0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0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909E7A3-8BBD-27E4-54C4-A7552E8E6D39}"/>
              </a:ext>
            </a:extLst>
          </p:cNvPr>
          <p:cNvSpPr txBox="1"/>
          <p:nvPr/>
        </p:nvSpPr>
        <p:spPr>
          <a:xfrm>
            <a:off x="556680" y="640116"/>
            <a:ext cx="1002292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các sản phẩm làm từ vật liệu thiên nhiên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1DAD9AC-6D31-7F3A-0746-1F28D306923B}"/>
              </a:ext>
            </a:extLst>
          </p:cNvPr>
          <p:cNvSpPr/>
          <p:nvPr/>
        </p:nvSpPr>
        <p:spPr>
          <a:xfrm>
            <a:off x="473244" y="223098"/>
            <a:ext cx="3943308" cy="116679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97938-04DD-C6B8-7FAC-385CF10FAE68}"/>
              </a:ext>
            </a:extLst>
          </p:cNvPr>
          <p:cNvSpPr/>
          <p:nvPr/>
        </p:nvSpPr>
        <p:spPr>
          <a:xfrm>
            <a:off x="2231136" y="1829334"/>
            <a:ext cx="8805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43EDF5A-D591-A11B-C0F7-E783E8014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783912" y="1625600"/>
            <a:ext cx="9408088" cy="544506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D64C55A-1177-24A6-2C9C-6EA692A3E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03919"/>
            <a:ext cx="3615217" cy="3461129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EF778148-4A8A-8F02-1E16-2D089ECF8AB2}"/>
              </a:ext>
            </a:extLst>
          </p:cNvPr>
          <p:cNvSpPr txBox="1"/>
          <p:nvPr/>
        </p:nvSpPr>
        <p:spPr>
          <a:xfrm>
            <a:off x="163464" y="1478588"/>
            <a:ext cx="3227436" cy="184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rgbClr val="272727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3FB5B-2F27-5E66-EED8-030944141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1" y="66675"/>
            <a:ext cx="3893687" cy="325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83D1A-B6D0-639B-94AF-23303911D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1" y="3321666"/>
            <a:ext cx="3893687" cy="3084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31B8E-0D23-4240-6852-A068180E3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08" y="142875"/>
            <a:ext cx="4161292" cy="608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B9B138-4789-9EFC-A70E-84A87F14BA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673">
            <a:off x="10730261" y="1021221"/>
            <a:ext cx="1490776" cy="1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2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07E98EB-BDD0-AB87-04C4-BBF93A52D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608">
            <a:off x="682683" y="2126944"/>
            <a:ext cx="7809532" cy="439337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2BE2C2B-A3A1-AA1B-BC9C-2D53B1559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12668" y="1856938"/>
            <a:ext cx="4637117" cy="32067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18372D8-8F2F-2FE1-1FE6-109B0D6A0E44}"/>
              </a:ext>
            </a:extLst>
          </p:cNvPr>
          <p:cNvSpPr txBox="1"/>
          <p:nvPr/>
        </p:nvSpPr>
        <p:spPr>
          <a:xfrm>
            <a:off x="8137935" y="2669559"/>
            <a:ext cx="3364113" cy="1559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36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72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endParaRPr lang="en-US" sz="3600" b="1" dirty="0">
              <a:solidFill>
                <a:srgbClr val="272727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3CA3E854-64F0-E039-AD28-4CF90EFD0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94224">
            <a:off x="9784881" y="4605777"/>
            <a:ext cx="769136" cy="1419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73F7A-E01B-0C60-D4B4-34CD2BDAF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27" y="3837563"/>
            <a:ext cx="4045598" cy="302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C5556-2BF0-55B2-E666-500B36B448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5269"/>
          <a:stretch/>
        </p:blipFill>
        <p:spPr>
          <a:xfrm>
            <a:off x="3872512" y="323851"/>
            <a:ext cx="3709388" cy="351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BD100-483B-F34F-FF3E-344EA1B8E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3872512" cy="4249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376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177</TotalTime>
  <Words>260</Words>
  <Application>Microsoft Office PowerPoint</Application>
  <PresentationFormat>Widescreen</PresentationFormat>
  <Paragraphs>41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Microsoft YaHei UI</vt:lpstr>
      <vt:lpstr>宋体</vt:lpstr>
      <vt:lpstr>华文新魏</vt:lpstr>
      <vt:lpstr>SVN-Gretoon</vt:lpstr>
      <vt:lpstr>UTM Avo</vt:lpstr>
      <vt:lpstr>青鸟华光简胖头鱼</vt:lpstr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Theme</vt:lpstr>
      <vt:lpstr>Facet</vt:lpstr>
      <vt:lpstr>1_Facet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lamqu</dc:creator>
  <dc:description>9Slide.vn</dc:description>
  <cp:lastModifiedBy>DELL</cp:lastModifiedBy>
  <cp:revision>15</cp:revision>
  <dcterms:created xsi:type="dcterms:W3CDTF">2023-05-08T02:27:45Z</dcterms:created>
  <dcterms:modified xsi:type="dcterms:W3CDTF">2023-10-30T13:41:25Z</dcterms:modified>
  <cp:category>9Slide.vn</cp:category>
</cp:coreProperties>
</file>