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9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0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1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2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9" r:id="rId7"/>
    <p:sldMasterId id="2147483758" r:id="rId8"/>
    <p:sldMasterId id="2147483776" r:id="rId9"/>
    <p:sldMasterId id="2147483789" r:id="rId10"/>
    <p:sldMasterId id="2147483802" r:id="rId11"/>
    <p:sldMasterId id="2147483815" r:id="rId12"/>
    <p:sldMasterId id="2147483828" r:id="rId13"/>
  </p:sldMasterIdLst>
  <p:notesMasterIdLst>
    <p:notesMasterId r:id="rId33"/>
  </p:notesMasterIdLst>
  <p:sldIdLst>
    <p:sldId id="264" r:id="rId14"/>
    <p:sldId id="263" r:id="rId15"/>
    <p:sldId id="257" r:id="rId16"/>
    <p:sldId id="265" r:id="rId17"/>
    <p:sldId id="258" r:id="rId18"/>
    <p:sldId id="266" r:id="rId19"/>
    <p:sldId id="260" r:id="rId20"/>
    <p:sldId id="259" r:id="rId21"/>
    <p:sldId id="278" r:id="rId22"/>
    <p:sldId id="274" r:id="rId23"/>
    <p:sldId id="279" r:id="rId24"/>
    <p:sldId id="269" r:id="rId25"/>
    <p:sldId id="270" r:id="rId26"/>
    <p:sldId id="272" r:id="rId27"/>
    <p:sldId id="275" r:id="rId28"/>
    <p:sldId id="271" r:id="rId29"/>
    <p:sldId id="276" r:id="rId30"/>
    <p:sldId id="262" r:id="rId31"/>
    <p:sldId id="26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8A0F1-4133-4CCA-BB8F-B99711F3736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45C94-A9A9-4C38-AD71-1D8F1E819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6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>
              <a:cs typeface="黑体"/>
            </a:endParaRPr>
          </a:p>
        </p:txBody>
      </p:sp>
      <p:sp>
        <p:nvSpPr>
          <p:cNvPr id="348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5EDEE6-A06D-4C09-B776-666BA221B4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charset="-122"/>
                <a:ea typeface="等线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charset="-122"/>
              <a:ea typeface="等线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741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>
              <a:cs typeface="黑体"/>
            </a:endParaRPr>
          </a:p>
        </p:txBody>
      </p:sp>
      <p:sp>
        <p:nvSpPr>
          <p:cNvPr id="7270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0642A4-85C4-47A2-97AF-D3256883B3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charset="-122"/>
                <a:ea typeface="等线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charset="-122"/>
              <a:ea typeface="等线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273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3.xml"/><Relationship Id="rId4" Type="http://schemas.openxmlformats.org/officeDocument/2006/relationships/hyperlink" Target="http://bit.ly/2TtBDfr" TargetMode="Externa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719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7756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796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1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98"/>
            </a:lvl1pPr>
            <a:lvl2pPr marL="456579" indent="0">
              <a:buNone/>
              <a:defRPr sz="1598"/>
            </a:lvl2pPr>
            <a:lvl3pPr marL="913158" indent="0">
              <a:buNone/>
              <a:defRPr sz="1598"/>
            </a:lvl3pPr>
            <a:lvl4pPr marL="1369737" indent="0">
              <a:buNone/>
              <a:defRPr sz="1598"/>
            </a:lvl4pPr>
            <a:lvl5pPr marL="1826316" indent="0">
              <a:buNone/>
              <a:defRPr sz="1598"/>
            </a:lvl5pPr>
            <a:lvl6pPr marL="2282895" indent="0">
              <a:buNone/>
              <a:defRPr sz="1598"/>
            </a:lvl6pPr>
            <a:lvl7pPr marL="2739474" indent="0">
              <a:buNone/>
              <a:defRPr sz="1598"/>
            </a:lvl7pPr>
            <a:lvl8pPr marL="3196053" indent="0">
              <a:buNone/>
              <a:defRPr sz="1598"/>
            </a:lvl8pPr>
            <a:lvl9pPr marL="3652632" indent="0">
              <a:buNone/>
              <a:defRPr sz="1598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798"/>
            </a:lvl1pPr>
            <a:lvl2pPr marL="456579" indent="0">
              <a:buNone/>
              <a:defRPr sz="1198"/>
            </a:lvl2pPr>
            <a:lvl3pPr marL="913158" indent="0">
              <a:buNone/>
              <a:defRPr sz="998"/>
            </a:lvl3pPr>
            <a:lvl4pPr marL="1369737" indent="0">
              <a:buNone/>
              <a:defRPr sz="899"/>
            </a:lvl4pPr>
            <a:lvl5pPr marL="1826316" indent="0">
              <a:buNone/>
              <a:defRPr sz="899"/>
            </a:lvl5pPr>
            <a:lvl6pPr marL="2282895" indent="0">
              <a:buNone/>
              <a:defRPr sz="899"/>
            </a:lvl6pPr>
            <a:lvl7pPr marL="2739474" indent="0">
              <a:buNone/>
              <a:defRPr sz="899"/>
            </a:lvl7pPr>
            <a:lvl8pPr marL="3196053" indent="0">
              <a:buNone/>
              <a:defRPr sz="899"/>
            </a:lvl8pPr>
            <a:lvl9pPr marL="3652632" indent="0">
              <a:buNone/>
              <a:defRPr sz="899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090DF4-68DF-4AAF-98F9-EB3836BAB8B4}" type="slidenum">
              <a:rPr kumimoji="0" lang="en-US" altLang="en-US" sz="99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4337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397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400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98"/>
            </a:lvl1pPr>
            <a:lvl2pPr marL="456579" indent="0">
              <a:buNone/>
              <a:defRPr sz="1598"/>
            </a:lvl2pPr>
            <a:lvl3pPr marL="913158" indent="0">
              <a:buNone/>
              <a:defRPr sz="1598"/>
            </a:lvl3pPr>
            <a:lvl4pPr marL="1369737" indent="0">
              <a:buNone/>
              <a:defRPr sz="1598"/>
            </a:lvl4pPr>
            <a:lvl5pPr marL="1826316" indent="0">
              <a:buNone/>
              <a:defRPr sz="1598"/>
            </a:lvl5pPr>
            <a:lvl6pPr marL="2282895" indent="0">
              <a:buNone/>
              <a:defRPr sz="1598"/>
            </a:lvl6pPr>
            <a:lvl7pPr marL="2739474" indent="0">
              <a:buNone/>
              <a:defRPr sz="1598"/>
            </a:lvl7pPr>
            <a:lvl8pPr marL="3196053" indent="0">
              <a:buNone/>
              <a:defRPr sz="1598"/>
            </a:lvl8pPr>
            <a:lvl9pPr marL="3652632" indent="0">
              <a:buNone/>
              <a:defRPr sz="1598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4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398"/>
            </a:lvl1pPr>
            <a:lvl2pPr marL="456579" indent="0">
              <a:buNone/>
              <a:defRPr sz="1198"/>
            </a:lvl2pPr>
            <a:lvl3pPr marL="913158" indent="0">
              <a:buNone/>
              <a:defRPr sz="998"/>
            </a:lvl3pPr>
            <a:lvl4pPr marL="1369737" indent="0">
              <a:buNone/>
              <a:defRPr sz="899"/>
            </a:lvl4pPr>
            <a:lvl5pPr marL="1826316" indent="0">
              <a:buNone/>
              <a:defRPr sz="899"/>
            </a:lvl5pPr>
            <a:lvl6pPr marL="2282895" indent="0">
              <a:buNone/>
              <a:defRPr sz="899"/>
            </a:lvl6pPr>
            <a:lvl7pPr marL="2739474" indent="0">
              <a:buNone/>
              <a:defRPr sz="899"/>
            </a:lvl7pPr>
            <a:lvl8pPr marL="3196053" indent="0">
              <a:buNone/>
              <a:defRPr sz="899"/>
            </a:lvl8pPr>
            <a:lvl9pPr marL="3652632" indent="0">
              <a:buNone/>
              <a:defRPr sz="899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264759-E7CE-4A8C-955C-20DA2A50E45F}" type="slidenum">
              <a:rPr kumimoji="0" lang="en-US" altLang="en-US" sz="99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2296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196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400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998">
                <a:solidFill>
                  <a:schemeClr val="tx1"/>
                </a:solidFill>
              </a:defRPr>
            </a:lvl1pPr>
            <a:lvl2pPr marL="456579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2pPr>
            <a:lvl3pPr marL="91315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3pPr>
            <a:lvl4pPr marL="1369737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4pPr>
            <a:lvl5pPr marL="1826316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5pPr>
            <a:lvl6pPr marL="2282895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6pPr>
            <a:lvl7pPr marL="2739474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7pPr>
            <a:lvl8pPr marL="3196053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8pPr>
            <a:lvl9pPr marL="3652632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264759-E7CE-4A8C-955C-20DA2A50E45F}" type="slidenum">
              <a:rPr kumimoji="0" lang="en-US" altLang="en-US" sz="99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0068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196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3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998"/>
            </a:lvl1pPr>
            <a:lvl2pPr marL="456579" indent="0">
              <a:buFontTx/>
              <a:buNone/>
              <a:defRPr/>
            </a:lvl2pPr>
            <a:lvl3pPr marL="913158" indent="0">
              <a:buFontTx/>
              <a:buNone/>
              <a:defRPr/>
            </a:lvl3pPr>
            <a:lvl4pPr marL="1369737" indent="0">
              <a:buFontTx/>
              <a:buNone/>
              <a:defRPr/>
            </a:lvl4pPr>
            <a:lvl5pPr marL="1826316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400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998">
                <a:solidFill>
                  <a:schemeClr val="tx1"/>
                </a:solidFill>
              </a:defRPr>
            </a:lvl1pPr>
            <a:lvl2pPr marL="456579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2pPr>
            <a:lvl3pPr marL="91315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3pPr>
            <a:lvl4pPr marL="1369737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4pPr>
            <a:lvl5pPr marL="1826316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5pPr>
            <a:lvl6pPr marL="2282895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6pPr>
            <a:lvl7pPr marL="2739474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7pPr>
            <a:lvl8pPr marL="3196053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8pPr>
            <a:lvl9pPr marL="3652632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264759-E7CE-4A8C-955C-20DA2A50E45F}" type="slidenum">
              <a:rPr kumimoji="0" lang="en-US" altLang="en-US" sz="99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2"/>
            <a:ext cx="609600" cy="584776"/>
          </a:xfrm>
          <a:prstGeom prst="rect">
            <a:avLst/>
          </a:prstGeom>
        </p:spPr>
        <p:txBody>
          <a:bodyPr vert="horz" lIns="91324" tIns="45662" rIns="91324" bIns="45662" rtlCol="0" anchor="ctr">
            <a:no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8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1"/>
            <a:ext cx="609600" cy="584776"/>
          </a:xfrm>
          <a:prstGeom prst="rect">
            <a:avLst/>
          </a:prstGeom>
        </p:spPr>
        <p:txBody>
          <a:bodyPr vert="horz" lIns="91324" tIns="45662" rIns="91324" bIns="45662" rtlCol="0" anchor="ctr">
            <a:noAutofit/>
          </a:bodyPr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8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435154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3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196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998">
                <a:solidFill>
                  <a:schemeClr val="tx1"/>
                </a:solidFill>
              </a:defRPr>
            </a:lvl1pPr>
            <a:lvl2pPr marL="456579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2pPr>
            <a:lvl3pPr marL="91315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3pPr>
            <a:lvl4pPr marL="1369737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4pPr>
            <a:lvl5pPr marL="1826316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5pPr>
            <a:lvl6pPr marL="2282895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6pPr>
            <a:lvl7pPr marL="2739474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7pPr>
            <a:lvl8pPr marL="3196053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8pPr>
            <a:lvl9pPr marL="3652632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264759-E7CE-4A8C-955C-20DA2A50E45F}" type="slidenum">
              <a:rPr kumimoji="0" lang="en-US" altLang="en-US" sz="99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5521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3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196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397">
                <a:solidFill>
                  <a:schemeClr val="tx1"/>
                </a:solidFill>
              </a:defRPr>
            </a:lvl1pPr>
            <a:lvl2pPr marL="456579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2pPr>
            <a:lvl3pPr marL="91315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3pPr>
            <a:lvl4pPr marL="1369737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4pPr>
            <a:lvl5pPr marL="1826316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5pPr>
            <a:lvl6pPr marL="2282895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6pPr>
            <a:lvl7pPr marL="2739474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7pPr>
            <a:lvl8pPr marL="3196053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8pPr>
            <a:lvl9pPr marL="3652632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798">
                <a:solidFill>
                  <a:schemeClr val="tx1"/>
                </a:solidFill>
              </a:defRPr>
            </a:lvl1pPr>
            <a:lvl2pPr marL="456579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2pPr>
            <a:lvl3pPr marL="91315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3pPr>
            <a:lvl4pPr marL="1369737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4pPr>
            <a:lvl5pPr marL="1826316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5pPr>
            <a:lvl6pPr marL="2282895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6pPr>
            <a:lvl7pPr marL="2739474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7pPr>
            <a:lvl8pPr marL="3196053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8pPr>
            <a:lvl9pPr marL="3652632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264759-E7CE-4A8C-955C-20DA2A50E45F}" type="slidenum">
              <a:rPr kumimoji="0" lang="en-US" altLang="en-US" sz="99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2"/>
            <a:ext cx="609600" cy="584776"/>
          </a:xfrm>
          <a:prstGeom prst="rect">
            <a:avLst/>
          </a:prstGeom>
        </p:spPr>
        <p:txBody>
          <a:bodyPr vert="horz" lIns="91324" tIns="45662" rIns="91324" bIns="45662" rtlCol="0" anchor="ctr">
            <a:no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8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2"/>
            <a:ext cx="609600" cy="584776"/>
          </a:xfrm>
          <a:prstGeom prst="rect">
            <a:avLst/>
          </a:prstGeom>
        </p:spPr>
        <p:txBody>
          <a:bodyPr vert="horz" lIns="91324" tIns="45662" rIns="91324" bIns="45662" rtlCol="0" anchor="ctr">
            <a:noAutofit/>
          </a:bodyPr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8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47045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3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796">
                <a:solidFill>
                  <a:schemeClr val="tx1"/>
                </a:solidFill>
              </a:defRPr>
            </a:lvl1pPr>
            <a:lvl2pPr marL="456579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2pPr>
            <a:lvl3pPr marL="91315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3pPr>
            <a:lvl4pPr marL="1369737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4pPr>
            <a:lvl5pPr marL="1826316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5pPr>
            <a:lvl6pPr marL="2282895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6pPr>
            <a:lvl7pPr marL="2739474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7pPr>
            <a:lvl8pPr marL="3196053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8pPr>
            <a:lvl9pPr marL="3652632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400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798">
                <a:solidFill>
                  <a:schemeClr val="tx1"/>
                </a:solidFill>
              </a:defRPr>
            </a:lvl1pPr>
            <a:lvl2pPr marL="456579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2pPr>
            <a:lvl3pPr marL="91315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3pPr>
            <a:lvl4pPr marL="1369737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4pPr>
            <a:lvl5pPr marL="1826316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5pPr>
            <a:lvl6pPr marL="2282895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6pPr>
            <a:lvl7pPr marL="2739474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7pPr>
            <a:lvl8pPr marL="3196053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8pPr>
            <a:lvl9pPr marL="3652632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264759-E7CE-4A8C-955C-20DA2A50E45F}" type="slidenum">
              <a:rPr kumimoji="0" lang="en-US" altLang="en-US" sz="99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5540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D28DD1-89CB-4A9B-8160-1008CEEB8C29}" type="slidenum">
              <a:rPr kumimoji="0" lang="en-US" altLang="en-US" sz="99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0928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7" y="982132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9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4A9502-423E-4957-ACD4-EFEAFA456813}" type="slidenum">
              <a:rPr kumimoji="0" lang="en-US" altLang="en-US" sz="99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2419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69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5452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0880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018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86260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06429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7750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76700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79988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1490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94622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583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72915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2"/>
          <p:cNvGrpSpPr/>
          <p:nvPr/>
        </p:nvGrpSpPr>
        <p:grpSpPr>
          <a:xfrm>
            <a:off x="5338134" y="4896633"/>
            <a:ext cx="7120567" cy="3608400"/>
            <a:chOff x="4003600" y="3672475"/>
            <a:chExt cx="5340425" cy="2706300"/>
          </a:xfrm>
        </p:grpSpPr>
        <p:sp>
          <p:nvSpPr>
            <p:cNvPr id="278" name="Google Shape;278;p22"/>
            <p:cNvSpPr/>
            <p:nvPr/>
          </p:nvSpPr>
          <p:spPr>
            <a:xfrm>
              <a:off x="4003600" y="3672475"/>
              <a:ext cx="2706300" cy="2706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5229225" y="3672475"/>
              <a:ext cx="4114800" cy="1652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0" name="Google Shape;280;p22"/>
          <p:cNvSpPr/>
          <p:nvPr/>
        </p:nvSpPr>
        <p:spPr>
          <a:xfrm>
            <a:off x="11764085" y="41679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22"/>
          <p:cNvSpPr/>
          <p:nvPr/>
        </p:nvSpPr>
        <p:spPr>
          <a:xfrm>
            <a:off x="11220900" y="3841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Google Shape;282;p22"/>
          <p:cNvSpPr/>
          <p:nvPr/>
        </p:nvSpPr>
        <p:spPr>
          <a:xfrm>
            <a:off x="11167251" y="317106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3" name="Google Shape;283;p22"/>
          <p:cNvSpPr/>
          <p:nvPr/>
        </p:nvSpPr>
        <p:spPr>
          <a:xfrm rot="7641468">
            <a:off x="1459949" y="46438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4" name="Google Shape;284;p22"/>
          <p:cNvSpPr/>
          <p:nvPr/>
        </p:nvSpPr>
        <p:spPr>
          <a:xfrm>
            <a:off x="149585" y="53873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Google Shape;285;p22"/>
          <p:cNvSpPr/>
          <p:nvPr/>
        </p:nvSpPr>
        <p:spPr>
          <a:xfrm>
            <a:off x="-393599" y="50607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Google Shape;286;p22"/>
          <p:cNvSpPr/>
          <p:nvPr/>
        </p:nvSpPr>
        <p:spPr>
          <a:xfrm>
            <a:off x="315534" y="9701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Google Shape;287;p22"/>
          <p:cNvSpPr/>
          <p:nvPr/>
        </p:nvSpPr>
        <p:spPr>
          <a:xfrm rot="7641468">
            <a:off x="845916" y="501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Google Shape;288;p22"/>
          <p:cNvSpPr/>
          <p:nvPr/>
        </p:nvSpPr>
        <p:spPr>
          <a:xfrm>
            <a:off x="1427884" y="12944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1"/>
          </p:nvPr>
        </p:nvSpPr>
        <p:spPr>
          <a:xfrm flipH="1">
            <a:off x="6535434" y="5422000"/>
            <a:ext cx="41364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70009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1142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35272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18709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3468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48932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77769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5447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824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669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16737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34194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90828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2"/>
          <p:cNvGrpSpPr/>
          <p:nvPr/>
        </p:nvGrpSpPr>
        <p:grpSpPr>
          <a:xfrm>
            <a:off x="5338134" y="4896633"/>
            <a:ext cx="7120567" cy="3608400"/>
            <a:chOff x="4003600" y="3672475"/>
            <a:chExt cx="5340425" cy="2706300"/>
          </a:xfrm>
        </p:grpSpPr>
        <p:sp>
          <p:nvSpPr>
            <p:cNvPr id="278" name="Google Shape;278;p22"/>
            <p:cNvSpPr/>
            <p:nvPr/>
          </p:nvSpPr>
          <p:spPr>
            <a:xfrm>
              <a:off x="4003600" y="3672475"/>
              <a:ext cx="2706300" cy="2706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5229225" y="3672475"/>
              <a:ext cx="4114800" cy="1652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0" name="Google Shape;280;p22"/>
          <p:cNvSpPr/>
          <p:nvPr/>
        </p:nvSpPr>
        <p:spPr>
          <a:xfrm>
            <a:off x="11764085" y="41679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22"/>
          <p:cNvSpPr/>
          <p:nvPr/>
        </p:nvSpPr>
        <p:spPr>
          <a:xfrm>
            <a:off x="11220900" y="3841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Google Shape;282;p22"/>
          <p:cNvSpPr/>
          <p:nvPr/>
        </p:nvSpPr>
        <p:spPr>
          <a:xfrm>
            <a:off x="11167251" y="317106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3" name="Google Shape;283;p22"/>
          <p:cNvSpPr/>
          <p:nvPr/>
        </p:nvSpPr>
        <p:spPr>
          <a:xfrm rot="7641468">
            <a:off x="1459949" y="46438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4" name="Google Shape;284;p22"/>
          <p:cNvSpPr/>
          <p:nvPr/>
        </p:nvSpPr>
        <p:spPr>
          <a:xfrm>
            <a:off x="149585" y="53873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Google Shape;285;p22"/>
          <p:cNvSpPr/>
          <p:nvPr/>
        </p:nvSpPr>
        <p:spPr>
          <a:xfrm>
            <a:off x="-393599" y="50607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Google Shape;286;p22"/>
          <p:cNvSpPr/>
          <p:nvPr/>
        </p:nvSpPr>
        <p:spPr>
          <a:xfrm>
            <a:off x="315534" y="9701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Google Shape;287;p22"/>
          <p:cNvSpPr/>
          <p:nvPr/>
        </p:nvSpPr>
        <p:spPr>
          <a:xfrm rot="7641468">
            <a:off x="845916" y="501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Google Shape;288;p22"/>
          <p:cNvSpPr/>
          <p:nvPr/>
        </p:nvSpPr>
        <p:spPr>
          <a:xfrm>
            <a:off x="1427884" y="12944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1"/>
          </p:nvPr>
        </p:nvSpPr>
        <p:spPr>
          <a:xfrm flipH="1">
            <a:off x="6535434" y="5422000"/>
            <a:ext cx="41364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05925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99998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47472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15348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06200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41582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6084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617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0918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63370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6894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77406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78027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2"/>
          <p:cNvGrpSpPr/>
          <p:nvPr/>
        </p:nvGrpSpPr>
        <p:grpSpPr>
          <a:xfrm>
            <a:off x="5338134" y="4896633"/>
            <a:ext cx="7120567" cy="3608400"/>
            <a:chOff x="4003600" y="3672475"/>
            <a:chExt cx="5340425" cy="2706300"/>
          </a:xfrm>
        </p:grpSpPr>
        <p:sp>
          <p:nvSpPr>
            <p:cNvPr id="278" name="Google Shape;278;p22"/>
            <p:cNvSpPr/>
            <p:nvPr/>
          </p:nvSpPr>
          <p:spPr>
            <a:xfrm>
              <a:off x="4003600" y="3672475"/>
              <a:ext cx="2706300" cy="2706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5229225" y="3672475"/>
              <a:ext cx="4114800" cy="1652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0" name="Google Shape;280;p22"/>
          <p:cNvSpPr/>
          <p:nvPr/>
        </p:nvSpPr>
        <p:spPr>
          <a:xfrm>
            <a:off x="11764085" y="41679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22"/>
          <p:cNvSpPr/>
          <p:nvPr/>
        </p:nvSpPr>
        <p:spPr>
          <a:xfrm>
            <a:off x="11220900" y="3841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Google Shape;282;p22"/>
          <p:cNvSpPr/>
          <p:nvPr/>
        </p:nvSpPr>
        <p:spPr>
          <a:xfrm>
            <a:off x="11167251" y="317106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3" name="Google Shape;283;p22"/>
          <p:cNvSpPr/>
          <p:nvPr/>
        </p:nvSpPr>
        <p:spPr>
          <a:xfrm rot="7641468">
            <a:off x="1459949" y="46438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4" name="Google Shape;284;p22"/>
          <p:cNvSpPr/>
          <p:nvPr/>
        </p:nvSpPr>
        <p:spPr>
          <a:xfrm>
            <a:off x="149585" y="53873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Google Shape;285;p22"/>
          <p:cNvSpPr/>
          <p:nvPr/>
        </p:nvSpPr>
        <p:spPr>
          <a:xfrm>
            <a:off x="-393599" y="50607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Google Shape;286;p22"/>
          <p:cNvSpPr/>
          <p:nvPr/>
        </p:nvSpPr>
        <p:spPr>
          <a:xfrm>
            <a:off x="315534" y="9701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Google Shape;287;p22"/>
          <p:cNvSpPr/>
          <p:nvPr/>
        </p:nvSpPr>
        <p:spPr>
          <a:xfrm rot="7641468">
            <a:off x="845916" y="501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Google Shape;288;p22"/>
          <p:cNvSpPr/>
          <p:nvPr/>
        </p:nvSpPr>
        <p:spPr>
          <a:xfrm>
            <a:off x="1427884" y="12944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1"/>
          </p:nvPr>
        </p:nvSpPr>
        <p:spPr>
          <a:xfrm flipH="1">
            <a:off x="6535434" y="5422000"/>
            <a:ext cx="41364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469661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35281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63101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74225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94064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225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27668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80060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48678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6807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2844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06765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95017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2"/>
          <p:cNvGrpSpPr/>
          <p:nvPr/>
        </p:nvGrpSpPr>
        <p:grpSpPr>
          <a:xfrm>
            <a:off x="5338134" y="4896633"/>
            <a:ext cx="7120567" cy="3608400"/>
            <a:chOff x="4003600" y="3672475"/>
            <a:chExt cx="5340425" cy="2706300"/>
          </a:xfrm>
        </p:grpSpPr>
        <p:sp>
          <p:nvSpPr>
            <p:cNvPr id="278" name="Google Shape;278;p22"/>
            <p:cNvSpPr/>
            <p:nvPr/>
          </p:nvSpPr>
          <p:spPr>
            <a:xfrm>
              <a:off x="4003600" y="3672475"/>
              <a:ext cx="2706300" cy="2706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5229225" y="3672475"/>
              <a:ext cx="4114800" cy="1652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0" name="Google Shape;280;p22"/>
          <p:cNvSpPr/>
          <p:nvPr/>
        </p:nvSpPr>
        <p:spPr>
          <a:xfrm>
            <a:off x="11764085" y="41679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22"/>
          <p:cNvSpPr/>
          <p:nvPr/>
        </p:nvSpPr>
        <p:spPr>
          <a:xfrm>
            <a:off x="11220900" y="3841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Google Shape;282;p22"/>
          <p:cNvSpPr/>
          <p:nvPr/>
        </p:nvSpPr>
        <p:spPr>
          <a:xfrm>
            <a:off x="11167251" y="317106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3" name="Google Shape;283;p22"/>
          <p:cNvSpPr/>
          <p:nvPr/>
        </p:nvSpPr>
        <p:spPr>
          <a:xfrm rot="7641468">
            <a:off x="1459949" y="46438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4" name="Google Shape;284;p22"/>
          <p:cNvSpPr/>
          <p:nvPr/>
        </p:nvSpPr>
        <p:spPr>
          <a:xfrm>
            <a:off x="149585" y="53873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Google Shape;285;p22"/>
          <p:cNvSpPr/>
          <p:nvPr/>
        </p:nvSpPr>
        <p:spPr>
          <a:xfrm>
            <a:off x="-393599" y="50607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Google Shape;286;p22"/>
          <p:cNvSpPr/>
          <p:nvPr/>
        </p:nvSpPr>
        <p:spPr>
          <a:xfrm>
            <a:off x="315534" y="9701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Google Shape;287;p22"/>
          <p:cNvSpPr/>
          <p:nvPr/>
        </p:nvSpPr>
        <p:spPr>
          <a:xfrm rot="7641468">
            <a:off x="845916" y="501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Google Shape;288;p22"/>
          <p:cNvSpPr/>
          <p:nvPr/>
        </p:nvSpPr>
        <p:spPr>
          <a:xfrm>
            <a:off x="1427884" y="12944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1"/>
          </p:nvPr>
        </p:nvSpPr>
        <p:spPr>
          <a:xfrm flipH="1">
            <a:off x="6535434" y="5422000"/>
            <a:ext cx="41364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896351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349;p7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0" name="Google Shape;350;p7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2" name="Google Shape;351;p7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352;p7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353;p7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354;p7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355;p7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356;p7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357;p7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358;p7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359;p7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360;p7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361;p7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362;p7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1" name="Google Shape;363;p7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" name="Google Shape;364;p7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365;p7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366;p7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367;p7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368;p7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369;p7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370;p7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371;p7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372;p7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373;p7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374;p7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375;p7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376;p7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377;p7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378;p7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379;p7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380;p7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381;p7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382;p7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383;p7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384" name="Google Shape;384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7"/>
          <p:cNvSpPr txBox="1">
            <a:spLocks noGrp="1"/>
          </p:cNvSpPr>
          <p:nvPr>
            <p:ph type="subTitle" idx="1"/>
          </p:nvPr>
        </p:nvSpPr>
        <p:spPr>
          <a:xfrm>
            <a:off x="1825167" y="1690433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7"/>
          <p:cNvSpPr txBox="1">
            <a:spLocks noGrp="1"/>
          </p:cNvSpPr>
          <p:nvPr>
            <p:ph type="subTitle" idx="2"/>
          </p:nvPr>
        </p:nvSpPr>
        <p:spPr>
          <a:xfrm>
            <a:off x="1825167" y="2463073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7"/>
          <p:cNvSpPr txBox="1">
            <a:spLocks noGrp="1"/>
          </p:cNvSpPr>
          <p:nvPr>
            <p:ph type="subTitle" idx="3"/>
          </p:nvPr>
        </p:nvSpPr>
        <p:spPr>
          <a:xfrm>
            <a:off x="1825167" y="3235715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7"/>
          <p:cNvSpPr txBox="1">
            <a:spLocks noGrp="1"/>
          </p:cNvSpPr>
          <p:nvPr>
            <p:ph type="subTitle" idx="4"/>
          </p:nvPr>
        </p:nvSpPr>
        <p:spPr>
          <a:xfrm>
            <a:off x="1825167" y="4008355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7"/>
          <p:cNvSpPr txBox="1">
            <a:spLocks noGrp="1"/>
          </p:cNvSpPr>
          <p:nvPr>
            <p:ph type="subTitle" idx="5"/>
          </p:nvPr>
        </p:nvSpPr>
        <p:spPr>
          <a:xfrm>
            <a:off x="1825167" y="4780995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7"/>
          <p:cNvSpPr txBox="1">
            <a:spLocks noGrp="1"/>
          </p:cNvSpPr>
          <p:nvPr>
            <p:ph type="subTitle" idx="6"/>
          </p:nvPr>
        </p:nvSpPr>
        <p:spPr>
          <a:xfrm>
            <a:off x="1825167" y="5553636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956474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bg2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449;p9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5" name="Google Shape;450;p9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7" name="Google Shape;451;p9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452;p9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453;p9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454;p9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455;p9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456;p9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457;p9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458;p9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459;p9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460;p9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461;p9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462;p9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6" name="Google Shape;463;p9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" name="Google Shape;464;p9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" name="Google Shape;465;p9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466;p9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467;p9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468;p9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469;p9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470;p9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471;p9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472;p9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473;p9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474;p9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475;p9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476;p9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477;p9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478;p9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479;p9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480;p9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481;p9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482;p9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483;p9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39" name="Google Shape;484;p9"/>
          <p:cNvGrpSpPr>
            <a:grpSpLocks/>
          </p:cNvGrpSpPr>
          <p:nvPr/>
        </p:nvGrpSpPr>
        <p:grpSpPr bwMode="auto">
          <a:xfrm>
            <a:off x="-528638" y="-4400550"/>
            <a:ext cx="14195426" cy="15659100"/>
            <a:chOff x="-396496" y="-3299901"/>
            <a:chExt cx="10646018" cy="11743314"/>
          </a:xfrm>
        </p:grpSpPr>
        <p:grpSp>
          <p:nvGrpSpPr>
            <p:cNvPr id="40" name="Google Shape;485;p9"/>
            <p:cNvGrpSpPr>
              <a:grpSpLocks/>
            </p:cNvGrpSpPr>
            <p:nvPr/>
          </p:nvGrpSpPr>
          <p:grpSpPr bwMode="auto">
            <a:xfrm rot="359204">
              <a:off x="-226245" y="4455163"/>
              <a:ext cx="6950509" cy="3635856"/>
              <a:chOff x="666325" y="727507"/>
              <a:chExt cx="7940043" cy="3876127"/>
            </a:xfrm>
          </p:grpSpPr>
          <p:sp>
            <p:nvSpPr>
              <p:cNvPr id="50" name="Google Shape;486;p9"/>
              <p:cNvSpPr>
                <a:spLocks/>
              </p:cNvSpPr>
              <p:nvPr/>
            </p:nvSpPr>
            <p:spPr bwMode="auto">
              <a:xfrm>
                <a:off x="666325" y="727506"/>
                <a:ext cx="7940043" cy="3876127"/>
              </a:xfrm>
              <a:custGeom>
                <a:avLst/>
                <a:gdLst>
                  <a:gd name="T0" fmla="*/ 2147483646 w 199427"/>
                  <a:gd name="T1" fmla="*/ 2147483646 h 84906"/>
                  <a:gd name="T2" fmla="*/ 2147483646 w 199427"/>
                  <a:gd name="T3" fmla="*/ 0 h 84906"/>
                  <a:gd name="T4" fmla="*/ 2147483646 w 199427"/>
                  <a:gd name="T5" fmla="*/ 2147483646 h 84906"/>
                  <a:gd name="T6" fmla="*/ 2147483646 w 199427"/>
                  <a:gd name="T7" fmla="*/ 2147483646 h 84906"/>
                  <a:gd name="T8" fmla="*/ 2147483646 w 199427"/>
                  <a:gd name="T9" fmla="*/ 2147483646 h 84906"/>
                  <a:gd name="T10" fmla="*/ 2147483646 w 199427"/>
                  <a:gd name="T11" fmla="*/ 0 h 84906"/>
                  <a:gd name="T12" fmla="*/ 2147483646 w 199427"/>
                  <a:gd name="T13" fmla="*/ 2147483646 h 84906"/>
                  <a:gd name="T14" fmla="*/ 2147483646 w 199427"/>
                  <a:gd name="T15" fmla="*/ 2147483646 h 84906"/>
                  <a:gd name="T16" fmla="*/ 2147483646 w 199427"/>
                  <a:gd name="T17" fmla="*/ 0 h 84906"/>
                  <a:gd name="T18" fmla="*/ 2147483646 w 199427"/>
                  <a:gd name="T19" fmla="*/ 2147483646 h 84906"/>
                  <a:gd name="T20" fmla="*/ 2147483646 w 199427"/>
                  <a:gd name="T21" fmla="*/ 2147483646 h 84906"/>
                  <a:gd name="T22" fmla="*/ 2147483646 w 199427"/>
                  <a:gd name="T23" fmla="*/ 2147483646 h 84906"/>
                  <a:gd name="T24" fmla="*/ 2147483646 w 199427"/>
                  <a:gd name="T25" fmla="*/ 0 h 84906"/>
                  <a:gd name="T26" fmla="*/ 2147483646 w 199427"/>
                  <a:gd name="T27" fmla="*/ 2147483646 h 84906"/>
                  <a:gd name="T28" fmla="*/ 2147483646 w 199427"/>
                  <a:gd name="T29" fmla="*/ 2147483646 h 84906"/>
                  <a:gd name="T30" fmla="*/ 2147483646 w 199427"/>
                  <a:gd name="T31" fmla="*/ 0 h 84906"/>
                  <a:gd name="T32" fmla="*/ 2147483646 w 199427"/>
                  <a:gd name="T33" fmla="*/ 2147483646 h 84906"/>
                  <a:gd name="T34" fmla="*/ 2147483646 w 199427"/>
                  <a:gd name="T35" fmla="*/ 2147483646 h 84906"/>
                  <a:gd name="T36" fmla="*/ 2147483646 w 199427"/>
                  <a:gd name="T37" fmla="*/ 2147483646 h 84906"/>
                  <a:gd name="T38" fmla="*/ 2147483646 w 199427"/>
                  <a:gd name="T39" fmla="*/ 0 h 84906"/>
                  <a:gd name="T40" fmla="*/ 2147483646 w 199427"/>
                  <a:gd name="T41" fmla="*/ 2147483646 h 84906"/>
                  <a:gd name="T42" fmla="*/ 2147483646 w 199427"/>
                  <a:gd name="T43" fmla="*/ 2147483646 h 84906"/>
                  <a:gd name="T44" fmla="*/ 2147483646 w 199427"/>
                  <a:gd name="T45" fmla="*/ 0 h 84906"/>
                  <a:gd name="T46" fmla="*/ 2147483646 w 199427"/>
                  <a:gd name="T47" fmla="*/ 2147483646 h 84906"/>
                  <a:gd name="T48" fmla="*/ 2147483646 w 199427"/>
                  <a:gd name="T49" fmla="*/ 2147483646 h 84906"/>
                  <a:gd name="T50" fmla="*/ 2147483646 w 199427"/>
                  <a:gd name="T51" fmla="*/ 2147483646 h 84906"/>
                  <a:gd name="T52" fmla="*/ 2147483646 w 199427"/>
                  <a:gd name="T53" fmla="*/ 0 h 84906"/>
                  <a:gd name="T54" fmla="*/ 2147483646 w 199427"/>
                  <a:gd name="T55" fmla="*/ 2147483646 h 84906"/>
                  <a:gd name="T56" fmla="*/ 2147483646 w 199427"/>
                  <a:gd name="T57" fmla="*/ 2147483646 h 84906"/>
                  <a:gd name="T58" fmla="*/ 2147483646 w 199427"/>
                  <a:gd name="T59" fmla="*/ 0 h 84906"/>
                  <a:gd name="T60" fmla="*/ 2147483646 w 199427"/>
                  <a:gd name="T61" fmla="*/ 2147483646 h 84906"/>
                  <a:gd name="T62" fmla="*/ 2147483646 w 199427"/>
                  <a:gd name="T63" fmla="*/ 2147483646 h 84906"/>
                  <a:gd name="T64" fmla="*/ 2147483646 w 199427"/>
                  <a:gd name="T65" fmla="*/ 2147483646 h 84906"/>
                  <a:gd name="T66" fmla="*/ 2147483646 w 199427"/>
                  <a:gd name="T67" fmla="*/ 0 h 84906"/>
                  <a:gd name="T68" fmla="*/ 2147483646 w 199427"/>
                  <a:gd name="T69" fmla="*/ 2147483646 h 84906"/>
                  <a:gd name="T70" fmla="*/ 2147483646 w 199427"/>
                  <a:gd name="T71" fmla="*/ 2147483646 h 84906"/>
                  <a:gd name="T72" fmla="*/ 2147483646 w 199427"/>
                  <a:gd name="T73" fmla="*/ 0 h 84906"/>
                  <a:gd name="T74" fmla="*/ 2147483646 w 199427"/>
                  <a:gd name="T75" fmla="*/ 2147483646 h 84906"/>
                  <a:gd name="T76" fmla="*/ 2147483646 w 199427"/>
                  <a:gd name="T77" fmla="*/ 2147483646 h 84906"/>
                  <a:gd name="T78" fmla="*/ 2147483646 w 199427"/>
                  <a:gd name="T79" fmla="*/ 2147483646 h 84906"/>
                  <a:gd name="T80" fmla="*/ 2147483646 w 199427"/>
                  <a:gd name="T81" fmla="*/ 0 h 849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99427" h="84906" extrusionOk="0">
                    <a:moveTo>
                      <a:pt x="1" y="0"/>
                    </a:moveTo>
                    <a:lnTo>
                      <a:pt x="1" y="84906"/>
                    </a:lnTo>
                    <a:lnTo>
                      <a:pt x="199426" y="84906"/>
                    </a:lnTo>
                    <a:lnTo>
                      <a:pt x="199426" y="0"/>
                    </a:lnTo>
                    <a:lnTo>
                      <a:pt x="191209" y="0"/>
                    </a:lnTo>
                    <a:lnTo>
                      <a:pt x="191209" y="3776"/>
                    </a:lnTo>
                    <a:cubicBezTo>
                      <a:pt x="192140" y="4492"/>
                      <a:pt x="192719" y="5486"/>
                      <a:pt x="192719" y="6586"/>
                    </a:cubicBezTo>
                    <a:cubicBezTo>
                      <a:pt x="192719" y="8766"/>
                      <a:pt x="190449" y="10533"/>
                      <a:pt x="187650" y="10533"/>
                    </a:cubicBezTo>
                    <a:cubicBezTo>
                      <a:pt x="184851" y="10533"/>
                      <a:pt x="182581" y="8766"/>
                      <a:pt x="182581" y="6586"/>
                    </a:cubicBezTo>
                    <a:cubicBezTo>
                      <a:pt x="182581" y="5486"/>
                      <a:pt x="183158" y="4492"/>
                      <a:pt x="184090" y="3776"/>
                    </a:cubicBezTo>
                    <a:lnTo>
                      <a:pt x="184090" y="0"/>
                    </a:lnTo>
                    <a:lnTo>
                      <a:pt x="173623" y="0"/>
                    </a:lnTo>
                    <a:lnTo>
                      <a:pt x="173623" y="3776"/>
                    </a:lnTo>
                    <a:cubicBezTo>
                      <a:pt x="174553" y="4492"/>
                      <a:pt x="175133" y="5486"/>
                      <a:pt x="175133" y="6586"/>
                    </a:cubicBezTo>
                    <a:cubicBezTo>
                      <a:pt x="175133" y="8766"/>
                      <a:pt x="172863" y="10533"/>
                      <a:pt x="170064" y="10533"/>
                    </a:cubicBezTo>
                    <a:cubicBezTo>
                      <a:pt x="167264" y="10533"/>
                      <a:pt x="164995" y="8766"/>
                      <a:pt x="164995" y="6586"/>
                    </a:cubicBezTo>
                    <a:cubicBezTo>
                      <a:pt x="164995" y="5486"/>
                      <a:pt x="165572" y="4492"/>
                      <a:pt x="166503" y="3776"/>
                    </a:cubicBezTo>
                    <a:lnTo>
                      <a:pt x="166503" y="0"/>
                    </a:lnTo>
                    <a:lnTo>
                      <a:pt x="156038" y="0"/>
                    </a:lnTo>
                    <a:lnTo>
                      <a:pt x="156038" y="3776"/>
                    </a:lnTo>
                    <a:cubicBezTo>
                      <a:pt x="156967" y="4492"/>
                      <a:pt x="157546" y="5486"/>
                      <a:pt x="157546" y="6586"/>
                    </a:cubicBezTo>
                    <a:cubicBezTo>
                      <a:pt x="157546" y="8766"/>
                      <a:pt x="155277" y="10533"/>
                      <a:pt x="152477" y="10533"/>
                    </a:cubicBezTo>
                    <a:cubicBezTo>
                      <a:pt x="149678" y="10533"/>
                      <a:pt x="147408" y="8766"/>
                      <a:pt x="147408" y="6586"/>
                    </a:cubicBezTo>
                    <a:cubicBezTo>
                      <a:pt x="147408" y="5486"/>
                      <a:pt x="147987" y="4492"/>
                      <a:pt x="148918" y="3776"/>
                    </a:cubicBezTo>
                    <a:lnTo>
                      <a:pt x="148918" y="0"/>
                    </a:lnTo>
                    <a:lnTo>
                      <a:pt x="138452" y="0"/>
                    </a:lnTo>
                    <a:lnTo>
                      <a:pt x="138452" y="3776"/>
                    </a:lnTo>
                    <a:cubicBezTo>
                      <a:pt x="139382" y="4492"/>
                      <a:pt x="139960" y="5486"/>
                      <a:pt x="139960" y="6586"/>
                    </a:cubicBezTo>
                    <a:cubicBezTo>
                      <a:pt x="139960" y="8766"/>
                      <a:pt x="137690" y="10533"/>
                      <a:pt x="134891" y="10533"/>
                    </a:cubicBezTo>
                    <a:cubicBezTo>
                      <a:pt x="132093" y="10533"/>
                      <a:pt x="129823" y="8766"/>
                      <a:pt x="129823" y="6586"/>
                    </a:cubicBezTo>
                    <a:cubicBezTo>
                      <a:pt x="129823" y="5486"/>
                      <a:pt x="130400" y="4492"/>
                      <a:pt x="131332" y="3776"/>
                    </a:cubicBezTo>
                    <a:lnTo>
                      <a:pt x="131332" y="0"/>
                    </a:lnTo>
                    <a:lnTo>
                      <a:pt x="120865" y="0"/>
                    </a:lnTo>
                    <a:lnTo>
                      <a:pt x="120865" y="3776"/>
                    </a:lnTo>
                    <a:cubicBezTo>
                      <a:pt x="121796" y="4492"/>
                      <a:pt x="122374" y="5486"/>
                      <a:pt x="122374" y="6586"/>
                    </a:cubicBezTo>
                    <a:cubicBezTo>
                      <a:pt x="122374" y="8766"/>
                      <a:pt x="120104" y="10533"/>
                      <a:pt x="117306" y="10533"/>
                    </a:cubicBezTo>
                    <a:cubicBezTo>
                      <a:pt x="114507" y="10533"/>
                      <a:pt x="112237" y="8766"/>
                      <a:pt x="112237" y="6586"/>
                    </a:cubicBezTo>
                    <a:cubicBezTo>
                      <a:pt x="112237" y="5486"/>
                      <a:pt x="112814" y="4492"/>
                      <a:pt x="113746" y="3776"/>
                    </a:cubicBezTo>
                    <a:lnTo>
                      <a:pt x="113746" y="0"/>
                    </a:lnTo>
                    <a:lnTo>
                      <a:pt x="103279" y="0"/>
                    </a:lnTo>
                    <a:lnTo>
                      <a:pt x="103279" y="3776"/>
                    </a:lnTo>
                    <a:cubicBezTo>
                      <a:pt x="104210" y="4492"/>
                      <a:pt x="104789" y="5486"/>
                      <a:pt x="104789" y="6586"/>
                    </a:cubicBezTo>
                    <a:cubicBezTo>
                      <a:pt x="104789" y="8766"/>
                      <a:pt x="102519" y="10533"/>
                      <a:pt x="99720" y="10533"/>
                    </a:cubicBezTo>
                    <a:cubicBezTo>
                      <a:pt x="96920" y="10533"/>
                      <a:pt x="94651" y="8766"/>
                      <a:pt x="94651" y="6586"/>
                    </a:cubicBezTo>
                    <a:cubicBezTo>
                      <a:pt x="94651" y="5486"/>
                      <a:pt x="95228" y="4492"/>
                      <a:pt x="96159" y="3776"/>
                    </a:cubicBezTo>
                    <a:lnTo>
                      <a:pt x="96159" y="0"/>
                    </a:lnTo>
                    <a:lnTo>
                      <a:pt x="85694" y="0"/>
                    </a:lnTo>
                    <a:lnTo>
                      <a:pt x="85694" y="3776"/>
                    </a:lnTo>
                    <a:cubicBezTo>
                      <a:pt x="86623" y="4492"/>
                      <a:pt x="87203" y="5486"/>
                      <a:pt x="87203" y="6586"/>
                    </a:cubicBezTo>
                    <a:cubicBezTo>
                      <a:pt x="87203" y="8766"/>
                      <a:pt x="84933" y="10533"/>
                      <a:pt x="82134" y="10533"/>
                    </a:cubicBezTo>
                    <a:cubicBezTo>
                      <a:pt x="79334" y="10533"/>
                      <a:pt x="77065" y="8766"/>
                      <a:pt x="77065" y="6586"/>
                    </a:cubicBezTo>
                    <a:cubicBezTo>
                      <a:pt x="77065" y="5486"/>
                      <a:pt x="77643" y="4492"/>
                      <a:pt x="78574" y="3776"/>
                    </a:cubicBezTo>
                    <a:lnTo>
                      <a:pt x="78574" y="0"/>
                    </a:lnTo>
                    <a:lnTo>
                      <a:pt x="68108" y="0"/>
                    </a:lnTo>
                    <a:lnTo>
                      <a:pt x="68108" y="3776"/>
                    </a:lnTo>
                    <a:cubicBezTo>
                      <a:pt x="69038" y="4492"/>
                      <a:pt x="69616" y="5486"/>
                      <a:pt x="69616" y="6586"/>
                    </a:cubicBezTo>
                    <a:cubicBezTo>
                      <a:pt x="69616" y="8766"/>
                      <a:pt x="67347" y="10533"/>
                      <a:pt x="64547" y="10533"/>
                    </a:cubicBezTo>
                    <a:cubicBezTo>
                      <a:pt x="61749" y="10533"/>
                      <a:pt x="59479" y="8766"/>
                      <a:pt x="59479" y="6586"/>
                    </a:cubicBezTo>
                    <a:cubicBezTo>
                      <a:pt x="59479" y="5486"/>
                      <a:pt x="60056" y="4492"/>
                      <a:pt x="60988" y="3776"/>
                    </a:cubicBezTo>
                    <a:lnTo>
                      <a:pt x="60988" y="0"/>
                    </a:lnTo>
                    <a:lnTo>
                      <a:pt x="50521" y="0"/>
                    </a:lnTo>
                    <a:lnTo>
                      <a:pt x="50521" y="3776"/>
                    </a:lnTo>
                    <a:cubicBezTo>
                      <a:pt x="51452" y="4492"/>
                      <a:pt x="52030" y="5486"/>
                      <a:pt x="52030" y="6586"/>
                    </a:cubicBezTo>
                    <a:cubicBezTo>
                      <a:pt x="52030" y="8766"/>
                      <a:pt x="49760" y="10533"/>
                      <a:pt x="46962" y="10533"/>
                    </a:cubicBezTo>
                    <a:cubicBezTo>
                      <a:pt x="44163" y="10533"/>
                      <a:pt x="41893" y="8766"/>
                      <a:pt x="41893" y="6586"/>
                    </a:cubicBezTo>
                    <a:cubicBezTo>
                      <a:pt x="41893" y="5486"/>
                      <a:pt x="42470" y="4492"/>
                      <a:pt x="43402" y="3776"/>
                    </a:cubicBezTo>
                    <a:lnTo>
                      <a:pt x="43402" y="0"/>
                    </a:lnTo>
                    <a:lnTo>
                      <a:pt x="32935" y="0"/>
                    </a:lnTo>
                    <a:lnTo>
                      <a:pt x="32935" y="3776"/>
                    </a:lnTo>
                    <a:cubicBezTo>
                      <a:pt x="33866" y="4492"/>
                      <a:pt x="34445" y="5486"/>
                      <a:pt x="34445" y="6586"/>
                    </a:cubicBezTo>
                    <a:cubicBezTo>
                      <a:pt x="34445" y="8766"/>
                      <a:pt x="32175" y="10533"/>
                      <a:pt x="29376" y="10533"/>
                    </a:cubicBezTo>
                    <a:cubicBezTo>
                      <a:pt x="26577" y="10533"/>
                      <a:pt x="24296" y="8765"/>
                      <a:pt x="24296" y="6586"/>
                    </a:cubicBezTo>
                    <a:cubicBezTo>
                      <a:pt x="24296" y="5486"/>
                      <a:pt x="24874" y="4492"/>
                      <a:pt x="25805" y="3776"/>
                    </a:cubicBezTo>
                    <a:lnTo>
                      <a:pt x="25805" y="0"/>
                    </a:lnTo>
                    <a:lnTo>
                      <a:pt x="15339" y="0"/>
                    </a:lnTo>
                    <a:lnTo>
                      <a:pt x="15339" y="3776"/>
                    </a:lnTo>
                    <a:cubicBezTo>
                      <a:pt x="16269" y="4492"/>
                      <a:pt x="16847" y="5486"/>
                      <a:pt x="16847" y="6586"/>
                    </a:cubicBezTo>
                    <a:cubicBezTo>
                      <a:pt x="16847" y="8766"/>
                      <a:pt x="14578" y="10533"/>
                      <a:pt x="11778" y="10533"/>
                    </a:cubicBezTo>
                    <a:cubicBezTo>
                      <a:pt x="8980" y="10533"/>
                      <a:pt x="6710" y="8766"/>
                      <a:pt x="6710" y="6586"/>
                    </a:cubicBezTo>
                    <a:cubicBezTo>
                      <a:pt x="6710" y="5486"/>
                      <a:pt x="7287" y="4492"/>
                      <a:pt x="8219" y="3776"/>
                    </a:cubicBezTo>
                    <a:lnTo>
                      <a:pt x="8219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171450" dir="2940005" algn="bl" rotWithShape="0">
                  <a:srgbClr val="000000">
                    <a:alpha val="14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487;p9"/>
              <p:cNvSpPr>
                <a:spLocks/>
              </p:cNvSpPr>
              <p:nvPr/>
            </p:nvSpPr>
            <p:spPr bwMode="auto">
              <a:xfrm>
                <a:off x="675059" y="1468664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488;p9"/>
              <p:cNvSpPr>
                <a:spLocks/>
              </p:cNvSpPr>
              <p:nvPr/>
            </p:nvSpPr>
            <p:spPr bwMode="auto">
              <a:xfrm>
                <a:off x="677080" y="1912569"/>
                <a:ext cx="7921003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" name="Google Shape;489;p9"/>
              <p:cNvSpPr>
                <a:spLocks/>
              </p:cNvSpPr>
              <p:nvPr/>
            </p:nvSpPr>
            <p:spPr bwMode="auto">
              <a:xfrm>
                <a:off x="676539" y="2358000"/>
                <a:ext cx="7921002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490;p9"/>
              <p:cNvSpPr>
                <a:spLocks/>
              </p:cNvSpPr>
              <p:nvPr/>
            </p:nvSpPr>
            <p:spPr bwMode="auto">
              <a:xfrm>
                <a:off x="674503" y="2802302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Google Shape;491;p9"/>
              <p:cNvSpPr>
                <a:spLocks/>
              </p:cNvSpPr>
              <p:nvPr/>
            </p:nvSpPr>
            <p:spPr bwMode="auto">
              <a:xfrm>
                <a:off x="675027" y="3245011"/>
                <a:ext cx="7922363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Google Shape;492;p9"/>
              <p:cNvSpPr>
                <a:spLocks/>
              </p:cNvSpPr>
              <p:nvPr/>
            </p:nvSpPr>
            <p:spPr bwMode="auto">
              <a:xfrm>
                <a:off x="674347" y="3689247"/>
                <a:ext cx="7921003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7" name="Google Shape;493;p9"/>
              <p:cNvSpPr>
                <a:spLocks/>
              </p:cNvSpPr>
              <p:nvPr/>
            </p:nvSpPr>
            <p:spPr bwMode="auto">
              <a:xfrm>
                <a:off x="675016" y="4133284"/>
                <a:ext cx="7921003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1" name="Google Shape;494;p9"/>
            <p:cNvGrpSpPr>
              <a:grpSpLocks/>
            </p:cNvGrpSpPr>
            <p:nvPr/>
          </p:nvGrpSpPr>
          <p:grpSpPr bwMode="auto">
            <a:xfrm rot="-10440796">
              <a:off x="3128761" y="-2947506"/>
              <a:ext cx="6950509" cy="3635856"/>
              <a:chOff x="666327" y="727505"/>
              <a:chExt cx="7940043" cy="3876127"/>
            </a:xfrm>
          </p:grpSpPr>
          <p:sp>
            <p:nvSpPr>
              <p:cNvPr id="42" name="Google Shape;495;p9"/>
              <p:cNvSpPr>
                <a:spLocks/>
              </p:cNvSpPr>
              <p:nvPr/>
            </p:nvSpPr>
            <p:spPr bwMode="auto">
              <a:xfrm>
                <a:off x="666325" y="727505"/>
                <a:ext cx="7940043" cy="3876127"/>
              </a:xfrm>
              <a:custGeom>
                <a:avLst/>
                <a:gdLst>
                  <a:gd name="T0" fmla="*/ 2147483646 w 199427"/>
                  <a:gd name="T1" fmla="*/ 2147483646 h 84906"/>
                  <a:gd name="T2" fmla="*/ 2147483646 w 199427"/>
                  <a:gd name="T3" fmla="*/ 0 h 84906"/>
                  <a:gd name="T4" fmla="*/ 2147483646 w 199427"/>
                  <a:gd name="T5" fmla="*/ 2147483646 h 84906"/>
                  <a:gd name="T6" fmla="*/ 2147483646 w 199427"/>
                  <a:gd name="T7" fmla="*/ 2147483646 h 84906"/>
                  <a:gd name="T8" fmla="*/ 2147483646 w 199427"/>
                  <a:gd name="T9" fmla="*/ 2147483646 h 84906"/>
                  <a:gd name="T10" fmla="*/ 2147483646 w 199427"/>
                  <a:gd name="T11" fmla="*/ 0 h 84906"/>
                  <a:gd name="T12" fmla="*/ 2147483646 w 199427"/>
                  <a:gd name="T13" fmla="*/ 2147483646 h 84906"/>
                  <a:gd name="T14" fmla="*/ 2147483646 w 199427"/>
                  <a:gd name="T15" fmla="*/ 2147483646 h 84906"/>
                  <a:gd name="T16" fmla="*/ 2147483646 w 199427"/>
                  <a:gd name="T17" fmla="*/ 0 h 84906"/>
                  <a:gd name="T18" fmla="*/ 2147483646 w 199427"/>
                  <a:gd name="T19" fmla="*/ 2147483646 h 84906"/>
                  <a:gd name="T20" fmla="*/ 2147483646 w 199427"/>
                  <a:gd name="T21" fmla="*/ 2147483646 h 84906"/>
                  <a:gd name="T22" fmla="*/ 2147483646 w 199427"/>
                  <a:gd name="T23" fmla="*/ 2147483646 h 84906"/>
                  <a:gd name="T24" fmla="*/ 2147483646 w 199427"/>
                  <a:gd name="T25" fmla="*/ 0 h 84906"/>
                  <a:gd name="T26" fmla="*/ 2147483646 w 199427"/>
                  <a:gd name="T27" fmla="*/ 2147483646 h 84906"/>
                  <a:gd name="T28" fmla="*/ 2147483646 w 199427"/>
                  <a:gd name="T29" fmla="*/ 2147483646 h 84906"/>
                  <a:gd name="T30" fmla="*/ 2147483646 w 199427"/>
                  <a:gd name="T31" fmla="*/ 0 h 84906"/>
                  <a:gd name="T32" fmla="*/ 2147483646 w 199427"/>
                  <a:gd name="T33" fmla="*/ 2147483646 h 84906"/>
                  <a:gd name="T34" fmla="*/ 2147483646 w 199427"/>
                  <a:gd name="T35" fmla="*/ 2147483646 h 84906"/>
                  <a:gd name="T36" fmla="*/ 2147483646 w 199427"/>
                  <a:gd name="T37" fmla="*/ 2147483646 h 84906"/>
                  <a:gd name="T38" fmla="*/ 2147483646 w 199427"/>
                  <a:gd name="T39" fmla="*/ 0 h 84906"/>
                  <a:gd name="T40" fmla="*/ 2147483646 w 199427"/>
                  <a:gd name="T41" fmla="*/ 2147483646 h 84906"/>
                  <a:gd name="T42" fmla="*/ 2147483646 w 199427"/>
                  <a:gd name="T43" fmla="*/ 2147483646 h 84906"/>
                  <a:gd name="T44" fmla="*/ 2147483646 w 199427"/>
                  <a:gd name="T45" fmla="*/ 0 h 84906"/>
                  <a:gd name="T46" fmla="*/ 2147483646 w 199427"/>
                  <a:gd name="T47" fmla="*/ 2147483646 h 84906"/>
                  <a:gd name="T48" fmla="*/ 2147483646 w 199427"/>
                  <a:gd name="T49" fmla="*/ 2147483646 h 84906"/>
                  <a:gd name="T50" fmla="*/ 2147483646 w 199427"/>
                  <a:gd name="T51" fmla="*/ 2147483646 h 84906"/>
                  <a:gd name="T52" fmla="*/ 2147483646 w 199427"/>
                  <a:gd name="T53" fmla="*/ 0 h 84906"/>
                  <a:gd name="T54" fmla="*/ 2147483646 w 199427"/>
                  <a:gd name="T55" fmla="*/ 2147483646 h 84906"/>
                  <a:gd name="T56" fmla="*/ 2147483646 w 199427"/>
                  <a:gd name="T57" fmla="*/ 2147483646 h 84906"/>
                  <a:gd name="T58" fmla="*/ 2147483646 w 199427"/>
                  <a:gd name="T59" fmla="*/ 0 h 84906"/>
                  <a:gd name="T60" fmla="*/ 2147483646 w 199427"/>
                  <a:gd name="T61" fmla="*/ 2147483646 h 84906"/>
                  <a:gd name="T62" fmla="*/ 2147483646 w 199427"/>
                  <a:gd name="T63" fmla="*/ 2147483646 h 84906"/>
                  <a:gd name="T64" fmla="*/ 2147483646 w 199427"/>
                  <a:gd name="T65" fmla="*/ 2147483646 h 84906"/>
                  <a:gd name="T66" fmla="*/ 2147483646 w 199427"/>
                  <a:gd name="T67" fmla="*/ 0 h 84906"/>
                  <a:gd name="T68" fmla="*/ 2147483646 w 199427"/>
                  <a:gd name="T69" fmla="*/ 2147483646 h 84906"/>
                  <a:gd name="T70" fmla="*/ 2147483646 w 199427"/>
                  <a:gd name="T71" fmla="*/ 2147483646 h 84906"/>
                  <a:gd name="T72" fmla="*/ 2147483646 w 199427"/>
                  <a:gd name="T73" fmla="*/ 0 h 84906"/>
                  <a:gd name="T74" fmla="*/ 2147483646 w 199427"/>
                  <a:gd name="T75" fmla="*/ 2147483646 h 84906"/>
                  <a:gd name="T76" fmla="*/ 2147483646 w 199427"/>
                  <a:gd name="T77" fmla="*/ 2147483646 h 84906"/>
                  <a:gd name="T78" fmla="*/ 2147483646 w 199427"/>
                  <a:gd name="T79" fmla="*/ 2147483646 h 84906"/>
                  <a:gd name="T80" fmla="*/ 2147483646 w 199427"/>
                  <a:gd name="T81" fmla="*/ 0 h 849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99427" h="84906" extrusionOk="0">
                    <a:moveTo>
                      <a:pt x="1" y="0"/>
                    </a:moveTo>
                    <a:lnTo>
                      <a:pt x="1" y="84906"/>
                    </a:lnTo>
                    <a:lnTo>
                      <a:pt x="199426" y="84906"/>
                    </a:lnTo>
                    <a:lnTo>
                      <a:pt x="199426" y="0"/>
                    </a:lnTo>
                    <a:lnTo>
                      <a:pt x="191209" y="0"/>
                    </a:lnTo>
                    <a:lnTo>
                      <a:pt x="191209" y="3776"/>
                    </a:lnTo>
                    <a:cubicBezTo>
                      <a:pt x="192140" y="4492"/>
                      <a:pt x="192719" y="5486"/>
                      <a:pt x="192719" y="6586"/>
                    </a:cubicBezTo>
                    <a:cubicBezTo>
                      <a:pt x="192719" y="8766"/>
                      <a:pt x="190449" y="10533"/>
                      <a:pt x="187650" y="10533"/>
                    </a:cubicBezTo>
                    <a:cubicBezTo>
                      <a:pt x="184851" y="10533"/>
                      <a:pt x="182581" y="8766"/>
                      <a:pt x="182581" y="6586"/>
                    </a:cubicBezTo>
                    <a:cubicBezTo>
                      <a:pt x="182581" y="5486"/>
                      <a:pt x="183158" y="4492"/>
                      <a:pt x="184090" y="3776"/>
                    </a:cubicBezTo>
                    <a:lnTo>
                      <a:pt x="184090" y="0"/>
                    </a:lnTo>
                    <a:lnTo>
                      <a:pt x="173623" y="0"/>
                    </a:lnTo>
                    <a:lnTo>
                      <a:pt x="173623" y="3776"/>
                    </a:lnTo>
                    <a:cubicBezTo>
                      <a:pt x="174553" y="4492"/>
                      <a:pt x="175133" y="5486"/>
                      <a:pt x="175133" y="6586"/>
                    </a:cubicBezTo>
                    <a:cubicBezTo>
                      <a:pt x="175133" y="8766"/>
                      <a:pt x="172863" y="10533"/>
                      <a:pt x="170064" y="10533"/>
                    </a:cubicBezTo>
                    <a:cubicBezTo>
                      <a:pt x="167264" y="10533"/>
                      <a:pt x="164995" y="8766"/>
                      <a:pt x="164995" y="6586"/>
                    </a:cubicBezTo>
                    <a:cubicBezTo>
                      <a:pt x="164995" y="5486"/>
                      <a:pt x="165572" y="4492"/>
                      <a:pt x="166503" y="3776"/>
                    </a:cubicBezTo>
                    <a:lnTo>
                      <a:pt x="166503" y="0"/>
                    </a:lnTo>
                    <a:lnTo>
                      <a:pt x="156038" y="0"/>
                    </a:lnTo>
                    <a:lnTo>
                      <a:pt x="156038" y="3776"/>
                    </a:lnTo>
                    <a:cubicBezTo>
                      <a:pt x="156967" y="4492"/>
                      <a:pt x="157546" y="5486"/>
                      <a:pt x="157546" y="6586"/>
                    </a:cubicBezTo>
                    <a:cubicBezTo>
                      <a:pt x="157546" y="8766"/>
                      <a:pt x="155277" y="10533"/>
                      <a:pt x="152477" y="10533"/>
                    </a:cubicBezTo>
                    <a:cubicBezTo>
                      <a:pt x="149678" y="10533"/>
                      <a:pt x="147408" y="8766"/>
                      <a:pt x="147408" y="6586"/>
                    </a:cubicBezTo>
                    <a:cubicBezTo>
                      <a:pt x="147408" y="5486"/>
                      <a:pt x="147987" y="4492"/>
                      <a:pt x="148918" y="3776"/>
                    </a:cubicBezTo>
                    <a:lnTo>
                      <a:pt x="148918" y="0"/>
                    </a:lnTo>
                    <a:lnTo>
                      <a:pt x="138452" y="0"/>
                    </a:lnTo>
                    <a:lnTo>
                      <a:pt x="138452" y="3776"/>
                    </a:lnTo>
                    <a:cubicBezTo>
                      <a:pt x="139382" y="4492"/>
                      <a:pt x="139960" y="5486"/>
                      <a:pt x="139960" y="6586"/>
                    </a:cubicBezTo>
                    <a:cubicBezTo>
                      <a:pt x="139960" y="8766"/>
                      <a:pt x="137690" y="10533"/>
                      <a:pt x="134891" y="10533"/>
                    </a:cubicBezTo>
                    <a:cubicBezTo>
                      <a:pt x="132093" y="10533"/>
                      <a:pt x="129823" y="8766"/>
                      <a:pt x="129823" y="6586"/>
                    </a:cubicBezTo>
                    <a:cubicBezTo>
                      <a:pt x="129823" y="5486"/>
                      <a:pt x="130400" y="4492"/>
                      <a:pt x="131332" y="3776"/>
                    </a:cubicBezTo>
                    <a:lnTo>
                      <a:pt x="131332" y="0"/>
                    </a:lnTo>
                    <a:lnTo>
                      <a:pt x="120865" y="0"/>
                    </a:lnTo>
                    <a:lnTo>
                      <a:pt x="120865" y="3776"/>
                    </a:lnTo>
                    <a:cubicBezTo>
                      <a:pt x="121796" y="4492"/>
                      <a:pt x="122374" y="5486"/>
                      <a:pt x="122374" y="6586"/>
                    </a:cubicBezTo>
                    <a:cubicBezTo>
                      <a:pt x="122374" y="8766"/>
                      <a:pt x="120104" y="10533"/>
                      <a:pt x="117306" y="10533"/>
                    </a:cubicBezTo>
                    <a:cubicBezTo>
                      <a:pt x="114507" y="10533"/>
                      <a:pt x="112237" y="8766"/>
                      <a:pt x="112237" y="6586"/>
                    </a:cubicBezTo>
                    <a:cubicBezTo>
                      <a:pt x="112237" y="5486"/>
                      <a:pt x="112814" y="4492"/>
                      <a:pt x="113746" y="3776"/>
                    </a:cubicBezTo>
                    <a:lnTo>
                      <a:pt x="113746" y="0"/>
                    </a:lnTo>
                    <a:lnTo>
                      <a:pt x="103279" y="0"/>
                    </a:lnTo>
                    <a:lnTo>
                      <a:pt x="103279" y="3776"/>
                    </a:lnTo>
                    <a:cubicBezTo>
                      <a:pt x="104210" y="4492"/>
                      <a:pt x="104789" y="5486"/>
                      <a:pt x="104789" y="6586"/>
                    </a:cubicBezTo>
                    <a:cubicBezTo>
                      <a:pt x="104789" y="8766"/>
                      <a:pt x="102519" y="10533"/>
                      <a:pt x="99720" y="10533"/>
                    </a:cubicBezTo>
                    <a:cubicBezTo>
                      <a:pt x="96920" y="10533"/>
                      <a:pt x="94651" y="8766"/>
                      <a:pt x="94651" y="6586"/>
                    </a:cubicBezTo>
                    <a:cubicBezTo>
                      <a:pt x="94651" y="5486"/>
                      <a:pt x="95228" y="4492"/>
                      <a:pt x="96159" y="3776"/>
                    </a:cubicBezTo>
                    <a:lnTo>
                      <a:pt x="96159" y="0"/>
                    </a:lnTo>
                    <a:lnTo>
                      <a:pt x="85694" y="0"/>
                    </a:lnTo>
                    <a:lnTo>
                      <a:pt x="85694" y="3776"/>
                    </a:lnTo>
                    <a:cubicBezTo>
                      <a:pt x="86623" y="4492"/>
                      <a:pt x="87203" y="5486"/>
                      <a:pt x="87203" y="6586"/>
                    </a:cubicBezTo>
                    <a:cubicBezTo>
                      <a:pt x="87203" y="8766"/>
                      <a:pt x="84933" y="10533"/>
                      <a:pt x="82134" y="10533"/>
                    </a:cubicBezTo>
                    <a:cubicBezTo>
                      <a:pt x="79334" y="10533"/>
                      <a:pt x="77065" y="8766"/>
                      <a:pt x="77065" y="6586"/>
                    </a:cubicBezTo>
                    <a:cubicBezTo>
                      <a:pt x="77065" y="5486"/>
                      <a:pt x="77643" y="4492"/>
                      <a:pt x="78574" y="3776"/>
                    </a:cubicBezTo>
                    <a:lnTo>
                      <a:pt x="78574" y="0"/>
                    </a:lnTo>
                    <a:lnTo>
                      <a:pt x="68108" y="0"/>
                    </a:lnTo>
                    <a:lnTo>
                      <a:pt x="68108" y="3776"/>
                    </a:lnTo>
                    <a:cubicBezTo>
                      <a:pt x="69038" y="4492"/>
                      <a:pt x="69616" y="5486"/>
                      <a:pt x="69616" y="6586"/>
                    </a:cubicBezTo>
                    <a:cubicBezTo>
                      <a:pt x="69616" y="8766"/>
                      <a:pt x="67347" y="10533"/>
                      <a:pt x="64547" y="10533"/>
                    </a:cubicBezTo>
                    <a:cubicBezTo>
                      <a:pt x="61749" y="10533"/>
                      <a:pt x="59479" y="8766"/>
                      <a:pt x="59479" y="6586"/>
                    </a:cubicBezTo>
                    <a:cubicBezTo>
                      <a:pt x="59479" y="5486"/>
                      <a:pt x="60056" y="4492"/>
                      <a:pt x="60988" y="3776"/>
                    </a:cubicBezTo>
                    <a:lnTo>
                      <a:pt x="60988" y="0"/>
                    </a:lnTo>
                    <a:lnTo>
                      <a:pt x="50521" y="0"/>
                    </a:lnTo>
                    <a:lnTo>
                      <a:pt x="50521" y="3776"/>
                    </a:lnTo>
                    <a:cubicBezTo>
                      <a:pt x="51452" y="4492"/>
                      <a:pt x="52030" y="5486"/>
                      <a:pt x="52030" y="6586"/>
                    </a:cubicBezTo>
                    <a:cubicBezTo>
                      <a:pt x="52030" y="8766"/>
                      <a:pt x="49760" y="10533"/>
                      <a:pt x="46962" y="10533"/>
                    </a:cubicBezTo>
                    <a:cubicBezTo>
                      <a:pt x="44163" y="10533"/>
                      <a:pt x="41893" y="8766"/>
                      <a:pt x="41893" y="6586"/>
                    </a:cubicBezTo>
                    <a:cubicBezTo>
                      <a:pt x="41893" y="5486"/>
                      <a:pt x="42470" y="4492"/>
                      <a:pt x="43402" y="3776"/>
                    </a:cubicBezTo>
                    <a:lnTo>
                      <a:pt x="43402" y="0"/>
                    </a:lnTo>
                    <a:lnTo>
                      <a:pt x="32935" y="0"/>
                    </a:lnTo>
                    <a:lnTo>
                      <a:pt x="32935" y="3776"/>
                    </a:lnTo>
                    <a:cubicBezTo>
                      <a:pt x="33866" y="4492"/>
                      <a:pt x="34445" y="5486"/>
                      <a:pt x="34445" y="6586"/>
                    </a:cubicBezTo>
                    <a:cubicBezTo>
                      <a:pt x="34445" y="8766"/>
                      <a:pt x="32175" y="10533"/>
                      <a:pt x="29376" y="10533"/>
                    </a:cubicBezTo>
                    <a:cubicBezTo>
                      <a:pt x="26577" y="10533"/>
                      <a:pt x="24296" y="8765"/>
                      <a:pt x="24296" y="6586"/>
                    </a:cubicBezTo>
                    <a:cubicBezTo>
                      <a:pt x="24296" y="5486"/>
                      <a:pt x="24874" y="4492"/>
                      <a:pt x="25805" y="3776"/>
                    </a:cubicBezTo>
                    <a:lnTo>
                      <a:pt x="25805" y="0"/>
                    </a:lnTo>
                    <a:lnTo>
                      <a:pt x="15339" y="0"/>
                    </a:lnTo>
                    <a:lnTo>
                      <a:pt x="15339" y="3776"/>
                    </a:lnTo>
                    <a:cubicBezTo>
                      <a:pt x="16269" y="4492"/>
                      <a:pt x="16847" y="5486"/>
                      <a:pt x="16847" y="6586"/>
                    </a:cubicBezTo>
                    <a:cubicBezTo>
                      <a:pt x="16847" y="8766"/>
                      <a:pt x="14578" y="10533"/>
                      <a:pt x="11778" y="10533"/>
                    </a:cubicBezTo>
                    <a:cubicBezTo>
                      <a:pt x="8980" y="10533"/>
                      <a:pt x="6710" y="8766"/>
                      <a:pt x="6710" y="6586"/>
                    </a:cubicBezTo>
                    <a:cubicBezTo>
                      <a:pt x="6710" y="5486"/>
                      <a:pt x="7287" y="4492"/>
                      <a:pt x="8219" y="3776"/>
                    </a:cubicBezTo>
                    <a:lnTo>
                      <a:pt x="8219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171450" dir="2940005" algn="bl" rotWithShape="0">
                  <a:srgbClr val="000000">
                    <a:alpha val="14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496;p9"/>
              <p:cNvSpPr>
                <a:spLocks/>
              </p:cNvSpPr>
              <p:nvPr/>
            </p:nvSpPr>
            <p:spPr bwMode="auto">
              <a:xfrm>
                <a:off x="677764" y="1468398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497;p9"/>
              <p:cNvSpPr>
                <a:spLocks/>
              </p:cNvSpPr>
              <p:nvPr/>
            </p:nvSpPr>
            <p:spPr bwMode="auto">
              <a:xfrm>
                <a:off x="679786" y="1912303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498;p9"/>
              <p:cNvSpPr>
                <a:spLocks/>
              </p:cNvSpPr>
              <p:nvPr/>
            </p:nvSpPr>
            <p:spPr bwMode="auto">
              <a:xfrm>
                <a:off x="679245" y="2357734"/>
                <a:ext cx="7921002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499;p9"/>
              <p:cNvSpPr>
                <a:spLocks/>
              </p:cNvSpPr>
              <p:nvPr/>
            </p:nvSpPr>
            <p:spPr bwMode="auto">
              <a:xfrm>
                <a:off x="679772" y="2800510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500;p9"/>
              <p:cNvSpPr>
                <a:spLocks/>
              </p:cNvSpPr>
              <p:nvPr/>
            </p:nvSpPr>
            <p:spPr bwMode="auto">
              <a:xfrm>
                <a:off x="677736" y="3244811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501;p9"/>
              <p:cNvSpPr>
                <a:spLocks/>
              </p:cNvSpPr>
              <p:nvPr/>
            </p:nvSpPr>
            <p:spPr bwMode="auto">
              <a:xfrm>
                <a:off x="678405" y="3688849"/>
                <a:ext cx="7921002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502;p9"/>
              <p:cNvSpPr>
                <a:spLocks/>
              </p:cNvSpPr>
              <p:nvPr/>
            </p:nvSpPr>
            <p:spPr bwMode="auto">
              <a:xfrm>
                <a:off x="677722" y="4133018"/>
                <a:ext cx="7921002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03" name="Google Shape;503;p9"/>
          <p:cNvSpPr txBox="1">
            <a:spLocks noGrp="1"/>
          </p:cNvSpPr>
          <p:nvPr>
            <p:ph type="title"/>
          </p:nvPr>
        </p:nvSpPr>
        <p:spPr>
          <a:xfrm>
            <a:off x="2783567" y="2166933"/>
            <a:ext cx="6726800" cy="191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9"/>
          <p:cNvSpPr txBox="1">
            <a:spLocks noGrp="1"/>
          </p:cNvSpPr>
          <p:nvPr>
            <p:ph type="subTitle" idx="1"/>
          </p:nvPr>
        </p:nvSpPr>
        <p:spPr>
          <a:xfrm>
            <a:off x="2783605" y="4083733"/>
            <a:ext cx="6726800" cy="5564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343261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rgbClr val="FFCC73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507;p10"/>
          <p:cNvGrpSpPr>
            <a:grpSpLocks/>
          </p:cNvGrpSpPr>
          <p:nvPr/>
        </p:nvGrpSpPr>
        <p:grpSpPr bwMode="auto">
          <a:xfrm>
            <a:off x="10720388" y="5349875"/>
            <a:ext cx="1249362" cy="787400"/>
            <a:chOff x="5221300" y="4277150"/>
            <a:chExt cx="936841" cy="590507"/>
          </a:xfrm>
        </p:grpSpPr>
        <p:sp>
          <p:nvSpPr>
            <p:cNvPr id="4" name="Google Shape;508;p10"/>
            <p:cNvSpPr/>
            <p:nvPr/>
          </p:nvSpPr>
          <p:spPr>
            <a:xfrm>
              <a:off x="5380813" y="4277150"/>
              <a:ext cx="777328" cy="590507"/>
            </a:xfrm>
            <a:custGeom>
              <a:avLst/>
              <a:gdLst/>
              <a:ahLst/>
              <a:cxnLst/>
              <a:rect l="l" t="t" r="r" b="b"/>
              <a:pathLst>
                <a:path w="24237" h="18426" extrusionOk="0">
                  <a:moveTo>
                    <a:pt x="12105" y="0"/>
                  </a:moveTo>
                  <a:cubicBezTo>
                    <a:pt x="9044" y="0"/>
                    <a:pt x="1425" y="4059"/>
                    <a:pt x="755" y="5584"/>
                  </a:cubicBezTo>
                  <a:cubicBezTo>
                    <a:pt x="1" y="7309"/>
                    <a:pt x="2906" y="13460"/>
                    <a:pt x="2906" y="13460"/>
                  </a:cubicBezTo>
                  <a:cubicBezTo>
                    <a:pt x="3901" y="15832"/>
                    <a:pt x="4967" y="16728"/>
                    <a:pt x="6241" y="16728"/>
                  </a:cubicBezTo>
                  <a:cubicBezTo>
                    <a:pt x="6489" y="16728"/>
                    <a:pt x="6744" y="16694"/>
                    <a:pt x="7009" y="16631"/>
                  </a:cubicBezTo>
                  <a:cubicBezTo>
                    <a:pt x="8559" y="16262"/>
                    <a:pt x="6964" y="13025"/>
                    <a:pt x="8883" y="13025"/>
                  </a:cubicBezTo>
                  <a:cubicBezTo>
                    <a:pt x="8978" y="13025"/>
                    <a:pt x="9082" y="13033"/>
                    <a:pt x="9196" y="13050"/>
                  </a:cubicBezTo>
                  <a:cubicBezTo>
                    <a:pt x="10762" y="13281"/>
                    <a:pt x="11317" y="18426"/>
                    <a:pt x="14554" y="18426"/>
                  </a:cubicBezTo>
                  <a:cubicBezTo>
                    <a:pt x="17686" y="18426"/>
                    <a:pt x="14749" y="13070"/>
                    <a:pt x="15755" y="12449"/>
                  </a:cubicBezTo>
                  <a:cubicBezTo>
                    <a:pt x="15822" y="12408"/>
                    <a:pt x="15912" y="12389"/>
                    <a:pt x="16021" y="12389"/>
                  </a:cubicBezTo>
                  <a:cubicBezTo>
                    <a:pt x="17018" y="12389"/>
                    <a:pt x="19652" y="13921"/>
                    <a:pt x="21581" y="13921"/>
                  </a:cubicBezTo>
                  <a:cubicBezTo>
                    <a:pt x="22632" y="13921"/>
                    <a:pt x="23473" y="13467"/>
                    <a:pt x="23726" y="12064"/>
                  </a:cubicBezTo>
                  <a:cubicBezTo>
                    <a:pt x="24237" y="9247"/>
                    <a:pt x="21555" y="9056"/>
                    <a:pt x="19388" y="9056"/>
                  </a:cubicBezTo>
                  <a:cubicBezTo>
                    <a:pt x="19047" y="9056"/>
                    <a:pt x="18718" y="9060"/>
                    <a:pt x="18417" y="9060"/>
                  </a:cubicBezTo>
                  <a:cubicBezTo>
                    <a:pt x="17437" y="9060"/>
                    <a:pt x="16745" y="9010"/>
                    <a:pt x="16841" y="8582"/>
                  </a:cubicBezTo>
                  <a:cubicBezTo>
                    <a:pt x="17149" y="7191"/>
                    <a:pt x="21251" y="5099"/>
                    <a:pt x="18851" y="3630"/>
                  </a:cubicBezTo>
                  <a:cubicBezTo>
                    <a:pt x="18548" y="3445"/>
                    <a:pt x="18200" y="3365"/>
                    <a:pt x="17820" y="3365"/>
                  </a:cubicBezTo>
                  <a:cubicBezTo>
                    <a:pt x="15517" y="3365"/>
                    <a:pt x="12062" y="6298"/>
                    <a:pt x="10649" y="6298"/>
                  </a:cubicBezTo>
                  <a:cubicBezTo>
                    <a:pt x="10450" y="6298"/>
                    <a:pt x="10291" y="6239"/>
                    <a:pt x="10182" y="6105"/>
                  </a:cubicBezTo>
                  <a:cubicBezTo>
                    <a:pt x="9175" y="4868"/>
                    <a:pt x="16104" y="2372"/>
                    <a:pt x="13047" y="224"/>
                  </a:cubicBezTo>
                  <a:cubicBezTo>
                    <a:pt x="12828" y="70"/>
                    <a:pt x="12506" y="0"/>
                    <a:pt x="121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Google Shape;509;p10"/>
            <p:cNvSpPr/>
            <p:nvPr/>
          </p:nvSpPr>
          <p:spPr>
            <a:xfrm>
              <a:off x="5221300" y="4395014"/>
              <a:ext cx="622577" cy="197629"/>
            </a:xfrm>
            <a:custGeom>
              <a:avLst/>
              <a:gdLst/>
              <a:ahLst/>
              <a:cxnLst/>
              <a:rect l="l" t="t" r="r" b="b"/>
              <a:pathLst>
                <a:path w="19444" h="6181" extrusionOk="0">
                  <a:moveTo>
                    <a:pt x="456" y="1"/>
                  </a:moveTo>
                  <a:cubicBezTo>
                    <a:pt x="116" y="1"/>
                    <a:pt x="1" y="555"/>
                    <a:pt x="380" y="669"/>
                  </a:cubicBezTo>
                  <a:cubicBezTo>
                    <a:pt x="5792" y="2278"/>
                    <a:pt x="11202" y="3883"/>
                    <a:pt x="16615" y="5490"/>
                  </a:cubicBezTo>
                  <a:cubicBezTo>
                    <a:pt x="17372" y="5714"/>
                    <a:pt x="18124" y="5941"/>
                    <a:pt x="18881" y="6165"/>
                  </a:cubicBezTo>
                  <a:cubicBezTo>
                    <a:pt x="18917" y="6176"/>
                    <a:pt x="18951" y="6181"/>
                    <a:pt x="18983" y="6181"/>
                  </a:cubicBezTo>
                  <a:cubicBezTo>
                    <a:pt x="19327" y="6181"/>
                    <a:pt x="19444" y="5625"/>
                    <a:pt x="19060" y="5513"/>
                  </a:cubicBezTo>
                  <a:cubicBezTo>
                    <a:pt x="13648" y="3903"/>
                    <a:pt x="8235" y="2296"/>
                    <a:pt x="2825" y="692"/>
                  </a:cubicBezTo>
                  <a:cubicBezTo>
                    <a:pt x="2068" y="467"/>
                    <a:pt x="1316" y="241"/>
                    <a:pt x="559" y="16"/>
                  </a:cubicBezTo>
                  <a:cubicBezTo>
                    <a:pt x="523" y="6"/>
                    <a:pt x="489" y="1"/>
                    <a:pt x="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oogle Shape;510;p10"/>
          <p:cNvGrpSpPr>
            <a:grpSpLocks/>
          </p:cNvGrpSpPr>
          <p:nvPr/>
        </p:nvGrpSpPr>
        <p:grpSpPr bwMode="auto">
          <a:xfrm>
            <a:off x="10720388" y="4051300"/>
            <a:ext cx="595312" cy="809625"/>
            <a:chOff x="1339500" y="2032575"/>
            <a:chExt cx="446700" cy="607725"/>
          </a:xfrm>
        </p:grpSpPr>
        <p:sp>
          <p:nvSpPr>
            <p:cNvPr id="7" name="Google Shape;511;p10"/>
            <p:cNvSpPr/>
            <p:nvPr/>
          </p:nvSpPr>
          <p:spPr>
            <a:xfrm>
              <a:off x="1339500" y="2132671"/>
              <a:ext cx="445509" cy="507629"/>
            </a:xfrm>
            <a:custGeom>
              <a:avLst/>
              <a:gdLst/>
              <a:ahLst/>
              <a:cxnLst/>
              <a:rect l="l" t="t" r="r" b="b"/>
              <a:pathLst>
                <a:path w="17818" h="20311" extrusionOk="0">
                  <a:moveTo>
                    <a:pt x="12711" y="549"/>
                  </a:moveTo>
                  <a:cubicBezTo>
                    <a:pt x="13609" y="549"/>
                    <a:pt x="14354" y="649"/>
                    <a:pt x="14701" y="918"/>
                  </a:cubicBezTo>
                  <a:cubicBezTo>
                    <a:pt x="15581" y="1592"/>
                    <a:pt x="17115" y="6825"/>
                    <a:pt x="17226" y="10277"/>
                  </a:cubicBezTo>
                  <a:cubicBezTo>
                    <a:pt x="17283" y="11943"/>
                    <a:pt x="16974" y="12469"/>
                    <a:pt x="16786" y="12632"/>
                  </a:cubicBezTo>
                  <a:cubicBezTo>
                    <a:pt x="16485" y="12897"/>
                    <a:pt x="16212" y="13031"/>
                    <a:pt x="15959" y="13031"/>
                  </a:cubicBezTo>
                  <a:cubicBezTo>
                    <a:pt x="15908" y="13031"/>
                    <a:pt x="15857" y="13026"/>
                    <a:pt x="15807" y="13015"/>
                  </a:cubicBezTo>
                  <a:cubicBezTo>
                    <a:pt x="15096" y="12865"/>
                    <a:pt x="14513" y="11614"/>
                    <a:pt x="14044" y="10612"/>
                  </a:cubicBezTo>
                  <a:cubicBezTo>
                    <a:pt x="13600" y="9658"/>
                    <a:pt x="13248" y="8903"/>
                    <a:pt x="12745" y="8722"/>
                  </a:cubicBezTo>
                  <a:cubicBezTo>
                    <a:pt x="12670" y="8694"/>
                    <a:pt x="12594" y="8680"/>
                    <a:pt x="12517" y="8680"/>
                  </a:cubicBezTo>
                  <a:cubicBezTo>
                    <a:pt x="12420" y="8680"/>
                    <a:pt x="12322" y="8703"/>
                    <a:pt x="12228" y="8747"/>
                  </a:cubicBezTo>
                  <a:cubicBezTo>
                    <a:pt x="11433" y="9126"/>
                    <a:pt x="11807" y="10470"/>
                    <a:pt x="12274" y="12176"/>
                  </a:cubicBezTo>
                  <a:cubicBezTo>
                    <a:pt x="12768" y="13958"/>
                    <a:pt x="13375" y="16177"/>
                    <a:pt x="12469" y="17074"/>
                  </a:cubicBezTo>
                  <a:cubicBezTo>
                    <a:pt x="12208" y="17333"/>
                    <a:pt x="11968" y="17454"/>
                    <a:pt x="11745" y="17454"/>
                  </a:cubicBezTo>
                  <a:cubicBezTo>
                    <a:pt x="11724" y="17454"/>
                    <a:pt x="11703" y="17453"/>
                    <a:pt x="11682" y="17450"/>
                  </a:cubicBezTo>
                  <a:cubicBezTo>
                    <a:pt x="11116" y="17380"/>
                    <a:pt x="10576" y="16498"/>
                    <a:pt x="10098" y="15719"/>
                  </a:cubicBezTo>
                  <a:cubicBezTo>
                    <a:pt x="9676" y="15032"/>
                    <a:pt x="9277" y="14379"/>
                    <a:pt x="8801" y="14144"/>
                  </a:cubicBezTo>
                  <a:cubicBezTo>
                    <a:pt x="8714" y="14101"/>
                    <a:pt x="8633" y="14086"/>
                    <a:pt x="8561" y="14086"/>
                  </a:cubicBezTo>
                  <a:cubicBezTo>
                    <a:pt x="8476" y="14086"/>
                    <a:pt x="8405" y="14108"/>
                    <a:pt x="8350" y="14132"/>
                  </a:cubicBezTo>
                  <a:cubicBezTo>
                    <a:pt x="7956" y="14320"/>
                    <a:pt x="7793" y="15000"/>
                    <a:pt x="7548" y="16034"/>
                  </a:cubicBezTo>
                  <a:cubicBezTo>
                    <a:pt x="7238" y="17337"/>
                    <a:pt x="6814" y="19125"/>
                    <a:pt x="5801" y="19626"/>
                  </a:cubicBezTo>
                  <a:cubicBezTo>
                    <a:pt x="5609" y="19723"/>
                    <a:pt x="5401" y="19771"/>
                    <a:pt x="5173" y="19771"/>
                  </a:cubicBezTo>
                  <a:cubicBezTo>
                    <a:pt x="4877" y="19771"/>
                    <a:pt x="4547" y="19689"/>
                    <a:pt x="4180" y="19524"/>
                  </a:cubicBezTo>
                  <a:cubicBezTo>
                    <a:pt x="3593" y="19268"/>
                    <a:pt x="3249" y="18921"/>
                    <a:pt x="3124" y="18479"/>
                  </a:cubicBezTo>
                  <a:cubicBezTo>
                    <a:pt x="2813" y="17380"/>
                    <a:pt x="3931" y="15766"/>
                    <a:pt x="4744" y="14588"/>
                  </a:cubicBezTo>
                  <a:cubicBezTo>
                    <a:pt x="5486" y="13513"/>
                    <a:pt x="5866" y="12931"/>
                    <a:pt x="5724" y="12496"/>
                  </a:cubicBezTo>
                  <a:cubicBezTo>
                    <a:pt x="5540" y="11929"/>
                    <a:pt x="4661" y="11891"/>
                    <a:pt x="3548" y="11839"/>
                  </a:cubicBezTo>
                  <a:cubicBezTo>
                    <a:pt x="2496" y="11791"/>
                    <a:pt x="1191" y="11734"/>
                    <a:pt x="762" y="11161"/>
                  </a:cubicBezTo>
                  <a:cubicBezTo>
                    <a:pt x="599" y="10943"/>
                    <a:pt x="567" y="10651"/>
                    <a:pt x="660" y="10266"/>
                  </a:cubicBezTo>
                  <a:cubicBezTo>
                    <a:pt x="1046" y="8697"/>
                    <a:pt x="2773" y="8264"/>
                    <a:pt x="4293" y="7881"/>
                  </a:cubicBezTo>
                  <a:cubicBezTo>
                    <a:pt x="5393" y="7607"/>
                    <a:pt x="6345" y="7369"/>
                    <a:pt x="6617" y="6700"/>
                  </a:cubicBezTo>
                  <a:cubicBezTo>
                    <a:pt x="6798" y="6254"/>
                    <a:pt x="6814" y="5889"/>
                    <a:pt x="6664" y="5581"/>
                  </a:cubicBezTo>
                  <a:cubicBezTo>
                    <a:pt x="6413" y="5062"/>
                    <a:pt x="5771" y="4880"/>
                    <a:pt x="5155" y="4706"/>
                  </a:cubicBezTo>
                  <a:cubicBezTo>
                    <a:pt x="4386" y="4484"/>
                    <a:pt x="3919" y="4321"/>
                    <a:pt x="3922" y="3867"/>
                  </a:cubicBezTo>
                  <a:cubicBezTo>
                    <a:pt x="3928" y="2804"/>
                    <a:pt x="4350" y="1653"/>
                    <a:pt x="7421" y="1166"/>
                  </a:cubicBezTo>
                  <a:lnTo>
                    <a:pt x="7433" y="1163"/>
                  </a:lnTo>
                  <a:cubicBezTo>
                    <a:pt x="8541" y="937"/>
                    <a:pt x="10927" y="549"/>
                    <a:pt x="12711" y="549"/>
                  </a:cubicBezTo>
                  <a:close/>
                  <a:moveTo>
                    <a:pt x="12637" y="1"/>
                  </a:moveTo>
                  <a:cubicBezTo>
                    <a:pt x="10489" y="1"/>
                    <a:pt x="7782" y="534"/>
                    <a:pt x="7331" y="626"/>
                  </a:cubicBezTo>
                  <a:cubicBezTo>
                    <a:pt x="4611" y="1059"/>
                    <a:pt x="3391" y="2056"/>
                    <a:pt x="3380" y="3856"/>
                  </a:cubicBezTo>
                  <a:cubicBezTo>
                    <a:pt x="3375" y="4753"/>
                    <a:pt x="4280" y="5012"/>
                    <a:pt x="5007" y="5218"/>
                  </a:cubicBezTo>
                  <a:cubicBezTo>
                    <a:pt x="5508" y="5363"/>
                    <a:pt x="6030" y="5508"/>
                    <a:pt x="6177" y="5810"/>
                  </a:cubicBezTo>
                  <a:cubicBezTo>
                    <a:pt x="6254" y="5971"/>
                    <a:pt x="6234" y="6197"/>
                    <a:pt x="6116" y="6490"/>
                  </a:cubicBezTo>
                  <a:cubicBezTo>
                    <a:pt x="5946" y="6902"/>
                    <a:pt x="5078" y="7122"/>
                    <a:pt x="4160" y="7351"/>
                  </a:cubicBezTo>
                  <a:cubicBezTo>
                    <a:pt x="2571" y="7750"/>
                    <a:pt x="597" y="8246"/>
                    <a:pt x="134" y="10132"/>
                  </a:cubicBezTo>
                  <a:cubicBezTo>
                    <a:pt x="1" y="10678"/>
                    <a:pt x="66" y="11131"/>
                    <a:pt x="329" y="11483"/>
                  </a:cubicBezTo>
                  <a:cubicBezTo>
                    <a:pt x="910" y="12258"/>
                    <a:pt x="2299" y="12324"/>
                    <a:pt x="3525" y="12378"/>
                  </a:cubicBezTo>
                  <a:cubicBezTo>
                    <a:pt x="4132" y="12405"/>
                    <a:pt x="5143" y="12453"/>
                    <a:pt x="5211" y="12661"/>
                  </a:cubicBezTo>
                  <a:cubicBezTo>
                    <a:pt x="5279" y="12861"/>
                    <a:pt x="4713" y="13677"/>
                    <a:pt x="4302" y="14275"/>
                  </a:cubicBezTo>
                  <a:cubicBezTo>
                    <a:pt x="3378" y="15612"/>
                    <a:pt x="2231" y="17276"/>
                    <a:pt x="2607" y="18622"/>
                  </a:cubicBezTo>
                  <a:cubicBezTo>
                    <a:pt x="2775" y="19221"/>
                    <a:pt x="3230" y="19692"/>
                    <a:pt x="3962" y="20018"/>
                  </a:cubicBezTo>
                  <a:cubicBezTo>
                    <a:pt x="4398" y="20213"/>
                    <a:pt x="4803" y="20311"/>
                    <a:pt x="5180" y="20311"/>
                  </a:cubicBezTo>
                  <a:cubicBezTo>
                    <a:pt x="5488" y="20311"/>
                    <a:pt x="5776" y="20245"/>
                    <a:pt x="6048" y="20102"/>
                  </a:cubicBezTo>
                  <a:cubicBezTo>
                    <a:pt x="7287" y="19490"/>
                    <a:pt x="7727" y="17639"/>
                    <a:pt x="8081" y="16152"/>
                  </a:cubicBezTo>
                  <a:cubicBezTo>
                    <a:pt x="8226" y="15542"/>
                    <a:pt x="8421" y="14708"/>
                    <a:pt x="8566" y="14622"/>
                  </a:cubicBezTo>
                  <a:cubicBezTo>
                    <a:pt x="8899" y="14787"/>
                    <a:pt x="9273" y="15399"/>
                    <a:pt x="9640" y="15995"/>
                  </a:cubicBezTo>
                  <a:cubicBezTo>
                    <a:pt x="10209" y="16922"/>
                    <a:pt x="10794" y="17879"/>
                    <a:pt x="11619" y="17978"/>
                  </a:cubicBezTo>
                  <a:cubicBezTo>
                    <a:pt x="11667" y="17985"/>
                    <a:pt x="11715" y="17988"/>
                    <a:pt x="11763" y="17988"/>
                  </a:cubicBezTo>
                  <a:cubicBezTo>
                    <a:pt x="12131" y="17988"/>
                    <a:pt x="12493" y="17805"/>
                    <a:pt x="12852" y="17448"/>
                  </a:cubicBezTo>
                  <a:cubicBezTo>
                    <a:pt x="13983" y="16326"/>
                    <a:pt x="13353" y="14039"/>
                    <a:pt x="12797" y="12022"/>
                  </a:cubicBezTo>
                  <a:cubicBezTo>
                    <a:pt x="12478" y="10859"/>
                    <a:pt x="12079" y="9411"/>
                    <a:pt x="12462" y="9230"/>
                  </a:cubicBezTo>
                  <a:cubicBezTo>
                    <a:pt x="12484" y="9217"/>
                    <a:pt x="12504" y="9212"/>
                    <a:pt x="12522" y="9212"/>
                  </a:cubicBezTo>
                  <a:cubicBezTo>
                    <a:pt x="12537" y="9212"/>
                    <a:pt x="12551" y="9216"/>
                    <a:pt x="12564" y="9221"/>
                  </a:cubicBezTo>
                  <a:cubicBezTo>
                    <a:pt x="12852" y="9325"/>
                    <a:pt x="13226" y="10125"/>
                    <a:pt x="13554" y="10830"/>
                  </a:cubicBezTo>
                  <a:cubicBezTo>
                    <a:pt x="14101" y="11999"/>
                    <a:pt x="14722" y="13325"/>
                    <a:pt x="15696" y="13534"/>
                  </a:cubicBezTo>
                  <a:cubicBezTo>
                    <a:pt x="15781" y="13552"/>
                    <a:pt x="15867" y="13561"/>
                    <a:pt x="15953" y="13561"/>
                  </a:cubicBezTo>
                  <a:cubicBezTo>
                    <a:pt x="16340" y="13561"/>
                    <a:pt x="16741" y="13382"/>
                    <a:pt x="17147" y="13028"/>
                  </a:cubicBezTo>
                  <a:cubicBezTo>
                    <a:pt x="17614" y="12618"/>
                    <a:pt x="17818" y="11709"/>
                    <a:pt x="17772" y="10250"/>
                  </a:cubicBezTo>
                  <a:cubicBezTo>
                    <a:pt x="17659" y="6793"/>
                    <a:pt x="16127" y="1313"/>
                    <a:pt x="15037" y="479"/>
                  </a:cubicBezTo>
                  <a:cubicBezTo>
                    <a:pt x="14574" y="124"/>
                    <a:pt x="13670" y="1"/>
                    <a:pt x="126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Google Shape;512;p10"/>
            <p:cNvSpPr/>
            <p:nvPr/>
          </p:nvSpPr>
          <p:spPr>
            <a:xfrm>
              <a:off x="1540813" y="2032575"/>
              <a:ext cx="245387" cy="399192"/>
            </a:xfrm>
            <a:custGeom>
              <a:avLst/>
              <a:gdLst/>
              <a:ahLst/>
              <a:cxnLst/>
              <a:rect l="l" t="t" r="r" b="b"/>
              <a:pathLst>
                <a:path w="9834" h="15965" extrusionOk="0">
                  <a:moveTo>
                    <a:pt x="9368" y="0"/>
                  </a:moveTo>
                  <a:cubicBezTo>
                    <a:pt x="9266" y="0"/>
                    <a:pt x="9164" y="48"/>
                    <a:pt x="9097" y="164"/>
                  </a:cubicBezTo>
                  <a:cubicBezTo>
                    <a:pt x="6486" y="4629"/>
                    <a:pt x="3877" y="9091"/>
                    <a:pt x="1268" y="13554"/>
                  </a:cubicBezTo>
                  <a:cubicBezTo>
                    <a:pt x="897" y="14189"/>
                    <a:pt x="525" y="14826"/>
                    <a:pt x="151" y="15460"/>
                  </a:cubicBezTo>
                  <a:cubicBezTo>
                    <a:pt x="0" y="15721"/>
                    <a:pt x="235" y="15965"/>
                    <a:pt x="466" y="15965"/>
                  </a:cubicBezTo>
                  <a:cubicBezTo>
                    <a:pt x="568" y="15965"/>
                    <a:pt x="669" y="15917"/>
                    <a:pt x="736" y="15803"/>
                  </a:cubicBezTo>
                  <a:cubicBezTo>
                    <a:pt x="3344" y="11338"/>
                    <a:pt x="5953" y="6875"/>
                    <a:pt x="8564" y="2414"/>
                  </a:cubicBezTo>
                  <a:cubicBezTo>
                    <a:pt x="8934" y="1780"/>
                    <a:pt x="9305" y="1140"/>
                    <a:pt x="9679" y="506"/>
                  </a:cubicBezTo>
                  <a:cubicBezTo>
                    <a:pt x="9833" y="245"/>
                    <a:pt x="9599" y="0"/>
                    <a:pt x="93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" name="Google Shape;513;p10"/>
          <p:cNvGrpSpPr>
            <a:grpSpLocks/>
          </p:cNvGrpSpPr>
          <p:nvPr/>
        </p:nvGrpSpPr>
        <p:grpSpPr bwMode="auto">
          <a:xfrm>
            <a:off x="9906000" y="4900613"/>
            <a:ext cx="644525" cy="577850"/>
            <a:chOff x="5222513" y="3573725"/>
            <a:chExt cx="483675" cy="433675"/>
          </a:xfrm>
        </p:grpSpPr>
        <p:sp>
          <p:nvSpPr>
            <p:cNvPr id="10" name="Google Shape;514;p10"/>
            <p:cNvSpPr/>
            <p:nvPr/>
          </p:nvSpPr>
          <p:spPr>
            <a:xfrm>
              <a:off x="5222513" y="3620190"/>
              <a:ext cx="416961" cy="387210"/>
            </a:xfrm>
            <a:custGeom>
              <a:avLst/>
              <a:gdLst/>
              <a:ahLst/>
              <a:cxnLst/>
              <a:rect l="l" t="t" r="r" b="b"/>
              <a:pathLst>
                <a:path w="16701" h="15486" extrusionOk="0">
                  <a:moveTo>
                    <a:pt x="8583" y="1"/>
                  </a:moveTo>
                  <a:cubicBezTo>
                    <a:pt x="6861" y="1"/>
                    <a:pt x="6096" y="608"/>
                    <a:pt x="5805" y="1688"/>
                  </a:cubicBezTo>
                  <a:cubicBezTo>
                    <a:pt x="5456" y="2957"/>
                    <a:pt x="8604" y="3025"/>
                    <a:pt x="7453" y="4550"/>
                  </a:cubicBezTo>
                  <a:cubicBezTo>
                    <a:pt x="7203" y="4881"/>
                    <a:pt x="6620" y="4930"/>
                    <a:pt x="5907" y="4930"/>
                  </a:cubicBezTo>
                  <a:cubicBezTo>
                    <a:pt x="5610" y="4930"/>
                    <a:pt x="5290" y="4922"/>
                    <a:pt x="4962" y="4922"/>
                  </a:cubicBezTo>
                  <a:cubicBezTo>
                    <a:pt x="3717" y="4922"/>
                    <a:pt x="2362" y="5045"/>
                    <a:pt x="1716" y="6225"/>
                  </a:cubicBezTo>
                  <a:cubicBezTo>
                    <a:pt x="533" y="8394"/>
                    <a:pt x="5345" y="8383"/>
                    <a:pt x="5395" y="9312"/>
                  </a:cubicBezTo>
                  <a:cubicBezTo>
                    <a:pt x="5442" y="10242"/>
                    <a:pt x="1" y="12828"/>
                    <a:pt x="2657" y="14970"/>
                  </a:cubicBezTo>
                  <a:cubicBezTo>
                    <a:pt x="3108" y="15333"/>
                    <a:pt x="3520" y="15486"/>
                    <a:pt x="3895" y="15486"/>
                  </a:cubicBezTo>
                  <a:cubicBezTo>
                    <a:pt x="5825" y="15486"/>
                    <a:pt x="6814" y="11463"/>
                    <a:pt x="7520" y="11463"/>
                  </a:cubicBezTo>
                  <a:cubicBezTo>
                    <a:pt x="7569" y="11463"/>
                    <a:pt x="7615" y="11482"/>
                    <a:pt x="7661" y="11522"/>
                  </a:cubicBezTo>
                  <a:cubicBezTo>
                    <a:pt x="8396" y="12164"/>
                    <a:pt x="8415" y="14987"/>
                    <a:pt x="9670" y="14987"/>
                  </a:cubicBezTo>
                  <a:cubicBezTo>
                    <a:pt x="9859" y="14987"/>
                    <a:pt x="10076" y="14924"/>
                    <a:pt x="10327" y="14779"/>
                  </a:cubicBezTo>
                  <a:cubicBezTo>
                    <a:pt x="12246" y="13678"/>
                    <a:pt x="10646" y="8086"/>
                    <a:pt x="11882" y="7855"/>
                  </a:cubicBezTo>
                  <a:cubicBezTo>
                    <a:pt x="11906" y="7850"/>
                    <a:pt x="11929" y="7848"/>
                    <a:pt x="11952" y="7848"/>
                  </a:cubicBezTo>
                  <a:cubicBezTo>
                    <a:pt x="12965" y="7848"/>
                    <a:pt x="12429" y="12246"/>
                    <a:pt x="14164" y="12246"/>
                  </a:cubicBezTo>
                  <a:cubicBezTo>
                    <a:pt x="14366" y="12246"/>
                    <a:pt x="14599" y="12186"/>
                    <a:pt x="14869" y="12053"/>
                  </a:cubicBezTo>
                  <a:cubicBezTo>
                    <a:pt x="16496" y="11243"/>
                    <a:pt x="16700" y="2708"/>
                    <a:pt x="15794" y="1536"/>
                  </a:cubicBezTo>
                  <a:cubicBezTo>
                    <a:pt x="14887" y="362"/>
                    <a:pt x="9543" y="54"/>
                    <a:pt x="9543" y="54"/>
                  </a:cubicBezTo>
                  <a:cubicBezTo>
                    <a:pt x="9194" y="18"/>
                    <a:pt x="8875" y="1"/>
                    <a:pt x="85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Google Shape;515;p10"/>
            <p:cNvSpPr/>
            <p:nvPr/>
          </p:nvSpPr>
          <p:spPr>
            <a:xfrm>
              <a:off x="5413124" y="3573725"/>
              <a:ext cx="293064" cy="284748"/>
            </a:xfrm>
            <a:custGeom>
              <a:avLst/>
              <a:gdLst/>
              <a:ahLst/>
              <a:cxnLst/>
              <a:rect l="l" t="t" r="r" b="b"/>
              <a:pathLst>
                <a:path w="11727" h="11390" extrusionOk="0">
                  <a:moveTo>
                    <a:pt x="11235" y="1"/>
                  </a:moveTo>
                  <a:cubicBezTo>
                    <a:pt x="11159" y="1"/>
                    <a:pt x="11081" y="30"/>
                    <a:pt x="11011" y="99"/>
                  </a:cubicBezTo>
                  <a:cubicBezTo>
                    <a:pt x="7872" y="3220"/>
                    <a:pt x="4733" y="6346"/>
                    <a:pt x="1594" y="9467"/>
                  </a:cubicBezTo>
                  <a:cubicBezTo>
                    <a:pt x="1143" y="9918"/>
                    <a:pt x="692" y="10366"/>
                    <a:pt x="238" y="10813"/>
                  </a:cubicBezTo>
                  <a:cubicBezTo>
                    <a:pt x="0" y="11051"/>
                    <a:pt x="232" y="11390"/>
                    <a:pt x="492" y="11390"/>
                  </a:cubicBezTo>
                  <a:cubicBezTo>
                    <a:pt x="568" y="11390"/>
                    <a:pt x="647" y="11361"/>
                    <a:pt x="717" y="11291"/>
                  </a:cubicBezTo>
                  <a:cubicBezTo>
                    <a:pt x="3856" y="8170"/>
                    <a:pt x="6995" y="5045"/>
                    <a:pt x="10134" y="1924"/>
                  </a:cubicBezTo>
                  <a:cubicBezTo>
                    <a:pt x="10585" y="1473"/>
                    <a:pt x="11036" y="1024"/>
                    <a:pt x="11489" y="577"/>
                  </a:cubicBezTo>
                  <a:cubicBezTo>
                    <a:pt x="11726" y="341"/>
                    <a:pt x="11495" y="1"/>
                    <a:pt x="11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oogle Shape;516;p10"/>
          <p:cNvGrpSpPr>
            <a:grpSpLocks/>
          </p:cNvGrpSpPr>
          <p:nvPr/>
        </p:nvGrpSpPr>
        <p:grpSpPr bwMode="auto">
          <a:xfrm>
            <a:off x="11231563" y="3295650"/>
            <a:ext cx="455612" cy="547688"/>
            <a:chOff x="6706200" y="3640613"/>
            <a:chExt cx="341975" cy="411025"/>
          </a:xfrm>
        </p:grpSpPr>
        <p:sp>
          <p:nvSpPr>
            <p:cNvPr id="13" name="Google Shape;517;p10"/>
            <p:cNvSpPr>
              <a:spLocks/>
            </p:cNvSpPr>
            <p:nvPr/>
          </p:nvSpPr>
          <p:spPr bwMode="auto">
            <a:xfrm>
              <a:off x="6706200" y="3640613"/>
              <a:ext cx="53619" cy="51230"/>
            </a:xfrm>
            <a:custGeom>
              <a:avLst/>
              <a:gdLst>
                <a:gd name="T0" fmla="*/ 2147483646 w 2134"/>
                <a:gd name="T1" fmla="*/ 2147483646 h 2060"/>
                <a:gd name="T2" fmla="*/ 2147483646 w 2134"/>
                <a:gd name="T3" fmla="*/ 2147483646 h 2060"/>
                <a:gd name="T4" fmla="*/ 2147483646 w 2134"/>
                <a:gd name="T5" fmla="*/ 2147483646 h 2060"/>
                <a:gd name="T6" fmla="*/ 2147483646 w 2134"/>
                <a:gd name="T7" fmla="*/ 2147483646 h 2060"/>
                <a:gd name="T8" fmla="*/ 2147483646 w 2134"/>
                <a:gd name="T9" fmla="*/ 2147483646 h 2060"/>
                <a:gd name="T10" fmla="*/ 2147483646 w 2134"/>
                <a:gd name="T11" fmla="*/ 2147483646 h 2060"/>
                <a:gd name="T12" fmla="*/ 2147483646 w 2134"/>
                <a:gd name="T13" fmla="*/ 2147483646 h 20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34" h="2060" extrusionOk="0">
                  <a:moveTo>
                    <a:pt x="1" y="1"/>
                  </a:moveTo>
                  <a:lnTo>
                    <a:pt x="768" y="2060"/>
                  </a:lnTo>
                  <a:lnTo>
                    <a:pt x="1676" y="1857"/>
                  </a:lnTo>
                  <a:cubicBezTo>
                    <a:pt x="2000" y="1726"/>
                    <a:pt x="2134" y="847"/>
                    <a:pt x="2132" y="847"/>
                  </a:cubicBezTo>
                  <a:cubicBezTo>
                    <a:pt x="2132" y="847"/>
                    <a:pt x="2132" y="847"/>
                    <a:pt x="2132" y="8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Google Shape;518;p10"/>
            <p:cNvSpPr/>
            <p:nvPr/>
          </p:nvSpPr>
          <p:spPr>
            <a:xfrm>
              <a:off x="6725265" y="3662058"/>
              <a:ext cx="102473" cy="103650"/>
            </a:xfrm>
            <a:custGeom>
              <a:avLst/>
              <a:gdLst/>
              <a:ahLst/>
              <a:cxnLst/>
              <a:rect l="l" t="t" r="r" b="b"/>
              <a:pathLst>
                <a:path w="4077" h="4147" extrusionOk="0">
                  <a:moveTo>
                    <a:pt x="1366" y="1"/>
                  </a:moveTo>
                  <a:lnTo>
                    <a:pt x="0" y="1213"/>
                  </a:lnTo>
                  <a:lnTo>
                    <a:pt x="1225" y="4147"/>
                  </a:lnTo>
                  <a:lnTo>
                    <a:pt x="3557" y="3137"/>
                  </a:lnTo>
                  <a:lnTo>
                    <a:pt x="4077" y="1810"/>
                  </a:lnTo>
                  <a:lnTo>
                    <a:pt x="13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Google Shape;519;p10"/>
            <p:cNvSpPr/>
            <p:nvPr/>
          </p:nvSpPr>
          <p:spPr>
            <a:xfrm>
              <a:off x="6756245" y="3707330"/>
              <a:ext cx="291930" cy="344308"/>
            </a:xfrm>
            <a:custGeom>
              <a:avLst/>
              <a:gdLst/>
              <a:ahLst/>
              <a:cxnLst/>
              <a:rect l="l" t="t" r="r" b="b"/>
              <a:pathLst>
                <a:path w="11686" h="13788" extrusionOk="0">
                  <a:moveTo>
                    <a:pt x="2852" y="1"/>
                  </a:moveTo>
                  <a:lnTo>
                    <a:pt x="0" y="2338"/>
                  </a:lnTo>
                  <a:lnTo>
                    <a:pt x="8480" y="13788"/>
                  </a:lnTo>
                  <a:lnTo>
                    <a:pt x="11686" y="11570"/>
                  </a:lnTo>
                  <a:lnTo>
                    <a:pt x="28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Google Shape;520;p10"/>
            <p:cNvSpPr>
              <a:spLocks/>
            </p:cNvSpPr>
            <p:nvPr/>
          </p:nvSpPr>
          <p:spPr bwMode="auto">
            <a:xfrm>
              <a:off x="6934978" y="3952753"/>
              <a:ext cx="113197" cy="98885"/>
            </a:xfrm>
            <a:custGeom>
              <a:avLst/>
              <a:gdLst>
                <a:gd name="T0" fmla="*/ 2147483646 w 4543"/>
                <a:gd name="T1" fmla="*/ 0 h 3978"/>
                <a:gd name="T2" fmla="*/ 2147483646 w 4543"/>
                <a:gd name="T3" fmla="*/ 2147483646 h 3978"/>
                <a:gd name="T4" fmla="*/ 2147483646 w 4543"/>
                <a:gd name="T5" fmla="*/ 2147483646 h 3978"/>
                <a:gd name="T6" fmla="*/ 2147483646 w 4543"/>
                <a:gd name="T7" fmla="*/ 2147483646 h 3978"/>
                <a:gd name="T8" fmla="*/ 2147483646 w 4543"/>
                <a:gd name="T9" fmla="*/ 0 h 39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43" h="3978" extrusionOk="0">
                  <a:moveTo>
                    <a:pt x="3196" y="0"/>
                  </a:moveTo>
                  <a:lnTo>
                    <a:pt x="1" y="2171"/>
                  </a:lnTo>
                  <a:lnTo>
                    <a:pt x="1337" y="3978"/>
                  </a:lnTo>
                  <a:lnTo>
                    <a:pt x="4543" y="1760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06" name="Google Shape;506;p10"/>
          <p:cNvSpPr txBox="1">
            <a:spLocks noGrp="1"/>
          </p:cNvSpPr>
          <p:nvPr>
            <p:ph type="title"/>
          </p:nvPr>
        </p:nvSpPr>
        <p:spPr>
          <a:xfrm>
            <a:off x="960000" y="4421067"/>
            <a:ext cx="5108800" cy="176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5271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08362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rgbClr val="FFCC73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22;p11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5" name="Google Shape;523;p11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7" name="Google Shape;524;p11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525;p11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526;p11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527;p11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528;p11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529;p11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530;p11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531;p11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532;p11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533;p11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534;p11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535;p11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6" name="Google Shape;536;p11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" name="Google Shape;537;p11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" name="Google Shape;538;p11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539;p11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540;p11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541;p11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542;p11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543;p11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544;p11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545;p11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546;p11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547;p11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548;p11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549;p11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550;p11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551;p11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552;p11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553;p11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554;p11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555;p11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556;p11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39" name="Google Shape;557;p11"/>
          <p:cNvGrpSpPr>
            <a:grpSpLocks/>
          </p:cNvGrpSpPr>
          <p:nvPr/>
        </p:nvGrpSpPr>
        <p:grpSpPr bwMode="auto">
          <a:xfrm>
            <a:off x="960438" y="-461963"/>
            <a:ext cx="10329862" cy="6799263"/>
            <a:chOff x="720000" y="-346202"/>
            <a:chExt cx="7747975" cy="5098877"/>
          </a:xfrm>
        </p:grpSpPr>
        <p:grpSp>
          <p:nvGrpSpPr>
            <p:cNvPr id="40" name="Google Shape;558;p11"/>
            <p:cNvGrpSpPr>
              <a:grpSpLocks/>
            </p:cNvGrpSpPr>
            <p:nvPr/>
          </p:nvGrpSpPr>
          <p:grpSpPr bwMode="auto">
            <a:xfrm rot="-7484623">
              <a:off x="3780809" y="496441"/>
              <a:ext cx="2713140" cy="1830969"/>
              <a:chOff x="4221802" y="-1121957"/>
              <a:chExt cx="2713172" cy="1830990"/>
            </a:xfrm>
          </p:grpSpPr>
          <p:grpSp>
            <p:nvGrpSpPr>
              <p:cNvPr id="55" name="Google Shape;559;p11"/>
              <p:cNvGrpSpPr>
                <a:grpSpLocks/>
              </p:cNvGrpSpPr>
              <p:nvPr/>
            </p:nvGrpSpPr>
            <p:grpSpPr bwMode="auto">
              <a:xfrm rot="10184354">
                <a:off x="4221802" y="-1121957"/>
                <a:ext cx="2713172" cy="1583656"/>
                <a:chOff x="1676457" y="1327627"/>
                <a:chExt cx="2265799" cy="1322538"/>
              </a:xfrm>
            </p:grpSpPr>
            <p:sp>
              <p:nvSpPr>
                <p:cNvPr id="62" name="Google Shape;560;p11"/>
                <p:cNvSpPr>
                  <a:spLocks/>
                </p:cNvSpPr>
                <p:nvPr/>
              </p:nvSpPr>
              <p:spPr bwMode="auto">
                <a:xfrm>
                  <a:off x="3517349" y="2522017"/>
                  <a:ext cx="32809" cy="42759"/>
                </a:xfrm>
                <a:custGeom>
                  <a:avLst/>
                  <a:gdLst>
                    <a:gd name="T0" fmla="*/ 2147483646 w 1298"/>
                    <a:gd name="T1" fmla="*/ 2147483646 h 1707"/>
                    <a:gd name="T2" fmla="*/ 2147483646 w 1298"/>
                    <a:gd name="T3" fmla="*/ 2147483646 h 1707"/>
                    <a:gd name="T4" fmla="*/ 2147483646 w 1298"/>
                    <a:gd name="T5" fmla="*/ 2147483646 h 1707"/>
                    <a:gd name="T6" fmla="*/ 2147483646 w 1298"/>
                    <a:gd name="T7" fmla="*/ 2147483646 h 1707"/>
                    <a:gd name="T8" fmla="*/ 2147483646 w 1298"/>
                    <a:gd name="T9" fmla="*/ 2147483646 h 1707"/>
                    <a:gd name="T10" fmla="*/ 2147483646 w 1298"/>
                    <a:gd name="T11" fmla="*/ 2147483646 h 1707"/>
                    <a:gd name="T12" fmla="*/ 2147483646 w 1298"/>
                    <a:gd name="T13" fmla="*/ 2147483646 h 1707"/>
                    <a:gd name="T14" fmla="*/ 2147483646 w 1298"/>
                    <a:gd name="T15" fmla="*/ 2147483646 h 1707"/>
                    <a:gd name="T16" fmla="*/ 2147483646 w 1298"/>
                    <a:gd name="T17" fmla="*/ 2147483646 h 17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" name="Google Shape;561;p11"/>
                <p:cNvSpPr>
                  <a:spLocks/>
                </p:cNvSpPr>
                <p:nvPr/>
              </p:nvSpPr>
              <p:spPr bwMode="auto">
                <a:xfrm>
                  <a:off x="1675748" y="1328339"/>
                  <a:ext cx="2265791" cy="1322547"/>
                </a:xfrm>
                <a:custGeom>
                  <a:avLst/>
                  <a:gdLst>
                    <a:gd name="T0" fmla="*/ 2147483646 w 90636"/>
                    <a:gd name="T1" fmla="*/ 2147483646 h 52923"/>
                    <a:gd name="T2" fmla="*/ 2147483646 w 90636"/>
                    <a:gd name="T3" fmla="*/ 2147483646 h 52923"/>
                    <a:gd name="T4" fmla="*/ 2147483646 w 90636"/>
                    <a:gd name="T5" fmla="*/ 2147483646 h 52923"/>
                    <a:gd name="T6" fmla="*/ 2147483646 w 90636"/>
                    <a:gd name="T7" fmla="*/ 2147483646 h 52923"/>
                    <a:gd name="T8" fmla="*/ 2147483646 w 90636"/>
                    <a:gd name="T9" fmla="*/ 2147483646 h 52923"/>
                    <a:gd name="T10" fmla="*/ 2147483646 w 90636"/>
                    <a:gd name="T11" fmla="*/ 2147483646 h 52923"/>
                    <a:gd name="T12" fmla="*/ 2147483646 w 90636"/>
                    <a:gd name="T13" fmla="*/ 2147483646 h 52923"/>
                    <a:gd name="T14" fmla="*/ 2147483646 w 90636"/>
                    <a:gd name="T15" fmla="*/ 2147483646 h 52923"/>
                    <a:gd name="T16" fmla="*/ 2147483646 w 90636"/>
                    <a:gd name="T17" fmla="*/ 2147483646 h 52923"/>
                    <a:gd name="T18" fmla="*/ 2147483646 w 90636"/>
                    <a:gd name="T19" fmla="*/ 2147483646 h 52923"/>
                    <a:gd name="T20" fmla="*/ 2147483646 w 90636"/>
                    <a:gd name="T21" fmla="*/ 2147483646 h 52923"/>
                    <a:gd name="T22" fmla="*/ 2147483646 w 90636"/>
                    <a:gd name="T23" fmla="*/ 2147483646 h 52923"/>
                    <a:gd name="T24" fmla="*/ 2147483646 w 90636"/>
                    <a:gd name="T25" fmla="*/ 2147483646 h 52923"/>
                    <a:gd name="T26" fmla="*/ 2147483646 w 90636"/>
                    <a:gd name="T27" fmla="*/ 2147483646 h 52923"/>
                    <a:gd name="T28" fmla="*/ 2147483646 w 90636"/>
                    <a:gd name="T29" fmla="*/ 2147483646 h 52923"/>
                    <a:gd name="T30" fmla="*/ 2147483646 w 90636"/>
                    <a:gd name="T31" fmla="*/ 2147483646 h 52923"/>
                    <a:gd name="T32" fmla="*/ 2147483646 w 90636"/>
                    <a:gd name="T33" fmla="*/ 2147483646 h 52923"/>
                    <a:gd name="T34" fmla="*/ 2147483646 w 90636"/>
                    <a:gd name="T35" fmla="*/ 2147483646 h 52923"/>
                    <a:gd name="T36" fmla="*/ 2147483646 w 90636"/>
                    <a:gd name="T37" fmla="*/ 2147483646 h 52923"/>
                    <a:gd name="T38" fmla="*/ 2147483646 w 90636"/>
                    <a:gd name="T39" fmla="*/ 2147483646 h 52923"/>
                    <a:gd name="T40" fmla="*/ 2147483646 w 90636"/>
                    <a:gd name="T41" fmla="*/ 2147483646 h 52923"/>
                    <a:gd name="T42" fmla="*/ 2147483646 w 90636"/>
                    <a:gd name="T43" fmla="*/ 2147483646 h 52923"/>
                    <a:gd name="T44" fmla="*/ 2147483646 w 90636"/>
                    <a:gd name="T45" fmla="*/ 2147483646 h 52923"/>
                    <a:gd name="T46" fmla="*/ 2147483646 w 90636"/>
                    <a:gd name="T47" fmla="*/ 2147483646 h 52923"/>
                    <a:gd name="T48" fmla="*/ 2147483646 w 90636"/>
                    <a:gd name="T49" fmla="*/ 2147483646 h 52923"/>
                    <a:gd name="T50" fmla="*/ 2147483646 w 90636"/>
                    <a:gd name="T51" fmla="*/ 2147483646 h 52923"/>
                    <a:gd name="T52" fmla="*/ 2147483646 w 90636"/>
                    <a:gd name="T53" fmla="*/ 2147483646 h 52923"/>
                    <a:gd name="T54" fmla="*/ 2147483646 w 90636"/>
                    <a:gd name="T55" fmla="*/ 2147483646 h 52923"/>
                    <a:gd name="T56" fmla="*/ 2147483646 w 90636"/>
                    <a:gd name="T57" fmla="*/ 2147483646 h 52923"/>
                    <a:gd name="T58" fmla="*/ 2147483646 w 90636"/>
                    <a:gd name="T59" fmla="*/ 2147483646 h 52923"/>
                    <a:gd name="T60" fmla="*/ 2147483646 w 90636"/>
                    <a:gd name="T61" fmla="*/ 2147483646 h 52923"/>
                    <a:gd name="T62" fmla="*/ 2147483646 w 90636"/>
                    <a:gd name="T63" fmla="*/ 2147483646 h 52923"/>
                    <a:gd name="T64" fmla="*/ 2147483646 w 90636"/>
                    <a:gd name="T65" fmla="*/ 2147483646 h 52923"/>
                    <a:gd name="T66" fmla="*/ 2147483646 w 90636"/>
                    <a:gd name="T67" fmla="*/ 2147483646 h 52923"/>
                    <a:gd name="T68" fmla="*/ 2147483646 w 90636"/>
                    <a:gd name="T69" fmla="*/ 2147483646 h 52923"/>
                    <a:gd name="T70" fmla="*/ 2147483646 w 90636"/>
                    <a:gd name="T71" fmla="*/ 2147483646 h 52923"/>
                    <a:gd name="T72" fmla="*/ 2147483646 w 90636"/>
                    <a:gd name="T73" fmla="*/ 2147483646 h 52923"/>
                    <a:gd name="T74" fmla="*/ 2147483646 w 90636"/>
                    <a:gd name="T75" fmla="*/ 2147483646 h 52923"/>
                    <a:gd name="T76" fmla="*/ 2147483646 w 90636"/>
                    <a:gd name="T77" fmla="*/ 2147483646 h 52923"/>
                    <a:gd name="T78" fmla="*/ 2147483646 w 90636"/>
                    <a:gd name="T79" fmla="*/ 2147483646 h 52923"/>
                    <a:gd name="T80" fmla="*/ 2147483646 w 90636"/>
                    <a:gd name="T81" fmla="*/ 2147483646 h 52923"/>
                    <a:gd name="T82" fmla="*/ 2147483646 w 90636"/>
                    <a:gd name="T83" fmla="*/ 2147483646 h 52923"/>
                    <a:gd name="T84" fmla="*/ 2147483646 w 90636"/>
                    <a:gd name="T85" fmla="*/ 2147483646 h 52923"/>
                    <a:gd name="T86" fmla="*/ 2147483646 w 90636"/>
                    <a:gd name="T87" fmla="*/ 2147483646 h 52923"/>
                    <a:gd name="T88" fmla="*/ 2147483646 w 90636"/>
                    <a:gd name="T89" fmla="*/ 2147483646 h 52923"/>
                    <a:gd name="T90" fmla="*/ 2147483646 w 90636"/>
                    <a:gd name="T91" fmla="*/ 2147483646 h 52923"/>
                    <a:gd name="T92" fmla="*/ 2147483646 w 90636"/>
                    <a:gd name="T93" fmla="*/ 2147483646 h 52923"/>
                    <a:gd name="T94" fmla="*/ 2147483646 w 90636"/>
                    <a:gd name="T95" fmla="*/ 2147483646 h 52923"/>
                    <a:gd name="T96" fmla="*/ 2147483646 w 90636"/>
                    <a:gd name="T97" fmla="*/ 2147483646 h 52923"/>
                    <a:gd name="T98" fmla="*/ 2147483646 w 90636"/>
                    <a:gd name="T99" fmla="*/ 2147483646 h 52923"/>
                    <a:gd name="T100" fmla="*/ 2147483646 w 90636"/>
                    <a:gd name="T101" fmla="*/ 2147483646 h 52923"/>
                    <a:gd name="T102" fmla="*/ 2147483646 w 90636"/>
                    <a:gd name="T103" fmla="*/ 2147483646 h 52923"/>
                    <a:gd name="T104" fmla="*/ 2147483646 w 90636"/>
                    <a:gd name="T105" fmla="*/ 2147483646 h 52923"/>
                    <a:gd name="T106" fmla="*/ 2147483646 w 90636"/>
                    <a:gd name="T107" fmla="*/ 2147483646 h 52923"/>
                    <a:gd name="T108" fmla="*/ 2147483646 w 90636"/>
                    <a:gd name="T109" fmla="*/ 2147483646 h 52923"/>
                    <a:gd name="T110" fmla="*/ 2147483646 w 90636"/>
                    <a:gd name="T111" fmla="*/ 2147483646 h 52923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6" name="Google Shape;562;p11"/>
              <p:cNvGrpSpPr>
                <a:grpSpLocks/>
              </p:cNvGrpSpPr>
              <p:nvPr/>
            </p:nvGrpSpPr>
            <p:grpSpPr bwMode="auto">
              <a:xfrm rot="10184354">
                <a:off x="5399066" y="339907"/>
                <a:ext cx="497632" cy="369126"/>
                <a:chOff x="2671578" y="1122136"/>
                <a:chExt cx="415576" cy="308260"/>
              </a:xfrm>
            </p:grpSpPr>
            <p:sp>
              <p:nvSpPr>
                <p:cNvPr id="60" name="Google Shape;563;p11"/>
                <p:cNvSpPr>
                  <a:spLocks/>
                </p:cNvSpPr>
                <p:nvPr/>
              </p:nvSpPr>
              <p:spPr bwMode="auto">
                <a:xfrm>
                  <a:off x="2682478" y="1131169"/>
                  <a:ext cx="386744" cy="287378"/>
                </a:xfrm>
                <a:custGeom>
                  <a:avLst/>
                  <a:gdLst>
                    <a:gd name="T0" fmla="*/ 0 w 15482"/>
                    <a:gd name="T1" fmla="*/ 0 h 11537"/>
                    <a:gd name="T2" fmla="*/ 2147483646 w 15482"/>
                    <a:gd name="T3" fmla="*/ 2147483646 h 11537"/>
                    <a:gd name="T4" fmla="*/ 2147483646 w 15482"/>
                    <a:gd name="T5" fmla="*/ 2147483646 h 11537"/>
                    <a:gd name="T6" fmla="*/ 2147483646 w 15482"/>
                    <a:gd name="T7" fmla="*/ 2147483646 h 11537"/>
                    <a:gd name="T8" fmla="*/ 0 w 15482"/>
                    <a:gd name="T9" fmla="*/ 0 h 115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" name="Google Shape;564;p11"/>
                <p:cNvSpPr>
                  <a:spLocks/>
                </p:cNvSpPr>
                <p:nvPr/>
              </p:nvSpPr>
              <p:spPr bwMode="auto">
                <a:xfrm>
                  <a:off x="2671577" y="1122135"/>
                  <a:ext cx="415575" cy="308259"/>
                </a:xfrm>
                <a:custGeom>
                  <a:avLst/>
                  <a:gdLst>
                    <a:gd name="T0" fmla="*/ 2147483646 w 16618"/>
                    <a:gd name="T1" fmla="*/ 2147483646 h 12343"/>
                    <a:gd name="T2" fmla="*/ 2147483646 w 16618"/>
                    <a:gd name="T3" fmla="*/ 2147483646 h 12343"/>
                    <a:gd name="T4" fmla="*/ 2147483646 w 16618"/>
                    <a:gd name="T5" fmla="*/ 2147483646 h 12343"/>
                    <a:gd name="T6" fmla="*/ 2147483646 w 16618"/>
                    <a:gd name="T7" fmla="*/ 2147483646 h 12343"/>
                    <a:gd name="T8" fmla="*/ 2147483646 w 16618"/>
                    <a:gd name="T9" fmla="*/ 2147483646 h 12343"/>
                    <a:gd name="T10" fmla="*/ 2147483646 w 16618"/>
                    <a:gd name="T11" fmla="*/ 2147483646 h 12343"/>
                    <a:gd name="T12" fmla="*/ 0 w 16618"/>
                    <a:gd name="T13" fmla="*/ 2147483646 h 12343"/>
                    <a:gd name="T14" fmla="*/ 2147483646 w 16618"/>
                    <a:gd name="T15" fmla="*/ 2147483646 h 12343"/>
                    <a:gd name="T16" fmla="*/ 2147483646 w 16618"/>
                    <a:gd name="T17" fmla="*/ 2147483646 h 12343"/>
                    <a:gd name="T18" fmla="*/ 2147483646 w 16618"/>
                    <a:gd name="T19" fmla="*/ 2147483646 h 12343"/>
                    <a:gd name="T20" fmla="*/ 2147483646 w 16618"/>
                    <a:gd name="T21" fmla="*/ 2147483646 h 12343"/>
                    <a:gd name="T22" fmla="*/ 0 w 16618"/>
                    <a:gd name="T23" fmla="*/ 2147483646 h 1234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7" name="Google Shape;565;p11"/>
              <p:cNvGrpSpPr>
                <a:grpSpLocks/>
              </p:cNvGrpSpPr>
              <p:nvPr/>
            </p:nvGrpSpPr>
            <p:grpSpPr bwMode="auto">
              <a:xfrm rot="10184354">
                <a:off x="5421040" y="458884"/>
                <a:ext cx="536918" cy="184562"/>
                <a:chOff x="2624947" y="1171069"/>
                <a:chExt cx="448384" cy="154128"/>
              </a:xfrm>
            </p:grpSpPr>
            <p:sp>
              <p:nvSpPr>
                <p:cNvPr id="58" name="Google Shape;566;p11"/>
                <p:cNvSpPr>
                  <a:spLocks/>
                </p:cNvSpPr>
                <p:nvPr/>
              </p:nvSpPr>
              <p:spPr bwMode="auto">
                <a:xfrm>
                  <a:off x="2639513" y="1182914"/>
                  <a:ext cx="389726" cy="133247"/>
                </a:xfrm>
                <a:custGeom>
                  <a:avLst/>
                  <a:gdLst>
                    <a:gd name="T0" fmla="*/ 2147483646 w 15567"/>
                    <a:gd name="T1" fmla="*/ 2147483646 h 5363"/>
                    <a:gd name="T2" fmla="*/ 0 w 15567"/>
                    <a:gd name="T3" fmla="*/ 2147483646 h 5363"/>
                    <a:gd name="T4" fmla="*/ 2147483646 w 15567"/>
                    <a:gd name="T5" fmla="*/ 2147483646 h 5363"/>
                    <a:gd name="T6" fmla="*/ 2147483646 w 15567"/>
                    <a:gd name="T7" fmla="*/ 2147483646 h 536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" name="Google Shape;567;p11"/>
                <p:cNvSpPr>
                  <a:spLocks/>
                </p:cNvSpPr>
                <p:nvPr/>
              </p:nvSpPr>
              <p:spPr bwMode="auto">
                <a:xfrm>
                  <a:off x="2624244" y="1170365"/>
                  <a:ext cx="448384" cy="154129"/>
                </a:xfrm>
                <a:custGeom>
                  <a:avLst/>
                  <a:gdLst>
                    <a:gd name="T0" fmla="*/ 2147483646 w 17909"/>
                    <a:gd name="T1" fmla="*/ 2147483646 h 6172"/>
                    <a:gd name="T2" fmla="*/ 2147483646 w 17909"/>
                    <a:gd name="T3" fmla="*/ 2147483646 h 6172"/>
                    <a:gd name="T4" fmla="*/ 2147483646 w 17909"/>
                    <a:gd name="T5" fmla="*/ 2147483646 h 6172"/>
                    <a:gd name="T6" fmla="*/ 2147483646 w 17909"/>
                    <a:gd name="T7" fmla="*/ 2147483646 h 6172"/>
                    <a:gd name="T8" fmla="*/ 2147483646 w 17909"/>
                    <a:gd name="T9" fmla="*/ 0 h 6172"/>
                    <a:gd name="T10" fmla="*/ 0 w 17909"/>
                    <a:gd name="T11" fmla="*/ 2147483646 h 6172"/>
                    <a:gd name="T12" fmla="*/ 2147483646 w 17909"/>
                    <a:gd name="T13" fmla="*/ 2147483646 h 6172"/>
                    <a:gd name="T14" fmla="*/ 2147483646 w 17909"/>
                    <a:gd name="T15" fmla="*/ 0 h 617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1" name="Google Shape;568;p11"/>
            <p:cNvSpPr>
              <a:spLocks/>
            </p:cNvSpPr>
            <p:nvPr/>
          </p:nvSpPr>
          <p:spPr bwMode="auto">
            <a:xfrm>
              <a:off x="8069086" y="1802636"/>
              <a:ext cx="217900" cy="225003"/>
            </a:xfrm>
            <a:custGeom>
              <a:avLst/>
              <a:gdLst>
                <a:gd name="T0" fmla="*/ 2147483646 w 8732"/>
                <a:gd name="T1" fmla="*/ 2147483646 h 8997"/>
                <a:gd name="T2" fmla="*/ 2147483646 w 8732"/>
                <a:gd name="T3" fmla="*/ 2147483646 h 8997"/>
                <a:gd name="T4" fmla="*/ 2147483646 w 8732"/>
                <a:gd name="T5" fmla="*/ 2147483646 h 8997"/>
                <a:gd name="T6" fmla="*/ 2147483646 w 8732"/>
                <a:gd name="T7" fmla="*/ 2147483646 h 8997"/>
                <a:gd name="T8" fmla="*/ 2147483646 w 8732"/>
                <a:gd name="T9" fmla="*/ 2147483646 h 8997"/>
                <a:gd name="T10" fmla="*/ 2147483646 w 8732"/>
                <a:gd name="T11" fmla="*/ 2147483646 h 8997"/>
                <a:gd name="T12" fmla="*/ 2147483646 w 8732"/>
                <a:gd name="T13" fmla="*/ 2147483646 h 8997"/>
                <a:gd name="T14" fmla="*/ 2147483646 w 8732"/>
                <a:gd name="T15" fmla="*/ 2147483646 h 8997"/>
                <a:gd name="T16" fmla="*/ 2147483646 w 8732"/>
                <a:gd name="T17" fmla="*/ 2147483646 h 8997"/>
                <a:gd name="T18" fmla="*/ 2147483646 w 8732"/>
                <a:gd name="T19" fmla="*/ 2147483646 h 8997"/>
                <a:gd name="T20" fmla="*/ 2147483646 w 8732"/>
                <a:gd name="T21" fmla="*/ 2147483646 h 8997"/>
                <a:gd name="T22" fmla="*/ 2147483646 w 8732"/>
                <a:gd name="T23" fmla="*/ 2147483646 h 8997"/>
                <a:gd name="T24" fmla="*/ 2147483646 w 8732"/>
                <a:gd name="T25" fmla="*/ 2147483646 h 8997"/>
                <a:gd name="T26" fmla="*/ 2147483646 w 8732"/>
                <a:gd name="T27" fmla="*/ 2147483646 h 8997"/>
                <a:gd name="T28" fmla="*/ 2147483646 w 8732"/>
                <a:gd name="T29" fmla="*/ 2147483646 h 8997"/>
                <a:gd name="T30" fmla="*/ 2147483646 w 8732"/>
                <a:gd name="T31" fmla="*/ 2147483646 h 8997"/>
                <a:gd name="T32" fmla="*/ 2147483646 w 8732"/>
                <a:gd name="T33" fmla="*/ 2147483646 h 8997"/>
                <a:gd name="T34" fmla="*/ 2147483646 w 8732"/>
                <a:gd name="T35" fmla="*/ 2147483646 h 8997"/>
                <a:gd name="T36" fmla="*/ 2147483646 w 8732"/>
                <a:gd name="T37" fmla="*/ 2147483646 h 8997"/>
                <a:gd name="T38" fmla="*/ 2147483646 w 8732"/>
                <a:gd name="T39" fmla="*/ 2147483646 h 8997"/>
                <a:gd name="T40" fmla="*/ 2147483646 w 8732"/>
                <a:gd name="T41" fmla="*/ 2147483646 h 8997"/>
                <a:gd name="T42" fmla="*/ 2147483646 w 8732"/>
                <a:gd name="T43" fmla="*/ 2147483646 h 8997"/>
                <a:gd name="T44" fmla="*/ 2147483646 w 8732"/>
                <a:gd name="T45" fmla="*/ 2147483646 h 8997"/>
                <a:gd name="T46" fmla="*/ 2147483646 w 8732"/>
                <a:gd name="T47" fmla="*/ 2147483646 h 8997"/>
                <a:gd name="T48" fmla="*/ 2147483646 w 8732"/>
                <a:gd name="T49" fmla="*/ 2147483646 h 8997"/>
                <a:gd name="T50" fmla="*/ 2147483646 w 8732"/>
                <a:gd name="T51" fmla="*/ 2147483646 h 8997"/>
                <a:gd name="T52" fmla="*/ 2147483646 w 8732"/>
                <a:gd name="T53" fmla="*/ 2147483646 h 8997"/>
                <a:gd name="T54" fmla="*/ 2147483646 w 8732"/>
                <a:gd name="T55" fmla="*/ 0 h 8997"/>
                <a:gd name="T56" fmla="*/ 2147483646 w 8732"/>
                <a:gd name="T57" fmla="*/ 2147483646 h 8997"/>
                <a:gd name="T58" fmla="*/ 2147483646 w 8732"/>
                <a:gd name="T59" fmla="*/ 2147483646 h 8997"/>
                <a:gd name="T60" fmla="*/ 2147483646 w 8732"/>
                <a:gd name="T61" fmla="*/ 2147483646 h 8997"/>
                <a:gd name="T62" fmla="*/ 0 w 8732"/>
                <a:gd name="T63" fmla="*/ 2147483646 h 8997"/>
                <a:gd name="T64" fmla="*/ 2147483646 w 8732"/>
                <a:gd name="T65" fmla="*/ 2147483646 h 8997"/>
                <a:gd name="T66" fmla="*/ 2147483646 w 8732"/>
                <a:gd name="T67" fmla="*/ 2147483646 h 8997"/>
                <a:gd name="T68" fmla="*/ 2147483646 w 8732"/>
                <a:gd name="T69" fmla="*/ 2147483646 h 8997"/>
                <a:gd name="T70" fmla="*/ 2147483646 w 8732"/>
                <a:gd name="T71" fmla="*/ 2147483646 h 8997"/>
                <a:gd name="T72" fmla="*/ 2147483646 w 8732"/>
                <a:gd name="T73" fmla="*/ 2147483646 h 8997"/>
                <a:gd name="T74" fmla="*/ 2147483646 w 8732"/>
                <a:gd name="T75" fmla="*/ 0 h 89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42" name="Google Shape;569;p11"/>
            <p:cNvGrpSpPr>
              <a:grpSpLocks/>
            </p:cNvGrpSpPr>
            <p:nvPr/>
          </p:nvGrpSpPr>
          <p:grpSpPr bwMode="auto">
            <a:xfrm>
              <a:off x="7543981" y="4538386"/>
              <a:ext cx="298869" cy="214289"/>
              <a:chOff x="2287181" y="1602711"/>
              <a:chExt cx="298869" cy="214289"/>
            </a:xfrm>
          </p:grpSpPr>
          <p:sp>
            <p:nvSpPr>
              <p:cNvPr id="53" name="Google Shape;570;p11"/>
              <p:cNvSpPr/>
              <p:nvPr/>
            </p:nvSpPr>
            <p:spPr>
              <a:xfrm>
                <a:off x="2287181" y="1602712"/>
                <a:ext cx="258385" cy="214288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571;p11"/>
              <p:cNvSpPr/>
              <p:nvPr/>
            </p:nvSpPr>
            <p:spPr>
              <a:xfrm>
                <a:off x="2399108" y="1697951"/>
                <a:ext cx="186943" cy="98811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Google Shape;572;p11"/>
            <p:cNvSpPr>
              <a:spLocks/>
            </p:cNvSpPr>
            <p:nvPr/>
          </p:nvSpPr>
          <p:spPr bwMode="auto">
            <a:xfrm>
              <a:off x="1335599" y="4059809"/>
              <a:ext cx="269101" cy="247622"/>
            </a:xfrm>
            <a:custGeom>
              <a:avLst/>
              <a:gdLst>
                <a:gd name="T0" fmla="*/ 2147483646 w 10779"/>
                <a:gd name="T1" fmla="*/ 2147483646 h 9888"/>
                <a:gd name="T2" fmla="*/ 2147483646 w 10779"/>
                <a:gd name="T3" fmla="*/ 2147483646 h 9888"/>
                <a:gd name="T4" fmla="*/ 2147483646 w 10779"/>
                <a:gd name="T5" fmla="*/ 2147483646 h 9888"/>
                <a:gd name="T6" fmla="*/ 2147483646 w 10779"/>
                <a:gd name="T7" fmla="*/ 2147483646 h 9888"/>
                <a:gd name="T8" fmla="*/ 2147483646 w 10779"/>
                <a:gd name="T9" fmla="*/ 2147483646 h 9888"/>
                <a:gd name="T10" fmla="*/ 2147483646 w 10779"/>
                <a:gd name="T11" fmla="*/ 2147483646 h 9888"/>
                <a:gd name="T12" fmla="*/ 2147483646 w 10779"/>
                <a:gd name="T13" fmla="*/ 2147483646 h 9888"/>
                <a:gd name="T14" fmla="*/ 2147483646 w 10779"/>
                <a:gd name="T15" fmla="*/ 2147483646 h 9888"/>
                <a:gd name="T16" fmla="*/ 2147483646 w 10779"/>
                <a:gd name="T17" fmla="*/ 2147483646 h 9888"/>
                <a:gd name="T18" fmla="*/ 2147483646 w 10779"/>
                <a:gd name="T19" fmla="*/ 2147483646 h 9888"/>
                <a:gd name="T20" fmla="*/ 2147483646 w 10779"/>
                <a:gd name="T21" fmla="*/ 2147483646 h 9888"/>
                <a:gd name="T22" fmla="*/ 2147483646 w 10779"/>
                <a:gd name="T23" fmla="*/ 2147483646 h 9888"/>
                <a:gd name="T24" fmla="*/ 2147483646 w 10779"/>
                <a:gd name="T25" fmla="*/ 2147483646 h 9888"/>
                <a:gd name="T26" fmla="*/ 2147483646 w 10779"/>
                <a:gd name="T27" fmla="*/ 2147483646 h 9888"/>
                <a:gd name="T28" fmla="*/ 2147483646 w 10779"/>
                <a:gd name="T29" fmla="*/ 2147483646 h 9888"/>
                <a:gd name="T30" fmla="*/ 2147483646 w 10779"/>
                <a:gd name="T31" fmla="*/ 2147483646 h 9888"/>
                <a:gd name="T32" fmla="*/ 2147483646 w 10779"/>
                <a:gd name="T33" fmla="*/ 2147483646 h 9888"/>
                <a:gd name="T34" fmla="*/ 2147483646 w 10779"/>
                <a:gd name="T35" fmla="*/ 2147483646 h 9888"/>
                <a:gd name="T36" fmla="*/ 2147483646 w 10779"/>
                <a:gd name="T37" fmla="*/ 2147483646 h 9888"/>
                <a:gd name="T38" fmla="*/ 2147483646 w 10779"/>
                <a:gd name="T39" fmla="*/ 2147483646 h 9888"/>
                <a:gd name="T40" fmla="*/ 2147483646 w 10779"/>
                <a:gd name="T41" fmla="*/ 2147483646 h 9888"/>
                <a:gd name="T42" fmla="*/ 2147483646 w 10779"/>
                <a:gd name="T43" fmla="*/ 2147483646 h 9888"/>
                <a:gd name="T44" fmla="*/ 2147483646 w 10779"/>
                <a:gd name="T45" fmla="*/ 2147483646 h 9888"/>
                <a:gd name="T46" fmla="*/ 2147483646 w 10779"/>
                <a:gd name="T47" fmla="*/ 2147483646 h 9888"/>
                <a:gd name="T48" fmla="*/ 2147483646 w 10779"/>
                <a:gd name="T49" fmla="*/ 2147483646 h 9888"/>
                <a:gd name="T50" fmla="*/ 2147483646 w 10779"/>
                <a:gd name="T51" fmla="*/ 2147483646 h 9888"/>
                <a:gd name="T52" fmla="*/ 2147483646 w 10779"/>
                <a:gd name="T53" fmla="*/ 2147483646 h 9888"/>
                <a:gd name="T54" fmla="*/ 2147483646 w 10779"/>
                <a:gd name="T55" fmla="*/ 2147483646 h 9888"/>
                <a:gd name="T56" fmla="*/ 2147483646 w 10779"/>
                <a:gd name="T57" fmla="*/ 2147483646 h 9888"/>
                <a:gd name="T58" fmla="*/ 2147483646 w 10779"/>
                <a:gd name="T59" fmla="*/ 2147483646 h 9888"/>
                <a:gd name="T60" fmla="*/ 2147483646 w 10779"/>
                <a:gd name="T61" fmla="*/ 2147483646 h 9888"/>
                <a:gd name="T62" fmla="*/ 2147483646 w 10779"/>
                <a:gd name="T63" fmla="*/ 2147483646 h 9888"/>
                <a:gd name="T64" fmla="*/ 2147483646 w 10779"/>
                <a:gd name="T65" fmla="*/ 2147483646 h 9888"/>
                <a:gd name="T66" fmla="*/ 2147483646 w 10779"/>
                <a:gd name="T67" fmla="*/ 2147483646 h 9888"/>
                <a:gd name="T68" fmla="*/ 2147483646 w 10779"/>
                <a:gd name="T69" fmla="*/ 2147483646 h 9888"/>
                <a:gd name="T70" fmla="*/ 2147483646 w 10779"/>
                <a:gd name="T71" fmla="*/ 2147483646 h 9888"/>
                <a:gd name="T72" fmla="*/ 2147483646 w 10779"/>
                <a:gd name="T73" fmla="*/ 2147483646 h 9888"/>
                <a:gd name="T74" fmla="*/ 2147483646 w 10779"/>
                <a:gd name="T75" fmla="*/ 2147483646 h 988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44" name="Google Shape;573;p11"/>
            <p:cNvGrpSpPr>
              <a:grpSpLocks/>
            </p:cNvGrpSpPr>
            <p:nvPr/>
          </p:nvGrpSpPr>
          <p:grpSpPr bwMode="auto">
            <a:xfrm>
              <a:off x="720000" y="3845520"/>
              <a:ext cx="465568" cy="516674"/>
              <a:chOff x="2023150" y="833295"/>
              <a:chExt cx="465568" cy="516674"/>
            </a:xfrm>
          </p:grpSpPr>
          <p:sp>
            <p:nvSpPr>
              <p:cNvPr id="46" name="Google Shape;574;p11"/>
              <p:cNvSpPr>
                <a:spLocks/>
              </p:cNvSpPr>
              <p:nvPr/>
            </p:nvSpPr>
            <p:spPr bwMode="auto">
              <a:xfrm>
                <a:off x="2292251" y="833295"/>
                <a:ext cx="196467" cy="215479"/>
              </a:xfrm>
              <a:custGeom>
                <a:avLst/>
                <a:gdLst>
                  <a:gd name="T0" fmla="*/ 2147483646 w 7869"/>
                  <a:gd name="T1" fmla="*/ 0 h 8607"/>
                  <a:gd name="T2" fmla="*/ 2147483646 w 7869"/>
                  <a:gd name="T3" fmla="*/ 2147483646 h 8607"/>
                  <a:gd name="T4" fmla="*/ 0 w 7869"/>
                  <a:gd name="T5" fmla="*/ 2147483646 h 8607"/>
                  <a:gd name="T6" fmla="*/ 2147483646 w 7869"/>
                  <a:gd name="T7" fmla="*/ 2147483646 h 8607"/>
                  <a:gd name="T8" fmla="*/ 2147483646 w 7869"/>
                  <a:gd name="T9" fmla="*/ 2147483646 h 8607"/>
                  <a:gd name="T10" fmla="*/ 2147483646 w 7869"/>
                  <a:gd name="T11" fmla="*/ 2147483646 h 8607"/>
                  <a:gd name="T12" fmla="*/ 2147483646 w 7869"/>
                  <a:gd name="T13" fmla="*/ 0 h 860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575;p11"/>
              <p:cNvSpPr>
                <a:spLocks/>
              </p:cNvSpPr>
              <p:nvPr/>
            </p:nvSpPr>
            <p:spPr bwMode="auto">
              <a:xfrm>
                <a:off x="2386317" y="833295"/>
                <a:ext cx="102401" cy="107144"/>
              </a:xfrm>
              <a:custGeom>
                <a:avLst/>
                <a:gdLst>
                  <a:gd name="T0" fmla="*/ 2147483646 w 4092"/>
                  <a:gd name="T1" fmla="*/ 0 h 4303"/>
                  <a:gd name="T2" fmla="*/ 0 w 4092"/>
                  <a:gd name="T3" fmla="*/ 2147483646 h 4303"/>
                  <a:gd name="T4" fmla="*/ 2147483646 w 4092"/>
                  <a:gd name="T5" fmla="*/ 2147483646 h 4303"/>
                  <a:gd name="T6" fmla="*/ 2147483646 w 4092"/>
                  <a:gd name="T7" fmla="*/ 0 h 430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576;p11"/>
              <p:cNvSpPr>
                <a:spLocks/>
              </p:cNvSpPr>
              <p:nvPr/>
            </p:nvSpPr>
            <p:spPr bwMode="auto">
              <a:xfrm>
                <a:off x="2076732" y="929725"/>
                <a:ext cx="345307" cy="357147"/>
              </a:xfrm>
              <a:custGeom>
                <a:avLst/>
                <a:gdLst>
                  <a:gd name="T0" fmla="*/ 2147483646 w 13778"/>
                  <a:gd name="T1" fmla="*/ 0 h 14274"/>
                  <a:gd name="T2" fmla="*/ 2147483646 w 13778"/>
                  <a:gd name="T3" fmla="*/ 2147483646 h 14274"/>
                  <a:gd name="T4" fmla="*/ 0 w 13778"/>
                  <a:gd name="T5" fmla="*/ 2147483646 h 14274"/>
                  <a:gd name="T6" fmla="*/ 2147483646 w 13778"/>
                  <a:gd name="T7" fmla="*/ 2147483646 h 14274"/>
                  <a:gd name="T8" fmla="*/ 2147483646 w 13778"/>
                  <a:gd name="T9" fmla="*/ 2147483646 h 14274"/>
                  <a:gd name="T10" fmla="*/ 2147483646 w 13778"/>
                  <a:gd name="T11" fmla="*/ 0 h 142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577;p11"/>
              <p:cNvSpPr>
                <a:spLocks/>
              </p:cNvSpPr>
              <p:nvPr/>
            </p:nvSpPr>
            <p:spPr bwMode="auto">
              <a:xfrm>
                <a:off x="2111263" y="997583"/>
                <a:ext cx="185751" cy="208336"/>
              </a:xfrm>
              <a:custGeom>
                <a:avLst/>
                <a:gdLst>
                  <a:gd name="T0" fmla="*/ 2147483646 w 7400"/>
                  <a:gd name="T1" fmla="*/ 2147483646 h 8327"/>
                  <a:gd name="T2" fmla="*/ 0 w 7400"/>
                  <a:gd name="T3" fmla="*/ 2147483646 h 8327"/>
                  <a:gd name="T4" fmla="*/ 2147483646 w 7400"/>
                  <a:gd name="T5" fmla="*/ 2147483646 h 8327"/>
                  <a:gd name="T6" fmla="*/ 2147483646 w 7400"/>
                  <a:gd name="T7" fmla="*/ 2147483646 h 8327"/>
                  <a:gd name="T8" fmla="*/ 2147483646 w 7400"/>
                  <a:gd name="T9" fmla="*/ 2147483646 h 8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578;p11"/>
              <p:cNvSpPr>
                <a:spLocks/>
              </p:cNvSpPr>
              <p:nvPr/>
            </p:nvSpPr>
            <p:spPr bwMode="auto">
              <a:xfrm>
                <a:off x="2171989" y="1044012"/>
                <a:ext cx="183370" cy="210717"/>
              </a:xfrm>
              <a:custGeom>
                <a:avLst/>
                <a:gdLst>
                  <a:gd name="T0" fmla="*/ 2147483646 w 7370"/>
                  <a:gd name="T1" fmla="*/ 0 h 8409"/>
                  <a:gd name="T2" fmla="*/ 2147483646 w 7370"/>
                  <a:gd name="T3" fmla="*/ 2147483646 h 8409"/>
                  <a:gd name="T4" fmla="*/ 2147483646 w 7370"/>
                  <a:gd name="T5" fmla="*/ 2147483646 h 8409"/>
                  <a:gd name="T6" fmla="*/ 2147483646 w 7370"/>
                  <a:gd name="T7" fmla="*/ 2147483646 h 8409"/>
                  <a:gd name="T8" fmla="*/ 2147483646 w 7370"/>
                  <a:gd name="T9" fmla="*/ 0 h 84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579;p11"/>
              <p:cNvSpPr>
                <a:spLocks/>
              </p:cNvSpPr>
              <p:nvPr/>
            </p:nvSpPr>
            <p:spPr bwMode="auto">
              <a:xfrm>
                <a:off x="2056490" y="1173776"/>
                <a:ext cx="159556" cy="133335"/>
              </a:xfrm>
              <a:custGeom>
                <a:avLst/>
                <a:gdLst>
                  <a:gd name="T0" fmla="*/ 2147483646 w 6410"/>
                  <a:gd name="T1" fmla="*/ 2147483646 h 5340"/>
                  <a:gd name="T2" fmla="*/ 2147483646 w 6410"/>
                  <a:gd name="T3" fmla="*/ 2147483646 h 5340"/>
                  <a:gd name="T4" fmla="*/ 2147483646 w 6410"/>
                  <a:gd name="T5" fmla="*/ 2147483646 h 5340"/>
                  <a:gd name="T6" fmla="*/ 2147483646 w 6410"/>
                  <a:gd name="T7" fmla="*/ 2147483646 h 5340"/>
                  <a:gd name="T8" fmla="*/ 2147483646 w 6410"/>
                  <a:gd name="T9" fmla="*/ 2147483646 h 5340"/>
                  <a:gd name="T10" fmla="*/ 2147483646 w 6410"/>
                  <a:gd name="T11" fmla="*/ 2147483646 h 5340"/>
                  <a:gd name="T12" fmla="*/ 2147483646 w 6410"/>
                  <a:gd name="T13" fmla="*/ 2147483646 h 5340"/>
                  <a:gd name="T14" fmla="*/ 2147483646 w 6410"/>
                  <a:gd name="T15" fmla="*/ 2147483646 h 5340"/>
                  <a:gd name="T16" fmla="*/ 2147483646 w 6410"/>
                  <a:gd name="T17" fmla="*/ 2147483646 h 53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580;p11"/>
              <p:cNvSpPr/>
              <p:nvPr/>
            </p:nvSpPr>
            <p:spPr>
              <a:xfrm>
                <a:off x="2023150" y="1191633"/>
                <a:ext cx="169081" cy="15833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5" name="Google Shape;581;p11"/>
            <p:cNvSpPr>
              <a:spLocks/>
            </p:cNvSpPr>
            <p:nvPr/>
          </p:nvSpPr>
          <p:spPr bwMode="auto">
            <a:xfrm>
              <a:off x="8286986" y="1539538"/>
              <a:ext cx="180989" cy="190479"/>
            </a:xfrm>
            <a:custGeom>
              <a:avLst/>
              <a:gdLst>
                <a:gd name="T0" fmla="*/ 2147483646 w 7225"/>
                <a:gd name="T1" fmla="*/ 2147483646 h 7622"/>
                <a:gd name="T2" fmla="*/ 2147483646 w 7225"/>
                <a:gd name="T3" fmla="*/ 2147483646 h 7622"/>
                <a:gd name="T4" fmla="*/ 2147483646 w 7225"/>
                <a:gd name="T5" fmla="*/ 2147483646 h 7622"/>
                <a:gd name="T6" fmla="*/ 2147483646 w 7225"/>
                <a:gd name="T7" fmla="*/ 2147483646 h 7622"/>
                <a:gd name="T8" fmla="*/ 2147483646 w 7225"/>
                <a:gd name="T9" fmla="*/ 2147483646 h 7622"/>
                <a:gd name="T10" fmla="*/ 2147483646 w 7225"/>
                <a:gd name="T11" fmla="*/ 2147483646 h 7622"/>
                <a:gd name="T12" fmla="*/ 2147483646 w 7225"/>
                <a:gd name="T13" fmla="*/ 2147483646 h 7622"/>
                <a:gd name="T14" fmla="*/ 2147483646 w 7225"/>
                <a:gd name="T15" fmla="*/ 2147483646 h 7622"/>
                <a:gd name="T16" fmla="*/ 2147483646 w 7225"/>
                <a:gd name="T17" fmla="*/ 2147483646 h 7622"/>
                <a:gd name="T18" fmla="*/ 2147483646 w 7225"/>
                <a:gd name="T19" fmla="*/ 2147483646 h 7622"/>
                <a:gd name="T20" fmla="*/ 2147483646 w 7225"/>
                <a:gd name="T21" fmla="*/ 2147483646 h 7622"/>
                <a:gd name="T22" fmla="*/ 2147483646 w 7225"/>
                <a:gd name="T23" fmla="*/ 2147483646 h 7622"/>
                <a:gd name="T24" fmla="*/ 2147483646 w 7225"/>
                <a:gd name="T25" fmla="*/ 2147483646 h 7622"/>
                <a:gd name="T26" fmla="*/ 2147483646 w 7225"/>
                <a:gd name="T27" fmla="*/ 2147483646 h 7622"/>
                <a:gd name="T28" fmla="*/ 2147483646 w 7225"/>
                <a:gd name="T29" fmla="*/ 2147483646 h 76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82" name="Google Shape;582;p11"/>
          <p:cNvSpPr txBox="1">
            <a:spLocks noGrp="1"/>
          </p:cNvSpPr>
          <p:nvPr>
            <p:ph type="title"/>
          </p:nvPr>
        </p:nvSpPr>
        <p:spPr>
          <a:xfrm>
            <a:off x="1320567" y="2051933"/>
            <a:ext cx="3885200" cy="2014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83" name="Google Shape;583;p11"/>
          <p:cNvSpPr txBox="1">
            <a:spLocks noGrp="1"/>
          </p:cNvSpPr>
          <p:nvPr>
            <p:ph type="subTitle" idx="1"/>
          </p:nvPr>
        </p:nvSpPr>
        <p:spPr>
          <a:xfrm>
            <a:off x="1320567" y="3896067"/>
            <a:ext cx="3885200" cy="9100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026477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tx2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634;p14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635;p14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636;p14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637;p14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638;p14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639;p14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640;p14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641;p14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642;p14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643;p14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644;p14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645;p14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646;p14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647;p14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648;p14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649;p14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650;p14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651;p14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652;p14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653;p14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654;p14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655;p14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656;p14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657;p14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658;p14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659;p14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660;p14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661;p14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662;p14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663;p14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664;p14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665;p14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666;p14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667;p14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668;p14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0" name="Google Shape;669;p14"/>
          <p:cNvGrpSpPr>
            <a:grpSpLocks/>
          </p:cNvGrpSpPr>
          <p:nvPr/>
        </p:nvGrpSpPr>
        <p:grpSpPr bwMode="auto">
          <a:xfrm rot="592">
            <a:off x="-55563" y="-58738"/>
            <a:ext cx="12301538" cy="6437313"/>
            <a:chOff x="666700" y="727125"/>
            <a:chExt cx="7939189" cy="3876383"/>
          </a:xfrm>
        </p:grpSpPr>
        <p:sp>
          <p:nvSpPr>
            <p:cNvPr id="41" name="Google Shape;670;p14"/>
            <p:cNvSpPr>
              <a:spLocks/>
            </p:cNvSpPr>
            <p:nvPr/>
          </p:nvSpPr>
          <p:spPr bwMode="auto">
            <a:xfrm>
              <a:off x="666700" y="727125"/>
              <a:ext cx="7939189" cy="3876383"/>
            </a:xfrm>
            <a:custGeom>
              <a:avLst/>
              <a:gdLst>
                <a:gd name="T0" fmla="*/ 2147483646 w 199427"/>
                <a:gd name="T1" fmla="*/ 2147483646 h 84906"/>
                <a:gd name="T2" fmla="*/ 2147483646 w 199427"/>
                <a:gd name="T3" fmla="*/ 0 h 84906"/>
                <a:gd name="T4" fmla="*/ 2147483646 w 199427"/>
                <a:gd name="T5" fmla="*/ 2147483646 h 84906"/>
                <a:gd name="T6" fmla="*/ 2147483646 w 199427"/>
                <a:gd name="T7" fmla="*/ 2147483646 h 84906"/>
                <a:gd name="T8" fmla="*/ 2147483646 w 199427"/>
                <a:gd name="T9" fmla="*/ 2147483646 h 84906"/>
                <a:gd name="T10" fmla="*/ 2147483646 w 199427"/>
                <a:gd name="T11" fmla="*/ 0 h 84906"/>
                <a:gd name="T12" fmla="*/ 2147483646 w 199427"/>
                <a:gd name="T13" fmla="*/ 2147483646 h 84906"/>
                <a:gd name="T14" fmla="*/ 2147483646 w 199427"/>
                <a:gd name="T15" fmla="*/ 2147483646 h 84906"/>
                <a:gd name="T16" fmla="*/ 2147483646 w 199427"/>
                <a:gd name="T17" fmla="*/ 0 h 84906"/>
                <a:gd name="T18" fmla="*/ 2147483646 w 199427"/>
                <a:gd name="T19" fmla="*/ 2147483646 h 84906"/>
                <a:gd name="T20" fmla="*/ 2147483646 w 199427"/>
                <a:gd name="T21" fmla="*/ 2147483646 h 84906"/>
                <a:gd name="T22" fmla="*/ 2147483646 w 199427"/>
                <a:gd name="T23" fmla="*/ 2147483646 h 84906"/>
                <a:gd name="T24" fmla="*/ 2147483646 w 199427"/>
                <a:gd name="T25" fmla="*/ 0 h 84906"/>
                <a:gd name="T26" fmla="*/ 2147483646 w 199427"/>
                <a:gd name="T27" fmla="*/ 2147483646 h 84906"/>
                <a:gd name="T28" fmla="*/ 2147483646 w 199427"/>
                <a:gd name="T29" fmla="*/ 2147483646 h 84906"/>
                <a:gd name="T30" fmla="*/ 2147483646 w 199427"/>
                <a:gd name="T31" fmla="*/ 0 h 84906"/>
                <a:gd name="T32" fmla="*/ 2147483646 w 199427"/>
                <a:gd name="T33" fmla="*/ 2147483646 h 84906"/>
                <a:gd name="T34" fmla="*/ 2147483646 w 199427"/>
                <a:gd name="T35" fmla="*/ 2147483646 h 84906"/>
                <a:gd name="T36" fmla="*/ 2147483646 w 199427"/>
                <a:gd name="T37" fmla="*/ 2147483646 h 84906"/>
                <a:gd name="T38" fmla="*/ 2147483646 w 199427"/>
                <a:gd name="T39" fmla="*/ 0 h 84906"/>
                <a:gd name="T40" fmla="*/ 2147483646 w 199427"/>
                <a:gd name="T41" fmla="*/ 2147483646 h 84906"/>
                <a:gd name="T42" fmla="*/ 2147483646 w 199427"/>
                <a:gd name="T43" fmla="*/ 2147483646 h 84906"/>
                <a:gd name="T44" fmla="*/ 2147483646 w 199427"/>
                <a:gd name="T45" fmla="*/ 0 h 84906"/>
                <a:gd name="T46" fmla="*/ 2147483646 w 199427"/>
                <a:gd name="T47" fmla="*/ 2147483646 h 84906"/>
                <a:gd name="T48" fmla="*/ 2147483646 w 199427"/>
                <a:gd name="T49" fmla="*/ 2147483646 h 84906"/>
                <a:gd name="T50" fmla="*/ 2147483646 w 199427"/>
                <a:gd name="T51" fmla="*/ 2147483646 h 84906"/>
                <a:gd name="T52" fmla="*/ 2147483646 w 199427"/>
                <a:gd name="T53" fmla="*/ 0 h 84906"/>
                <a:gd name="T54" fmla="*/ 2147483646 w 199427"/>
                <a:gd name="T55" fmla="*/ 2147483646 h 84906"/>
                <a:gd name="T56" fmla="*/ 2147483646 w 199427"/>
                <a:gd name="T57" fmla="*/ 2147483646 h 84906"/>
                <a:gd name="T58" fmla="*/ 2147483646 w 199427"/>
                <a:gd name="T59" fmla="*/ 0 h 84906"/>
                <a:gd name="T60" fmla="*/ 2147483646 w 199427"/>
                <a:gd name="T61" fmla="*/ 2147483646 h 84906"/>
                <a:gd name="T62" fmla="*/ 2147483646 w 199427"/>
                <a:gd name="T63" fmla="*/ 2147483646 h 84906"/>
                <a:gd name="T64" fmla="*/ 2147483646 w 199427"/>
                <a:gd name="T65" fmla="*/ 2147483646 h 84906"/>
                <a:gd name="T66" fmla="*/ 2147483646 w 199427"/>
                <a:gd name="T67" fmla="*/ 0 h 84906"/>
                <a:gd name="T68" fmla="*/ 2147483646 w 199427"/>
                <a:gd name="T69" fmla="*/ 2147483646 h 84906"/>
                <a:gd name="T70" fmla="*/ 2147483646 w 199427"/>
                <a:gd name="T71" fmla="*/ 2147483646 h 84906"/>
                <a:gd name="T72" fmla="*/ 2147483646 w 199427"/>
                <a:gd name="T73" fmla="*/ 0 h 84906"/>
                <a:gd name="T74" fmla="*/ 2147483646 w 199427"/>
                <a:gd name="T75" fmla="*/ 2147483646 h 84906"/>
                <a:gd name="T76" fmla="*/ 2147483646 w 199427"/>
                <a:gd name="T77" fmla="*/ 2147483646 h 84906"/>
                <a:gd name="T78" fmla="*/ 2147483646 w 199427"/>
                <a:gd name="T79" fmla="*/ 2147483646 h 84906"/>
                <a:gd name="T80" fmla="*/ 2147483646 w 199427"/>
                <a:gd name="T81" fmla="*/ 0 h 849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71450" dir="2940005" algn="bl" rotWithShape="0">
                <a:srgbClr val="000000">
                  <a:alpha val="14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Google Shape;671;p14"/>
            <p:cNvSpPr>
              <a:spLocks/>
            </p:cNvSpPr>
            <p:nvPr/>
          </p:nvSpPr>
          <p:spPr bwMode="auto">
            <a:xfrm>
              <a:off x="676726" y="1468944"/>
              <a:ext cx="7920747" cy="1911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Google Shape;672;p14"/>
            <p:cNvSpPr>
              <a:spLocks/>
            </p:cNvSpPr>
            <p:nvPr/>
          </p:nvSpPr>
          <p:spPr bwMode="auto">
            <a:xfrm>
              <a:off x="676808" y="1913461"/>
              <a:ext cx="7920747" cy="1911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Google Shape;673;p14"/>
            <p:cNvSpPr>
              <a:spLocks/>
            </p:cNvSpPr>
            <p:nvPr/>
          </p:nvSpPr>
          <p:spPr bwMode="auto">
            <a:xfrm>
              <a:off x="676890" y="2357978"/>
              <a:ext cx="7920747" cy="1911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Google Shape;674;p14"/>
            <p:cNvSpPr>
              <a:spLocks/>
            </p:cNvSpPr>
            <p:nvPr/>
          </p:nvSpPr>
          <p:spPr bwMode="auto">
            <a:xfrm>
              <a:off x="674923" y="2801540"/>
              <a:ext cx="7920747" cy="1911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Google Shape;675;p14"/>
            <p:cNvSpPr>
              <a:spLocks/>
            </p:cNvSpPr>
            <p:nvPr/>
          </p:nvSpPr>
          <p:spPr bwMode="auto">
            <a:xfrm>
              <a:off x="675005" y="3246057"/>
              <a:ext cx="7920747" cy="1911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Google Shape;676;p14"/>
            <p:cNvSpPr>
              <a:spLocks/>
            </p:cNvSpPr>
            <p:nvPr/>
          </p:nvSpPr>
          <p:spPr bwMode="auto">
            <a:xfrm>
              <a:off x="675087" y="3690575"/>
              <a:ext cx="7920747" cy="1911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Google Shape;677;p14"/>
            <p:cNvSpPr>
              <a:spLocks/>
            </p:cNvSpPr>
            <p:nvPr/>
          </p:nvSpPr>
          <p:spPr bwMode="auto">
            <a:xfrm>
              <a:off x="675169" y="4135092"/>
              <a:ext cx="7920747" cy="1911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oogle Shape;681;p14"/>
          <p:cNvGrpSpPr>
            <a:grpSpLocks/>
          </p:cNvGrpSpPr>
          <p:nvPr/>
        </p:nvGrpSpPr>
        <p:grpSpPr bwMode="auto">
          <a:xfrm>
            <a:off x="123825" y="879475"/>
            <a:ext cx="11701463" cy="4894263"/>
            <a:chOff x="92349" y="660015"/>
            <a:chExt cx="8776512" cy="3669695"/>
          </a:xfrm>
        </p:grpSpPr>
        <p:sp>
          <p:nvSpPr>
            <p:cNvPr id="50" name="Google Shape;682;p14"/>
            <p:cNvSpPr>
              <a:spLocks/>
            </p:cNvSpPr>
            <p:nvPr/>
          </p:nvSpPr>
          <p:spPr bwMode="auto">
            <a:xfrm>
              <a:off x="8636678" y="3771459"/>
              <a:ext cx="232183" cy="239251"/>
            </a:xfrm>
            <a:custGeom>
              <a:avLst/>
              <a:gdLst>
                <a:gd name="T0" fmla="*/ 2147483646 w 8732"/>
                <a:gd name="T1" fmla="*/ 2147483646 h 8997"/>
                <a:gd name="T2" fmla="*/ 2147483646 w 8732"/>
                <a:gd name="T3" fmla="*/ 2147483646 h 8997"/>
                <a:gd name="T4" fmla="*/ 2147483646 w 8732"/>
                <a:gd name="T5" fmla="*/ 2147483646 h 8997"/>
                <a:gd name="T6" fmla="*/ 2147483646 w 8732"/>
                <a:gd name="T7" fmla="*/ 2147483646 h 8997"/>
                <a:gd name="T8" fmla="*/ 2147483646 w 8732"/>
                <a:gd name="T9" fmla="*/ 2147483646 h 8997"/>
                <a:gd name="T10" fmla="*/ 2147483646 w 8732"/>
                <a:gd name="T11" fmla="*/ 2147483646 h 8997"/>
                <a:gd name="T12" fmla="*/ 2147483646 w 8732"/>
                <a:gd name="T13" fmla="*/ 2147483646 h 8997"/>
                <a:gd name="T14" fmla="*/ 2147483646 w 8732"/>
                <a:gd name="T15" fmla="*/ 2147483646 h 8997"/>
                <a:gd name="T16" fmla="*/ 2147483646 w 8732"/>
                <a:gd name="T17" fmla="*/ 2147483646 h 8997"/>
                <a:gd name="T18" fmla="*/ 2147483646 w 8732"/>
                <a:gd name="T19" fmla="*/ 2147483646 h 8997"/>
                <a:gd name="T20" fmla="*/ 2147483646 w 8732"/>
                <a:gd name="T21" fmla="*/ 2147483646 h 8997"/>
                <a:gd name="T22" fmla="*/ 2147483646 w 8732"/>
                <a:gd name="T23" fmla="*/ 2147483646 h 8997"/>
                <a:gd name="T24" fmla="*/ 2147483646 w 8732"/>
                <a:gd name="T25" fmla="*/ 2147483646 h 8997"/>
                <a:gd name="T26" fmla="*/ 2147483646 w 8732"/>
                <a:gd name="T27" fmla="*/ 2147483646 h 8997"/>
                <a:gd name="T28" fmla="*/ 2147483646 w 8732"/>
                <a:gd name="T29" fmla="*/ 2147483646 h 8997"/>
                <a:gd name="T30" fmla="*/ 2147483646 w 8732"/>
                <a:gd name="T31" fmla="*/ 2147483646 h 8997"/>
                <a:gd name="T32" fmla="*/ 2147483646 w 8732"/>
                <a:gd name="T33" fmla="*/ 2147483646 h 8997"/>
                <a:gd name="T34" fmla="*/ 2147483646 w 8732"/>
                <a:gd name="T35" fmla="*/ 2147483646 h 8997"/>
                <a:gd name="T36" fmla="*/ 2147483646 w 8732"/>
                <a:gd name="T37" fmla="*/ 2147483646 h 8997"/>
                <a:gd name="T38" fmla="*/ 2147483646 w 8732"/>
                <a:gd name="T39" fmla="*/ 2147483646 h 8997"/>
                <a:gd name="T40" fmla="*/ 2147483646 w 8732"/>
                <a:gd name="T41" fmla="*/ 2147483646 h 8997"/>
                <a:gd name="T42" fmla="*/ 2147483646 w 8732"/>
                <a:gd name="T43" fmla="*/ 2147483646 h 8997"/>
                <a:gd name="T44" fmla="*/ 2147483646 w 8732"/>
                <a:gd name="T45" fmla="*/ 2147483646 h 8997"/>
                <a:gd name="T46" fmla="*/ 2147483646 w 8732"/>
                <a:gd name="T47" fmla="*/ 2147483646 h 8997"/>
                <a:gd name="T48" fmla="*/ 2147483646 w 8732"/>
                <a:gd name="T49" fmla="*/ 2147483646 h 8997"/>
                <a:gd name="T50" fmla="*/ 2147483646 w 8732"/>
                <a:gd name="T51" fmla="*/ 2147483646 h 8997"/>
                <a:gd name="T52" fmla="*/ 2147483646 w 8732"/>
                <a:gd name="T53" fmla="*/ 2147483646 h 8997"/>
                <a:gd name="T54" fmla="*/ 2147483646 w 8732"/>
                <a:gd name="T55" fmla="*/ 0 h 8997"/>
                <a:gd name="T56" fmla="*/ 2147483646 w 8732"/>
                <a:gd name="T57" fmla="*/ 2147483646 h 8997"/>
                <a:gd name="T58" fmla="*/ 2147483646 w 8732"/>
                <a:gd name="T59" fmla="*/ 2147483646 h 8997"/>
                <a:gd name="T60" fmla="*/ 2147483646 w 8732"/>
                <a:gd name="T61" fmla="*/ 2147483646 h 8997"/>
                <a:gd name="T62" fmla="*/ 0 w 8732"/>
                <a:gd name="T63" fmla="*/ 2147483646 h 8997"/>
                <a:gd name="T64" fmla="*/ 2147483646 w 8732"/>
                <a:gd name="T65" fmla="*/ 2147483646 h 8997"/>
                <a:gd name="T66" fmla="*/ 2147483646 w 8732"/>
                <a:gd name="T67" fmla="*/ 2147483646 h 8997"/>
                <a:gd name="T68" fmla="*/ 2147483646 w 8732"/>
                <a:gd name="T69" fmla="*/ 2147483646 h 8997"/>
                <a:gd name="T70" fmla="*/ 2147483646 w 8732"/>
                <a:gd name="T71" fmla="*/ 2147483646 h 8997"/>
                <a:gd name="T72" fmla="*/ 2147483646 w 8732"/>
                <a:gd name="T73" fmla="*/ 2147483646 h 8997"/>
                <a:gd name="T74" fmla="*/ 2147483646 w 8732"/>
                <a:gd name="T75" fmla="*/ 0 h 89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1" name="Google Shape;683;p14"/>
            <p:cNvGrpSpPr>
              <a:grpSpLocks/>
            </p:cNvGrpSpPr>
            <p:nvPr/>
          </p:nvGrpSpPr>
          <p:grpSpPr bwMode="auto">
            <a:xfrm>
              <a:off x="8071107" y="4102364"/>
              <a:ext cx="317912" cy="227348"/>
              <a:chOff x="2287159" y="1603368"/>
              <a:chExt cx="298732" cy="213633"/>
            </a:xfrm>
          </p:grpSpPr>
          <p:sp>
            <p:nvSpPr>
              <p:cNvPr id="72" name="Google Shape;684;p14"/>
              <p:cNvSpPr/>
              <p:nvPr/>
            </p:nvSpPr>
            <p:spPr>
              <a:xfrm>
                <a:off x="2287157" y="1603367"/>
                <a:ext cx="258453" cy="213633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3" name="Google Shape;685;p14"/>
              <p:cNvSpPr/>
              <p:nvPr/>
            </p:nvSpPr>
            <p:spPr>
              <a:xfrm>
                <a:off x="2399041" y="1698439"/>
                <a:ext cx="186847" cy="98428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2" name="Google Shape;686;p14"/>
            <p:cNvSpPr/>
            <p:nvPr/>
          </p:nvSpPr>
          <p:spPr>
            <a:xfrm>
              <a:off x="1096094" y="3759556"/>
              <a:ext cx="286954" cy="263057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3" name="Google Shape;687;p14"/>
            <p:cNvGrpSpPr>
              <a:grpSpLocks/>
            </p:cNvGrpSpPr>
            <p:nvPr/>
          </p:nvGrpSpPr>
          <p:grpSpPr bwMode="auto">
            <a:xfrm>
              <a:off x="1027038" y="2952535"/>
              <a:ext cx="495324" cy="549920"/>
              <a:chOff x="2023109" y="833240"/>
              <a:chExt cx="465441" cy="516744"/>
            </a:xfrm>
          </p:grpSpPr>
          <p:sp>
            <p:nvSpPr>
              <p:cNvPr id="65" name="Google Shape;688;p14"/>
              <p:cNvSpPr/>
              <p:nvPr/>
            </p:nvSpPr>
            <p:spPr>
              <a:xfrm>
                <a:off x="2291629" y="833238"/>
                <a:ext cx="196917" cy="214750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6" name="Google Shape;689;p14"/>
              <p:cNvSpPr>
                <a:spLocks/>
              </p:cNvSpPr>
              <p:nvPr/>
            </p:nvSpPr>
            <p:spPr bwMode="auto">
              <a:xfrm>
                <a:off x="2386730" y="833238"/>
                <a:ext cx="101815" cy="107375"/>
              </a:xfrm>
              <a:custGeom>
                <a:avLst/>
                <a:gdLst>
                  <a:gd name="T0" fmla="*/ 2147483646 w 4092"/>
                  <a:gd name="T1" fmla="*/ 0 h 4303"/>
                  <a:gd name="T2" fmla="*/ 0 w 4092"/>
                  <a:gd name="T3" fmla="*/ 2147483646 h 4303"/>
                  <a:gd name="T4" fmla="*/ 2147483646 w 4092"/>
                  <a:gd name="T5" fmla="*/ 2147483646 h 4303"/>
                  <a:gd name="T6" fmla="*/ 2147483646 w 4092"/>
                  <a:gd name="T7" fmla="*/ 0 h 430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" name="Google Shape;690;p14"/>
              <p:cNvSpPr>
                <a:spLocks/>
              </p:cNvSpPr>
              <p:nvPr/>
            </p:nvSpPr>
            <p:spPr bwMode="auto">
              <a:xfrm>
                <a:off x="2076810" y="929428"/>
                <a:ext cx="344605" cy="357917"/>
              </a:xfrm>
              <a:custGeom>
                <a:avLst/>
                <a:gdLst>
                  <a:gd name="T0" fmla="*/ 2147483646 w 13778"/>
                  <a:gd name="T1" fmla="*/ 0 h 14274"/>
                  <a:gd name="T2" fmla="*/ 2147483646 w 13778"/>
                  <a:gd name="T3" fmla="*/ 2147483646 h 14274"/>
                  <a:gd name="T4" fmla="*/ 0 w 13778"/>
                  <a:gd name="T5" fmla="*/ 2147483646 h 14274"/>
                  <a:gd name="T6" fmla="*/ 2147483646 w 13778"/>
                  <a:gd name="T7" fmla="*/ 2147483646 h 14274"/>
                  <a:gd name="T8" fmla="*/ 2147483646 w 13778"/>
                  <a:gd name="T9" fmla="*/ 2147483646 h 14274"/>
                  <a:gd name="T10" fmla="*/ 2147483646 w 13778"/>
                  <a:gd name="T11" fmla="*/ 0 h 142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8" name="Google Shape;691;p14"/>
              <p:cNvSpPr>
                <a:spLocks/>
              </p:cNvSpPr>
              <p:nvPr/>
            </p:nvSpPr>
            <p:spPr bwMode="auto">
              <a:xfrm>
                <a:off x="2111494" y="997656"/>
                <a:ext cx="184610" cy="208039"/>
              </a:xfrm>
              <a:custGeom>
                <a:avLst/>
                <a:gdLst>
                  <a:gd name="T0" fmla="*/ 2147483646 w 7400"/>
                  <a:gd name="T1" fmla="*/ 2147483646 h 8327"/>
                  <a:gd name="T2" fmla="*/ 0 w 7400"/>
                  <a:gd name="T3" fmla="*/ 2147483646 h 8327"/>
                  <a:gd name="T4" fmla="*/ 2147483646 w 7400"/>
                  <a:gd name="T5" fmla="*/ 2147483646 h 8327"/>
                  <a:gd name="T6" fmla="*/ 2147483646 w 7400"/>
                  <a:gd name="T7" fmla="*/ 2147483646 h 8327"/>
                  <a:gd name="T8" fmla="*/ 2147483646 w 7400"/>
                  <a:gd name="T9" fmla="*/ 2147483646 h 8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" name="Google Shape;692;p14"/>
              <p:cNvSpPr>
                <a:spLocks/>
              </p:cNvSpPr>
              <p:nvPr/>
            </p:nvSpPr>
            <p:spPr bwMode="auto">
              <a:xfrm>
                <a:off x="2171912" y="1044633"/>
                <a:ext cx="183491" cy="210276"/>
              </a:xfrm>
              <a:custGeom>
                <a:avLst/>
                <a:gdLst>
                  <a:gd name="T0" fmla="*/ 2147483646 w 7370"/>
                  <a:gd name="T1" fmla="*/ 0 h 8409"/>
                  <a:gd name="T2" fmla="*/ 2147483646 w 7370"/>
                  <a:gd name="T3" fmla="*/ 2147483646 h 8409"/>
                  <a:gd name="T4" fmla="*/ 2147483646 w 7370"/>
                  <a:gd name="T5" fmla="*/ 2147483646 h 8409"/>
                  <a:gd name="T6" fmla="*/ 2147483646 w 7370"/>
                  <a:gd name="T7" fmla="*/ 2147483646 h 8409"/>
                  <a:gd name="T8" fmla="*/ 2147483646 w 7370"/>
                  <a:gd name="T9" fmla="*/ 0 h 84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0" name="Google Shape;693;p14"/>
              <p:cNvSpPr>
                <a:spLocks/>
              </p:cNvSpPr>
              <p:nvPr/>
            </p:nvSpPr>
            <p:spPr bwMode="auto">
              <a:xfrm>
                <a:off x="2056671" y="1174378"/>
                <a:ext cx="159995" cy="133100"/>
              </a:xfrm>
              <a:custGeom>
                <a:avLst/>
                <a:gdLst>
                  <a:gd name="T0" fmla="*/ 2147483646 w 6410"/>
                  <a:gd name="T1" fmla="*/ 2147483646 h 5340"/>
                  <a:gd name="T2" fmla="*/ 2147483646 w 6410"/>
                  <a:gd name="T3" fmla="*/ 2147483646 h 5340"/>
                  <a:gd name="T4" fmla="*/ 2147483646 w 6410"/>
                  <a:gd name="T5" fmla="*/ 2147483646 h 5340"/>
                  <a:gd name="T6" fmla="*/ 2147483646 w 6410"/>
                  <a:gd name="T7" fmla="*/ 2147483646 h 5340"/>
                  <a:gd name="T8" fmla="*/ 2147483646 w 6410"/>
                  <a:gd name="T9" fmla="*/ 2147483646 h 5340"/>
                  <a:gd name="T10" fmla="*/ 2147483646 w 6410"/>
                  <a:gd name="T11" fmla="*/ 2147483646 h 5340"/>
                  <a:gd name="T12" fmla="*/ 2147483646 w 6410"/>
                  <a:gd name="T13" fmla="*/ 2147483646 h 5340"/>
                  <a:gd name="T14" fmla="*/ 2147483646 w 6410"/>
                  <a:gd name="T15" fmla="*/ 2147483646 h 5340"/>
                  <a:gd name="T16" fmla="*/ 2147483646 w 6410"/>
                  <a:gd name="T17" fmla="*/ 2147483646 h 53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" name="Google Shape;694;p14"/>
              <p:cNvSpPr/>
              <p:nvPr/>
            </p:nvSpPr>
            <p:spPr>
              <a:xfrm>
                <a:off x="2023105" y="1192274"/>
                <a:ext cx="168946" cy="157707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" name="Google Shape;695;p14"/>
            <p:cNvSpPr/>
            <p:nvPr/>
          </p:nvSpPr>
          <p:spPr>
            <a:xfrm>
              <a:off x="8134210" y="3252488"/>
              <a:ext cx="191700" cy="203542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5" name="Google Shape;696;p14"/>
            <p:cNvGrpSpPr>
              <a:grpSpLocks/>
            </p:cNvGrpSpPr>
            <p:nvPr/>
          </p:nvGrpSpPr>
          <p:grpSpPr bwMode="auto">
            <a:xfrm rot="-7484730">
              <a:off x="426160" y="1320285"/>
              <a:ext cx="2128279" cy="1437401"/>
              <a:chOff x="4221410" y="-1121330"/>
              <a:chExt cx="2712985" cy="1832301"/>
            </a:xfrm>
          </p:grpSpPr>
          <p:grpSp>
            <p:nvGrpSpPr>
              <p:cNvPr id="56" name="Google Shape;697;p14"/>
              <p:cNvGrpSpPr>
                <a:grpSpLocks/>
              </p:cNvGrpSpPr>
              <p:nvPr/>
            </p:nvGrpSpPr>
            <p:grpSpPr bwMode="auto">
              <a:xfrm rot="10184354">
                <a:off x="4221410" y="-1121330"/>
                <a:ext cx="2712985" cy="1584579"/>
                <a:chOff x="1677083" y="1326413"/>
                <a:chExt cx="2265625" cy="1323302"/>
              </a:xfrm>
            </p:grpSpPr>
            <p:sp>
              <p:nvSpPr>
                <p:cNvPr id="63" name="Google Shape;698;p14"/>
                <p:cNvSpPr>
                  <a:spLocks/>
                </p:cNvSpPr>
                <p:nvPr/>
              </p:nvSpPr>
              <p:spPr bwMode="auto">
                <a:xfrm>
                  <a:off x="3519262" y="2520950"/>
                  <a:ext cx="31678" cy="43096"/>
                </a:xfrm>
                <a:custGeom>
                  <a:avLst/>
                  <a:gdLst>
                    <a:gd name="T0" fmla="*/ 2147483646 w 1298"/>
                    <a:gd name="T1" fmla="*/ 2147483646 h 1707"/>
                    <a:gd name="T2" fmla="*/ 2147483646 w 1298"/>
                    <a:gd name="T3" fmla="*/ 2147483646 h 1707"/>
                    <a:gd name="T4" fmla="*/ 2147483646 w 1298"/>
                    <a:gd name="T5" fmla="*/ 2147483646 h 1707"/>
                    <a:gd name="T6" fmla="*/ 2147483646 w 1298"/>
                    <a:gd name="T7" fmla="*/ 2147483646 h 1707"/>
                    <a:gd name="T8" fmla="*/ 2147483646 w 1298"/>
                    <a:gd name="T9" fmla="*/ 2147483646 h 1707"/>
                    <a:gd name="T10" fmla="*/ 2147483646 w 1298"/>
                    <a:gd name="T11" fmla="*/ 2147483646 h 1707"/>
                    <a:gd name="T12" fmla="*/ 2147483646 w 1298"/>
                    <a:gd name="T13" fmla="*/ 2147483646 h 1707"/>
                    <a:gd name="T14" fmla="*/ 2147483646 w 1298"/>
                    <a:gd name="T15" fmla="*/ 2147483646 h 1707"/>
                    <a:gd name="T16" fmla="*/ 2147483646 w 1298"/>
                    <a:gd name="T17" fmla="*/ 2147483646 h 17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" name="Google Shape;699;p14"/>
                <p:cNvSpPr>
                  <a:spLocks/>
                </p:cNvSpPr>
                <p:nvPr/>
              </p:nvSpPr>
              <p:spPr bwMode="auto">
                <a:xfrm>
                  <a:off x="1675532" y="1325782"/>
                  <a:ext cx="2266869" cy="1324573"/>
                </a:xfrm>
                <a:custGeom>
                  <a:avLst/>
                  <a:gdLst>
                    <a:gd name="T0" fmla="*/ 2147483646 w 90636"/>
                    <a:gd name="T1" fmla="*/ 2147483646 h 52923"/>
                    <a:gd name="T2" fmla="*/ 2147483646 w 90636"/>
                    <a:gd name="T3" fmla="*/ 2147483646 h 52923"/>
                    <a:gd name="T4" fmla="*/ 2147483646 w 90636"/>
                    <a:gd name="T5" fmla="*/ 2147483646 h 52923"/>
                    <a:gd name="T6" fmla="*/ 2147483646 w 90636"/>
                    <a:gd name="T7" fmla="*/ 2147483646 h 52923"/>
                    <a:gd name="T8" fmla="*/ 2147483646 w 90636"/>
                    <a:gd name="T9" fmla="*/ 2147483646 h 52923"/>
                    <a:gd name="T10" fmla="*/ 2147483646 w 90636"/>
                    <a:gd name="T11" fmla="*/ 2147483646 h 52923"/>
                    <a:gd name="T12" fmla="*/ 2147483646 w 90636"/>
                    <a:gd name="T13" fmla="*/ 2147483646 h 52923"/>
                    <a:gd name="T14" fmla="*/ 2147483646 w 90636"/>
                    <a:gd name="T15" fmla="*/ 2147483646 h 52923"/>
                    <a:gd name="T16" fmla="*/ 2147483646 w 90636"/>
                    <a:gd name="T17" fmla="*/ 2147483646 h 52923"/>
                    <a:gd name="T18" fmla="*/ 2147483646 w 90636"/>
                    <a:gd name="T19" fmla="*/ 2147483646 h 52923"/>
                    <a:gd name="T20" fmla="*/ 2147483646 w 90636"/>
                    <a:gd name="T21" fmla="*/ 2147483646 h 52923"/>
                    <a:gd name="T22" fmla="*/ 2147483646 w 90636"/>
                    <a:gd name="T23" fmla="*/ 2147483646 h 52923"/>
                    <a:gd name="T24" fmla="*/ 2147483646 w 90636"/>
                    <a:gd name="T25" fmla="*/ 2147483646 h 52923"/>
                    <a:gd name="T26" fmla="*/ 2147483646 w 90636"/>
                    <a:gd name="T27" fmla="*/ 2147483646 h 52923"/>
                    <a:gd name="T28" fmla="*/ 2147483646 w 90636"/>
                    <a:gd name="T29" fmla="*/ 2147483646 h 52923"/>
                    <a:gd name="T30" fmla="*/ 2147483646 w 90636"/>
                    <a:gd name="T31" fmla="*/ 2147483646 h 52923"/>
                    <a:gd name="T32" fmla="*/ 2147483646 w 90636"/>
                    <a:gd name="T33" fmla="*/ 2147483646 h 52923"/>
                    <a:gd name="T34" fmla="*/ 2147483646 w 90636"/>
                    <a:gd name="T35" fmla="*/ 2147483646 h 52923"/>
                    <a:gd name="T36" fmla="*/ 2147483646 w 90636"/>
                    <a:gd name="T37" fmla="*/ 2147483646 h 52923"/>
                    <a:gd name="T38" fmla="*/ 2147483646 w 90636"/>
                    <a:gd name="T39" fmla="*/ 2147483646 h 52923"/>
                    <a:gd name="T40" fmla="*/ 2147483646 w 90636"/>
                    <a:gd name="T41" fmla="*/ 2147483646 h 52923"/>
                    <a:gd name="T42" fmla="*/ 2147483646 w 90636"/>
                    <a:gd name="T43" fmla="*/ 2147483646 h 52923"/>
                    <a:gd name="T44" fmla="*/ 2147483646 w 90636"/>
                    <a:gd name="T45" fmla="*/ 2147483646 h 52923"/>
                    <a:gd name="T46" fmla="*/ 2147483646 w 90636"/>
                    <a:gd name="T47" fmla="*/ 2147483646 h 52923"/>
                    <a:gd name="T48" fmla="*/ 2147483646 w 90636"/>
                    <a:gd name="T49" fmla="*/ 2147483646 h 52923"/>
                    <a:gd name="T50" fmla="*/ 2147483646 w 90636"/>
                    <a:gd name="T51" fmla="*/ 2147483646 h 52923"/>
                    <a:gd name="T52" fmla="*/ 2147483646 w 90636"/>
                    <a:gd name="T53" fmla="*/ 2147483646 h 52923"/>
                    <a:gd name="T54" fmla="*/ 2147483646 w 90636"/>
                    <a:gd name="T55" fmla="*/ 2147483646 h 52923"/>
                    <a:gd name="T56" fmla="*/ 2147483646 w 90636"/>
                    <a:gd name="T57" fmla="*/ 2147483646 h 52923"/>
                    <a:gd name="T58" fmla="*/ 2147483646 w 90636"/>
                    <a:gd name="T59" fmla="*/ 2147483646 h 52923"/>
                    <a:gd name="T60" fmla="*/ 2147483646 w 90636"/>
                    <a:gd name="T61" fmla="*/ 2147483646 h 52923"/>
                    <a:gd name="T62" fmla="*/ 2147483646 w 90636"/>
                    <a:gd name="T63" fmla="*/ 2147483646 h 52923"/>
                    <a:gd name="T64" fmla="*/ 2147483646 w 90636"/>
                    <a:gd name="T65" fmla="*/ 2147483646 h 52923"/>
                    <a:gd name="T66" fmla="*/ 2147483646 w 90636"/>
                    <a:gd name="T67" fmla="*/ 2147483646 h 52923"/>
                    <a:gd name="T68" fmla="*/ 2147483646 w 90636"/>
                    <a:gd name="T69" fmla="*/ 2147483646 h 52923"/>
                    <a:gd name="T70" fmla="*/ 2147483646 w 90636"/>
                    <a:gd name="T71" fmla="*/ 2147483646 h 52923"/>
                    <a:gd name="T72" fmla="*/ 2147483646 w 90636"/>
                    <a:gd name="T73" fmla="*/ 2147483646 h 52923"/>
                    <a:gd name="T74" fmla="*/ 2147483646 w 90636"/>
                    <a:gd name="T75" fmla="*/ 2147483646 h 52923"/>
                    <a:gd name="T76" fmla="*/ 2147483646 w 90636"/>
                    <a:gd name="T77" fmla="*/ 2147483646 h 52923"/>
                    <a:gd name="T78" fmla="*/ 2147483646 w 90636"/>
                    <a:gd name="T79" fmla="*/ 2147483646 h 52923"/>
                    <a:gd name="T80" fmla="*/ 2147483646 w 90636"/>
                    <a:gd name="T81" fmla="*/ 2147483646 h 52923"/>
                    <a:gd name="T82" fmla="*/ 2147483646 w 90636"/>
                    <a:gd name="T83" fmla="*/ 2147483646 h 52923"/>
                    <a:gd name="T84" fmla="*/ 2147483646 w 90636"/>
                    <a:gd name="T85" fmla="*/ 2147483646 h 52923"/>
                    <a:gd name="T86" fmla="*/ 2147483646 w 90636"/>
                    <a:gd name="T87" fmla="*/ 2147483646 h 52923"/>
                    <a:gd name="T88" fmla="*/ 2147483646 w 90636"/>
                    <a:gd name="T89" fmla="*/ 2147483646 h 52923"/>
                    <a:gd name="T90" fmla="*/ 2147483646 w 90636"/>
                    <a:gd name="T91" fmla="*/ 2147483646 h 52923"/>
                    <a:gd name="T92" fmla="*/ 2147483646 w 90636"/>
                    <a:gd name="T93" fmla="*/ 2147483646 h 52923"/>
                    <a:gd name="T94" fmla="*/ 2147483646 w 90636"/>
                    <a:gd name="T95" fmla="*/ 2147483646 h 52923"/>
                    <a:gd name="T96" fmla="*/ 2147483646 w 90636"/>
                    <a:gd name="T97" fmla="*/ 2147483646 h 52923"/>
                    <a:gd name="T98" fmla="*/ 2147483646 w 90636"/>
                    <a:gd name="T99" fmla="*/ 2147483646 h 52923"/>
                    <a:gd name="T100" fmla="*/ 2147483646 w 90636"/>
                    <a:gd name="T101" fmla="*/ 2147483646 h 52923"/>
                    <a:gd name="T102" fmla="*/ 2147483646 w 90636"/>
                    <a:gd name="T103" fmla="*/ 2147483646 h 52923"/>
                    <a:gd name="T104" fmla="*/ 2147483646 w 90636"/>
                    <a:gd name="T105" fmla="*/ 2147483646 h 52923"/>
                    <a:gd name="T106" fmla="*/ 2147483646 w 90636"/>
                    <a:gd name="T107" fmla="*/ 2147483646 h 52923"/>
                    <a:gd name="T108" fmla="*/ 2147483646 w 90636"/>
                    <a:gd name="T109" fmla="*/ 2147483646 h 52923"/>
                    <a:gd name="T110" fmla="*/ 2147483646 w 90636"/>
                    <a:gd name="T111" fmla="*/ 2147483646 h 52923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7" name="Google Shape;700;p14"/>
              <p:cNvGrpSpPr>
                <a:grpSpLocks/>
              </p:cNvGrpSpPr>
              <p:nvPr/>
            </p:nvGrpSpPr>
            <p:grpSpPr bwMode="auto">
              <a:xfrm rot="10184354">
                <a:off x="5401524" y="342146"/>
                <a:ext cx="497678" cy="368825"/>
                <a:chOff x="2669834" y="1120178"/>
                <a:chExt cx="415615" cy="308009"/>
              </a:xfrm>
            </p:grpSpPr>
            <p:sp>
              <p:nvSpPr>
                <p:cNvPr id="61" name="Google Shape;701;p14"/>
                <p:cNvSpPr>
                  <a:spLocks/>
                </p:cNvSpPr>
                <p:nvPr/>
              </p:nvSpPr>
              <p:spPr bwMode="auto">
                <a:xfrm>
                  <a:off x="2681085" y="1127630"/>
                  <a:ext cx="387739" cy="287729"/>
                </a:xfrm>
                <a:custGeom>
                  <a:avLst/>
                  <a:gdLst>
                    <a:gd name="T0" fmla="*/ 0 w 15482"/>
                    <a:gd name="T1" fmla="*/ 0 h 11537"/>
                    <a:gd name="T2" fmla="*/ 2147483646 w 15482"/>
                    <a:gd name="T3" fmla="*/ 2147483646 h 11537"/>
                    <a:gd name="T4" fmla="*/ 2147483646 w 15482"/>
                    <a:gd name="T5" fmla="*/ 2147483646 h 11537"/>
                    <a:gd name="T6" fmla="*/ 2147483646 w 15482"/>
                    <a:gd name="T7" fmla="*/ 2147483646 h 11537"/>
                    <a:gd name="T8" fmla="*/ 0 w 15482"/>
                    <a:gd name="T9" fmla="*/ 0 h 115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" name="Google Shape;702;p14"/>
                <p:cNvSpPr>
                  <a:spLocks/>
                </p:cNvSpPr>
                <p:nvPr/>
              </p:nvSpPr>
              <p:spPr bwMode="auto">
                <a:xfrm>
                  <a:off x="2670731" y="1119283"/>
                  <a:ext cx="415616" cy="308009"/>
                </a:xfrm>
                <a:custGeom>
                  <a:avLst/>
                  <a:gdLst>
                    <a:gd name="T0" fmla="*/ 2147483646 w 16618"/>
                    <a:gd name="T1" fmla="*/ 2147483646 h 12343"/>
                    <a:gd name="T2" fmla="*/ 2147483646 w 16618"/>
                    <a:gd name="T3" fmla="*/ 2147483646 h 12343"/>
                    <a:gd name="T4" fmla="*/ 2147483646 w 16618"/>
                    <a:gd name="T5" fmla="*/ 2147483646 h 12343"/>
                    <a:gd name="T6" fmla="*/ 2147483646 w 16618"/>
                    <a:gd name="T7" fmla="*/ 2147483646 h 12343"/>
                    <a:gd name="T8" fmla="*/ 2147483646 w 16618"/>
                    <a:gd name="T9" fmla="*/ 2147483646 h 12343"/>
                    <a:gd name="T10" fmla="*/ 2147483646 w 16618"/>
                    <a:gd name="T11" fmla="*/ 2147483646 h 12343"/>
                    <a:gd name="T12" fmla="*/ 0 w 16618"/>
                    <a:gd name="T13" fmla="*/ 2147483646 h 12343"/>
                    <a:gd name="T14" fmla="*/ 2147483646 w 16618"/>
                    <a:gd name="T15" fmla="*/ 2147483646 h 12343"/>
                    <a:gd name="T16" fmla="*/ 2147483646 w 16618"/>
                    <a:gd name="T17" fmla="*/ 2147483646 h 12343"/>
                    <a:gd name="T18" fmla="*/ 2147483646 w 16618"/>
                    <a:gd name="T19" fmla="*/ 2147483646 h 12343"/>
                    <a:gd name="T20" fmla="*/ 2147483646 w 16618"/>
                    <a:gd name="T21" fmla="*/ 2147483646 h 12343"/>
                    <a:gd name="T22" fmla="*/ 0 w 16618"/>
                    <a:gd name="T23" fmla="*/ 2147483646 h 1234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8" name="Google Shape;703;p14"/>
              <p:cNvGrpSpPr>
                <a:grpSpLocks/>
              </p:cNvGrpSpPr>
              <p:nvPr/>
            </p:nvGrpSpPr>
            <p:grpSpPr bwMode="auto">
              <a:xfrm rot="10184354">
                <a:off x="5420686" y="459113"/>
                <a:ext cx="537129" cy="185171"/>
                <a:chOff x="2625142" y="1170416"/>
                <a:chExt cx="448560" cy="154637"/>
              </a:xfrm>
            </p:grpSpPr>
            <p:sp>
              <p:nvSpPr>
                <p:cNvPr id="59" name="Google Shape;704;p14"/>
                <p:cNvSpPr>
                  <a:spLocks/>
                </p:cNvSpPr>
                <p:nvPr/>
              </p:nvSpPr>
              <p:spPr bwMode="auto">
                <a:xfrm>
                  <a:off x="2639948" y="1185935"/>
                  <a:ext cx="390273" cy="134357"/>
                </a:xfrm>
                <a:custGeom>
                  <a:avLst/>
                  <a:gdLst>
                    <a:gd name="T0" fmla="*/ 2147483646 w 15567"/>
                    <a:gd name="T1" fmla="*/ 2147483646 h 5363"/>
                    <a:gd name="T2" fmla="*/ 0 w 15567"/>
                    <a:gd name="T3" fmla="*/ 2147483646 h 5363"/>
                    <a:gd name="T4" fmla="*/ 2147483646 w 15567"/>
                    <a:gd name="T5" fmla="*/ 2147483646 h 5363"/>
                    <a:gd name="T6" fmla="*/ 2147483646 w 15567"/>
                    <a:gd name="T7" fmla="*/ 2147483646 h 536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" name="Google Shape;705;p14"/>
                <p:cNvSpPr>
                  <a:spLocks/>
                </p:cNvSpPr>
                <p:nvPr/>
              </p:nvSpPr>
              <p:spPr bwMode="auto">
                <a:xfrm>
                  <a:off x="2625141" y="1170419"/>
                  <a:ext cx="448560" cy="154638"/>
                </a:xfrm>
                <a:custGeom>
                  <a:avLst/>
                  <a:gdLst>
                    <a:gd name="T0" fmla="*/ 2147483646 w 17909"/>
                    <a:gd name="T1" fmla="*/ 2147483646 h 6172"/>
                    <a:gd name="T2" fmla="*/ 2147483646 w 17909"/>
                    <a:gd name="T3" fmla="*/ 2147483646 h 6172"/>
                    <a:gd name="T4" fmla="*/ 2147483646 w 17909"/>
                    <a:gd name="T5" fmla="*/ 2147483646 h 6172"/>
                    <a:gd name="T6" fmla="*/ 2147483646 w 17909"/>
                    <a:gd name="T7" fmla="*/ 2147483646 h 6172"/>
                    <a:gd name="T8" fmla="*/ 2147483646 w 17909"/>
                    <a:gd name="T9" fmla="*/ 0 h 6172"/>
                    <a:gd name="T10" fmla="*/ 0 w 17909"/>
                    <a:gd name="T11" fmla="*/ 2147483646 h 6172"/>
                    <a:gd name="T12" fmla="*/ 2147483646 w 17909"/>
                    <a:gd name="T13" fmla="*/ 2147483646 h 6172"/>
                    <a:gd name="T14" fmla="*/ 2147483646 w 17909"/>
                    <a:gd name="T15" fmla="*/ 0 h 617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678" name="Google Shape;678;p14"/>
          <p:cNvSpPr txBox="1">
            <a:spLocks noGrp="1"/>
          </p:cNvSpPr>
          <p:nvPr>
            <p:ph type="title"/>
          </p:nvPr>
        </p:nvSpPr>
        <p:spPr>
          <a:xfrm>
            <a:off x="3454981" y="3061167"/>
            <a:ext cx="5282000" cy="112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79" name="Google Shape;679;p14"/>
          <p:cNvSpPr txBox="1">
            <a:spLocks noGrp="1"/>
          </p:cNvSpPr>
          <p:nvPr>
            <p:ph type="title" idx="2"/>
          </p:nvPr>
        </p:nvSpPr>
        <p:spPr>
          <a:xfrm>
            <a:off x="3454984" y="2213767"/>
            <a:ext cx="5282000" cy="1122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80" name="Google Shape;680;p14"/>
          <p:cNvSpPr txBox="1">
            <a:spLocks noGrp="1"/>
          </p:cNvSpPr>
          <p:nvPr>
            <p:ph type="subTitle" idx="1"/>
          </p:nvPr>
        </p:nvSpPr>
        <p:spPr>
          <a:xfrm>
            <a:off x="3455012" y="4076633"/>
            <a:ext cx="5282000" cy="56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724186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accent2"/>
        </a:solidFill>
        <a:effectLst/>
      </p:bgPr>
    </p:bg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755;p16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756;p16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757;p16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758;p16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759;p16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760;p16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761;p16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762;p16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763;p16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764;p16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765;p16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766;p16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767;p16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768;p16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769;p16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770;p16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771;p16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772;p16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773;p16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774;p16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775;p16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776;p16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777;p16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778;p16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779;p16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780;p16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781;p16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782;p16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783;p16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784;p16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785;p16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786;p16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787;p16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788;p16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789;p16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0" name="Google Shape;790;p16"/>
          <p:cNvGrpSpPr>
            <a:grpSpLocks/>
          </p:cNvGrpSpPr>
          <p:nvPr/>
        </p:nvGrpSpPr>
        <p:grpSpPr bwMode="auto">
          <a:xfrm rot="359401">
            <a:off x="-893763" y="1001713"/>
            <a:ext cx="12203113" cy="6384925"/>
            <a:chOff x="666700" y="727125"/>
            <a:chExt cx="7939189" cy="3876383"/>
          </a:xfrm>
        </p:grpSpPr>
        <p:sp>
          <p:nvSpPr>
            <p:cNvPr id="41" name="Google Shape;791;p16"/>
            <p:cNvSpPr>
              <a:spLocks/>
            </p:cNvSpPr>
            <p:nvPr/>
          </p:nvSpPr>
          <p:spPr bwMode="auto">
            <a:xfrm>
              <a:off x="666700" y="727125"/>
              <a:ext cx="7939189" cy="3876383"/>
            </a:xfrm>
            <a:custGeom>
              <a:avLst/>
              <a:gdLst>
                <a:gd name="T0" fmla="*/ 2147483646 w 199427"/>
                <a:gd name="T1" fmla="*/ 2147483646 h 84906"/>
                <a:gd name="T2" fmla="*/ 2147483646 w 199427"/>
                <a:gd name="T3" fmla="*/ 0 h 84906"/>
                <a:gd name="T4" fmla="*/ 2147483646 w 199427"/>
                <a:gd name="T5" fmla="*/ 2147483646 h 84906"/>
                <a:gd name="T6" fmla="*/ 2147483646 w 199427"/>
                <a:gd name="T7" fmla="*/ 2147483646 h 84906"/>
                <a:gd name="T8" fmla="*/ 2147483646 w 199427"/>
                <a:gd name="T9" fmla="*/ 2147483646 h 84906"/>
                <a:gd name="T10" fmla="*/ 2147483646 w 199427"/>
                <a:gd name="T11" fmla="*/ 0 h 84906"/>
                <a:gd name="T12" fmla="*/ 2147483646 w 199427"/>
                <a:gd name="T13" fmla="*/ 2147483646 h 84906"/>
                <a:gd name="T14" fmla="*/ 2147483646 w 199427"/>
                <a:gd name="T15" fmla="*/ 2147483646 h 84906"/>
                <a:gd name="T16" fmla="*/ 2147483646 w 199427"/>
                <a:gd name="T17" fmla="*/ 0 h 84906"/>
                <a:gd name="T18" fmla="*/ 2147483646 w 199427"/>
                <a:gd name="T19" fmla="*/ 2147483646 h 84906"/>
                <a:gd name="T20" fmla="*/ 2147483646 w 199427"/>
                <a:gd name="T21" fmla="*/ 2147483646 h 84906"/>
                <a:gd name="T22" fmla="*/ 2147483646 w 199427"/>
                <a:gd name="T23" fmla="*/ 2147483646 h 84906"/>
                <a:gd name="T24" fmla="*/ 2147483646 w 199427"/>
                <a:gd name="T25" fmla="*/ 0 h 84906"/>
                <a:gd name="T26" fmla="*/ 2147483646 w 199427"/>
                <a:gd name="T27" fmla="*/ 2147483646 h 84906"/>
                <a:gd name="T28" fmla="*/ 2147483646 w 199427"/>
                <a:gd name="T29" fmla="*/ 2147483646 h 84906"/>
                <a:gd name="T30" fmla="*/ 2147483646 w 199427"/>
                <a:gd name="T31" fmla="*/ 0 h 84906"/>
                <a:gd name="T32" fmla="*/ 2147483646 w 199427"/>
                <a:gd name="T33" fmla="*/ 2147483646 h 84906"/>
                <a:gd name="T34" fmla="*/ 2147483646 w 199427"/>
                <a:gd name="T35" fmla="*/ 2147483646 h 84906"/>
                <a:gd name="T36" fmla="*/ 2147483646 w 199427"/>
                <a:gd name="T37" fmla="*/ 2147483646 h 84906"/>
                <a:gd name="T38" fmla="*/ 2147483646 w 199427"/>
                <a:gd name="T39" fmla="*/ 0 h 84906"/>
                <a:gd name="T40" fmla="*/ 2147483646 w 199427"/>
                <a:gd name="T41" fmla="*/ 2147483646 h 84906"/>
                <a:gd name="T42" fmla="*/ 2147483646 w 199427"/>
                <a:gd name="T43" fmla="*/ 2147483646 h 84906"/>
                <a:gd name="T44" fmla="*/ 2147483646 w 199427"/>
                <a:gd name="T45" fmla="*/ 0 h 84906"/>
                <a:gd name="T46" fmla="*/ 2147483646 w 199427"/>
                <a:gd name="T47" fmla="*/ 2147483646 h 84906"/>
                <a:gd name="T48" fmla="*/ 2147483646 w 199427"/>
                <a:gd name="T49" fmla="*/ 2147483646 h 84906"/>
                <a:gd name="T50" fmla="*/ 2147483646 w 199427"/>
                <a:gd name="T51" fmla="*/ 2147483646 h 84906"/>
                <a:gd name="T52" fmla="*/ 2147483646 w 199427"/>
                <a:gd name="T53" fmla="*/ 0 h 84906"/>
                <a:gd name="T54" fmla="*/ 2147483646 w 199427"/>
                <a:gd name="T55" fmla="*/ 2147483646 h 84906"/>
                <a:gd name="T56" fmla="*/ 2147483646 w 199427"/>
                <a:gd name="T57" fmla="*/ 2147483646 h 84906"/>
                <a:gd name="T58" fmla="*/ 2147483646 w 199427"/>
                <a:gd name="T59" fmla="*/ 0 h 84906"/>
                <a:gd name="T60" fmla="*/ 2147483646 w 199427"/>
                <a:gd name="T61" fmla="*/ 2147483646 h 84906"/>
                <a:gd name="T62" fmla="*/ 2147483646 w 199427"/>
                <a:gd name="T63" fmla="*/ 2147483646 h 84906"/>
                <a:gd name="T64" fmla="*/ 2147483646 w 199427"/>
                <a:gd name="T65" fmla="*/ 2147483646 h 84906"/>
                <a:gd name="T66" fmla="*/ 2147483646 w 199427"/>
                <a:gd name="T67" fmla="*/ 0 h 84906"/>
                <a:gd name="T68" fmla="*/ 2147483646 w 199427"/>
                <a:gd name="T69" fmla="*/ 2147483646 h 84906"/>
                <a:gd name="T70" fmla="*/ 2147483646 w 199427"/>
                <a:gd name="T71" fmla="*/ 2147483646 h 84906"/>
                <a:gd name="T72" fmla="*/ 2147483646 w 199427"/>
                <a:gd name="T73" fmla="*/ 0 h 84906"/>
                <a:gd name="T74" fmla="*/ 2147483646 w 199427"/>
                <a:gd name="T75" fmla="*/ 2147483646 h 84906"/>
                <a:gd name="T76" fmla="*/ 2147483646 w 199427"/>
                <a:gd name="T77" fmla="*/ 2147483646 h 84906"/>
                <a:gd name="T78" fmla="*/ 2147483646 w 199427"/>
                <a:gd name="T79" fmla="*/ 2147483646 h 84906"/>
                <a:gd name="T80" fmla="*/ 2147483646 w 199427"/>
                <a:gd name="T81" fmla="*/ 0 h 849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71450" dir="2940005" algn="bl" rotWithShape="0">
                <a:srgbClr val="000000">
                  <a:alpha val="14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Google Shape;792;p16"/>
            <p:cNvSpPr>
              <a:spLocks/>
            </p:cNvSpPr>
            <p:nvPr/>
          </p:nvSpPr>
          <p:spPr bwMode="auto">
            <a:xfrm>
              <a:off x="675229" y="1466685"/>
              <a:ext cx="7920598" cy="19276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Google Shape;793;p16"/>
            <p:cNvSpPr>
              <a:spLocks/>
            </p:cNvSpPr>
            <p:nvPr/>
          </p:nvSpPr>
          <p:spPr bwMode="auto">
            <a:xfrm>
              <a:off x="676583" y="1913298"/>
              <a:ext cx="7920598" cy="18312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Google Shape;794;p16"/>
            <p:cNvSpPr>
              <a:spLocks/>
            </p:cNvSpPr>
            <p:nvPr/>
          </p:nvSpPr>
          <p:spPr bwMode="auto">
            <a:xfrm>
              <a:off x="676588" y="2356173"/>
              <a:ext cx="7920598" cy="19276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Google Shape;795;p16"/>
            <p:cNvSpPr>
              <a:spLocks/>
            </p:cNvSpPr>
            <p:nvPr/>
          </p:nvSpPr>
          <p:spPr bwMode="auto">
            <a:xfrm>
              <a:off x="676862" y="2801926"/>
              <a:ext cx="7920598" cy="19276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Google Shape;796;p16"/>
            <p:cNvSpPr>
              <a:spLocks/>
            </p:cNvSpPr>
            <p:nvPr/>
          </p:nvSpPr>
          <p:spPr bwMode="auto">
            <a:xfrm>
              <a:off x="676813" y="3244802"/>
              <a:ext cx="7920598" cy="19276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Google Shape;797;p16"/>
            <p:cNvSpPr>
              <a:spLocks/>
            </p:cNvSpPr>
            <p:nvPr/>
          </p:nvSpPr>
          <p:spPr bwMode="auto">
            <a:xfrm>
              <a:off x="675033" y="3690756"/>
              <a:ext cx="7920598" cy="19276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Google Shape;798;p16"/>
            <p:cNvSpPr>
              <a:spLocks/>
            </p:cNvSpPr>
            <p:nvPr/>
          </p:nvSpPr>
          <p:spPr bwMode="auto">
            <a:xfrm>
              <a:off x="675038" y="4134595"/>
              <a:ext cx="7920598" cy="18312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99" name="Google Shape;799;p16"/>
          <p:cNvSpPr txBox="1">
            <a:spLocks noGrp="1"/>
          </p:cNvSpPr>
          <p:nvPr>
            <p:ph type="title"/>
          </p:nvPr>
        </p:nvSpPr>
        <p:spPr>
          <a:xfrm>
            <a:off x="960001" y="4258833"/>
            <a:ext cx="5132000" cy="112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00" name="Google Shape;800;p16"/>
          <p:cNvSpPr txBox="1">
            <a:spLocks noGrp="1"/>
          </p:cNvSpPr>
          <p:nvPr>
            <p:ph type="title" idx="2"/>
          </p:nvPr>
        </p:nvSpPr>
        <p:spPr>
          <a:xfrm>
            <a:off x="960000" y="2359233"/>
            <a:ext cx="5132000" cy="1630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01" name="Google Shape;801;p16"/>
          <p:cNvSpPr txBox="1">
            <a:spLocks noGrp="1"/>
          </p:cNvSpPr>
          <p:nvPr>
            <p:ph type="subTitle" idx="1"/>
          </p:nvPr>
        </p:nvSpPr>
        <p:spPr>
          <a:xfrm>
            <a:off x="960033" y="5274300"/>
            <a:ext cx="5774000" cy="5676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954516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CAED3"/>
        </a:solid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851;p18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21" name="Google Shape;852;p18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43" name="Google Shape;853;p18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" name="Google Shape;854;p18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" name="Google Shape;855;p18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" name="Google Shape;856;p18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7" name="Google Shape;857;p18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8" name="Google Shape;858;p18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" name="Google Shape;859;p18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" name="Google Shape;860;p18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" name="Google Shape;861;p18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2" name="Google Shape;862;p18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3" name="Google Shape;863;p18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4" name="Google Shape;864;p18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2" name="Google Shape;865;p18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23" name="Google Shape;866;p18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867;p18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868;p18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869;p18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870;p18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871;p18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872;p18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873;p18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874;p18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875;p18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876;p18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877;p18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878;p18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879;p18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880;p18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881;p18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882;p18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883;p18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884;p18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885;p18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55" name="Google Shape;886;p18"/>
          <p:cNvGrpSpPr>
            <a:grpSpLocks/>
          </p:cNvGrpSpPr>
          <p:nvPr/>
        </p:nvGrpSpPr>
        <p:grpSpPr bwMode="auto">
          <a:xfrm>
            <a:off x="557213" y="471488"/>
            <a:ext cx="10750550" cy="5915025"/>
            <a:chOff x="417467" y="353089"/>
            <a:chExt cx="8063201" cy="4437331"/>
          </a:xfrm>
        </p:grpSpPr>
        <p:grpSp>
          <p:nvGrpSpPr>
            <p:cNvPr id="56" name="Google Shape;887;p18"/>
            <p:cNvGrpSpPr>
              <a:grpSpLocks/>
            </p:cNvGrpSpPr>
            <p:nvPr/>
          </p:nvGrpSpPr>
          <p:grpSpPr bwMode="auto">
            <a:xfrm>
              <a:off x="3150049" y="687734"/>
              <a:ext cx="2589702" cy="1844720"/>
              <a:chOff x="1571881" y="829283"/>
              <a:chExt cx="2085610" cy="1353128"/>
            </a:xfrm>
          </p:grpSpPr>
          <p:sp>
            <p:nvSpPr>
              <p:cNvPr id="82" name="Google Shape;888;p18"/>
              <p:cNvSpPr>
                <a:spLocks/>
              </p:cNvSpPr>
              <p:nvPr/>
            </p:nvSpPr>
            <p:spPr bwMode="auto">
              <a:xfrm>
                <a:off x="1571881" y="829283"/>
                <a:ext cx="2085611" cy="1353128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3" name="Google Shape;889;p18"/>
              <p:cNvSpPr>
                <a:spLocks/>
              </p:cNvSpPr>
              <p:nvPr/>
            </p:nvSpPr>
            <p:spPr bwMode="auto">
              <a:xfrm>
                <a:off x="1830784" y="1289644"/>
                <a:ext cx="1826707" cy="12230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4" name="Google Shape;890;p18"/>
              <p:cNvSpPr>
                <a:spLocks/>
              </p:cNvSpPr>
              <p:nvPr/>
            </p:nvSpPr>
            <p:spPr bwMode="auto">
              <a:xfrm>
                <a:off x="1830784" y="1636442"/>
                <a:ext cx="1826707" cy="11356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5" name="Google Shape;891;p18"/>
              <p:cNvSpPr>
                <a:spLocks/>
              </p:cNvSpPr>
              <p:nvPr/>
            </p:nvSpPr>
            <p:spPr bwMode="auto">
              <a:xfrm>
                <a:off x="1830784" y="1982368"/>
                <a:ext cx="1826707" cy="12230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7" name="Google Shape;892;p18"/>
            <p:cNvGrpSpPr>
              <a:grpSpLocks/>
            </p:cNvGrpSpPr>
            <p:nvPr/>
          </p:nvGrpSpPr>
          <p:grpSpPr bwMode="auto">
            <a:xfrm rot="221644">
              <a:off x="5833813" y="434070"/>
              <a:ext cx="2589702" cy="1845910"/>
              <a:chOff x="1571863" y="829134"/>
              <a:chExt cx="2085644" cy="1353972"/>
            </a:xfrm>
          </p:grpSpPr>
          <p:sp>
            <p:nvSpPr>
              <p:cNvPr id="78" name="Google Shape;893;p18"/>
              <p:cNvSpPr>
                <a:spLocks/>
              </p:cNvSpPr>
              <p:nvPr/>
            </p:nvSpPr>
            <p:spPr bwMode="auto">
              <a:xfrm>
                <a:off x="1571864" y="829134"/>
                <a:ext cx="2085645" cy="1353973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" name="Google Shape;894;p18"/>
              <p:cNvSpPr>
                <a:spLocks/>
              </p:cNvSpPr>
              <p:nvPr/>
            </p:nvSpPr>
            <p:spPr bwMode="auto">
              <a:xfrm>
                <a:off x="1830523" y="1289326"/>
                <a:ext cx="1826736" cy="12229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0" name="Google Shape;895;p18"/>
              <p:cNvSpPr>
                <a:spLocks/>
              </p:cNvSpPr>
              <p:nvPr/>
            </p:nvSpPr>
            <p:spPr bwMode="auto">
              <a:xfrm>
                <a:off x="1829151" y="1636045"/>
                <a:ext cx="1826737" cy="12229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1" name="Google Shape;896;p18"/>
              <p:cNvSpPr>
                <a:spLocks/>
              </p:cNvSpPr>
              <p:nvPr/>
            </p:nvSpPr>
            <p:spPr bwMode="auto">
              <a:xfrm>
                <a:off x="1830558" y="1981724"/>
                <a:ext cx="1826737" cy="11356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8" name="Google Shape;897;p18"/>
            <p:cNvGrpSpPr>
              <a:grpSpLocks/>
            </p:cNvGrpSpPr>
            <p:nvPr/>
          </p:nvGrpSpPr>
          <p:grpSpPr bwMode="auto">
            <a:xfrm>
              <a:off x="466284" y="2637255"/>
              <a:ext cx="2589702" cy="1844720"/>
              <a:chOff x="1571839" y="829775"/>
              <a:chExt cx="2085610" cy="1353128"/>
            </a:xfrm>
          </p:grpSpPr>
          <p:sp>
            <p:nvSpPr>
              <p:cNvPr id="74" name="Google Shape;898;p18"/>
              <p:cNvSpPr>
                <a:spLocks/>
              </p:cNvSpPr>
              <p:nvPr/>
            </p:nvSpPr>
            <p:spPr bwMode="auto">
              <a:xfrm>
                <a:off x="1571839" y="829774"/>
                <a:ext cx="2085611" cy="1353127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5" name="Google Shape;899;p18"/>
              <p:cNvSpPr>
                <a:spLocks/>
              </p:cNvSpPr>
              <p:nvPr/>
            </p:nvSpPr>
            <p:spPr bwMode="auto">
              <a:xfrm>
                <a:off x="1830742" y="1290135"/>
                <a:ext cx="1826707" cy="12230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6" name="Google Shape;900;p18"/>
              <p:cNvSpPr>
                <a:spLocks/>
              </p:cNvSpPr>
              <p:nvPr/>
            </p:nvSpPr>
            <p:spPr bwMode="auto">
              <a:xfrm>
                <a:off x="1830742" y="1636934"/>
                <a:ext cx="1826707" cy="11356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7" name="Google Shape;901;p18"/>
              <p:cNvSpPr>
                <a:spLocks/>
              </p:cNvSpPr>
              <p:nvPr/>
            </p:nvSpPr>
            <p:spPr bwMode="auto">
              <a:xfrm>
                <a:off x="1830742" y="1982859"/>
                <a:ext cx="1826707" cy="12230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9" name="Google Shape;902;p18"/>
            <p:cNvGrpSpPr>
              <a:grpSpLocks/>
            </p:cNvGrpSpPr>
            <p:nvPr/>
          </p:nvGrpSpPr>
          <p:grpSpPr bwMode="auto">
            <a:xfrm rot="-307179">
              <a:off x="3150049" y="2833753"/>
              <a:ext cx="2589703" cy="1844719"/>
              <a:chOff x="1571903" y="829611"/>
              <a:chExt cx="2085689" cy="1353086"/>
            </a:xfrm>
          </p:grpSpPr>
          <p:sp>
            <p:nvSpPr>
              <p:cNvPr id="70" name="Google Shape;903;p18"/>
              <p:cNvSpPr>
                <a:spLocks/>
              </p:cNvSpPr>
              <p:nvPr/>
            </p:nvSpPr>
            <p:spPr bwMode="auto">
              <a:xfrm>
                <a:off x="1571903" y="829612"/>
                <a:ext cx="2085688" cy="1353087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" name="Google Shape;904;p18"/>
              <p:cNvSpPr>
                <a:spLocks/>
              </p:cNvSpPr>
              <p:nvPr/>
            </p:nvSpPr>
            <p:spPr bwMode="auto">
              <a:xfrm>
                <a:off x="1828984" y="1289009"/>
                <a:ext cx="1826775" cy="12229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" name="Google Shape;905;p18"/>
              <p:cNvSpPr>
                <a:spLocks/>
              </p:cNvSpPr>
              <p:nvPr/>
            </p:nvSpPr>
            <p:spPr bwMode="auto">
              <a:xfrm>
                <a:off x="1830479" y="1636429"/>
                <a:ext cx="1826775" cy="11356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3" name="Google Shape;906;p18"/>
              <p:cNvSpPr>
                <a:spLocks/>
              </p:cNvSpPr>
              <p:nvPr/>
            </p:nvSpPr>
            <p:spPr bwMode="auto">
              <a:xfrm>
                <a:off x="1829281" y="1981003"/>
                <a:ext cx="1826775" cy="12229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0" name="Google Shape;907;p18"/>
            <p:cNvGrpSpPr>
              <a:grpSpLocks/>
            </p:cNvGrpSpPr>
            <p:nvPr/>
          </p:nvGrpSpPr>
          <p:grpSpPr bwMode="auto">
            <a:xfrm>
              <a:off x="5833814" y="2637255"/>
              <a:ext cx="2589702" cy="1844720"/>
              <a:chOff x="1571853" y="829775"/>
              <a:chExt cx="2085610" cy="1353128"/>
            </a:xfrm>
          </p:grpSpPr>
          <p:sp>
            <p:nvSpPr>
              <p:cNvPr id="66" name="Google Shape;908;p18"/>
              <p:cNvSpPr>
                <a:spLocks/>
              </p:cNvSpPr>
              <p:nvPr/>
            </p:nvSpPr>
            <p:spPr bwMode="auto">
              <a:xfrm>
                <a:off x="1571852" y="829774"/>
                <a:ext cx="2085611" cy="1353127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" name="Google Shape;909;p18"/>
              <p:cNvSpPr>
                <a:spLocks/>
              </p:cNvSpPr>
              <p:nvPr/>
            </p:nvSpPr>
            <p:spPr bwMode="auto">
              <a:xfrm>
                <a:off x="1830756" y="1290135"/>
                <a:ext cx="1826707" cy="12230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8" name="Google Shape;910;p18"/>
              <p:cNvSpPr>
                <a:spLocks/>
              </p:cNvSpPr>
              <p:nvPr/>
            </p:nvSpPr>
            <p:spPr bwMode="auto">
              <a:xfrm>
                <a:off x="1830756" y="1636934"/>
                <a:ext cx="1826707" cy="11356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" name="Google Shape;911;p18"/>
              <p:cNvSpPr>
                <a:spLocks/>
              </p:cNvSpPr>
              <p:nvPr/>
            </p:nvSpPr>
            <p:spPr bwMode="auto">
              <a:xfrm>
                <a:off x="1830756" y="1982859"/>
                <a:ext cx="1826707" cy="12230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1" name="Google Shape;912;p18"/>
            <p:cNvGrpSpPr>
              <a:grpSpLocks/>
            </p:cNvGrpSpPr>
            <p:nvPr/>
          </p:nvGrpSpPr>
          <p:grpSpPr bwMode="auto">
            <a:xfrm rot="-188916">
              <a:off x="466284" y="434072"/>
              <a:ext cx="2589702" cy="1845911"/>
              <a:chOff x="1571900" y="829114"/>
              <a:chExt cx="2085653" cy="1354043"/>
            </a:xfrm>
          </p:grpSpPr>
          <p:sp>
            <p:nvSpPr>
              <p:cNvPr id="62" name="Google Shape;913;p18"/>
              <p:cNvSpPr>
                <a:spLocks/>
              </p:cNvSpPr>
              <p:nvPr/>
            </p:nvSpPr>
            <p:spPr bwMode="auto">
              <a:xfrm>
                <a:off x="1571900" y="829113"/>
                <a:ext cx="2085654" cy="1354043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3" name="Google Shape;914;p18"/>
              <p:cNvSpPr>
                <a:spLocks/>
              </p:cNvSpPr>
              <p:nvPr/>
            </p:nvSpPr>
            <p:spPr bwMode="auto">
              <a:xfrm>
                <a:off x="1829366" y="1288585"/>
                <a:ext cx="1826744" cy="12230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4" name="Google Shape;915;p18"/>
              <p:cNvSpPr>
                <a:spLocks/>
              </p:cNvSpPr>
              <p:nvPr/>
            </p:nvSpPr>
            <p:spPr bwMode="auto">
              <a:xfrm>
                <a:off x="1830478" y="1635975"/>
                <a:ext cx="1826745" cy="12230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" name="Google Shape;916;p18"/>
              <p:cNvSpPr>
                <a:spLocks/>
              </p:cNvSpPr>
              <p:nvPr/>
            </p:nvSpPr>
            <p:spPr bwMode="auto">
              <a:xfrm>
                <a:off x="1830764" y="1981573"/>
                <a:ext cx="1826745" cy="11357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17" name="Google Shape;917;p18"/>
          <p:cNvSpPr txBox="1">
            <a:spLocks noGrp="1"/>
          </p:cNvSpPr>
          <p:nvPr>
            <p:ph type="title"/>
          </p:nvPr>
        </p:nvSpPr>
        <p:spPr>
          <a:xfrm>
            <a:off x="960000" y="1457484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8" name="Google Shape;918;p18"/>
          <p:cNvSpPr txBox="1">
            <a:spLocks noGrp="1"/>
          </p:cNvSpPr>
          <p:nvPr>
            <p:ph type="title" idx="2"/>
          </p:nvPr>
        </p:nvSpPr>
        <p:spPr>
          <a:xfrm>
            <a:off x="960000" y="806884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19" name="Google Shape;919;p18"/>
          <p:cNvSpPr txBox="1">
            <a:spLocks noGrp="1"/>
          </p:cNvSpPr>
          <p:nvPr>
            <p:ph type="subTitle" idx="1"/>
          </p:nvPr>
        </p:nvSpPr>
        <p:spPr>
          <a:xfrm>
            <a:off x="960000" y="2067551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8"/>
          <p:cNvSpPr txBox="1">
            <a:spLocks noGrp="1"/>
          </p:cNvSpPr>
          <p:nvPr>
            <p:ph type="title" idx="3"/>
          </p:nvPr>
        </p:nvSpPr>
        <p:spPr>
          <a:xfrm>
            <a:off x="4538400" y="1795517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1" name="Google Shape;921;p18"/>
          <p:cNvSpPr txBox="1">
            <a:spLocks noGrp="1"/>
          </p:cNvSpPr>
          <p:nvPr>
            <p:ph type="title" idx="4"/>
          </p:nvPr>
        </p:nvSpPr>
        <p:spPr>
          <a:xfrm>
            <a:off x="4538400" y="1144917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22" name="Google Shape;922;p18"/>
          <p:cNvSpPr txBox="1">
            <a:spLocks noGrp="1"/>
          </p:cNvSpPr>
          <p:nvPr>
            <p:ph type="subTitle" idx="5"/>
          </p:nvPr>
        </p:nvSpPr>
        <p:spPr>
          <a:xfrm>
            <a:off x="4538400" y="2405584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8"/>
          <p:cNvSpPr txBox="1">
            <a:spLocks noGrp="1"/>
          </p:cNvSpPr>
          <p:nvPr>
            <p:ph type="title" idx="6"/>
          </p:nvPr>
        </p:nvSpPr>
        <p:spPr>
          <a:xfrm>
            <a:off x="8116800" y="1457484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4" name="Google Shape;924;p18"/>
          <p:cNvSpPr txBox="1">
            <a:spLocks noGrp="1"/>
          </p:cNvSpPr>
          <p:nvPr>
            <p:ph type="title" idx="7"/>
          </p:nvPr>
        </p:nvSpPr>
        <p:spPr>
          <a:xfrm>
            <a:off x="8116800" y="806884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25" name="Google Shape;925;p18"/>
          <p:cNvSpPr txBox="1">
            <a:spLocks noGrp="1"/>
          </p:cNvSpPr>
          <p:nvPr>
            <p:ph type="subTitle" idx="8"/>
          </p:nvPr>
        </p:nvSpPr>
        <p:spPr>
          <a:xfrm>
            <a:off x="8116800" y="2067551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18"/>
          <p:cNvSpPr txBox="1">
            <a:spLocks noGrp="1"/>
          </p:cNvSpPr>
          <p:nvPr>
            <p:ph type="title" idx="9"/>
          </p:nvPr>
        </p:nvSpPr>
        <p:spPr>
          <a:xfrm>
            <a:off x="960000" y="4393984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 idx="13"/>
          </p:nvPr>
        </p:nvSpPr>
        <p:spPr>
          <a:xfrm>
            <a:off x="960000" y="3743384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4"/>
          </p:nvPr>
        </p:nvSpPr>
        <p:spPr>
          <a:xfrm>
            <a:off x="960000" y="5004051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18"/>
          <p:cNvSpPr txBox="1">
            <a:spLocks noGrp="1"/>
          </p:cNvSpPr>
          <p:nvPr>
            <p:ph type="title" idx="15"/>
          </p:nvPr>
        </p:nvSpPr>
        <p:spPr>
          <a:xfrm>
            <a:off x="4538400" y="4656151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0" name="Google Shape;930;p18"/>
          <p:cNvSpPr txBox="1">
            <a:spLocks noGrp="1"/>
          </p:cNvSpPr>
          <p:nvPr>
            <p:ph type="title" idx="16"/>
          </p:nvPr>
        </p:nvSpPr>
        <p:spPr>
          <a:xfrm>
            <a:off x="4538400" y="4005551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31" name="Google Shape;931;p18"/>
          <p:cNvSpPr txBox="1">
            <a:spLocks noGrp="1"/>
          </p:cNvSpPr>
          <p:nvPr>
            <p:ph type="subTitle" idx="17"/>
          </p:nvPr>
        </p:nvSpPr>
        <p:spPr>
          <a:xfrm>
            <a:off x="4538400" y="5266217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18"/>
          <p:cNvSpPr txBox="1">
            <a:spLocks noGrp="1"/>
          </p:cNvSpPr>
          <p:nvPr>
            <p:ph type="title" idx="18"/>
          </p:nvPr>
        </p:nvSpPr>
        <p:spPr>
          <a:xfrm>
            <a:off x="8116800" y="4393984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3" name="Google Shape;933;p18"/>
          <p:cNvSpPr txBox="1">
            <a:spLocks noGrp="1"/>
          </p:cNvSpPr>
          <p:nvPr>
            <p:ph type="title" idx="19"/>
          </p:nvPr>
        </p:nvSpPr>
        <p:spPr>
          <a:xfrm>
            <a:off x="8116800" y="3743384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34" name="Google Shape;934;p18"/>
          <p:cNvSpPr txBox="1">
            <a:spLocks noGrp="1"/>
          </p:cNvSpPr>
          <p:nvPr>
            <p:ph type="subTitle" idx="20"/>
          </p:nvPr>
        </p:nvSpPr>
        <p:spPr>
          <a:xfrm>
            <a:off x="8116800" y="5004051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736288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F06952"/>
        </a:solidFill>
        <a:effectLst/>
      </p:bgPr>
    </p:bg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974;p20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5" name="Google Shape;975;p20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7" name="Google Shape;976;p20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977;p20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978;p20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979;p20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980;p20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981;p20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982;p20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983;p20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984;p20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985;p20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986;p20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987;p20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6" name="Google Shape;988;p20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" name="Google Shape;989;p20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" name="Google Shape;990;p20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991;p20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992;p20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993;p20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994;p20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995;p20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996;p20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997;p20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998;p20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999;p20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000;p20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001;p20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002;p20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003;p20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004;p20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005;p20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006;p20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007;p20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008;p20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39" name="Google Shape;1009;p20"/>
          <p:cNvGrpSpPr>
            <a:grpSpLocks/>
          </p:cNvGrpSpPr>
          <p:nvPr/>
        </p:nvGrpSpPr>
        <p:grpSpPr bwMode="auto">
          <a:xfrm rot="-191934">
            <a:off x="803275" y="844550"/>
            <a:ext cx="10585450" cy="5168900"/>
            <a:chOff x="666700" y="727125"/>
            <a:chExt cx="7939189" cy="3876385"/>
          </a:xfrm>
        </p:grpSpPr>
        <p:sp>
          <p:nvSpPr>
            <p:cNvPr id="40" name="Google Shape;1010;p20"/>
            <p:cNvSpPr>
              <a:spLocks/>
            </p:cNvSpPr>
            <p:nvPr/>
          </p:nvSpPr>
          <p:spPr bwMode="auto">
            <a:xfrm>
              <a:off x="666700" y="727125"/>
              <a:ext cx="7939189" cy="3876385"/>
            </a:xfrm>
            <a:custGeom>
              <a:avLst/>
              <a:gdLst>
                <a:gd name="T0" fmla="*/ 2147483646 w 199427"/>
                <a:gd name="T1" fmla="*/ 2147483646 h 84906"/>
                <a:gd name="T2" fmla="*/ 2147483646 w 199427"/>
                <a:gd name="T3" fmla="*/ 0 h 84906"/>
                <a:gd name="T4" fmla="*/ 2147483646 w 199427"/>
                <a:gd name="T5" fmla="*/ 2147483646 h 84906"/>
                <a:gd name="T6" fmla="*/ 2147483646 w 199427"/>
                <a:gd name="T7" fmla="*/ 2147483646 h 84906"/>
                <a:gd name="T8" fmla="*/ 2147483646 w 199427"/>
                <a:gd name="T9" fmla="*/ 2147483646 h 84906"/>
                <a:gd name="T10" fmla="*/ 2147483646 w 199427"/>
                <a:gd name="T11" fmla="*/ 0 h 84906"/>
                <a:gd name="T12" fmla="*/ 2147483646 w 199427"/>
                <a:gd name="T13" fmla="*/ 2147483646 h 84906"/>
                <a:gd name="T14" fmla="*/ 2147483646 w 199427"/>
                <a:gd name="T15" fmla="*/ 2147483646 h 84906"/>
                <a:gd name="T16" fmla="*/ 2147483646 w 199427"/>
                <a:gd name="T17" fmla="*/ 0 h 84906"/>
                <a:gd name="T18" fmla="*/ 2147483646 w 199427"/>
                <a:gd name="T19" fmla="*/ 2147483646 h 84906"/>
                <a:gd name="T20" fmla="*/ 2147483646 w 199427"/>
                <a:gd name="T21" fmla="*/ 2147483646 h 84906"/>
                <a:gd name="T22" fmla="*/ 2147483646 w 199427"/>
                <a:gd name="T23" fmla="*/ 2147483646 h 84906"/>
                <a:gd name="T24" fmla="*/ 2147483646 w 199427"/>
                <a:gd name="T25" fmla="*/ 0 h 84906"/>
                <a:gd name="T26" fmla="*/ 2147483646 w 199427"/>
                <a:gd name="T27" fmla="*/ 2147483646 h 84906"/>
                <a:gd name="T28" fmla="*/ 2147483646 w 199427"/>
                <a:gd name="T29" fmla="*/ 2147483646 h 84906"/>
                <a:gd name="T30" fmla="*/ 2147483646 w 199427"/>
                <a:gd name="T31" fmla="*/ 0 h 84906"/>
                <a:gd name="T32" fmla="*/ 2147483646 w 199427"/>
                <a:gd name="T33" fmla="*/ 2147483646 h 84906"/>
                <a:gd name="T34" fmla="*/ 2147483646 w 199427"/>
                <a:gd name="T35" fmla="*/ 2147483646 h 84906"/>
                <a:gd name="T36" fmla="*/ 2147483646 w 199427"/>
                <a:gd name="T37" fmla="*/ 2147483646 h 84906"/>
                <a:gd name="T38" fmla="*/ 2147483646 w 199427"/>
                <a:gd name="T39" fmla="*/ 0 h 84906"/>
                <a:gd name="T40" fmla="*/ 2147483646 w 199427"/>
                <a:gd name="T41" fmla="*/ 2147483646 h 84906"/>
                <a:gd name="T42" fmla="*/ 2147483646 w 199427"/>
                <a:gd name="T43" fmla="*/ 2147483646 h 84906"/>
                <a:gd name="T44" fmla="*/ 2147483646 w 199427"/>
                <a:gd name="T45" fmla="*/ 0 h 84906"/>
                <a:gd name="T46" fmla="*/ 2147483646 w 199427"/>
                <a:gd name="T47" fmla="*/ 2147483646 h 84906"/>
                <a:gd name="T48" fmla="*/ 2147483646 w 199427"/>
                <a:gd name="T49" fmla="*/ 2147483646 h 84906"/>
                <a:gd name="T50" fmla="*/ 2147483646 w 199427"/>
                <a:gd name="T51" fmla="*/ 2147483646 h 84906"/>
                <a:gd name="T52" fmla="*/ 2147483646 w 199427"/>
                <a:gd name="T53" fmla="*/ 0 h 84906"/>
                <a:gd name="T54" fmla="*/ 2147483646 w 199427"/>
                <a:gd name="T55" fmla="*/ 2147483646 h 84906"/>
                <a:gd name="T56" fmla="*/ 2147483646 w 199427"/>
                <a:gd name="T57" fmla="*/ 2147483646 h 84906"/>
                <a:gd name="T58" fmla="*/ 2147483646 w 199427"/>
                <a:gd name="T59" fmla="*/ 0 h 84906"/>
                <a:gd name="T60" fmla="*/ 2147483646 w 199427"/>
                <a:gd name="T61" fmla="*/ 2147483646 h 84906"/>
                <a:gd name="T62" fmla="*/ 2147483646 w 199427"/>
                <a:gd name="T63" fmla="*/ 2147483646 h 84906"/>
                <a:gd name="T64" fmla="*/ 2147483646 w 199427"/>
                <a:gd name="T65" fmla="*/ 2147483646 h 84906"/>
                <a:gd name="T66" fmla="*/ 2147483646 w 199427"/>
                <a:gd name="T67" fmla="*/ 0 h 84906"/>
                <a:gd name="T68" fmla="*/ 2147483646 w 199427"/>
                <a:gd name="T69" fmla="*/ 2147483646 h 84906"/>
                <a:gd name="T70" fmla="*/ 2147483646 w 199427"/>
                <a:gd name="T71" fmla="*/ 2147483646 h 84906"/>
                <a:gd name="T72" fmla="*/ 2147483646 w 199427"/>
                <a:gd name="T73" fmla="*/ 0 h 84906"/>
                <a:gd name="T74" fmla="*/ 2147483646 w 199427"/>
                <a:gd name="T75" fmla="*/ 2147483646 h 84906"/>
                <a:gd name="T76" fmla="*/ 2147483646 w 199427"/>
                <a:gd name="T77" fmla="*/ 2147483646 h 84906"/>
                <a:gd name="T78" fmla="*/ 2147483646 w 199427"/>
                <a:gd name="T79" fmla="*/ 2147483646 h 84906"/>
                <a:gd name="T80" fmla="*/ 2147483646 w 199427"/>
                <a:gd name="T81" fmla="*/ 0 h 849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71450" dir="2940005" algn="bl" rotWithShape="0">
                <a:srgbClr val="000000">
                  <a:alpha val="14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Google Shape;1011;p20"/>
            <p:cNvSpPr>
              <a:spLocks/>
            </p:cNvSpPr>
            <p:nvPr/>
          </p:nvSpPr>
          <p:spPr bwMode="auto">
            <a:xfrm>
              <a:off x="677083" y="1467025"/>
              <a:ext cx="7920139" cy="1904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Google Shape;1012;p20"/>
            <p:cNvSpPr>
              <a:spLocks/>
            </p:cNvSpPr>
            <p:nvPr/>
          </p:nvSpPr>
          <p:spPr bwMode="auto">
            <a:xfrm>
              <a:off x="677332" y="1910609"/>
              <a:ext cx="7920139" cy="1904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Google Shape;1013;p20"/>
            <p:cNvSpPr>
              <a:spLocks/>
            </p:cNvSpPr>
            <p:nvPr/>
          </p:nvSpPr>
          <p:spPr bwMode="auto">
            <a:xfrm>
              <a:off x="677381" y="2357759"/>
              <a:ext cx="7920139" cy="1904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Google Shape;1014;p20"/>
            <p:cNvSpPr>
              <a:spLocks/>
            </p:cNvSpPr>
            <p:nvPr/>
          </p:nvSpPr>
          <p:spPr bwMode="auto">
            <a:xfrm>
              <a:off x="675319" y="2800023"/>
              <a:ext cx="7920139" cy="1904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Google Shape;1015;p20"/>
            <p:cNvSpPr>
              <a:spLocks/>
            </p:cNvSpPr>
            <p:nvPr/>
          </p:nvSpPr>
          <p:spPr bwMode="auto">
            <a:xfrm>
              <a:off x="675435" y="3245984"/>
              <a:ext cx="7920139" cy="1904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Google Shape;1016;p20"/>
            <p:cNvSpPr>
              <a:spLocks/>
            </p:cNvSpPr>
            <p:nvPr/>
          </p:nvSpPr>
          <p:spPr bwMode="auto">
            <a:xfrm>
              <a:off x="675683" y="3689569"/>
              <a:ext cx="7920139" cy="1904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Google Shape;1017;p20"/>
            <p:cNvSpPr>
              <a:spLocks/>
            </p:cNvSpPr>
            <p:nvPr/>
          </p:nvSpPr>
          <p:spPr bwMode="auto">
            <a:xfrm>
              <a:off x="3266565" y="1225255"/>
              <a:ext cx="11906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Google Shape;1018;p20"/>
            <p:cNvSpPr>
              <a:spLocks/>
            </p:cNvSpPr>
            <p:nvPr/>
          </p:nvSpPr>
          <p:spPr bwMode="auto">
            <a:xfrm>
              <a:off x="2827631" y="1226958"/>
              <a:ext cx="11906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" name="Google Shape;1019;p20"/>
            <p:cNvSpPr>
              <a:spLocks/>
            </p:cNvSpPr>
            <p:nvPr/>
          </p:nvSpPr>
          <p:spPr bwMode="auto">
            <a:xfrm>
              <a:off x="2387707" y="1224995"/>
              <a:ext cx="10716" cy="3376360"/>
            </a:xfrm>
            <a:custGeom>
              <a:avLst/>
              <a:gdLst>
                <a:gd name="T0" fmla="*/ 0 w 288"/>
                <a:gd name="T1" fmla="*/ 0 h 71852"/>
                <a:gd name="T2" fmla="*/ 0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0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Google Shape;1020;p20"/>
            <p:cNvSpPr>
              <a:spLocks/>
            </p:cNvSpPr>
            <p:nvPr/>
          </p:nvSpPr>
          <p:spPr bwMode="auto">
            <a:xfrm>
              <a:off x="1949961" y="1226798"/>
              <a:ext cx="11906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" name="Google Shape;1021;p20"/>
            <p:cNvSpPr>
              <a:spLocks/>
            </p:cNvSpPr>
            <p:nvPr/>
          </p:nvSpPr>
          <p:spPr bwMode="auto">
            <a:xfrm>
              <a:off x="1508848" y="1224802"/>
              <a:ext cx="11906" cy="3376360"/>
            </a:xfrm>
            <a:custGeom>
              <a:avLst/>
              <a:gdLst>
                <a:gd name="T0" fmla="*/ 0 w 286"/>
                <a:gd name="T1" fmla="*/ 0 h 71852"/>
                <a:gd name="T2" fmla="*/ 0 w 286"/>
                <a:gd name="T3" fmla="*/ 2147483646 h 71852"/>
                <a:gd name="T4" fmla="*/ 2147483646 w 286"/>
                <a:gd name="T5" fmla="*/ 2147483646 h 71852"/>
                <a:gd name="T6" fmla="*/ 2147483646 w 286"/>
                <a:gd name="T7" fmla="*/ 0 h 71852"/>
                <a:gd name="T8" fmla="*/ 0 w 286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Google Shape;1022;p20"/>
            <p:cNvSpPr>
              <a:spLocks/>
            </p:cNvSpPr>
            <p:nvPr/>
          </p:nvSpPr>
          <p:spPr bwMode="auto">
            <a:xfrm>
              <a:off x="1072292" y="1226604"/>
              <a:ext cx="10715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Google Shape;1023;p20"/>
            <p:cNvSpPr>
              <a:spLocks/>
            </p:cNvSpPr>
            <p:nvPr/>
          </p:nvSpPr>
          <p:spPr bwMode="auto">
            <a:xfrm>
              <a:off x="5919784" y="1226864"/>
              <a:ext cx="11906" cy="3376360"/>
            </a:xfrm>
            <a:custGeom>
              <a:avLst/>
              <a:gdLst>
                <a:gd name="T0" fmla="*/ 0 w 287"/>
                <a:gd name="T1" fmla="*/ 0 h 71852"/>
                <a:gd name="T2" fmla="*/ 0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0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Google Shape;1024;p20"/>
            <p:cNvSpPr>
              <a:spLocks/>
            </p:cNvSpPr>
            <p:nvPr/>
          </p:nvSpPr>
          <p:spPr bwMode="auto">
            <a:xfrm>
              <a:off x="5478671" y="1224868"/>
              <a:ext cx="11906" cy="3376360"/>
            </a:xfrm>
            <a:custGeom>
              <a:avLst/>
              <a:gdLst>
                <a:gd name="T0" fmla="*/ 0 w 288"/>
                <a:gd name="T1" fmla="*/ 0 h 71852"/>
                <a:gd name="T2" fmla="*/ 0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0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" name="Google Shape;1025;p20"/>
            <p:cNvSpPr>
              <a:spLocks/>
            </p:cNvSpPr>
            <p:nvPr/>
          </p:nvSpPr>
          <p:spPr bwMode="auto">
            <a:xfrm>
              <a:off x="5042115" y="1226671"/>
              <a:ext cx="10716" cy="3376360"/>
            </a:xfrm>
            <a:custGeom>
              <a:avLst/>
              <a:gdLst>
                <a:gd name="T0" fmla="*/ 2147483646 w 287"/>
                <a:gd name="T1" fmla="*/ 0 h 71852"/>
                <a:gd name="T2" fmla="*/ 2147483646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2147483646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Google Shape;1026;p20"/>
            <p:cNvSpPr>
              <a:spLocks/>
            </p:cNvSpPr>
            <p:nvPr/>
          </p:nvSpPr>
          <p:spPr bwMode="auto">
            <a:xfrm>
              <a:off x="4600935" y="1225897"/>
              <a:ext cx="11906" cy="3376360"/>
            </a:xfrm>
            <a:custGeom>
              <a:avLst/>
              <a:gdLst>
                <a:gd name="T0" fmla="*/ 0 w 286"/>
                <a:gd name="T1" fmla="*/ 0 h 71852"/>
                <a:gd name="T2" fmla="*/ 0 w 286"/>
                <a:gd name="T3" fmla="*/ 2147483646 h 71852"/>
                <a:gd name="T4" fmla="*/ 2147483646 w 286"/>
                <a:gd name="T5" fmla="*/ 2147483646 h 71852"/>
                <a:gd name="T6" fmla="*/ 2147483646 w 286"/>
                <a:gd name="T7" fmla="*/ 0 h 71852"/>
                <a:gd name="T8" fmla="*/ 0 w 286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7" name="Google Shape;1027;p20"/>
            <p:cNvSpPr>
              <a:spLocks/>
            </p:cNvSpPr>
            <p:nvPr/>
          </p:nvSpPr>
          <p:spPr bwMode="auto">
            <a:xfrm>
              <a:off x="4163322" y="1225289"/>
              <a:ext cx="11906" cy="3376360"/>
            </a:xfrm>
            <a:custGeom>
              <a:avLst/>
              <a:gdLst>
                <a:gd name="T0" fmla="*/ 2147483646 w 287"/>
                <a:gd name="T1" fmla="*/ 0 h 71852"/>
                <a:gd name="T2" fmla="*/ 2147483646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2147483646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8" name="Google Shape;1028;p20"/>
            <p:cNvSpPr>
              <a:spLocks/>
            </p:cNvSpPr>
            <p:nvPr/>
          </p:nvSpPr>
          <p:spPr bwMode="auto">
            <a:xfrm>
              <a:off x="3723199" y="1226892"/>
              <a:ext cx="10716" cy="3376360"/>
            </a:xfrm>
            <a:custGeom>
              <a:avLst/>
              <a:gdLst>
                <a:gd name="T0" fmla="*/ 0 w 287"/>
                <a:gd name="T1" fmla="*/ 0 h 71852"/>
                <a:gd name="T2" fmla="*/ 0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0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9" name="Google Shape;1029;p20"/>
            <p:cNvSpPr>
              <a:spLocks/>
            </p:cNvSpPr>
            <p:nvPr/>
          </p:nvSpPr>
          <p:spPr bwMode="auto">
            <a:xfrm>
              <a:off x="8133145" y="1225355"/>
              <a:ext cx="11906" cy="3376360"/>
            </a:xfrm>
            <a:custGeom>
              <a:avLst/>
              <a:gdLst>
                <a:gd name="T0" fmla="*/ 0 w 286"/>
                <a:gd name="T1" fmla="*/ 0 h 71852"/>
                <a:gd name="T2" fmla="*/ 0 w 286"/>
                <a:gd name="T3" fmla="*/ 2147483646 h 71852"/>
                <a:gd name="T4" fmla="*/ 2147483646 w 286"/>
                <a:gd name="T5" fmla="*/ 2147483646 h 71852"/>
                <a:gd name="T6" fmla="*/ 2147483646 w 286"/>
                <a:gd name="T7" fmla="*/ 0 h 71852"/>
                <a:gd name="T8" fmla="*/ 0 w 286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" name="Google Shape;1030;p20"/>
            <p:cNvSpPr>
              <a:spLocks/>
            </p:cNvSpPr>
            <p:nvPr/>
          </p:nvSpPr>
          <p:spPr bwMode="auto">
            <a:xfrm>
              <a:off x="7693023" y="1226959"/>
              <a:ext cx="10715" cy="3376360"/>
            </a:xfrm>
            <a:custGeom>
              <a:avLst/>
              <a:gdLst>
                <a:gd name="T0" fmla="*/ 0 w 287"/>
                <a:gd name="T1" fmla="*/ 0 h 71852"/>
                <a:gd name="T2" fmla="*/ 0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0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1" name="Google Shape;1031;p20"/>
            <p:cNvSpPr>
              <a:spLocks/>
            </p:cNvSpPr>
            <p:nvPr/>
          </p:nvSpPr>
          <p:spPr bwMode="auto">
            <a:xfrm>
              <a:off x="7255475" y="1225196"/>
              <a:ext cx="11906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" name="Google Shape;1032;p20"/>
            <p:cNvSpPr>
              <a:spLocks/>
            </p:cNvSpPr>
            <p:nvPr/>
          </p:nvSpPr>
          <p:spPr bwMode="auto">
            <a:xfrm>
              <a:off x="6814163" y="1226766"/>
              <a:ext cx="11906" cy="3376360"/>
            </a:xfrm>
            <a:custGeom>
              <a:avLst/>
              <a:gdLst>
                <a:gd name="T0" fmla="*/ 0 w 287"/>
                <a:gd name="T1" fmla="*/ 0 h 71852"/>
                <a:gd name="T2" fmla="*/ 0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0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3" name="Google Shape;1033;p20"/>
            <p:cNvSpPr>
              <a:spLocks/>
            </p:cNvSpPr>
            <p:nvPr/>
          </p:nvSpPr>
          <p:spPr bwMode="auto">
            <a:xfrm>
              <a:off x="6377806" y="1225002"/>
              <a:ext cx="10716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Google Shape;1034;p20"/>
            <p:cNvSpPr>
              <a:spLocks/>
            </p:cNvSpPr>
            <p:nvPr/>
          </p:nvSpPr>
          <p:spPr bwMode="auto">
            <a:xfrm>
              <a:off x="676987" y="4135597"/>
              <a:ext cx="7920139" cy="1904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35" name="Google Shape;1035;p20"/>
          <p:cNvSpPr txBox="1">
            <a:spLocks noGrp="1"/>
          </p:cNvSpPr>
          <p:nvPr>
            <p:ph type="title"/>
          </p:nvPr>
        </p:nvSpPr>
        <p:spPr>
          <a:xfrm>
            <a:off x="2914673" y="4560400"/>
            <a:ext cx="6362800" cy="709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6" name="Google Shape;1036;p20"/>
          <p:cNvSpPr txBox="1">
            <a:spLocks noGrp="1"/>
          </p:cNvSpPr>
          <p:nvPr>
            <p:ph type="subTitle" idx="1"/>
          </p:nvPr>
        </p:nvSpPr>
        <p:spPr>
          <a:xfrm>
            <a:off x="2914533" y="2346000"/>
            <a:ext cx="6362800" cy="2122000"/>
          </a:xfrm>
          <a:prstGeom prst="rect">
            <a:avLst/>
          </a:prstGeom>
        </p:spPr>
        <p:txBody>
          <a:bodyPr anchor="ctr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>
                <a:solidFill>
                  <a:srgbClr val="24234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268739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038;p21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1039;p21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1040;p21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041;p21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042;p21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043;p21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044;p21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045;p21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046;p21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047;p21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048;p21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049;p21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050;p21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051;p21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1052;p21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1053;p21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1054;p21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1055;p21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1056;p21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1057;p21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058;p21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059;p21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060;p21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061;p21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062;p21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063;p21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064;p21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065;p21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066;p21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067;p21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068;p21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069;p21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070;p21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071;p21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072;p21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073" name="Google Shape;1073;p21"/>
          <p:cNvSpPr txBox="1">
            <a:spLocks noGrp="1"/>
          </p:cNvSpPr>
          <p:nvPr>
            <p:ph type="subTitle" idx="1"/>
          </p:nvPr>
        </p:nvSpPr>
        <p:spPr>
          <a:xfrm>
            <a:off x="960000" y="3456033"/>
            <a:ext cx="3586400" cy="17008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21"/>
          <p:cNvSpPr txBox="1">
            <a:spLocks noGrp="1"/>
          </p:cNvSpPr>
          <p:nvPr>
            <p:ph type="title"/>
          </p:nvPr>
        </p:nvSpPr>
        <p:spPr>
          <a:xfrm>
            <a:off x="960000" y="2644167"/>
            <a:ext cx="3586400" cy="879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 idx="2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383771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077;p22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1078;p22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1079;p22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080;p22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081;p22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082;p22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083;p22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084;p22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085;p22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086;p22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087;p22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088;p22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089;p22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090;p22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1091;p22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1092;p22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1093;p22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1094;p22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1095;p22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1096;p22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097;p22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098;p22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099;p22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100;p22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101;p22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102;p22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103;p22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104;p22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105;p22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106;p22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107;p22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108;p22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109;p22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110;p22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111;p22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112" name="Google Shape;1112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3" name="Google Shape;1113;p22"/>
          <p:cNvSpPr txBox="1">
            <a:spLocks noGrp="1"/>
          </p:cNvSpPr>
          <p:nvPr>
            <p:ph type="body" idx="1"/>
          </p:nvPr>
        </p:nvSpPr>
        <p:spPr>
          <a:xfrm>
            <a:off x="960000" y="1649433"/>
            <a:ext cx="4966000" cy="4488400"/>
          </a:xfrm>
          <a:prstGeom prst="rect">
            <a:avLst/>
          </a:prstGeom>
        </p:spPr>
        <p:txBody>
          <a:bodyPr/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333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14" name="Google Shape;1114;p22"/>
          <p:cNvSpPr txBox="1">
            <a:spLocks noGrp="1"/>
          </p:cNvSpPr>
          <p:nvPr>
            <p:ph type="body" idx="2"/>
          </p:nvPr>
        </p:nvSpPr>
        <p:spPr>
          <a:xfrm>
            <a:off x="6266000" y="1649433"/>
            <a:ext cx="4966000" cy="4488400"/>
          </a:xfrm>
          <a:prstGeom prst="rect">
            <a:avLst/>
          </a:prstGeom>
        </p:spPr>
        <p:txBody>
          <a:bodyPr/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333" u="sng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51671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116;p23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0" name="Google Shape;1117;p23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2" name="Google Shape;1118;p23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119;p23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120;p23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121;p23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122;p23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123;p23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124;p23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125;p23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1126;p23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1127;p23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1128;p23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1129;p23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1" name="Google Shape;1130;p23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" name="Google Shape;1131;p23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132;p23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133;p23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134;p23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135;p23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136;p23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137;p23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138;p23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139;p23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140;p23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141;p23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142;p23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143;p23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144;p23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145;p23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146;p23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1147;p23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148;p23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149;p23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150;p23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4" name="Google Shape;1158;p23"/>
          <p:cNvGrpSpPr>
            <a:grpSpLocks/>
          </p:cNvGrpSpPr>
          <p:nvPr/>
        </p:nvGrpSpPr>
        <p:grpSpPr bwMode="auto">
          <a:xfrm>
            <a:off x="260350" y="161925"/>
            <a:ext cx="10715625" cy="6399213"/>
            <a:chOff x="195769" y="121132"/>
            <a:chExt cx="8036585" cy="4799990"/>
          </a:xfrm>
        </p:grpSpPr>
        <p:grpSp>
          <p:nvGrpSpPr>
            <p:cNvPr id="45" name="Google Shape;1159;p23"/>
            <p:cNvGrpSpPr>
              <a:grpSpLocks/>
            </p:cNvGrpSpPr>
            <p:nvPr/>
          </p:nvGrpSpPr>
          <p:grpSpPr bwMode="auto">
            <a:xfrm flipH="1">
              <a:off x="6878633" y="736760"/>
              <a:ext cx="588159" cy="445348"/>
              <a:chOff x="6741538" y="921127"/>
              <a:chExt cx="886048" cy="670906"/>
            </a:xfrm>
          </p:grpSpPr>
          <p:sp>
            <p:nvSpPr>
              <p:cNvPr id="55" name="Google Shape;1160;p23"/>
              <p:cNvSpPr/>
              <p:nvPr/>
            </p:nvSpPr>
            <p:spPr>
              <a:xfrm>
                <a:off x="6741533" y="944447"/>
                <a:ext cx="760495" cy="647585"/>
              </a:xfrm>
              <a:custGeom>
                <a:avLst/>
                <a:gdLst/>
                <a:ahLst/>
                <a:cxnLst/>
                <a:rect l="l" t="t" r="r" b="b"/>
                <a:pathLst>
                  <a:path w="30454" h="25902" extrusionOk="0">
                    <a:moveTo>
                      <a:pt x="15971" y="0"/>
                    </a:moveTo>
                    <a:cubicBezTo>
                      <a:pt x="13771" y="0"/>
                      <a:pt x="12625" y="880"/>
                      <a:pt x="12013" y="2434"/>
                    </a:cubicBezTo>
                    <a:cubicBezTo>
                      <a:pt x="11181" y="4539"/>
                      <a:pt x="16548" y="5244"/>
                      <a:pt x="14295" y="7633"/>
                    </a:cubicBezTo>
                    <a:cubicBezTo>
                      <a:pt x="13981" y="7966"/>
                      <a:pt x="13454" y="8075"/>
                      <a:pt x="12795" y="8075"/>
                    </a:cubicBezTo>
                    <a:cubicBezTo>
                      <a:pt x="11553" y="8075"/>
                      <a:pt x="9843" y="7689"/>
                      <a:pt x="8204" y="7689"/>
                    </a:cubicBezTo>
                    <a:cubicBezTo>
                      <a:pt x="6637" y="7689"/>
                      <a:pt x="5136" y="8042"/>
                      <a:pt x="4173" y="9423"/>
                    </a:cubicBezTo>
                    <a:cubicBezTo>
                      <a:pt x="1748" y="12909"/>
                      <a:pt x="9976" y="13789"/>
                      <a:pt x="9885" y="15387"/>
                    </a:cubicBezTo>
                    <a:cubicBezTo>
                      <a:pt x="9792" y="16985"/>
                      <a:pt x="1" y="20384"/>
                      <a:pt x="4142" y="24543"/>
                    </a:cubicBezTo>
                    <a:cubicBezTo>
                      <a:pt x="4940" y="25346"/>
                      <a:pt x="5701" y="25673"/>
                      <a:pt x="6420" y="25673"/>
                    </a:cubicBezTo>
                    <a:cubicBezTo>
                      <a:pt x="9556" y="25673"/>
                      <a:pt x="11892" y="19461"/>
                      <a:pt x="13079" y="19461"/>
                    </a:cubicBezTo>
                    <a:cubicBezTo>
                      <a:pt x="13175" y="19461"/>
                      <a:pt x="13263" y="19501"/>
                      <a:pt x="13344" y="19589"/>
                    </a:cubicBezTo>
                    <a:cubicBezTo>
                      <a:pt x="14511" y="20859"/>
                      <a:pt x="13958" y="25902"/>
                      <a:pt x="16296" y="25902"/>
                    </a:cubicBezTo>
                    <a:cubicBezTo>
                      <a:pt x="16581" y="25902"/>
                      <a:pt x="16910" y="25827"/>
                      <a:pt x="17290" y="25661"/>
                    </a:cubicBezTo>
                    <a:cubicBezTo>
                      <a:pt x="20780" y="24133"/>
                      <a:pt x="19096" y="14272"/>
                      <a:pt x="21249" y="14113"/>
                    </a:cubicBezTo>
                    <a:cubicBezTo>
                      <a:pt x="21267" y="14112"/>
                      <a:pt x="21284" y="14111"/>
                      <a:pt x="21301" y="14111"/>
                    </a:cubicBezTo>
                    <a:cubicBezTo>
                      <a:pt x="23189" y="14111"/>
                      <a:pt x="21237" y="22055"/>
                      <a:pt x="24531" y="22055"/>
                    </a:cubicBezTo>
                    <a:cubicBezTo>
                      <a:pt x="24831" y="22055"/>
                      <a:pt x="25174" y="21990"/>
                      <a:pt x="25567" y="21846"/>
                    </a:cubicBezTo>
                    <a:cubicBezTo>
                      <a:pt x="28504" y="20776"/>
                      <a:pt x="30453" y="6219"/>
                      <a:pt x="29125" y="4043"/>
                    </a:cubicBezTo>
                    <a:cubicBezTo>
                      <a:pt x="27795" y="1871"/>
                      <a:pt x="18713" y="337"/>
                      <a:pt x="18713" y="337"/>
                    </a:cubicBezTo>
                    <a:cubicBezTo>
                      <a:pt x="17653" y="110"/>
                      <a:pt x="16747" y="0"/>
                      <a:pt x="159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Google Shape;1161;p23"/>
              <p:cNvSpPr/>
              <p:nvPr/>
            </p:nvSpPr>
            <p:spPr>
              <a:xfrm>
                <a:off x="7091290" y="921127"/>
                <a:ext cx="536292" cy="423352"/>
              </a:xfrm>
              <a:custGeom>
                <a:avLst/>
                <a:gdLst/>
                <a:ahLst/>
                <a:cxnLst/>
                <a:rect l="l" t="t" r="r" b="b"/>
                <a:pathLst>
                  <a:path w="21445" h="16936" extrusionOk="0">
                    <a:moveTo>
                      <a:pt x="20916" y="1"/>
                    </a:moveTo>
                    <a:cubicBezTo>
                      <a:pt x="20842" y="1"/>
                      <a:pt x="20765" y="24"/>
                      <a:pt x="20695" y="80"/>
                    </a:cubicBezTo>
                    <a:cubicBezTo>
                      <a:pt x="18399" y="1911"/>
                      <a:pt x="16106" y="3742"/>
                      <a:pt x="13807" y="5576"/>
                    </a:cubicBezTo>
                    <a:cubicBezTo>
                      <a:pt x="10145" y="8497"/>
                      <a:pt x="6478" y="11424"/>
                      <a:pt x="2815" y="14347"/>
                    </a:cubicBezTo>
                    <a:cubicBezTo>
                      <a:pt x="1967" y="15023"/>
                      <a:pt x="1117" y="15700"/>
                      <a:pt x="270" y="16378"/>
                    </a:cubicBezTo>
                    <a:cubicBezTo>
                      <a:pt x="0" y="16594"/>
                      <a:pt x="247" y="16936"/>
                      <a:pt x="529" y="16936"/>
                    </a:cubicBezTo>
                    <a:cubicBezTo>
                      <a:pt x="603" y="16936"/>
                      <a:pt x="680" y="16912"/>
                      <a:pt x="750" y="16856"/>
                    </a:cubicBezTo>
                    <a:cubicBezTo>
                      <a:pt x="3044" y="15023"/>
                      <a:pt x="5340" y="13194"/>
                      <a:pt x="7636" y="11360"/>
                    </a:cubicBezTo>
                    <a:cubicBezTo>
                      <a:pt x="11303" y="8436"/>
                      <a:pt x="14966" y="5512"/>
                      <a:pt x="18628" y="2589"/>
                    </a:cubicBezTo>
                    <a:cubicBezTo>
                      <a:pt x="19476" y="1911"/>
                      <a:pt x="20326" y="1233"/>
                      <a:pt x="21174" y="558"/>
                    </a:cubicBezTo>
                    <a:cubicBezTo>
                      <a:pt x="21445" y="344"/>
                      <a:pt x="21198" y="1"/>
                      <a:pt x="209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" name="Google Shape;1162;p23"/>
            <p:cNvGrpSpPr>
              <a:grpSpLocks/>
            </p:cNvGrpSpPr>
            <p:nvPr/>
          </p:nvGrpSpPr>
          <p:grpSpPr bwMode="auto">
            <a:xfrm flipH="1">
              <a:off x="7822793" y="121132"/>
              <a:ext cx="409568" cy="471545"/>
              <a:chOff x="7799625" y="451100"/>
              <a:chExt cx="553396" cy="637137"/>
            </a:xfrm>
          </p:grpSpPr>
          <p:sp>
            <p:nvSpPr>
              <p:cNvPr id="53" name="Google Shape;1163;p23"/>
              <p:cNvSpPr>
                <a:spLocks/>
              </p:cNvSpPr>
              <p:nvPr/>
            </p:nvSpPr>
            <p:spPr bwMode="auto">
              <a:xfrm>
                <a:off x="7799635" y="570161"/>
                <a:ext cx="553396" cy="518075"/>
              </a:xfrm>
              <a:custGeom>
                <a:avLst/>
                <a:gdLst>
                  <a:gd name="T0" fmla="*/ 2147483646 w 22167"/>
                  <a:gd name="T1" fmla="*/ 0 h 20739"/>
                  <a:gd name="T2" fmla="*/ 2147483646 w 22167"/>
                  <a:gd name="T3" fmla="*/ 2147483646 h 20739"/>
                  <a:gd name="T4" fmla="*/ 2147483646 w 22167"/>
                  <a:gd name="T5" fmla="*/ 2147483646 h 20739"/>
                  <a:gd name="T6" fmla="*/ 2147483646 w 22167"/>
                  <a:gd name="T7" fmla="*/ 2147483646 h 20739"/>
                  <a:gd name="T8" fmla="*/ 2147483646 w 22167"/>
                  <a:gd name="T9" fmla="*/ 2147483646 h 20739"/>
                  <a:gd name="T10" fmla="*/ 2147483646 w 22167"/>
                  <a:gd name="T11" fmla="*/ 2147483646 h 20739"/>
                  <a:gd name="T12" fmla="*/ 2147483646 w 22167"/>
                  <a:gd name="T13" fmla="*/ 2147483646 h 20739"/>
                  <a:gd name="T14" fmla="*/ 2147483646 w 22167"/>
                  <a:gd name="T15" fmla="*/ 2147483646 h 20739"/>
                  <a:gd name="T16" fmla="*/ 2147483646 w 22167"/>
                  <a:gd name="T17" fmla="*/ 2147483646 h 20739"/>
                  <a:gd name="T18" fmla="*/ 2147483646 w 22167"/>
                  <a:gd name="T19" fmla="*/ 2147483646 h 20739"/>
                  <a:gd name="T20" fmla="*/ 2147483646 w 22167"/>
                  <a:gd name="T21" fmla="*/ 2147483646 h 20739"/>
                  <a:gd name="T22" fmla="*/ 2147483646 w 22167"/>
                  <a:gd name="T23" fmla="*/ 2147483646 h 20739"/>
                  <a:gd name="T24" fmla="*/ 2147483646 w 22167"/>
                  <a:gd name="T25" fmla="*/ 2147483646 h 20739"/>
                  <a:gd name="T26" fmla="*/ 2147483646 w 22167"/>
                  <a:gd name="T27" fmla="*/ 2147483646 h 20739"/>
                  <a:gd name="T28" fmla="*/ 2147483646 w 22167"/>
                  <a:gd name="T29" fmla="*/ 2147483646 h 20739"/>
                  <a:gd name="T30" fmla="*/ 2147483646 w 22167"/>
                  <a:gd name="T31" fmla="*/ 2147483646 h 20739"/>
                  <a:gd name="T32" fmla="*/ 2147483646 w 22167"/>
                  <a:gd name="T33" fmla="*/ 2147483646 h 20739"/>
                  <a:gd name="T34" fmla="*/ 2147483646 w 22167"/>
                  <a:gd name="T35" fmla="*/ 0 h 207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2167" h="20739" extrusionOk="0">
                    <a:moveTo>
                      <a:pt x="5585" y="0"/>
                    </a:moveTo>
                    <a:cubicBezTo>
                      <a:pt x="4919" y="0"/>
                      <a:pt x="4410" y="67"/>
                      <a:pt x="4137" y="211"/>
                    </a:cubicBezTo>
                    <a:cubicBezTo>
                      <a:pt x="2433" y="1115"/>
                      <a:pt x="851" y="7915"/>
                      <a:pt x="851" y="7915"/>
                    </a:cubicBezTo>
                    <a:cubicBezTo>
                      <a:pt x="1" y="10952"/>
                      <a:pt x="572" y="12357"/>
                      <a:pt x="2124" y="13083"/>
                    </a:cubicBezTo>
                    <a:cubicBezTo>
                      <a:pt x="2255" y="13143"/>
                      <a:pt x="2381" y="13171"/>
                      <a:pt x="2501" y="13171"/>
                    </a:cubicBezTo>
                    <a:cubicBezTo>
                      <a:pt x="3550" y="13171"/>
                      <a:pt x="4263" y="11122"/>
                      <a:pt x="5296" y="11122"/>
                    </a:cubicBezTo>
                    <a:cubicBezTo>
                      <a:pt x="5561" y="11122"/>
                      <a:pt x="5847" y="11257"/>
                      <a:pt x="6165" y="11596"/>
                    </a:cubicBezTo>
                    <a:cubicBezTo>
                      <a:pt x="7278" y="12783"/>
                      <a:pt x="4447" y="17276"/>
                      <a:pt x="7049" y="19336"/>
                    </a:cubicBezTo>
                    <a:cubicBezTo>
                      <a:pt x="7400" y="19614"/>
                      <a:pt x="7722" y="19733"/>
                      <a:pt x="8020" y="19733"/>
                    </a:cubicBezTo>
                    <a:cubicBezTo>
                      <a:pt x="9838" y="19733"/>
                      <a:pt x="10762" y="15290"/>
                      <a:pt x="11781" y="15290"/>
                    </a:cubicBezTo>
                    <a:cubicBezTo>
                      <a:pt x="11795" y="15290"/>
                      <a:pt x="11809" y="15291"/>
                      <a:pt x="11823" y="15292"/>
                    </a:cubicBezTo>
                    <a:cubicBezTo>
                      <a:pt x="12834" y="15414"/>
                      <a:pt x="14482" y="20738"/>
                      <a:pt x="16953" y="20738"/>
                    </a:cubicBezTo>
                    <a:cubicBezTo>
                      <a:pt x="17432" y="20738"/>
                      <a:pt x="17942" y="20538"/>
                      <a:pt x="18484" y="20061"/>
                    </a:cubicBezTo>
                    <a:cubicBezTo>
                      <a:pt x="22167" y="16822"/>
                      <a:pt x="14028" y="13794"/>
                      <a:pt x="15163" y="12869"/>
                    </a:cubicBezTo>
                    <a:cubicBezTo>
                      <a:pt x="16299" y="11947"/>
                      <a:pt x="20929" y="12879"/>
                      <a:pt x="19937" y="10168"/>
                    </a:cubicBezTo>
                    <a:cubicBezTo>
                      <a:pt x="18946" y="7457"/>
                      <a:pt x="11406" y="8275"/>
                      <a:pt x="11387" y="6637"/>
                    </a:cubicBezTo>
                    <a:cubicBezTo>
                      <a:pt x="11367" y="5000"/>
                      <a:pt x="18529" y="7405"/>
                      <a:pt x="17439" y="3731"/>
                    </a:cubicBezTo>
                    <a:cubicBezTo>
                      <a:pt x="16872" y="1822"/>
                      <a:pt x="9077" y="0"/>
                      <a:pt x="5585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1164;p23"/>
              <p:cNvSpPr/>
              <p:nvPr/>
            </p:nvSpPr>
            <p:spPr>
              <a:xfrm>
                <a:off x="7810896" y="451100"/>
                <a:ext cx="307264" cy="421539"/>
              </a:xfrm>
              <a:custGeom>
                <a:avLst/>
                <a:gdLst/>
                <a:ahLst/>
                <a:cxnLst/>
                <a:rect l="l" t="t" r="r" b="b"/>
                <a:pathLst>
                  <a:path w="12316" h="16847" extrusionOk="0">
                    <a:moveTo>
                      <a:pt x="479" y="1"/>
                    </a:moveTo>
                    <a:cubicBezTo>
                      <a:pt x="237" y="1"/>
                      <a:pt x="0" y="241"/>
                      <a:pt x="177" y="491"/>
                    </a:cubicBezTo>
                    <a:cubicBezTo>
                      <a:pt x="3495" y="5224"/>
                      <a:pt x="6815" y="9951"/>
                      <a:pt x="10140" y="14682"/>
                    </a:cubicBezTo>
                    <a:cubicBezTo>
                      <a:pt x="10612" y="15355"/>
                      <a:pt x="11083" y="16026"/>
                      <a:pt x="11557" y="16697"/>
                    </a:cubicBezTo>
                    <a:cubicBezTo>
                      <a:pt x="11630" y="16802"/>
                      <a:pt x="11734" y="16846"/>
                      <a:pt x="11837" y="16846"/>
                    </a:cubicBezTo>
                    <a:cubicBezTo>
                      <a:pt x="12079" y="16846"/>
                      <a:pt x="12316" y="16605"/>
                      <a:pt x="12139" y="16354"/>
                    </a:cubicBezTo>
                    <a:cubicBezTo>
                      <a:pt x="8819" y="11622"/>
                      <a:pt x="5498" y="6894"/>
                      <a:pt x="2176" y="2161"/>
                    </a:cubicBezTo>
                    <a:cubicBezTo>
                      <a:pt x="1702" y="1491"/>
                      <a:pt x="1233" y="820"/>
                      <a:pt x="759" y="149"/>
                    </a:cubicBezTo>
                    <a:cubicBezTo>
                      <a:pt x="685" y="44"/>
                      <a:pt x="582" y="1"/>
                      <a:pt x="4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7" name="Google Shape;1165;p23"/>
            <p:cNvGrpSpPr>
              <a:grpSpLocks/>
            </p:cNvGrpSpPr>
            <p:nvPr/>
          </p:nvGrpSpPr>
          <p:grpSpPr bwMode="auto">
            <a:xfrm flipH="1">
              <a:off x="6088084" y="841548"/>
              <a:ext cx="327415" cy="491787"/>
              <a:chOff x="8202639" y="1280824"/>
              <a:chExt cx="442394" cy="664487"/>
            </a:xfrm>
          </p:grpSpPr>
          <p:sp>
            <p:nvSpPr>
              <p:cNvPr id="51" name="Google Shape;1166;p23"/>
              <p:cNvSpPr>
                <a:spLocks/>
              </p:cNvSpPr>
              <p:nvPr/>
            </p:nvSpPr>
            <p:spPr bwMode="auto">
              <a:xfrm>
                <a:off x="8202651" y="1403102"/>
                <a:ext cx="442395" cy="542208"/>
              </a:xfrm>
              <a:custGeom>
                <a:avLst/>
                <a:gdLst>
                  <a:gd name="T0" fmla="*/ 2147483646 w 17734"/>
                  <a:gd name="T1" fmla="*/ 2147483646 h 21679"/>
                  <a:gd name="T2" fmla="*/ 2147483646 w 17734"/>
                  <a:gd name="T3" fmla="*/ 2147483646 h 21679"/>
                  <a:gd name="T4" fmla="*/ 2147483646 w 17734"/>
                  <a:gd name="T5" fmla="*/ 2147483646 h 21679"/>
                  <a:gd name="T6" fmla="*/ 2147483646 w 17734"/>
                  <a:gd name="T7" fmla="*/ 2147483646 h 21679"/>
                  <a:gd name="T8" fmla="*/ 2147483646 w 17734"/>
                  <a:gd name="T9" fmla="*/ 2147483646 h 21679"/>
                  <a:gd name="T10" fmla="*/ 2147483646 w 17734"/>
                  <a:gd name="T11" fmla="*/ 2147483646 h 21679"/>
                  <a:gd name="T12" fmla="*/ 2147483646 w 17734"/>
                  <a:gd name="T13" fmla="*/ 2147483646 h 21679"/>
                  <a:gd name="T14" fmla="*/ 2147483646 w 17734"/>
                  <a:gd name="T15" fmla="*/ 2147483646 h 21679"/>
                  <a:gd name="T16" fmla="*/ 2147483646 w 17734"/>
                  <a:gd name="T17" fmla="*/ 2147483646 h 21679"/>
                  <a:gd name="T18" fmla="*/ 2147483646 w 17734"/>
                  <a:gd name="T19" fmla="*/ 2147483646 h 21679"/>
                  <a:gd name="T20" fmla="*/ 2147483646 w 17734"/>
                  <a:gd name="T21" fmla="*/ 2147483646 h 21679"/>
                  <a:gd name="T22" fmla="*/ 2147483646 w 17734"/>
                  <a:gd name="T23" fmla="*/ 2147483646 h 21679"/>
                  <a:gd name="T24" fmla="*/ 2147483646 w 17734"/>
                  <a:gd name="T25" fmla="*/ 2147483646 h 21679"/>
                  <a:gd name="T26" fmla="*/ 2147483646 w 17734"/>
                  <a:gd name="T27" fmla="*/ 2147483646 h 21679"/>
                  <a:gd name="T28" fmla="*/ 2147483646 w 17734"/>
                  <a:gd name="T29" fmla="*/ 2147483646 h 21679"/>
                  <a:gd name="T30" fmla="*/ 2147483646 w 17734"/>
                  <a:gd name="T31" fmla="*/ 2147483646 h 21679"/>
                  <a:gd name="T32" fmla="*/ 2147483646 w 17734"/>
                  <a:gd name="T33" fmla="*/ 2147483646 h 21679"/>
                  <a:gd name="T34" fmla="*/ 2147483646 w 17734"/>
                  <a:gd name="T35" fmla="*/ 2147483646 h 21679"/>
                  <a:gd name="T36" fmla="*/ 2147483646 w 17734"/>
                  <a:gd name="T37" fmla="*/ 2147483646 h 21679"/>
                  <a:gd name="T38" fmla="*/ 2147483646 w 17734"/>
                  <a:gd name="T39" fmla="*/ 2147483646 h 21679"/>
                  <a:gd name="T40" fmla="*/ 2147483646 w 17734"/>
                  <a:gd name="T41" fmla="*/ 2147483646 h 21679"/>
                  <a:gd name="T42" fmla="*/ 2147483646 w 17734"/>
                  <a:gd name="T43" fmla="*/ 2147483646 h 21679"/>
                  <a:gd name="T44" fmla="*/ 2147483646 w 17734"/>
                  <a:gd name="T45" fmla="*/ 2147483646 h 21679"/>
                  <a:gd name="T46" fmla="*/ 2147483646 w 17734"/>
                  <a:gd name="T47" fmla="*/ 2147483646 h 21679"/>
                  <a:gd name="T48" fmla="*/ 2147483646 w 17734"/>
                  <a:gd name="T49" fmla="*/ 2147483646 h 21679"/>
                  <a:gd name="T50" fmla="*/ 2147483646 w 17734"/>
                  <a:gd name="T51" fmla="*/ 2147483646 h 21679"/>
                  <a:gd name="T52" fmla="*/ 2147483646 w 17734"/>
                  <a:gd name="T53" fmla="*/ 2147483646 h 21679"/>
                  <a:gd name="T54" fmla="*/ 2147483646 w 17734"/>
                  <a:gd name="T55" fmla="*/ 2147483646 h 21679"/>
                  <a:gd name="T56" fmla="*/ 2147483646 w 17734"/>
                  <a:gd name="T57" fmla="*/ 2147483646 h 21679"/>
                  <a:gd name="T58" fmla="*/ 2147483646 w 17734"/>
                  <a:gd name="T59" fmla="*/ 2147483646 h 21679"/>
                  <a:gd name="T60" fmla="*/ 2147483646 w 17734"/>
                  <a:gd name="T61" fmla="*/ 2147483646 h 21679"/>
                  <a:gd name="T62" fmla="*/ 2147483646 w 17734"/>
                  <a:gd name="T63" fmla="*/ 2147483646 h 21679"/>
                  <a:gd name="T64" fmla="*/ 2147483646 w 17734"/>
                  <a:gd name="T65" fmla="*/ 2147483646 h 21679"/>
                  <a:gd name="T66" fmla="*/ 2147483646 w 17734"/>
                  <a:gd name="T67" fmla="*/ 2147483646 h 21679"/>
                  <a:gd name="T68" fmla="*/ 2147483646 w 17734"/>
                  <a:gd name="T69" fmla="*/ 2147483646 h 21679"/>
                  <a:gd name="T70" fmla="*/ 2147483646 w 17734"/>
                  <a:gd name="T71" fmla="*/ 2147483646 h 21679"/>
                  <a:gd name="T72" fmla="*/ 2147483646 w 17734"/>
                  <a:gd name="T73" fmla="*/ 2147483646 h 21679"/>
                  <a:gd name="T74" fmla="*/ 2147483646 w 17734"/>
                  <a:gd name="T75" fmla="*/ 2147483646 h 21679"/>
                  <a:gd name="T76" fmla="*/ 2147483646 w 17734"/>
                  <a:gd name="T77" fmla="*/ 2147483646 h 2167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7734" h="21679" extrusionOk="0">
                    <a:moveTo>
                      <a:pt x="7008" y="538"/>
                    </a:moveTo>
                    <a:cubicBezTo>
                      <a:pt x="8318" y="538"/>
                      <a:pt x="12935" y="2890"/>
                      <a:pt x="15444" y="5081"/>
                    </a:cubicBezTo>
                    <a:cubicBezTo>
                      <a:pt x="16702" y="6178"/>
                      <a:pt x="16874" y="6758"/>
                      <a:pt x="16865" y="7007"/>
                    </a:cubicBezTo>
                    <a:cubicBezTo>
                      <a:pt x="16849" y="7495"/>
                      <a:pt x="16722" y="7817"/>
                      <a:pt x="16475" y="7989"/>
                    </a:cubicBezTo>
                    <a:cubicBezTo>
                      <a:pt x="16300" y="8113"/>
                      <a:pt x="16062" y="8163"/>
                      <a:pt x="15785" y="8163"/>
                    </a:cubicBezTo>
                    <a:cubicBezTo>
                      <a:pt x="15129" y="8163"/>
                      <a:pt x="14259" y="7881"/>
                      <a:pt x="13517" y="7640"/>
                    </a:cubicBezTo>
                    <a:cubicBezTo>
                      <a:pt x="12795" y="7404"/>
                      <a:pt x="12181" y="7206"/>
                      <a:pt x="11717" y="7206"/>
                    </a:cubicBezTo>
                    <a:cubicBezTo>
                      <a:pt x="11539" y="7206"/>
                      <a:pt x="11383" y="7235"/>
                      <a:pt x="11251" y="7302"/>
                    </a:cubicBezTo>
                    <a:cubicBezTo>
                      <a:pt x="11090" y="7386"/>
                      <a:pt x="10977" y="7524"/>
                      <a:pt x="10920" y="7699"/>
                    </a:cubicBezTo>
                    <a:cubicBezTo>
                      <a:pt x="10653" y="8537"/>
                      <a:pt x="11890" y="9183"/>
                      <a:pt x="13459" y="10004"/>
                    </a:cubicBezTo>
                    <a:cubicBezTo>
                      <a:pt x="15097" y="10858"/>
                      <a:pt x="17135" y="11921"/>
                      <a:pt x="17176" y="13199"/>
                    </a:cubicBezTo>
                    <a:cubicBezTo>
                      <a:pt x="17187" y="13603"/>
                      <a:pt x="17101" y="13875"/>
                      <a:pt x="16915" y="14034"/>
                    </a:cubicBezTo>
                    <a:cubicBezTo>
                      <a:pt x="16737" y="14183"/>
                      <a:pt x="16463" y="14237"/>
                      <a:pt x="16140" y="14237"/>
                    </a:cubicBezTo>
                    <a:cubicBezTo>
                      <a:pt x="15672" y="14237"/>
                      <a:pt x="15101" y="14123"/>
                      <a:pt x="14571" y="14015"/>
                    </a:cubicBezTo>
                    <a:cubicBezTo>
                      <a:pt x="14039" y="13906"/>
                      <a:pt x="13527" y="13803"/>
                      <a:pt x="13098" y="13803"/>
                    </a:cubicBezTo>
                    <a:cubicBezTo>
                      <a:pt x="12888" y="13803"/>
                      <a:pt x="12697" y="13827"/>
                      <a:pt x="12534" y="13888"/>
                    </a:cubicBezTo>
                    <a:cubicBezTo>
                      <a:pt x="12337" y="13966"/>
                      <a:pt x="12253" y="14104"/>
                      <a:pt x="12219" y="14210"/>
                    </a:cubicBezTo>
                    <a:cubicBezTo>
                      <a:pt x="12087" y="14623"/>
                      <a:pt x="12475" y="15208"/>
                      <a:pt x="13064" y="16092"/>
                    </a:cubicBezTo>
                    <a:cubicBezTo>
                      <a:pt x="13805" y="17207"/>
                      <a:pt x="14823" y="18737"/>
                      <a:pt x="14501" y="19820"/>
                    </a:cubicBezTo>
                    <a:cubicBezTo>
                      <a:pt x="14358" y="20291"/>
                      <a:pt x="13971" y="20661"/>
                      <a:pt x="13318" y="20935"/>
                    </a:cubicBezTo>
                    <a:cubicBezTo>
                      <a:pt x="12998" y="21072"/>
                      <a:pt x="12708" y="21140"/>
                      <a:pt x="12445" y="21140"/>
                    </a:cubicBezTo>
                    <a:cubicBezTo>
                      <a:pt x="12223" y="21140"/>
                      <a:pt x="12020" y="21091"/>
                      <a:pt x="11833" y="20994"/>
                    </a:cubicBezTo>
                    <a:cubicBezTo>
                      <a:pt x="10820" y="20470"/>
                      <a:pt x="10399" y="18555"/>
                      <a:pt x="10088" y="17157"/>
                    </a:cubicBezTo>
                    <a:cubicBezTo>
                      <a:pt x="9809" y="15881"/>
                      <a:pt x="9642" y="15210"/>
                      <a:pt x="9227" y="15015"/>
                    </a:cubicBezTo>
                    <a:cubicBezTo>
                      <a:pt x="9143" y="14972"/>
                      <a:pt x="9057" y="14956"/>
                      <a:pt x="8971" y="14956"/>
                    </a:cubicBezTo>
                    <a:cubicBezTo>
                      <a:pt x="8488" y="14956"/>
                      <a:pt x="7935" y="15495"/>
                      <a:pt x="7262" y="16157"/>
                    </a:cubicBezTo>
                    <a:cubicBezTo>
                      <a:pt x="6541" y="16865"/>
                      <a:pt x="5654" y="17737"/>
                      <a:pt x="4952" y="17737"/>
                    </a:cubicBezTo>
                    <a:cubicBezTo>
                      <a:pt x="4924" y="17737"/>
                      <a:pt x="4896" y="17735"/>
                      <a:pt x="4869" y="17732"/>
                    </a:cubicBezTo>
                    <a:cubicBezTo>
                      <a:pt x="4599" y="17703"/>
                      <a:pt x="4361" y="17529"/>
                      <a:pt x="4143" y="17195"/>
                    </a:cubicBezTo>
                    <a:cubicBezTo>
                      <a:pt x="3255" y="15844"/>
                      <a:pt x="4114" y="14290"/>
                      <a:pt x="4873" y="12916"/>
                    </a:cubicBezTo>
                    <a:cubicBezTo>
                      <a:pt x="5419" y="11921"/>
                      <a:pt x="5895" y="11064"/>
                      <a:pt x="5594" y="10412"/>
                    </a:cubicBezTo>
                    <a:cubicBezTo>
                      <a:pt x="5392" y="9974"/>
                      <a:pt x="5131" y="9711"/>
                      <a:pt x="4805" y="9612"/>
                    </a:cubicBezTo>
                    <a:cubicBezTo>
                      <a:pt x="4706" y="9581"/>
                      <a:pt x="4606" y="9568"/>
                      <a:pt x="4506" y="9568"/>
                    </a:cubicBezTo>
                    <a:cubicBezTo>
                      <a:pt x="4051" y="9568"/>
                      <a:pt x="3586" y="9848"/>
                      <a:pt x="3137" y="10119"/>
                    </a:cubicBezTo>
                    <a:cubicBezTo>
                      <a:pt x="2671" y="10398"/>
                      <a:pt x="2319" y="10595"/>
                      <a:pt x="2039" y="10595"/>
                    </a:cubicBezTo>
                    <a:cubicBezTo>
                      <a:pt x="1906" y="10595"/>
                      <a:pt x="1790" y="10551"/>
                      <a:pt x="1684" y="10450"/>
                    </a:cubicBezTo>
                    <a:cubicBezTo>
                      <a:pt x="909" y="9723"/>
                      <a:pt x="354" y="8628"/>
                      <a:pt x="2092" y="6051"/>
                    </a:cubicBezTo>
                    <a:lnTo>
                      <a:pt x="2097" y="6040"/>
                    </a:lnTo>
                    <a:cubicBezTo>
                      <a:pt x="2983" y="4587"/>
                      <a:pt x="5576" y="768"/>
                      <a:pt x="6874" y="548"/>
                    </a:cubicBezTo>
                    <a:cubicBezTo>
                      <a:pt x="6914" y="541"/>
                      <a:pt x="6959" y="538"/>
                      <a:pt x="7008" y="538"/>
                    </a:cubicBezTo>
                    <a:close/>
                    <a:moveTo>
                      <a:pt x="6971" y="1"/>
                    </a:moveTo>
                    <a:cubicBezTo>
                      <a:pt x="6903" y="1"/>
                      <a:pt x="6840" y="6"/>
                      <a:pt x="6784" y="15"/>
                    </a:cubicBezTo>
                    <a:cubicBezTo>
                      <a:pt x="5016" y="312"/>
                      <a:pt x="1992" y="5171"/>
                      <a:pt x="1639" y="5752"/>
                    </a:cubicBezTo>
                    <a:cubicBezTo>
                      <a:pt x="102" y="8036"/>
                      <a:pt x="0" y="9609"/>
                      <a:pt x="1310" y="10845"/>
                    </a:cubicBezTo>
                    <a:cubicBezTo>
                      <a:pt x="1533" y="11054"/>
                      <a:pt x="1774" y="11135"/>
                      <a:pt x="2020" y="11135"/>
                    </a:cubicBezTo>
                    <a:cubicBezTo>
                      <a:pt x="2494" y="11135"/>
                      <a:pt x="2987" y="10837"/>
                      <a:pt x="3413" y="10579"/>
                    </a:cubicBezTo>
                    <a:cubicBezTo>
                      <a:pt x="3802" y="10345"/>
                      <a:pt x="4200" y="10107"/>
                      <a:pt x="4507" y="10107"/>
                    </a:cubicBezTo>
                    <a:cubicBezTo>
                      <a:pt x="4556" y="10107"/>
                      <a:pt x="4602" y="10113"/>
                      <a:pt x="4646" y="10126"/>
                    </a:cubicBezTo>
                    <a:cubicBezTo>
                      <a:pt x="4814" y="10178"/>
                      <a:pt x="4971" y="10348"/>
                      <a:pt x="5100" y="10634"/>
                    </a:cubicBezTo>
                    <a:cubicBezTo>
                      <a:pt x="5288" y="11039"/>
                      <a:pt x="4853" y="11824"/>
                      <a:pt x="4397" y="12651"/>
                    </a:cubicBezTo>
                    <a:cubicBezTo>
                      <a:pt x="3606" y="14081"/>
                      <a:pt x="2625" y="15867"/>
                      <a:pt x="3690" y="17490"/>
                    </a:cubicBezTo>
                    <a:cubicBezTo>
                      <a:pt x="3996" y="17961"/>
                      <a:pt x="4372" y="18224"/>
                      <a:pt x="4807" y="18270"/>
                    </a:cubicBezTo>
                    <a:cubicBezTo>
                      <a:pt x="4854" y="18275"/>
                      <a:pt x="4901" y="18277"/>
                      <a:pt x="4948" y="18277"/>
                    </a:cubicBezTo>
                    <a:cubicBezTo>
                      <a:pt x="5865" y="18277"/>
                      <a:pt x="6808" y="17357"/>
                      <a:pt x="7640" y="16540"/>
                    </a:cubicBezTo>
                    <a:cubicBezTo>
                      <a:pt x="8049" y="16145"/>
                      <a:pt x="8713" y="15494"/>
                      <a:pt x="8954" y="15494"/>
                    </a:cubicBezTo>
                    <a:cubicBezTo>
                      <a:pt x="8970" y="15494"/>
                      <a:pt x="8984" y="15496"/>
                      <a:pt x="8996" y="15502"/>
                    </a:cubicBezTo>
                    <a:cubicBezTo>
                      <a:pt x="9188" y="15593"/>
                      <a:pt x="9402" y="16561"/>
                      <a:pt x="9556" y="17270"/>
                    </a:cubicBezTo>
                    <a:cubicBezTo>
                      <a:pt x="9905" y="18857"/>
                      <a:pt x="10342" y="20833"/>
                      <a:pt x="11582" y="21474"/>
                    </a:cubicBezTo>
                    <a:cubicBezTo>
                      <a:pt x="11849" y="21610"/>
                      <a:pt x="12135" y="21678"/>
                      <a:pt x="12443" y="21678"/>
                    </a:cubicBezTo>
                    <a:cubicBezTo>
                      <a:pt x="12781" y="21678"/>
                      <a:pt x="13144" y="21597"/>
                      <a:pt x="13529" y="21431"/>
                    </a:cubicBezTo>
                    <a:cubicBezTo>
                      <a:pt x="14327" y="21091"/>
                      <a:pt x="14830" y="20602"/>
                      <a:pt x="15016" y="19972"/>
                    </a:cubicBezTo>
                    <a:cubicBezTo>
                      <a:pt x="15412" y="18648"/>
                      <a:pt x="14358" y="17062"/>
                      <a:pt x="13511" y="15790"/>
                    </a:cubicBezTo>
                    <a:cubicBezTo>
                      <a:pt x="13164" y="15269"/>
                      <a:pt x="12690" y="14557"/>
                      <a:pt x="12724" y="14394"/>
                    </a:cubicBezTo>
                    <a:cubicBezTo>
                      <a:pt x="12822" y="14356"/>
                      <a:pt x="12948" y="14341"/>
                      <a:pt x="13093" y="14341"/>
                    </a:cubicBezTo>
                    <a:cubicBezTo>
                      <a:pt x="13466" y="14341"/>
                      <a:pt x="13969" y="14444"/>
                      <a:pt x="14460" y="14544"/>
                    </a:cubicBezTo>
                    <a:cubicBezTo>
                      <a:pt x="15037" y="14660"/>
                      <a:pt x="15624" y="14779"/>
                      <a:pt x="16142" y="14779"/>
                    </a:cubicBezTo>
                    <a:cubicBezTo>
                      <a:pt x="16581" y="14779"/>
                      <a:pt x="16971" y="14694"/>
                      <a:pt x="17262" y="14448"/>
                    </a:cubicBezTo>
                    <a:cubicBezTo>
                      <a:pt x="17584" y="14179"/>
                      <a:pt x="17733" y="13752"/>
                      <a:pt x="17715" y="13184"/>
                    </a:cubicBezTo>
                    <a:cubicBezTo>
                      <a:pt x="17667" y="11593"/>
                      <a:pt x="15566" y="10493"/>
                      <a:pt x="13710" y="9523"/>
                    </a:cubicBezTo>
                    <a:cubicBezTo>
                      <a:pt x="12638" y="8966"/>
                      <a:pt x="11308" y="8272"/>
                      <a:pt x="11435" y="7866"/>
                    </a:cubicBezTo>
                    <a:cubicBezTo>
                      <a:pt x="11448" y="7821"/>
                      <a:pt x="11471" y="7801"/>
                      <a:pt x="11498" y="7787"/>
                    </a:cubicBezTo>
                    <a:cubicBezTo>
                      <a:pt x="11551" y="7760"/>
                      <a:pt x="11624" y="7748"/>
                      <a:pt x="11713" y="7748"/>
                    </a:cubicBezTo>
                    <a:cubicBezTo>
                      <a:pt x="12090" y="7748"/>
                      <a:pt x="12753" y="7963"/>
                      <a:pt x="13350" y="8159"/>
                    </a:cubicBezTo>
                    <a:cubicBezTo>
                      <a:pt x="14161" y="8420"/>
                      <a:pt x="15040" y="8704"/>
                      <a:pt x="15779" y="8704"/>
                    </a:cubicBezTo>
                    <a:cubicBezTo>
                      <a:pt x="16162" y="8704"/>
                      <a:pt x="16507" y="8628"/>
                      <a:pt x="16786" y="8433"/>
                    </a:cubicBezTo>
                    <a:cubicBezTo>
                      <a:pt x="17176" y="8159"/>
                      <a:pt x="17384" y="7685"/>
                      <a:pt x="17405" y="7028"/>
                    </a:cubicBezTo>
                    <a:cubicBezTo>
                      <a:pt x="17425" y="6407"/>
                      <a:pt x="16897" y="5636"/>
                      <a:pt x="15798" y="4675"/>
                    </a:cubicBezTo>
                    <a:cubicBezTo>
                      <a:pt x="13302" y="2496"/>
                      <a:pt x="8553" y="1"/>
                      <a:pt x="697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1167;p23"/>
              <p:cNvSpPr>
                <a:spLocks/>
              </p:cNvSpPr>
              <p:nvPr/>
            </p:nvSpPr>
            <p:spPr bwMode="auto">
              <a:xfrm>
                <a:off x="8326521" y="1280823"/>
                <a:ext cx="148001" cy="440846"/>
              </a:xfrm>
              <a:custGeom>
                <a:avLst/>
                <a:gdLst>
                  <a:gd name="T0" fmla="*/ 2147483646 w 5900"/>
                  <a:gd name="T1" fmla="*/ 0 h 17623"/>
                  <a:gd name="T2" fmla="*/ 2147483646 w 5900"/>
                  <a:gd name="T3" fmla="*/ 2147483646 h 17623"/>
                  <a:gd name="T4" fmla="*/ 2147483646 w 5900"/>
                  <a:gd name="T5" fmla="*/ 2147483646 h 17623"/>
                  <a:gd name="T6" fmla="*/ 2147483646 w 5900"/>
                  <a:gd name="T7" fmla="*/ 2147483646 h 17623"/>
                  <a:gd name="T8" fmla="*/ 2147483646 w 5900"/>
                  <a:gd name="T9" fmla="*/ 2147483646 h 17623"/>
                  <a:gd name="T10" fmla="*/ 2147483646 w 5900"/>
                  <a:gd name="T11" fmla="*/ 2147483646 h 17623"/>
                  <a:gd name="T12" fmla="*/ 2147483646 w 5900"/>
                  <a:gd name="T13" fmla="*/ 2147483646 h 17623"/>
                  <a:gd name="T14" fmla="*/ 2147483646 w 5900"/>
                  <a:gd name="T15" fmla="*/ 2147483646 h 17623"/>
                  <a:gd name="T16" fmla="*/ 2147483646 w 5900"/>
                  <a:gd name="T17" fmla="*/ 0 h 176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900" h="17623" extrusionOk="0">
                    <a:moveTo>
                      <a:pt x="409" y="0"/>
                    </a:moveTo>
                    <a:cubicBezTo>
                      <a:pt x="206" y="0"/>
                      <a:pt x="1" y="164"/>
                      <a:pt x="77" y="416"/>
                    </a:cubicBezTo>
                    <a:cubicBezTo>
                      <a:pt x="1564" y="5368"/>
                      <a:pt x="3051" y="10318"/>
                      <a:pt x="4535" y="15270"/>
                    </a:cubicBezTo>
                    <a:cubicBezTo>
                      <a:pt x="4748" y="15975"/>
                      <a:pt x="4961" y="16682"/>
                      <a:pt x="5170" y="17387"/>
                    </a:cubicBezTo>
                    <a:cubicBezTo>
                      <a:pt x="5220" y="17551"/>
                      <a:pt x="5353" y="17622"/>
                      <a:pt x="5488" y="17622"/>
                    </a:cubicBezTo>
                    <a:cubicBezTo>
                      <a:pt x="5692" y="17622"/>
                      <a:pt x="5899" y="17459"/>
                      <a:pt x="5823" y="17208"/>
                    </a:cubicBezTo>
                    <a:cubicBezTo>
                      <a:pt x="4334" y="12256"/>
                      <a:pt x="2847" y="7306"/>
                      <a:pt x="1362" y="2353"/>
                    </a:cubicBezTo>
                    <a:cubicBezTo>
                      <a:pt x="1149" y="1648"/>
                      <a:pt x="938" y="944"/>
                      <a:pt x="728" y="239"/>
                    </a:cubicBezTo>
                    <a:cubicBezTo>
                      <a:pt x="678" y="72"/>
                      <a:pt x="544" y="0"/>
                      <a:pt x="40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8" name="Google Shape;1168;p23"/>
            <p:cNvGrpSpPr>
              <a:grpSpLocks/>
            </p:cNvGrpSpPr>
            <p:nvPr/>
          </p:nvGrpSpPr>
          <p:grpSpPr bwMode="auto">
            <a:xfrm flipH="1">
              <a:off x="195775" y="4554368"/>
              <a:ext cx="320273" cy="366757"/>
              <a:chOff x="7658082" y="2085125"/>
              <a:chExt cx="432743" cy="495550"/>
            </a:xfrm>
          </p:grpSpPr>
          <p:sp>
            <p:nvSpPr>
              <p:cNvPr id="49" name="Google Shape;1169;p23"/>
              <p:cNvSpPr/>
              <p:nvPr/>
            </p:nvSpPr>
            <p:spPr>
              <a:xfrm>
                <a:off x="7658090" y="2139825"/>
                <a:ext cx="432743" cy="440846"/>
              </a:xfrm>
              <a:custGeom>
                <a:avLst/>
                <a:gdLst/>
                <a:ahLst/>
                <a:cxnLst/>
                <a:rect l="l" t="t" r="r" b="b"/>
                <a:pathLst>
                  <a:path w="17303" h="17637" extrusionOk="0">
                    <a:moveTo>
                      <a:pt x="11638" y="0"/>
                    </a:moveTo>
                    <a:cubicBezTo>
                      <a:pt x="9747" y="0"/>
                      <a:pt x="7700" y="285"/>
                      <a:pt x="7700" y="285"/>
                    </a:cubicBezTo>
                    <a:cubicBezTo>
                      <a:pt x="5130" y="527"/>
                      <a:pt x="4223" y="1377"/>
                      <a:pt x="4128" y="2776"/>
                    </a:cubicBezTo>
                    <a:cubicBezTo>
                      <a:pt x="4030" y="4176"/>
                      <a:pt x="7335" y="3594"/>
                      <a:pt x="6449" y="5427"/>
                    </a:cubicBezTo>
                    <a:cubicBezTo>
                      <a:pt x="5868" y="6624"/>
                      <a:pt x="1605" y="5779"/>
                      <a:pt x="791" y="8372"/>
                    </a:cubicBezTo>
                    <a:cubicBezTo>
                      <a:pt x="0" y="10885"/>
                      <a:pt x="5034" y="9876"/>
                      <a:pt x="5279" y="10835"/>
                    </a:cubicBezTo>
                    <a:cubicBezTo>
                      <a:pt x="5524" y="11798"/>
                      <a:pt x="363" y="15636"/>
                      <a:pt x="3588" y="17324"/>
                    </a:cubicBezTo>
                    <a:cubicBezTo>
                      <a:pt x="4002" y="17541"/>
                      <a:pt x="4367" y="17636"/>
                      <a:pt x="4690" y="17636"/>
                    </a:cubicBezTo>
                    <a:cubicBezTo>
                      <a:pt x="7029" y="17636"/>
                      <a:pt x="7181" y="12642"/>
                      <a:pt x="7988" y="12642"/>
                    </a:cubicBezTo>
                    <a:cubicBezTo>
                      <a:pt x="8027" y="12642"/>
                      <a:pt x="8068" y="12653"/>
                      <a:pt x="8110" y="12678"/>
                    </a:cubicBezTo>
                    <a:cubicBezTo>
                      <a:pt x="8975" y="13178"/>
                      <a:pt x="9567" y="15905"/>
                      <a:pt x="10769" y="15905"/>
                    </a:cubicBezTo>
                    <a:cubicBezTo>
                      <a:pt x="11010" y="15905"/>
                      <a:pt x="11276" y="15795"/>
                      <a:pt x="11573" y="15536"/>
                    </a:cubicBezTo>
                    <a:cubicBezTo>
                      <a:pt x="13355" y="13983"/>
                      <a:pt x="10522" y="8462"/>
                      <a:pt x="11764" y="7966"/>
                    </a:cubicBezTo>
                    <a:cubicBezTo>
                      <a:pt x="11812" y="7947"/>
                      <a:pt x="11859" y="7937"/>
                      <a:pt x="11905" y="7937"/>
                    </a:cubicBezTo>
                    <a:cubicBezTo>
                      <a:pt x="12876" y="7937"/>
                      <a:pt x="13258" y="12107"/>
                      <a:pt x="14869" y="12107"/>
                    </a:cubicBezTo>
                    <a:cubicBezTo>
                      <a:pt x="15132" y="12107"/>
                      <a:pt x="15426" y="11997"/>
                      <a:pt x="15762" y="11740"/>
                    </a:cubicBezTo>
                    <a:cubicBezTo>
                      <a:pt x="17303" y="10556"/>
                      <a:pt x="15741" y="1579"/>
                      <a:pt x="14551" y="541"/>
                    </a:cubicBezTo>
                    <a:cubicBezTo>
                      <a:pt x="14076" y="125"/>
                      <a:pt x="12891" y="0"/>
                      <a:pt x="116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1170;p23"/>
              <p:cNvSpPr/>
              <p:nvPr/>
            </p:nvSpPr>
            <p:spPr>
              <a:xfrm>
                <a:off x="7847918" y="2085121"/>
                <a:ext cx="225219" cy="316958"/>
              </a:xfrm>
              <a:custGeom>
                <a:avLst/>
                <a:gdLst/>
                <a:ahLst/>
                <a:cxnLst/>
                <a:rect l="l" t="t" r="r" b="b"/>
                <a:pathLst>
                  <a:path w="8997" h="12639" extrusionOk="0">
                    <a:moveTo>
                      <a:pt x="8524" y="1"/>
                    </a:moveTo>
                    <a:cubicBezTo>
                      <a:pt x="8420" y="1"/>
                      <a:pt x="8316" y="46"/>
                      <a:pt x="8243" y="155"/>
                    </a:cubicBezTo>
                    <a:cubicBezTo>
                      <a:pt x="5889" y="3650"/>
                      <a:pt x="3534" y="7147"/>
                      <a:pt x="1179" y="10644"/>
                    </a:cubicBezTo>
                    <a:cubicBezTo>
                      <a:pt x="843" y="11143"/>
                      <a:pt x="508" y="11646"/>
                      <a:pt x="170" y="12144"/>
                    </a:cubicBezTo>
                    <a:cubicBezTo>
                      <a:pt x="1" y="12398"/>
                      <a:pt x="237" y="12638"/>
                      <a:pt x="476" y="12638"/>
                    </a:cubicBezTo>
                    <a:cubicBezTo>
                      <a:pt x="579" y="12638"/>
                      <a:pt x="683" y="12594"/>
                      <a:pt x="755" y="12487"/>
                    </a:cubicBezTo>
                    <a:cubicBezTo>
                      <a:pt x="3112" y="8987"/>
                      <a:pt x="5465" y="5492"/>
                      <a:pt x="7817" y="1993"/>
                    </a:cubicBezTo>
                    <a:cubicBezTo>
                      <a:pt x="8155" y="1494"/>
                      <a:pt x="8490" y="993"/>
                      <a:pt x="8826" y="495"/>
                    </a:cubicBezTo>
                    <a:cubicBezTo>
                      <a:pt x="8997" y="242"/>
                      <a:pt x="8762" y="1"/>
                      <a:pt x="85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151" name="Google Shape;1151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2" name="Google Shape;1152;p23"/>
          <p:cNvSpPr txBox="1">
            <a:spLocks noGrp="1"/>
          </p:cNvSpPr>
          <p:nvPr>
            <p:ph type="title" idx="2"/>
          </p:nvPr>
        </p:nvSpPr>
        <p:spPr>
          <a:xfrm>
            <a:off x="960000" y="5070161"/>
            <a:ext cx="3115200" cy="498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3" name="Google Shape;1153;p23"/>
          <p:cNvSpPr txBox="1">
            <a:spLocks noGrp="1"/>
          </p:cNvSpPr>
          <p:nvPr>
            <p:ph type="subTitle" idx="1"/>
          </p:nvPr>
        </p:nvSpPr>
        <p:spPr>
          <a:xfrm>
            <a:off x="960000" y="5491584"/>
            <a:ext cx="3115200" cy="6464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4" name="Google Shape;1154;p23"/>
          <p:cNvSpPr txBox="1">
            <a:spLocks noGrp="1"/>
          </p:cNvSpPr>
          <p:nvPr>
            <p:ph type="title" idx="3"/>
          </p:nvPr>
        </p:nvSpPr>
        <p:spPr>
          <a:xfrm>
            <a:off x="4538400" y="5070161"/>
            <a:ext cx="3115200" cy="498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5" name="Google Shape;1155;p23"/>
          <p:cNvSpPr txBox="1">
            <a:spLocks noGrp="1"/>
          </p:cNvSpPr>
          <p:nvPr>
            <p:ph type="subTitle" idx="4"/>
          </p:nvPr>
        </p:nvSpPr>
        <p:spPr>
          <a:xfrm>
            <a:off x="4538400" y="5491584"/>
            <a:ext cx="3115200" cy="6464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6" name="Google Shape;1156;p23"/>
          <p:cNvSpPr txBox="1">
            <a:spLocks noGrp="1"/>
          </p:cNvSpPr>
          <p:nvPr>
            <p:ph type="title" idx="5"/>
          </p:nvPr>
        </p:nvSpPr>
        <p:spPr>
          <a:xfrm>
            <a:off x="8116800" y="5070161"/>
            <a:ext cx="3115200" cy="498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7" name="Google Shape;1157;p23"/>
          <p:cNvSpPr txBox="1">
            <a:spLocks noGrp="1"/>
          </p:cNvSpPr>
          <p:nvPr>
            <p:ph type="subTitle" idx="6"/>
          </p:nvPr>
        </p:nvSpPr>
        <p:spPr>
          <a:xfrm>
            <a:off x="8116800" y="5491584"/>
            <a:ext cx="3115200" cy="6464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086529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72;p24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2" name="Google Shape;1173;p24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4" name="Google Shape;1174;p24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175;p24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176;p24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177;p24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178;p24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179;p24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1180;p24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1181;p24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1182;p24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1183;p24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" name="Google Shape;1184;p24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" name="Google Shape;1185;p24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3" name="Google Shape;1186;p24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4" name="Google Shape;1187;p24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188;p24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189;p24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190;p24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191;p24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192;p24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193;p24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194;p24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195;p24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196;p24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197;p24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198;p24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199;p24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200;p24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1201;p24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202;p24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203;p24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204;p24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205;p24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206;p24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207" name="Google Shape;1207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8" name="Google Shape;1208;p24"/>
          <p:cNvSpPr txBox="1">
            <a:spLocks noGrp="1"/>
          </p:cNvSpPr>
          <p:nvPr>
            <p:ph type="title" idx="2"/>
          </p:nvPr>
        </p:nvSpPr>
        <p:spPr>
          <a:xfrm>
            <a:off x="2049951" y="2176133"/>
            <a:ext cx="38228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09" name="Google Shape;1209;p24"/>
          <p:cNvSpPr txBox="1">
            <a:spLocks noGrp="1"/>
          </p:cNvSpPr>
          <p:nvPr>
            <p:ph type="subTitle" idx="1"/>
          </p:nvPr>
        </p:nvSpPr>
        <p:spPr>
          <a:xfrm>
            <a:off x="2049951" y="2638133"/>
            <a:ext cx="38228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0" name="Google Shape;1210;p24"/>
          <p:cNvSpPr txBox="1">
            <a:spLocks noGrp="1"/>
          </p:cNvSpPr>
          <p:nvPr>
            <p:ph type="title" idx="3"/>
          </p:nvPr>
        </p:nvSpPr>
        <p:spPr>
          <a:xfrm>
            <a:off x="7409191" y="2176133"/>
            <a:ext cx="38228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11" name="Google Shape;1211;p24"/>
          <p:cNvSpPr txBox="1">
            <a:spLocks noGrp="1"/>
          </p:cNvSpPr>
          <p:nvPr>
            <p:ph type="subTitle" idx="4"/>
          </p:nvPr>
        </p:nvSpPr>
        <p:spPr>
          <a:xfrm>
            <a:off x="7409191" y="2638133"/>
            <a:ext cx="38228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2" name="Google Shape;1212;p24"/>
          <p:cNvSpPr txBox="1">
            <a:spLocks noGrp="1"/>
          </p:cNvSpPr>
          <p:nvPr>
            <p:ph type="title" idx="5"/>
          </p:nvPr>
        </p:nvSpPr>
        <p:spPr>
          <a:xfrm>
            <a:off x="2049951" y="4542467"/>
            <a:ext cx="38228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13" name="Google Shape;1213;p24"/>
          <p:cNvSpPr txBox="1">
            <a:spLocks noGrp="1"/>
          </p:cNvSpPr>
          <p:nvPr>
            <p:ph type="subTitle" idx="6"/>
          </p:nvPr>
        </p:nvSpPr>
        <p:spPr>
          <a:xfrm>
            <a:off x="2049951" y="5004467"/>
            <a:ext cx="38228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4" name="Google Shape;1214;p24"/>
          <p:cNvSpPr txBox="1">
            <a:spLocks noGrp="1"/>
          </p:cNvSpPr>
          <p:nvPr>
            <p:ph type="title" idx="7"/>
          </p:nvPr>
        </p:nvSpPr>
        <p:spPr>
          <a:xfrm>
            <a:off x="7409191" y="4542467"/>
            <a:ext cx="38228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15" name="Google Shape;1215;p24"/>
          <p:cNvSpPr txBox="1">
            <a:spLocks noGrp="1"/>
          </p:cNvSpPr>
          <p:nvPr>
            <p:ph type="subTitle" idx="8"/>
          </p:nvPr>
        </p:nvSpPr>
        <p:spPr>
          <a:xfrm>
            <a:off x="7409191" y="5004467"/>
            <a:ext cx="38228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189113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217;p25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6" name="Google Shape;1218;p25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8" name="Google Shape;1219;p25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220;p25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1221;p25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1222;p25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1223;p25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1224;p25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" name="Google Shape;1225;p25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" name="Google Shape;1226;p25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" name="Google Shape;1227;p25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7" name="Google Shape;1228;p25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8" name="Google Shape;1229;p25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" name="Google Shape;1230;p25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7" name="Google Shape;1231;p25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8" name="Google Shape;1232;p25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233;p25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234;p25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235;p25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236;p25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237;p25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238;p25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239;p25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240;p25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241;p25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1242;p25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243;p25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244;p25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245;p25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246;p25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247;p25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248;p25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249;p25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250;p25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251;p25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252" name="Google Shape;1252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3" name="Google Shape;1253;p25"/>
          <p:cNvSpPr txBox="1">
            <a:spLocks noGrp="1"/>
          </p:cNvSpPr>
          <p:nvPr>
            <p:ph type="title" idx="2"/>
          </p:nvPr>
        </p:nvSpPr>
        <p:spPr>
          <a:xfrm>
            <a:off x="960000" y="2663267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54" name="Google Shape;1254;p25"/>
          <p:cNvSpPr txBox="1">
            <a:spLocks noGrp="1"/>
          </p:cNvSpPr>
          <p:nvPr>
            <p:ph type="subTitle" idx="1"/>
          </p:nvPr>
        </p:nvSpPr>
        <p:spPr>
          <a:xfrm>
            <a:off x="960000" y="3134067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25"/>
          <p:cNvSpPr txBox="1">
            <a:spLocks noGrp="1"/>
          </p:cNvSpPr>
          <p:nvPr>
            <p:ph type="title" idx="3"/>
          </p:nvPr>
        </p:nvSpPr>
        <p:spPr>
          <a:xfrm>
            <a:off x="4559025" y="2663267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56" name="Google Shape;1256;p25"/>
          <p:cNvSpPr txBox="1">
            <a:spLocks noGrp="1"/>
          </p:cNvSpPr>
          <p:nvPr>
            <p:ph type="subTitle" idx="4"/>
          </p:nvPr>
        </p:nvSpPr>
        <p:spPr>
          <a:xfrm>
            <a:off x="4559028" y="3134067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7" name="Google Shape;1257;p25"/>
          <p:cNvSpPr txBox="1">
            <a:spLocks noGrp="1"/>
          </p:cNvSpPr>
          <p:nvPr>
            <p:ph type="title" idx="5"/>
          </p:nvPr>
        </p:nvSpPr>
        <p:spPr>
          <a:xfrm>
            <a:off x="960000" y="5029600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58" name="Google Shape;1258;p25"/>
          <p:cNvSpPr txBox="1">
            <a:spLocks noGrp="1"/>
          </p:cNvSpPr>
          <p:nvPr>
            <p:ph type="subTitle" idx="6"/>
          </p:nvPr>
        </p:nvSpPr>
        <p:spPr>
          <a:xfrm>
            <a:off x="960000" y="5500400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9" name="Google Shape;1259;p25"/>
          <p:cNvSpPr txBox="1">
            <a:spLocks noGrp="1"/>
          </p:cNvSpPr>
          <p:nvPr>
            <p:ph type="title" idx="7"/>
          </p:nvPr>
        </p:nvSpPr>
        <p:spPr>
          <a:xfrm>
            <a:off x="4559025" y="5029600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0" name="Google Shape;1260;p25"/>
          <p:cNvSpPr txBox="1">
            <a:spLocks noGrp="1"/>
          </p:cNvSpPr>
          <p:nvPr>
            <p:ph type="subTitle" idx="8"/>
          </p:nvPr>
        </p:nvSpPr>
        <p:spPr>
          <a:xfrm>
            <a:off x="4559028" y="5500400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1" name="Google Shape;1261;p25"/>
          <p:cNvSpPr txBox="1">
            <a:spLocks noGrp="1"/>
          </p:cNvSpPr>
          <p:nvPr>
            <p:ph type="title" idx="9"/>
          </p:nvPr>
        </p:nvSpPr>
        <p:spPr>
          <a:xfrm>
            <a:off x="8158060" y="2663267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2" name="Google Shape;1262;p25"/>
          <p:cNvSpPr txBox="1">
            <a:spLocks noGrp="1"/>
          </p:cNvSpPr>
          <p:nvPr>
            <p:ph type="subTitle" idx="13"/>
          </p:nvPr>
        </p:nvSpPr>
        <p:spPr>
          <a:xfrm>
            <a:off x="8158065" y="3134067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3" name="Google Shape;1263;p25"/>
          <p:cNvSpPr txBox="1">
            <a:spLocks noGrp="1"/>
          </p:cNvSpPr>
          <p:nvPr>
            <p:ph type="title" idx="14"/>
          </p:nvPr>
        </p:nvSpPr>
        <p:spPr>
          <a:xfrm>
            <a:off x="8158060" y="5029600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4" name="Google Shape;1264;p25"/>
          <p:cNvSpPr txBox="1">
            <a:spLocks noGrp="1"/>
          </p:cNvSpPr>
          <p:nvPr>
            <p:ph type="subTitle" idx="15"/>
          </p:nvPr>
        </p:nvSpPr>
        <p:spPr>
          <a:xfrm>
            <a:off x="8158065" y="5500400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8664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3329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266;p26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0" name="Google Shape;1267;p26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2" name="Google Shape;1268;p26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269;p26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270;p26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271;p26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272;p26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273;p26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274;p26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275;p26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1276;p26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1277;p26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1278;p26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1279;p26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1" name="Google Shape;1280;p26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" name="Google Shape;1281;p26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282;p26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283;p26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284;p26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285;p26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286;p26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287;p26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288;p26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289;p26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290;p26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291;p26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292;p26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293;p26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294;p26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295;p26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296;p26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1297;p26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298;p26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299;p26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300;p26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301" name="Google Shape;1301;p26"/>
          <p:cNvSpPr txBox="1">
            <a:spLocks noGrp="1"/>
          </p:cNvSpPr>
          <p:nvPr>
            <p:ph type="title"/>
          </p:nvPr>
        </p:nvSpPr>
        <p:spPr>
          <a:xfrm>
            <a:off x="5595017" y="1864917"/>
            <a:ext cx="1196400" cy="999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302" name="Google Shape;1302;p26"/>
          <p:cNvSpPr txBox="1">
            <a:spLocks noGrp="1"/>
          </p:cNvSpPr>
          <p:nvPr>
            <p:ph type="subTitle" idx="1"/>
          </p:nvPr>
        </p:nvSpPr>
        <p:spPr>
          <a:xfrm>
            <a:off x="6958884" y="1864917"/>
            <a:ext cx="3015200" cy="9996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3" name="Google Shape;1303;p26"/>
          <p:cNvSpPr txBox="1">
            <a:spLocks noGrp="1"/>
          </p:cNvSpPr>
          <p:nvPr>
            <p:ph type="title" idx="2"/>
          </p:nvPr>
        </p:nvSpPr>
        <p:spPr>
          <a:xfrm>
            <a:off x="5595017" y="3501651"/>
            <a:ext cx="1196400" cy="999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304" name="Google Shape;1304;p26"/>
          <p:cNvSpPr txBox="1">
            <a:spLocks noGrp="1"/>
          </p:cNvSpPr>
          <p:nvPr>
            <p:ph type="subTitle" idx="3"/>
          </p:nvPr>
        </p:nvSpPr>
        <p:spPr>
          <a:xfrm>
            <a:off x="6958884" y="3501651"/>
            <a:ext cx="3015200" cy="9996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5" name="Google Shape;1305;p26"/>
          <p:cNvSpPr txBox="1">
            <a:spLocks noGrp="1"/>
          </p:cNvSpPr>
          <p:nvPr>
            <p:ph type="title" idx="4"/>
          </p:nvPr>
        </p:nvSpPr>
        <p:spPr>
          <a:xfrm>
            <a:off x="5595017" y="5138384"/>
            <a:ext cx="1196400" cy="999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306" name="Google Shape;1306;p26"/>
          <p:cNvSpPr txBox="1">
            <a:spLocks noGrp="1"/>
          </p:cNvSpPr>
          <p:nvPr>
            <p:ph type="subTitle" idx="5"/>
          </p:nvPr>
        </p:nvSpPr>
        <p:spPr>
          <a:xfrm>
            <a:off x="6958909" y="5138384"/>
            <a:ext cx="3015200" cy="9996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7" name="Google Shape;1307;p26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252184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309;p27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1310;p27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1311;p27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312;p27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313;p27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314;p27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315;p27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316;p27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317;p27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318;p27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319;p27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320;p27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321;p27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322;p27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1323;p27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1324;p27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1325;p27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1326;p27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1327;p27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1328;p27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329;p27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330;p27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331;p27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332;p27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333;p27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334;p27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335;p27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336;p27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337;p27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338;p27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339;p27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340;p27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341;p27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342;p27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343;p27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0" name="Google Shape;1344;p27"/>
          <p:cNvGrpSpPr>
            <a:grpSpLocks/>
          </p:cNvGrpSpPr>
          <p:nvPr/>
        </p:nvGrpSpPr>
        <p:grpSpPr bwMode="auto">
          <a:xfrm rot="163181">
            <a:off x="144463" y="73025"/>
            <a:ext cx="12203112" cy="6383338"/>
            <a:chOff x="666700" y="727125"/>
            <a:chExt cx="7939189" cy="3876383"/>
          </a:xfrm>
        </p:grpSpPr>
        <p:sp>
          <p:nvSpPr>
            <p:cNvPr id="41" name="Google Shape;1345;p27"/>
            <p:cNvSpPr>
              <a:spLocks/>
            </p:cNvSpPr>
            <p:nvPr/>
          </p:nvSpPr>
          <p:spPr bwMode="auto">
            <a:xfrm>
              <a:off x="666700" y="727125"/>
              <a:ext cx="7939189" cy="3876383"/>
            </a:xfrm>
            <a:custGeom>
              <a:avLst/>
              <a:gdLst>
                <a:gd name="T0" fmla="*/ 2147483646 w 199427"/>
                <a:gd name="T1" fmla="*/ 2147483646 h 84906"/>
                <a:gd name="T2" fmla="*/ 2147483646 w 199427"/>
                <a:gd name="T3" fmla="*/ 0 h 84906"/>
                <a:gd name="T4" fmla="*/ 2147483646 w 199427"/>
                <a:gd name="T5" fmla="*/ 2147483646 h 84906"/>
                <a:gd name="T6" fmla="*/ 2147483646 w 199427"/>
                <a:gd name="T7" fmla="*/ 2147483646 h 84906"/>
                <a:gd name="T8" fmla="*/ 2147483646 w 199427"/>
                <a:gd name="T9" fmla="*/ 2147483646 h 84906"/>
                <a:gd name="T10" fmla="*/ 2147483646 w 199427"/>
                <a:gd name="T11" fmla="*/ 0 h 84906"/>
                <a:gd name="T12" fmla="*/ 2147483646 w 199427"/>
                <a:gd name="T13" fmla="*/ 2147483646 h 84906"/>
                <a:gd name="T14" fmla="*/ 2147483646 w 199427"/>
                <a:gd name="T15" fmla="*/ 2147483646 h 84906"/>
                <a:gd name="T16" fmla="*/ 2147483646 w 199427"/>
                <a:gd name="T17" fmla="*/ 0 h 84906"/>
                <a:gd name="T18" fmla="*/ 2147483646 w 199427"/>
                <a:gd name="T19" fmla="*/ 2147483646 h 84906"/>
                <a:gd name="T20" fmla="*/ 2147483646 w 199427"/>
                <a:gd name="T21" fmla="*/ 2147483646 h 84906"/>
                <a:gd name="T22" fmla="*/ 2147483646 w 199427"/>
                <a:gd name="T23" fmla="*/ 2147483646 h 84906"/>
                <a:gd name="T24" fmla="*/ 2147483646 w 199427"/>
                <a:gd name="T25" fmla="*/ 0 h 84906"/>
                <a:gd name="T26" fmla="*/ 2147483646 w 199427"/>
                <a:gd name="T27" fmla="*/ 2147483646 h 84906"/>
                <a:gd name="T28" fmla="*/ 2147483646 w 199427"/>
                <a:gd name="T29" fmla="*/ 2147483646 h 84906"/>
                <a:gd name="T30" fmla="*/ 2147483646 w 199427"/>
                <a:gd name="T31" fmla="*/ 0 h 84906"/>
                <a:gd name="T32" fmla="*/ 2147483646 w 199427"/>
                <a:gd name="T33" fmla="*/ 2147483646 h 84906"/>
                <a:gd name="T34" fmla="*/ 2147483646 w 199427"/>
                <a:gd name="T35" fmla="*/ 2147483646 h 84906"/>
                <a:gd name="T36" fmla="*/ 2147483646 w 199427"/>
                <a:gd name="T37" fmla="*/ 2147483646 h 84906"/>
                <a:gd name="T38" fmla="*/ 2147483646 w 199427"/>
                <a:gd name="T39" fmla="*/ 0 h 84906"/>
                <a:gd name="T40" fmla="*/ 2147483646 w 199427"/>
                <a:gd name="T41" fmla="*/ 2147483646 h 84906"/>
                <a:gd name="T42" fmla="*/ 2147483646 w 199427"/>
                <a:gd name="T43" fmla="*/ 2147483646 h 84906"/>
                <a:gd name="T44" fmla="*/ 2147483646 w 199427"/>
                <a:gd name="T45" fmla="*/ 0 h 84906"/>
                <a:gd name="T46" fmla="*/ 2147483646 w 199427"/>
                <a:gd name="T47" fmla="*/ 2147483646 h 84906"/>
                <a:gd name="T48" fmla="*/ 2147483646 w 199427"/>
                <a:gd name="T49" fmla="*/ 2147483646 h 84906"/>
                <a:gd name="T50" fmla="*/ 2147483646 w 199427"/>
                <a:gd name="T51" fmla="*/ 2147483646 h 84906"/>
                <a:gd name="T52" fmla="*/ 2147483646 w 199427"/>
                <a:gd name="T53" fmla="*/ 0 h 84906"/>
                <a:gd name="T54" fmla="*/ 2147483646 w 199427"/>
                <a:gd name="T55" fmla="*/ 2147483646 h 84906"/>
                <a:gd name="T56" fmla="*/ 2147483646 w 199427"/>
                <a:gd name="T57" fmla="*/ 2147483646 h 84906"/>
                <a:gd name="T58" fmla="*/ 2147483646 w 199427"/>
                <a:gd name="T59" fmla="*/ 0 h 84906"/>
                <a:gd name="T60" fmla="*/ 2147483646 w 199427"/>
                <a:gd name="T61" fmla="*/ 2147483646 h 84906"/>
                <a:gd name="T62" fmla="*/ 2147483646 w 199427"/>
                <a:gd name="T63" fmla="*/ 2147483646 h 84906"/>
                <a:gd name="T64" fmla="*/ 2147483646 w 199427"/>
                <a:gd name="T65" fmla="*/ 2147483646 h 84906"/>
                <a:gd name="T66" fmla="*/ 2147483646 w 199427"/>
                <a:gd name="T67" fmla="*/ 0 h 84906"/>
                <a:gd name="T68" fmla="*/ 2147483646 w 199427"/>
                <a:gd name="T69" fmla="*/ 2147483646 h 84906"/>
                <a:gd name="T70" fmla="*/ 2147483646 w 199427"/>
                <a:gd name="T71" fmla="*/ 2147483646 h 84906"/>
                <a:gd name="T72" fmla="*/ 2147483646 w 199427"/>
                <a:gd name="T73" fmla="*/ 0 h 84906"/>
                <a:gd name="T74" fmla="*/ 2147483646 w 199427"/>
                <a:gd name="T75" fmla="*/ 2147483646 h 84906"/>
                <a:gd name="T76" fmla="*/ 2147483646 w 199427"/>
                <a:gd name="T77" fmla="*/ 2147483646 h 84906"/>
                <a:gd name="T78" fmla="*/ 2147483646 w 199427"/>
                <a:gd name="T79" fmla="*/ 2147483646 h 84906"/>
                <a:gd name="T80" fmla="*/ 2147483646 w 199427"/>
                <a:gd name="T81" fmla="*/ 0 h 849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71450" dir="2940005" algn="bl" rotWithShape="0">
                <a:srgbClr val="000000">
                  <a:alpha val="14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Google Shape;1346;p27"/>
            <p:cNvSpPr>
              <a:spLocks/>
            </p:cNvSpPr>
            <p:nvPr/>
          </p:nvSpPr>
          <p:spPr bwMode="auto">
            <a:xfrm>
              <a:off x="676560" y="1468069"/>
              <a:ext cx="7920598" cy="19281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Google Shape;1347;p27"/>
            <p:cNvSpPr>
              <a:spLocks/>
            </p:cNvSpPr>
            <p:nvPr/>
          </p:nvSpPr>
          <p:spPr bwMode="auto">
            <a:xfrm>
              <a:off x="675326" y="1911115"/>
              <a:ext cx="7920599" cy="19281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Google Shape;1348;p27"/>
            <p:cNvSpPr>
              <a:spLocks/>
            </p:cNvSpPr>
            <p:nvPr/>
          </p:nvSpPr>
          <p:spPr bwMode="auto">
            <a:xfrm>
              <a:off x="675271" y="2357003"/>
              <a:ext cx="7920599" cy="19281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Google Shape;1349;p27"/>
            <p:cNvSpPr>
              <a:spLocks/>
            </p:cNvSpPr>
            <p:nvPr/>
          </p:nvSpPr>
          <p:spPr bwMode="auto">
            <a:xfrm>
              <a:off x="675068" y="2800003"/>
              <a:ext cx="7920599" cy="19281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Google Shape;1350;p27"/>
            <p:cNvSpPr>
              <a:spLocks/>
            </p:cNvSpPr>
            <p:nvPr/>
          </p:nvSpPr>
          <p:spPr bwMode="auto">
            <a:xfrm>
              <a:off x="675037" y="3246855"/>
              <a:ext cx="7920599" cy="18316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Google Shape;1351;p27"/>
            <p:cNvSpPr>
              <a:spLocks/>
            </p:cNvSpPr>
            <p:nvPr/>
          </p:nvSpPr>
          <p:spPr bwMode="auto">
            <a:xfrm>
              <a:off x="676898" y="3689763"/>
              <a:ext cx="7920599" cy="18317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Google Shape;1352;p27"/>
            <p:cNvSpPr>
              <a:spLocks/>
            </p:cNvSpPr>
            <p:nvPr/>
          </p:nvSpPr>
          <p:spPr bwMode="auto">
            <a:xfrm>
              <a:off x="676843" y="4135652"/>
              <a:ext cx="7920599" cy="18317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9" name="Google Shape;1356;p27"/>
          <p:cNvSpPr txBox="1"/>
          <p:nvPr/>
        </p:nvSpPr>
        <p:spPr>
          <a:xfrm>
            <a:off x="5888038" y="4643438"/>
            <a:ext cx="5046662" cy="933450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CREDITS: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This presentation template was created by 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2"/>
              </a:rPr>
              <a:t>Slidesgo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,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including icons by 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3"/>
              </a:rPr>
              <a:t>Flaticon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,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and infographics &amp; images by 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4"/>
              </a:rPr>
              <a:t>Freepik</a:t>
            </a:r>
            <a:endParaRPr kumimoji="0" sz="1467" b="1" i="0" u="none" strike="noStrike" kern="1200" cap="none" spc="0" normalizeH="0" baseline="0" noProof="0">
              <a:ln>
                <a:noFill/>
              </a:ln>
              <a:solidFill>
                <a:srgbClr val="004468"/>
              </a:solidFill>
              <a:effectLst/>
              <a:uLnTx/>
              <a:uFillTx/>
              <a:latin typeface="Kodchasan"/>
              <a:ea typeface="Kodchasan"/>
              <a:cs typeface="Kodchasan"/>
              <a:sym typeface="Kodchasan"/>
            </a:endParaRPr>
          </a:p>
        </p:txBody>
      </p:sp>
      <p:grpSp>
        <p:nvGrpSpPr>
          <p:cNvPr id="50" name="Google Shape;1357;p27"/>
          <p:cNvGrpSpPr>
            <a:grpSpLocks/>
          </p:cNvGrpSpPr>
          <p:nvPr/>
        </p:nvGrpSpPr>
        <p:grpSpPr bwMode="auto">
          <a:xfrm>
            <a:off x="571500" y="3840163"/>
            <a:ext cx="11469688" cy="1408112"/>
            <a:chOff x="428125" y="2880088"/>
            <a:chExt cx="8602313" cy="1056188"/>
          </a:xfrm>
        </p:grpSpPr>
        <p:sp>
          <p:nvSpPr>
            <p:cNvPr id="51" name="Google Shape;1358;p27"/>
            <p:cNvSpPr>
              <a:spLocks/>
            </p:cNvSpPr>
            <p:nvPr/>
          </p:nvSpPr>
          <p:spPr bwMode="auto">
            <a:xfrm>
              <a:off x="8679201" y="3278986"/>
              <a:ext cx="351237" cy="321500"/>
            </a:xfrm>
            <a:custGeom>
              <a:avLst/>
              <a:gdLst>
                <a:gd name="T0" fmla="*/ 2147483646 w 14046"/>
                <a:gd name="T1" fmla="*/ 2147483646 h 12865"/>
                <a:gd name="T2" fmla="*/ 2147483646 w 14046"/>
                <a:gd name="T3" fmla="*/ 2147483646 h 12865"/>
                <a:gd name="T4" fmla="*/ 2147483646 w 14046"/>
                <a:gd name="T5" fmla="*/ 2147483646 h 12865"/>
                <a:gd name="T6" fmla="*/ 2147483646 w 14046"/>
                <a:gd name="T7" fmla="*/ 2147483646 h 12865"/>
                <a:gd name="T8" fmla="*/ 2147483646 w 14046"/>
                <a:gd name="T9" fmla="*/ 2147483646 h 12865"/>
                <a:gd name="T10" fmla="*/ 2147483646 w 14046"/>
                <a:gd name="T11" fmla="*/ 2147483646 h 12865"/>
                <a:gd name="T12" fmla="*/ 2147483646 w 14046"/>
                <a:gd name="T13" fmla="*/ 2147483646 h 12865"/>
                <a:gd name="T14" fmla="*/ 2147483646 w 14046"/>
                <a:gd name="T15" fmla="*/ 2147483646 h 12865"/>
                <a:gd name="T16" fmla="*/ 2147483646 w 14046"/>
                <a:gd name="T17" fmla="*/ 2147483646 h 12865"/>
                <a:gd name="T18" fmla="*/ 2147483646 w 14046"/>
                <a:gd name="T19" fmla="*/ 2147483646 h 12865"/>
                <a:gd name="T20" fmla="*/ 2147483646 w 14046"/>
                <a:gd name="T21" fmla="*/ 2147483646 h 12865"/>
                <a:gd name="T22" fmla="*/ 2147483646 w 14046"/>
                <a:gd name="T23" fmla="*/ 2147483646 h 12865"/>
                <a:gd name="T24" fmla="*/ 2147483646 w 14046"/>
                <a:gd name="T25" fmla="*/ 2147483646 h 12865"/>
                <a:gd name="T26" fmla="*/ 2147483646 w 14046"/>
                <a:gd name="T27" fmla="*/ 2147483646 h 12865"/>
                <a:gd name="T28" fmla="*/ 2147483646 w 14046"/>
                <a:gd name="T29" fmla="*/ 2147483646 h 12865"/>
                <a:gd name="T30" fmla="*/ 2147483646 w 14046"/>
                <a:gd name="T31" fmla="*/ 2147483646 h 12865"/>
                <a:gd name="T32" fmla="*/ 2147483646 w 14046"/>
                <a:gd name="T33" fmla="*/ 2147483646 h 12865"/>
                <a:gd name="T34" fmla="*/ 2147483646 w 14046"/>
                <a:gd name="T35" fmla="*/ 2147483646 h 12865"/>
                <a:gd name="T36" fmla="*/ 2147483646 w 14046"/>
                <a:gd name="T37" fmla="*/ 2147483646 h 12865"/>
                <a:gd name="T38" fmla="*/ 2147483646 w 14046"/>
                <a:gd name="T39" fmla="*/ 2147483646 h 12865"/>
                <a:gd name="T40" fmla="*/ 2147483646 w 14046"/>
                <a:gd name="T41" fmla="*/ 2147483646 h 12865"/>
                <a:gd name="T42" fmla="*/ 2147483646 w 14046"/>
                <a:gd name="T43" fmla="*/ 2147483646 h 12865"/>
                <a:gd name="T44" fmla="*/ 2147483646 w 14046"/>
                <a:gd name="T45" fmla="*/ 2147483646 h 12865"/>
                <a:gd name="T46" fmla="*/ 2147483646 w 14046"/>
                <a:gd name="T47" fmla="*/ 2147483646 h 12865"/>
                <a:gd name="T48" fmla="*/ 2147483646 w 14046"/>
                <a:gd name="T49" fmla="*/ 2147483646 h 12865"/>
                <a:gd name="T50" fmla="*/ 2147483646 w 14046"/>
                <a:gd name="T51" fmla="*/ 2147483646 h 12865"/>
                <a:gd name="T52" fmla="*/ 2147483646 w 14046"/>
                <a:gd name="T53" fmla="*/ 2147483646 h 12865"/>
                <a:gd name="T54" fmla="*/ 2147483646 w 14046"/>
                <a:gd name="T55" fmla="*/ 2147483646 h 12865"/>
                <a:gd name="T56" fmla="*/ 2147483646 w 14046"/>
                <a:gd name="T57" fmla="*/ 2147483646 h 12865"/>
                <a:gd name="T58" fmla="*/ 0 w 14046"/>
                <a:gd name="T59" fmla="*/ 2147483646 h 12865"/>
                <a:gd name="T60" fmla="*/ 2147483646 w 14046"/>
                <a:gd name="T61" fmla="*/ 2147483646 h 12865"/>
                <a:gd name="T62" fmla="*/ 2147483646 w 14046"/>
                <a:gd name="T63" fmla="*/ 2147483646 h 12865"/>
                <a:gd name="T64" fmla="*/ 2147483646 w 14046"/>
                <a:gd name="T65" fmla="*/ 2147483646 h 12865"/>
                <a:gd name="T66" fmla="*/ 2147483646 w 14046"/>
                <a:gd name="T67" fmla="*/ 2147483646 h 12865"/>
                <a:gd name="T68" fmla="*/ 2147483646 w 14046"/>
                <a:gd name="T69" fmla="*/ 2147483646 h 12865"/>
                <a:gd name="T70" fmla="*/ 2147483646 w 14046"/>
                <a:gd name="T71" fmla="*/ 2147483646 h 12865"/>
                <a:gd name="T72" fmla="*/ 2147483646 w 14046"/>
                <a:gd name="T73" fmla="*/ 2147483646 h 12865"/>
                <a:gd name="T74" fmla="*/ 2147483646 w 14046"/>
                <a:gd name="T75" fmla="*/ 2147483646 h 1286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4046" h="12865" extrusionOk="0">
                  <a:moveTo>
                    <a:pt x="6931" y="1463"/>
                  </a:moveTo>
                  <a:lnTo>
                    <a:pt x="7537" y="4175"/>
                  </a:lnTo>
                  <a:lnTo>
                    <a:pt x="5751" y="3952"/>
                  </a:lnTo>
                  <a:lnTo>
                    <a:pt x="6931" y="1463"/>
                  </a:lnTo>
                  <a:close/>
                  <a:moveTo>
                    <a:pt x="1391" y="3890"/>
                  </a:moveTo>
                  <a:lnTo>
                    <a:pt x="5034" y="4346"/>
                  </a:lnTo>
                  <a:lnTo>
                    <a:pt x="4053" y="6413"/>
                  </a:lnTo>
                  <a:lnTo>
                    <a:pt x="1391" y="3890"/>
                  </a:lnTo>
                  <a:close/>
                  <a:moveTo>
                    <a:pt x="8154" y="4735"/>
                  </a:moveTo>
                  <a:lnTo>
                    <a:pt x="12615" y="5293"/>
                  </a:lnTo>
                  <a:lnTo>
                    <a:pt x="8793" y="7598"/>
                  </a:lnTo>
                  <a:lnTo>
                    <a:pt x="8154" y="4735"/>
                  </a:lnTo>
                  <a:close/>
                  <a:moveTo>
                    <a:pt x="5536" y="4409"/>
                  </a:moveTo>
                  <a:lnTo>
                    <a:pt x="7648" y="4673"/>
                  </a:lnTo>
                  <a:lnTo>
                    <a:pt x="8361" y="7860"/>
                  </a:lnTo>
                  <a:lnTo>
                    <a:pt x="6661" y="8885"/>
                  </a:lnTo>
                  <a:lnTo>
                    <a:pt x="4420" y="6761"/>
                  </a:lnTo>
                  <a:lnTo>
                    <a:pt x="5536" y="4409"/>
                  </a:lnTo>
                  <a:close/>
                  <a:moveTo>
                    <a:pt x="8472" y="8353"/>
                  </a:moveTo>
                  <a:lnTo>
                    <a:pt x="9108" y="11205"/>
                  </a:lnTo>
                  <a:lnTo>
                    <a:pt x="7022" y="9226"/>
                  </a:lnTo>
                  <a:lnTo>
                    <a:pt x="8472" y="8353"/>
                  </a:lnTo>
                  <a:close/>
                  <a:moveTo>
                    <a:pt x="4203" y="7215"/>
                  </a:moveTo>
                  <a:lnTo>
                    <a:pt x="6235" y="9141"/>
                  </a:lnTo>
                  <a:lnTo>
                    <a:pt x="2108" y="11630"/>
                  </a:lnTo>
                  <a:lnTo>
                    <a:pt x="4203" y="7215"/>
                  </a:lnTo>
                  <a:close/>
                  <a:moveTo>
                    <a:pt x="7095" y="1"/>
                  </a:moveTo>
                  <a:lnTo>
                    <a:pt x="5250" y="3890"/>
                  </a:lnTo>
                  <a:lnTo>
                    <a:pt x="0" y="3233"/>
                  </a:lnTo>
                  <a:lnTo>
                    <a:pt x="3837" y="6870"/>
                  </a:lnTo>
                  <a:lnTo>
                    <a:pt x="995" y="12864"/>
                  </a:lnTo>
                  <a:lnTo>
                    <a:pt x="6595" y="9485"/>
                  </a:lnTo>
                  <a:lnTo>
                    <a:pt x="9918" y="12634"/>
                  </a:lnTo>
                  <a:lnTo>
                    <a:pt x="8903" y="8092"/>
                  </a:lnTo>
                  <a:lnTo>
                    <a:pt x="14045" y="4990"/>
                  </a:lnTo>
                  <a:lnTo>
                    <a:pt x="8042" y="4240"/>
                  </a:lnTo>
                  <a:lnTo>
                    <a:pt x="7095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Google Shape;1359;p27"/>
            <p:cNvSpPr/>
            <p:nvPr/>
          </p:nvSpPr>
          <p:spPr>
            <a:xfrm>
              <a:off x="428125" y="2880088"/>
              <a:ext cx="285752" cy="327454"/>
            </a:xfrm>
            <a:custGeom>
              <a:avLst/>
              <a:gdLst/>
              <a:ahLst/>
              <a:cxnLst/>
              <a:rect l="l" t="t" r="r" b="b"/>
              <a:pathLst>
                <a:path w="11415" h="13094" extrusionOk="0">
                  <a:moveTo>
                    <a:pt x="7243" y="1374"/>
                  </a:moveTo>
                  <a:lnTo>
                    <a:pt x="7157" y="4977"/>
                  </a:lnTo>
                  <a:lnTo>
                    <a:pt x="4928" y="4172"/>
                  </a:lnTo>
                  <a:lnTo>
                    <a:pt x="7243" y="1374"/>
                  </a:lnTo>
                  <a:close/>
                  <a:moveTo>
                    <a:pt x="2071" y="3651"/>
                  </a:moveTo>
                  <a:lnTo>
                    <a:pt x="4123" y="4392"/>
                  </a:lnTo>
                  <a:lnTo>
                    <a:pt x="3223" y="5481"/>
                  </a:lnTo>
                  <a:lnTo>
                    <a:pt x="2071" y="3651"/>
                  </a:lnTo>
                  <a:close/>
                  <a:moveTo>
                    <a:pt x="7620" y="5655"/>
                  </a:moveTo>
                  <a:lnTo>
                    <a:pt x="9774" y="6433"/>
                  </a:lnTo>
                  <a:lnTo>
                    <a:pt x="7588" y="6979"/>
                  </a:lnTo>
                  <a:lnTo>
                    <a:pt x="7620" y="5655"/>
                  </a:lnTo>
                  <a:close/>
                  <a:moveTo>
                    <a:pt x="4602" y="4565"/>
                  </a:moveTo>
                  <a:lnTo>
                    <a:pt x="7143" y="5483"/>
                  </a:lnTo>
                  <a:lnTo>
                    <a:pt x="7105" y="7103"/>
                  </a:lnTo>
                  <a:lnTo>
                    <a:pt x="4631" y="7722"/>
                  </a:lnTo>
                  <a:lnTo>
                    <a:pt x="3490" y="5909"/>
                  </a:lnTo>
                  <a:lnTo>
                    <a:pt x="4602" y="4565"/>
                  </a:lnTo>
                  <a:close/>
                  <a:moveTo>
                    <a:pt x="3168" y="6297"/>
                  </a:moveTo>
                  <a:lnTo>
                    <a:pt x="4142" y="7846"/>
                  </a:lnTo>
                  <a:lnTo>
                    <a:pt x="1300" y="8557"/>
                  </a:lnTo>
                  <a:lnTo>
                    <a:pt x="3168" y="6297"/>
                  </a:lnTo>
                  <a:close/>
                  <a:moveTo>
                    <a:pt x="7092" y="7598"/>
                  </a:moveTo>
                  <a:lnTo>
                    <a:pt x="7001" y="11490"/>
                  </a:lnTo>
                  <a:lnTo>
                    <a:pt x="4899" y="8149"/>
                  </a:lnTo>
                  <a:lnTo>
                    <a:pt x="7092" y="7598"/>
                  </a:lnTo>
                  <a:close/>
                  <a:moveTo>
                    <a:pt x="7755" y="1"/>
                  </a:moveTo>
                  <a:lnTo>
                    <a:pt x="4449" y="3998"/>
                  </a:lnTo>
                  <a:lnTo>
                    <a:pt x="926" y="2726"/>
                  </a:lnTo>
                  <a:lnTo>
                    <a:pt x="2902" y="5869"/>
                  </a:lnTo>
                  <a:lnTo>
                    <a:pt x="1" y="9377"/>
                  </a:lnTo>
                  <a:lnTo>
                    <a:pt x="4410" y="8271"/>
                  </a:lnTo>
                  <a:lnTo>
                    <a:pt x="7442" y="13093"/>
                  </a:lnTo>
                  <a:lnTo>
                    <a:pt x="7577" y="7476"/>
                  </a:lnTo>
                  <a:lnTo>
                    <a:pt x="11415" y="6515"/>
                  </a:lnTo>
                  <a:lnTo>
                    <a:pt x="7632" y="5149"/>
                  </a:lnTo>
                  <a:lnTo>
                    <a:pt x="77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Google Shape;1360;p27"/>
            <p:cNvSpPr>
              <a:spLocks/>
            </p:cNvSpPr>
            <p:nvPr/>
          </p:nvSpPr>
          <p:spPr bwMode="auto">
            <a:xfrm>
              <a:off x="8511323" y="3711226"/>
              <a:ext cx="219076" cy="225050"/>
            </a:xfrm>
            <a:custGeom>
              <a:avLst/>
              <a:gdLst>
                <a:gd name="T0" fmla="*/ 2147483646 w 8730"/>
                <a:gd name="T1" fmla="*/ 2147483646 h 8998"/>
                <a:gd name="T2" fmla="*/ 2147483646 w 8730"/>
                <a:gd name="T3" fmla="*/ 2147483646 h 8998"/>
                <a:gd name="T4" fmla="*/ 2147483646 w 8730"/>
                <a:gd name="T5" fmla="*/ 2147483646 h 8998"/>
                <a:gd name="T6" fmla="*/ 2147483646 w 8730"/>
                <a:gd name="T7" fmla="*/ 2147483646 h 8998"/>
                <a:gd name="T8" fmla="*/ 2147483646 w 8730"/>
                <a:gd name="T9" fmla="*/ 2147483646 h 8998"/>
                <a:gd name="T10" fmla="*/ 2147483646 w 8730"/>
                <a:gd name="T11" fmla="*/ 2147483646 h 8998"/>
                <a:gd name="T12" fmla="*/ 2147483646 w 8730"/>
                <a:gd name="T13" fmla="*/ 2147483646 h 8998"/>
                <a:gd name="T14" fmla="*/ 2147483646 w 8730"/>
                <a:gd name="T15" fmla="*/ 2147483646 h 8998"/>
                <a:gd name="T16" fmla="*/ 2147483646 w 8730"/>
                <a:gd name="T17" fmla="*/ 2147483646 h 8998"/>
                <a:gd name="T18" fmla="*/ 2147483646 w 8730"/>
                <a:gd name="T19" fmla="*/ 2147483646 h 8998"/>
                <a:gd name="T20" fmla="*/ 2147483646 w 8730"/>
                <a:gd name="T21" fmla="*/ 2147483646 h 8998"/>
                <a:gd name="T22" fmla="*/ 2147483646 w 8730"/>
                <a:gd name="T23" fmla="*/ 2147483646 h 8998"/>
                <a:gd name="T24" fmla="*/ 2147483646 w 8730"/>
                <a:gd name="T25" fmla="*/ 2147483646 h 8998"/>
                <a:gd name="T26" fmla="*/ 2147483646 w 8730"/>
                <a:gd name="T27" fmla="*/ 2147483646 h 8998"/>
                <a:gd name="T28" fmla="*/ 2147483646 w 8730"/>
                <a:gd name="T29" fmla="*/ 2147483646 h 8998"/>
                <a:gd name="T30" fmla="*/ 2147483646 w 8730"/>
                <a:gd name="T31" fmla="*/ 2147483646 h 8998"/>
                <a:gd name="T32" fmla="*/ 2147483646 w 8730"/>
                <a:gd name="T33" fmla="*/ 2147483646 h 8998"/>
                <a:gd name="T34" fmla="*/ 2147483646 w 8730"/>
                <a:gd name="T35" fmla="*/ 2147483646 h 8998"/>
                <a:gd name="T36" fmla="*/ 2147483646 w 8730"/>
                <a:gd name="T37" fmla="*/ 2147483646 h 8998"/>
                <a:gd name="T38" fmla="*/ 2147483646 w 8730"/>
                <a:gd name="T39" fmla="*/ 2147483646 h 8998"/>
                <a:gd name="T40" fmla="*/ 2147483646 w 8730"/>
                <a:gd name="T41" fmla="*/ 2147483646 h 8998"/>
                <a:gd name="T42" fmla="*/ 2147483646 w 8730"/>
                <a:gd name="T43" fmla="*/ 2147483646 h 8998"/>
                <a:gd name="T44" fmla="*/ 2147483646 w 8730"/>
                <a:gd name="T45" fmla="*/ 2147483646 h 8998"/>
                <a:gd name="T46" fmla="*/ 2147483646 w 8730"/>
                <a:gd name="T47" fmla="*/ 2147483646 h 8998"/>
                <a:gd name="T48" fmla="*/ 2147483646 w 8730"/>
                <a:gd name="T49" fmla="*/ 2147483646 h 8998"/>
                <a:gd name="T50" fmla="*/ 2147483646 w 8730"/>
                <a:gd name="T51" fmla="*/ 2147483646 h 8998"/>
                <a:gd name="T52" fmla="*/ 2147483646 w 8730"/>
                <a:gd name="T53" fmla="*/ 2147483646 h 8998"/>
                <a:gd name="T54" fmla="*/ 2147483646 w 8730"/>
                <a:gd name="T55" fmla="*/ 2147483646 h 8998"/>
                <a:gd name="T56" fmla="*/ 2147483646 w 8730"/>
                <a:gd name="T57" fmla="*/ 2147483646 h 8998"/>
                <a:gd name="T58" fmla="*/ 2147483646 w 8730"/>
                <a:gd name="T59" fmla="*/ 2147483646 h 8998"/>
                <a:gd name="T60" fmla="*/ 2147483646 w 8730"/>
                <a:gd name="T61" fmla="*/ 2147483646 h 8998"/>
                <a:gd name="T62" fmla="*/ 2147483646 w 8730"/>
                <a:gd name="T63" fmla="*/ 2147483646 h 8998"/>
                <a:gd name="T64" fmla="*/ 2147483646 w 8730"/>
                <a:gd name="T65" fmla="*/ 2147483646 h 8998"/>
                <a:gd name="T66" fmla="*/ 2147483646 w 8730"/>
                <a:gd name="T67" fmla="*/ 2147483646 h 8998"/>
                <a:gd name="T68" fmla="*/ 2147483646 w 8730"/>
                <a:gd name="T69" fmla="*/ 2147483646 h 8998"/>
                <a:gd name="T70" fmla="*/ 2147483646 w 8730"/>
                <a:gd name="T71" fmla="*/ 2147483646 h 8998"/>
                <a:gd name="T72" fmla="*/ 2147483646 w 8730"/>
                <a:gd name="T73" fmla="*/ 2147483646 h 8998"/>
                <a:gd name="T74" fmla="*/ 2147483646 w 8730"/>
                <a:gd name="T75" fmla="*/ 2147483646 h 899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8730" h="8998" extrusionOk="0">
                  <a:moveTo>
                    <a:pt x="3157" y="1317"/>
                  </a:moveTo>
                  <a:lnTo>
                    <a:pt x="4101" y="2135"/>
                  </a:lnTo>
                  <a:lnTo>
                    <a:pt x="3397" y="2531"/>
                  </a:lnTo>
                  <a:lnTo>
                    <a:pt x="3157" y="1317"/>
                  </a:lnTo>
                  <a:close/>
                  <a:moveTo>
                    <a:pt x="6916" y="1098"/>
                  </a:moveTo>
                  <a:lnTo>
                    <a:pt x="6054" y="3191"/>
                  </a:lnTo>
                  <a:lnTo>
                    <a:pt x="4929" y="2216"/>
                  </a:lnTo>
                  <a:lnTo>
                    <a:pt x="6916" y="1098"/>
                  </a:lnTo>
                  <a:close/>
                  <a:moveTo>
                    <a:pt x="3054" y="3276"/>
                  </a:moveTo>
                  <a:lnTo>
                    <a:pt x="3268" y="4360"/>
                  </a:lnTo>
                  <a:lnTo>
                    <a:pt x="1509" y="4145"/>
                  </a:lnTo>
                  <a:lnTo>
                    <a:pt x="3054" y="3276"/>
                  </a:lnTo>
                  <a:close/>
                  <a:moveTo>
                    <a:pt x="4487" y="2466"/>
                  </a:moveTo>
                  <a:lnTo>
                    <a:pt x="5862" y="3657"/>
                  </a:lnTo>
                  <a:lnTo>
                    <a:pt x="5465" y="4626"/>
                  </a:lnTo>
                  <a:lnTo>
                    <a:pt x="3770" y="4419"/>
                  </a:lnTo>
                  <a:lnTo>
                    <a:pt x="3494" y="3025"/>
                  </a:lnTo>
                  <a:lnTo>
                    <a:pt x="4487" y="2466"/>
                  </a:lnTo>
                  <a:close/>
                  <a:moveTo>
                    <a:pt x="6244" y="3987"/>
                  </a:moveTo>
                  <a:lnTo>
                    <a:pt x="7229" y="4839"/>
                  </a:lnTo>
                  <a:lnTo>
                    <a:pt x="5957" y="4685"/>
                  </a:lnTo>
                  <a:lnTo>
                    <a:pt x="6244" y="3987"/>
                  </a:lnTo>
                  <a:close/>
                  <a:moveTo>
                    <a:pt x="3867" y="4914"/>
                  </a:moveTo>
                  <a:lnTo>
                    <a:pt x="5274" y="5085"/>
                  </a:lnTo>
                  <a:lnTo>
                    <a:pt x="4346" y="7343"/>
                  </a:lnTo>
                  <a:lnTo>
                    <a:pt x="3867" y="4914"/>
                  </a:lnTo>
                  <a:close/>
                  <a:moveTo>
                    <a:pt x="7884" y="1"/>
                  </a:moveTo>
                  <a:lnTo>
                    <a:pt x="4544" y="1883"/>
                  </a:lnTo>
                  <a:lnTo>
                    <a:pt x="2417" y="43"/>
                  </a:lnTo>
                  <a:lnTo>
                    <a:pt x="2957" y="2779"/>
                  </a:lnTo>
                  <a:lnTo>
                    <a:pt x="1" y="4444"/>
                  </a:lnTo>
                  <a:lnTo>
                    <a:pt x="3366" y="4853"/>
                  </a:lnTo>
                  <a:lnTo>
                    <a:pt x="4183" y="8997"/>
                  </a:lnTo>
                  <a:lnTo>
                    <a:pt x="5766" y="5144"/>
                  </a:lnTo>
                  <a:lnTo>
                    <a:pt x="8729" y="5503"/>
                  </a:lnTo>
                  <a:lnTo>
                    <a:pt x="6436" y="3519"/>
                  </a:lnTo>
                  <a:lnTo>
                    <a:pt x="7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4" name="Google Shape;1361;p27"/>
            <p:cNvGrpSpPr>
              <a:grpSpLocks/>
            </p:cNvGrpSpPr>
            <p:nvPr/>
          </p:nvGrpSpPr>
          <p:grpSpPr bwMode="auto">
            <a:xfrm>
              <a:off x="428125" y="3355194"/>
              <a:ext cx="395290" cy="432240"/>
              <a:chOff x="4163475" y="4829269"/>
              <a:chExt cx="395290" cy="432240"/>
            </a:xfrm>
          </p:grpSpPr>
          <p:sp>
            <p:nvSpPr>
              <p:cNvPr id="59" name="Google Shape;1362;p27"/>
              <p:cNvSpPr/>
              <p:nvPr/>
            </p:nvSpPr>
            <p:spPr>
              <a:xfrm>
                <a:off x="4183716" y="4829269"/>
                <a:ext cx="375049" cy="385801"/>
              </a:xfrm>
              <a:custGeom>
                <a:avLst/>
                <a:gdLst/>
                <a:ahLst/>
                <a:cxnLst/>
                <a:rect l="l" t="t" r="r" b="b"/>
                <a:pathLst>
                  <a:path w="15001" h="15426" extrusionOk="0">
                    <a:moveTo>
                      <a:pt x="12719" y="0"/>
                    </a:moveTo>
                    <a:cubicBezTo>
                      <a:pt x="12521" y="0"/>
                      <a:pt x="12308" y="23"/>
                      <a:pt x="12082" y="70"/>
                    </a:cubicBezTo>
                    <a:cubicBezTo>
                      <a:pt x="10346" y="431"/>
                      <a:pt x="9404" y="3510"/>
                      <a:pt x="8620" y="3510"/>
                    </a:cubicBezTo>
                    <a:cubicBezTo>
                      <a:pt x="8532" y="3510"/>
                      <a:pt x="8445" y="3471"/>
                      <a:pt x="8360" y="3385"/>
                    </a:cubicBezTo>
                    <a:cubicBezTo>
                      <a:pt x="7560" y="2581"/>
                      <a:pt x="8484" y="93"/>
                      <a:pt x="6608" y="93"/>
                    </a:cubicBezTo>
                    <a:cubicBezTo>
                      <a:pt x="6504" y="93"/>
                      <a:pt x="6392" y="100"/>
                      <a:pt x="6270" y="116"/>
                    </a:cubicBezTo>
                    <a:cubicBezTo>
                      <a:pt x="3900" y="427"/>
                      <a:pt x="4946" y="6124"/>
                      <a:pt x="4091" y="6334"/>
                    </a:cubicBezTo>
                    <a:cubicBezTo>
                      <a:pt x="4055" y="6342"/>
                      <a:pt x="4020" y="6347"/>
                      <a:pt x="3984" y="6347"/>
                    </a:cubicBezTo>
                    <a:cubicBezTo>
                      <a:pt x="3174" y="6347"/>
                      <a:pt x="2338" y="4172"/>
                      <a:pt x="1581" y="4172"/>
                    </a:cubicBezTo>
                    <a:cubicBezTo>
                      <a:pt x="1569" y="4172"/>
                      <a:pt x="1557" y="4172"/>
                      <a:pt x="1545" y="4173"/>
                    </a:cubicBezTo>
                    <a:cubicBezTo>
                      <a:pt x="743" y="4248"/>
                      <a:pt x="1" y="4746"/>
                      <a:pt x="159" y="8082"/>
                    </a:cubicBezTo>
                    <a:cubicBezTo>
                      <a:pt x="317" y="11416"/>
                      <a:pt x="1790" y="14292"/>
                      <a:pt x="1790" y="14292"/>
                    </a:cubicBezTo>
                    <a:cubicBezTo>
                      <a:pt x="2339" y="14922"/>
                      <a:pt x="4624" y="15425"/>
                      <a:pt x="6708" y="15425"/>
                    </a:cubicBezTo>
                    <a:cubicBezTo>
                      <a:pt x="8668" y="15425"/>
                      <a:pt x="10450" y="14980"/>
                      <a:pt x="10440" y="13774"/>
                    </a:cubicBezTo>
                    <a:cubicBezTo>
                      <a:pt x="10418" y="11287"/>
                      <a:pt x="7558" y="13177"/>
                      <a:pt x="7717" y="11319"/>
                    </a:cubicBezTo>
                    <a:cubicBezTo>
                      <a:pt x="7877" y="9462"/>
                      <a:pt x="14239" y="11346"/>
                      <a:pt x="14650" y="8698"/>
                    </a:cubicBezTo>
                    <a:cubicBezTo>
                      <a:pt x="15000" y="6437"/>
                      <a:pt x="12894" y="6935"/>
                      <a:pt x="11837" y="6542"/>
                    </a:cubicBezTo>
                    <a:cubicBezTo>
                      <a:pt x="10779" y="6151"/>
                      <a:pt x="13318" y="4458"/>
                      <a:pt x="14127" y="2736"/>
                    </a:cubicBezTo>
                    <a:cubicBezTo>
                      <a:pt x="14841" y="1219"/>
                      <a:pt x="14182" y="0"/>
                      <a:pt x="127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0" name="Google Shape;1363;p27"/>
              <p:cNvSpPr/>
              <p:nvPr/>
            </p:nvSpPr>
            <p:spPr>
              <a:xfrm>
                <a:off x="4163475" y="4995973"/>
                <a:ext cx="228601" cy="265536"/>
              </a:xfrm>
              <a:custGeom>
                <a:avLst/>
                <a:gdLst/>
                <a:ahLst/>
                <a:cxnLst/>
                <a:rect l="l" t="t" r="r" b="b"/>
                <a:pathLst>
                  <a:path w="9132" h="10620" extrusionOk="0">
                    <a:moveTo>
                      <a:pt x="8882" y="0"/>
                    </a:moveTo>
                    <a:cubicBezTo>
                      <a:pt x="8841" y="0"/>
                      <a:pt x="8799" y="18"/>
                      <a:pt x="8764" y="60"/>
                    </a:cubicBezTo>
                    <a:cubicBezTo>
                      <a:pt x="6241" y="3051"/>
                      <a:pt x="3716" y="6038"/>
                      <a:pt x="1193" y="9027"/>
                    </a:cubicBezTo>
                    <a:cubicBezTo>
                      <a:pt x="833" y="9454"/>
                      <a:pt x="473" y="9880"/>
                      <a:pt x="115" y="10306"/>
                    </a:cubicBezTo>
                    <a:cubicBezTo>
                      <a:pt x="1" y="10440"/>
                      <a:pt x="120" y="10620"/>
                      <a:pt x="249" y="10620"/>
                    </a:cubicBezTo>
                    <a:cubicBezTo>
                      <a:pt x="290" y="10620"/>
                      <a:pt x="331" y="10602"/>
                      <a:pt x="367" y="10560"/>
                    </a:cubicBezTo>
                    <a:cubicBezTo>
                      <a:pt x="2891" y="7570"/>
                      <a:pt x="5414" y="4582"/>
                      <a:pt x="7938" y="1592"/>
                    </a:cubicBezTo>
                    <a:cubicBezTo>
                      <a:pt x="8298" y="1166"/>
                      <a:pt x="8659" y="739"/>
                      <a:pt x="9018" y="314"/>
                    </a:cubicBezTo>
                    <a:cubicBezTo>
                      <a:pt x="9131" y="180"/>
                      <a:pt x="9012" y="0"/>
                      <a:pt x="8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5" name="Google Shape;1364;p27"/>
            <p:cNvGrpSpPr>
              <a:grpSpLocks/>
            </p:cNvGrpSpPr>
            <p:nvPr/>
          </p:nvGrpSpPr>
          <p:grpSpPr bwMode="auto">
            <a:xfrm>
              <a:off x="3745224" y="2883660"/>
              <a:ext cx="328615" cy="320310"/>
              <a:chOff x="3599749" y="3475060"/>
              <a:chExt cx="328615" cy="320310"/>
            </a:xfrm>
          </p:grpSpPr>
          <p:sp>
            <p:nvSpPr>
              <p:cNvPr id="56" name="Google Shape;1365;p27"/>
              <p:cNvSpPr>
                <a:spLocks/>
              </p:cNvSpPr>
              <p:nvPr/>
            </p:nvSpPr>
            <p:spPr bwMode="auto">
              <a:xfrm>
                <a:off x="3605703" y="3506019"/>
                <a:ext cx="319089" cy="283397"/>
              </a:xfrm>
              <a:custGeom>
                <a:avLst/>
                <a:gdLst>
                  <a:gd name="T0" fmla="*/ 2147483646 w 12727"/>
                  <a:gd name="T1" fmla="*/ 2147483646 h 11317"/>
                  <a:gd name="T2" fmla="*/ 2147483646 w 12727"/>
                  <a:gd name="T3" fmla="*/ 2147483646 h 11317"/>
                  <a:gd name="T4" fmla="*/ 2147483646 w 12727"/>
                  <a:gd name="T5" fmla="*/ 2147483646 h 11317"/>
                  <a:gd name="T6" fmla="*/ 2147483646 w 12727"/>
                  <a:gd name="T7" fmla="*/ 2147483646 h 11317"/>
                  <a:gd name="T8" fmla="*/ 2147483646 w 12727"/>
                  <a:gd name="T9" fmla="*/ 2147483646 h 11317"/>
                  <a:gd name="T10" fmla="*/ 2147483646 w 12727"/>
                  <a:gd name="T11" fmla="*/ 2147483646 h 11317"/>
                  <a:gd name="T12" fmla="*/ 2147483646 w 12727"/>
                  <a:gd name="T13" fmla="*/ 2147483646 h 11317"/>
                  <a:gd name="T14" fmla="*/ 2147483646 w 12727"/>
                  <a:gd name="T15" fmla="*/ 2147483646 h 11317"/>
                  <a:gd name="T16" fmla="*/ 2147483646 w 12727"/>
                  <a:gd name="T17" fmla="*/ 2147483646 h 11317"/>
                  <a:gd name="T18" fmla="*/ 2147483646 w 12727"/>
                  <a:gd name="T19" fmla="*/ 2147483646 h 11317"/>
                  <a:gd name="T20" fmla="*/ 2147483646 w 12727"/>
                  <a:gd name="T21" fmla="*/ 2147483646 h 11317"/>
                  <a:gd name="T22" fmla="*/ 2147483646 w 12727"/>
                  <a:gd name="T23" fmla="*/ 2147483646 h 11317"/>
                  <a:gd name="T24" fmla="*/ 2147483646 w 12727"/>
                  <a:gd name="T25" fmla="*/ 2147483646 h 11317"/>
                  <a:gd name="T26" fmla="*/ 2147483646 w 12727"/>
                  <a:gd name="T27" fmla="*/ 2147483646 h 11317"/>
                  <a:gd name="T28" fmla="*/ 2147483646 w 12727"/>
                  <a:gd name="T29" fmla="*/ 2147483646 h 11317"/>
                  <a:gd name="T30" fmla="*/ 2147483646 w 12727"/>
                  <a:gd name="T31" fmla="*/ 2147483646 h 11317"/>
                  <a:gd name="T32" fmla="*/ 2147483646 w 12727"/>
                  <a:gd name="T33" fmla="*/ 2147483646 h 11317"/>
                  <a:gd name="T34" fmla="*/ 2147483646 w 12727"/>
                  <a:gd name="T35" fmla="*/ 2147483646 h 11317"/>
                  <a:gd name="T36" fmla="*/ 2147483646 w 12727"/>
                  <a:gd name="T37" fmla="*/ 2147483646 h 1131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727" h="11317" extrusionOk="0">
                    <a:moveTo>
                      <a:pt x="6601" y="1"/>
                    </a:moveTo>
                    <a:cubicBezTo>
                      <a:pt x="4141" y="1"/>
                      <a:pt x="2004" y="902"/>
                      <a:pt x="2004" y="902"/>
                    </a:cubicBezTo>
                    <a:cubicBezTo>
                      <a:pt x="1006" y="1651"/>
                      <a:pt x="1" y="7443"/>
                      <a:pt x="1910" y="7566"/>
                    </a:cubicBezTo>
                    <a:cubicBezTo>
                      <a:pt x="1961" y="7570"/>
                      <a:pt x="2009" y="7571"/>
                      <a:pt x="2055" y="7571"/>
                    </a:cubicBezTo>
                    <a:cubicBezTo>
                      <a:pt x="3672" y="7571"/>
                      <a:pt x="2679" y="5600"/>
                      <a:pt x="3765" y="5600"/>
                    </a:cubicBezTo>
                    <a:cubicBezTo>
                      <a:pt x="3821" y="5600"/>
                      <a:pt x="3881" y="5605"/>
                      <a:pt x="3948" y="5616"/>
                    </a:cubicBezTo>
                    <a:cubicBezTo>
                      <a:pt x="5364" y="5845"/>
                      <a:pt x="3558" y="10619"/>
                      <a:pt x="5565" y="11085"/>
                    </a:cubicBezTo>
                    <a:cubicBezTo>
                      <a:pt x="5746" y="11127"/>
                      <a:pt x="5904" y="11146"/>
                      <a:pt x="6044" y="11146"/>
                    </a:cubicBezTo>
                    <a:cubicBezTo>
                      <a:pt x="7231" y="11146"/>
                      <a:pt x="7056" y="9755"/>
                      <a:pt x="7379" y="9049"/>
                    </a:cubicBezTo>
                    <a:cubicBezTo>
                      <a:pt x="7436" y="8925"/>
                      <a:pt x="7512" y="8871"/>
                      <a:pt x="7606" y="8871"/>
                    </a:cubicBezTo>
                    <a:cubicBezTo>
                      <a:pt x="8106" y="8871"/>
                      <a:pt x="9095" y="10418"/>
                      <a:pt x="10169" y="11024"/>
                    </a:cubicBezTo>
                    <a:cubicBezTo>
                      <a:pt x="10521" y="11223"/>
                      <a:pt x="10859" y="11317"/>
                      <a:pt x="11159" y="11317"/>
                    </a:cubicBezTo>
                    <a:cubicBezTo>
                      <a:pt x="11943" y="11317"/>
                      <a:pt x="12471" y="10675"/>
                      <a:pt x="12330" y="9607"/>
                    </a:cubicBezTo>
                    <a:cubicBezTo>
                      <a:pt x="12132" y="8103"/>
                      <a:pt x="9299" y="7161"/>
                      <a:pt x="9999" y="6562"/>
                    </a:cubicBezTo>
                    <a:cubicBezTo>
                      <a:pt x="10699" y="5964"/>
                      <a:pt x="12727" y="6943"/>
                      <a:pt x="12625" y="5145"/>
                    </a:cubicBezTo>
                    <a:cubicBezTo>
                      <a:pt x="12521" y="3308"/>
                      <a:pt x="8091" y="3787"/>
                      <a:pt x="7978" y="3119"/>
                    </a:cubicBezTo>
                    <a:cubicBezTo>
                      <a:pt x="7866" y="2452"/>
                      <a:pt x="9793" y="1907"/>
                      <a:pt x="9782" y="1289"/>
                    </a:cubicBezTo>
                    <a:cubicBezTo>
                      <a:pt x="9768" y="670"/>
                      <a:pt x="9428" y="73"/>
                      <a:pt x="6861" y="4"/>
                    </a:cubicBezTo>
                    <a:cubicBezTo>
                      <a:pt x="6774" y="2"/>
                      <a:pt x="6687" y="1"/>
                      <a:pt x="660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7" name="Google Shape;1366;p27"/>
              <p:cNvSpPr>
                <a:spLocks/>
              </p:cNvSpPr>
              <p:nvPr/>
            </p:nvSpPr>
            <p:spPr bwMode="auto">
              <a:xfrm>
                <a:off x="3611655" y="3500066"/>
                <a:ext cx="316708" cy="295304"/>
              </a:xfrm>
              <a:custGeom>
                <a:avLst/>
                <a:gdLst>
                  <a:gd name="T0" fmla="*/ 2147483646 w 12658"/>
                  <a:gd name="T1" fmla="*/ 2147483646 h 11799"/>
                  <a:gd name="T2" fmla="*/ 2147483646 w 12658"/>
                  <a:gd name="T3" fmla="*/ 2147483646 h 11799"/>
                  <a:gd name="T4" fmla="*/ 2147483646 w 12658"/>
                  <a:gd name="T5" fmla="*/ 2147483646 h 11799"/>
                  <a:gd name="T6" fmla="*/ 2147483646 w 12658"/>
                  <a:gd name="T7" fmla="*/ 2147483646 h 11799"/>
                  <a:gd name="T8" fmla="*/ 2147483646 w 12658"/>
                  <a:gd name="T9" fmla="*/ 2147483646 h 11799"/>
                  <a:gd name="T10" fmla="*/ 2147483646 w 12658"/>
                  <a:gd name="T11" fmla="*/ 2147483646 h 11799"/>
                  <a:gd name="T12" fmla="*/ 2147483646 w 12658"/>
                  <a:gd name="T13" fmla="*/ 2147483646 h 11799"/>
                  <a:gd name="T14" fmla="*/ 2147483646 w 12658"/>
                  <a:gd name="T15" fmla="*/ 2147483646 h 11799"/>
                  <a:gd name="T16" fmla="*/ 2147483646 w 12658"/>
                  <a:gd name="T17" fmla="*/ 2147483646 h 11799"/>
                  <a:gd name="T18" fmla="*/ 2147483646 w 12658"/>
                  <a:gd name="T19" fmla="*/ 2147483646 h 11799"/>
                  <a:gd name="T20" fmla="*/ 2147483646 w 12658"/>
                  <a:gd name="T21" fmla="*/ 2147483646 h 11799"/>
                  <a:gd name="T22" fmla="*/ 2147483646 w 12658"/>
                  <a:gd name="T23" fmla="*/ 2147483646 h 11799"/>
                  <a:gd name="T24" fmla="*/ 2147483646 w 12658"/>
                  <a:gd name="T25" fmla="*/ 2147483646 h 11799"/>
                  <a:gd name="T26" fmla="*/ 2147483646 w 12658"/>
                  <a:gd name="T27" fmla="*/ 2147483646 h 11799"/>
                  <a:gd name="T28" fmla="*/ 2147483646 w 12658"/>
                  <a:gd name="T29" fmla="*/ 2147483646 h 11799"/>
                  <a:gd name="T30" fmla="*/ 2147483646 w 12658"/>
                  <a:gd name="T31" fmla="*/ 2147483646 h 11799"/>
                  <a:gd name="T32" fmla="*/ 2147483646 w 12658"/>
                  <a:gd name="T33" fmla="*/ 0 h 11799"/>
                  <a:gd name="T34" fmla="*/ 2147483646 w 12658"/>
                  <a:gd name="T35" fmla="*/ 2147483646 h 11799"/>
                  <a:gd name="T36" fmla="*/ 2147483646 w 12658"/>
                  <a:gd name="T37" fmla="*/ 2147483646 h 11799"/>
                  <a:gd name="T38" fmla="*/ 2147483646 w 12658"/>
                  <a:gd name="T39" fmla="*/ 2147483646 h 11799"/>
                  <a:gd name="T40" fmla="*/ 2147483646 w 12658"/>
                  <a:gd name="T41" fmla="*/ 2147483646 h 11799"/>
                  <a:gd name="T42" fmla="*/ 2147483646 w 12658"/>
                  <a:gd name="T43" fmla="*/ 2147483646 h 11799"/>
                  <a:gd name="T44" fmla="*/ 2147483646 w 12658"/>
                  <a:gd name="T45" fmla="*/ 2147483646 h 11799"/>
                  <a:gd name="T46" fmla="*/ 2147483646 w 12658"/>
                  <a:gd name="T47" fmla="*/ 2147483646 h 11799"/>
                  <a:gd name="T48" fmla="*/ 2147483646 w 12658"/>
                  <a:gd name="T49" fmla="*/ 2147483646 h 11799"/>
                  <a:gd name="T50" fmla="*/ 2147483646 w 12658"/>
                  <a:gd name="T51" fmla="*/ 2147483646 h 11799"/>
                  <a:gd name="T52" fmla="*/ 2147483646 w 12658"/>
                  <a:gd name="T53" fmla="*/ 2147483646 h 11799"/>
                  <a:gd name="T54" fmla="*/ 2147483646 w 12658"/>
                  <a:gd name="T55" fmla="*/ 2147483646 h 11799"/>
                  <a:gd name="T56" fmla="*/ 2147483646 w 12658"/>
                  <a:gd name="T57" fmla="*/ 2147483646 h 11799"/>
                  <a:gd name="T58" fmla="*/ 2147483646 w 12658"/>
                  <a:gd name="T59" fmla="*/ 2147483646 h 11799"/>
                  <a:gd name="T60" fmla="*/ 2147483646 w 12658"/>
                  <a:gd name="T61" fmla="*/ 2147483646 h 11799"/>
                  <a:gd name="T62" fmla="*/ 2147483646 w 12658"/>
                  <a:gd name="T63" fmla="*/ 2147483646 h 1179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658" h="11799" extrusionOk="0">
                    <a:moveTo>
                      <a:pt x="6352" y="481"/>
                    </a:moveTo>
                    <a:cubicBezTo>
                      <a:pt x="6442" y="481"/>
                      <a:pt x="6532" y="482"/>
                      <a:pt x="6622" y="484"/>
                    </a:cubicBezTo>
                    <a:cubicBezTo>
                      <a:pt x="9291" y="554"/>
                      <a:pt x="9303" y="1191"/>
                      <a:pt x="9309" y="1533"/>
                    </a:cubicBezTo>
                    <a:cubicBezTo>
                      <a:pt x="9313" y="1694"/>
                      <a:pt x="8846" y="1989"/>
                      <a:pt x="8539" y="2185"/>
                    </a:cubicBezTo>
                    <a:cubicBezTo>
                      <a:pt x="7992" y="2534"/>
                      <a:pt x="7426" y="2892"/>
                      <a:pt x="7511" y="3398"/>
                    </a:cubicBezTo>
                    <a:cubicBezTo>
                      <a:pt x="7581" y="3821"/>
                      <a:pt x="8192" y="3906"/>
                      <a:pt x="9201" y="4046"/>
                    </a:cubicBezTo>
                    <a:cubicBezTo>
                      <a:pt x="10424" y="4213"/>
                      <a:pt x="12099" y="4445"/>
                      <a:pt x="12153" y="5398"/>
                    </a:cubicBezTo>
                    <a:cubicBezTo>
                      <a:pt x="12171" y="5715"/>
                      <a:pt x="12118" y="5935"/>
                      <a:pt x="11990" y="6074"/>
                    </a:cubicBezTo>
                    <a:cubicBezTo>
                      <a:pt x="11777" y="6306"/>
                      <a:pt x="11322" y="6315"/>
                      <a:pt x="10881" y="6325"/>
                    </a:cubicBezTo>
                    <a:cubicBezTo>
                      <a:pt x="10414" y="6335"/>
                      <a:pt x="9929" y="6346"/>
                      <a:pt x="9611" y="6618"/>
                    </a:cubicBezTo>
                    <a:cubicBezTo>
                      <a:pt x="9445" y="6761"/>
                      <a:pt x="9413" y="6916"/>
                      <a:pt x="9416" y="7023"/>
                    </a:cubicBezTo>
                    <a:cubicBezTo>
                      <a:pt x="9425" y="7385"/>
                      <a:pt x="9820" y="7689"/>
                      <a:pt x="10365" y="8109"/>
                    </a:cubicBezTo>
                    <a:cubicBezTo>
                      <a:pt x="10991" y="8590"/>
                      <a:pt x="11770" y="9191"/>
                      <a:pt x="11860" y="9876"/>
                    </a:cubicBezTo>
                    <a:cubicBezTo>
                      <a:pt x="11938" y="10469"/>
                      <a:pt x="11791" y="10938"/>
                      <a:pt x="11455" y="11165"/>
                    </a:cubicBezTo>
                    <a:cubicBezTo>
                      <a:pt x="11305" y="11266"/>
                      <a:pt x="11125" y="11317"/>
                      <a:pt x="10925" y="11317"/>
                    </a:cubicBezTo>
                    <a:cubicBezTo>
                      <a:pt x="10661" y="11317"/>
                      <a:pt x="10362" y="11229"/>
                      <a:pt x="10054" y="11055"/>
                    </a:cubicBezTo>
                    <a:cubicBezTo>
                      <a:pt x="9550" y="10772"/>
                      <a:pt x="9054" y="10254"/>
                      <a:pt x="8618" y="9800"/>
                    </a:cubicBezTo>
                    <a:cubicBezTo>
                      <a:pt x="8106" y="9266"/>
                      <a:pt x="7725" y="8871"/>
                      <a:pt x="7372" y="8871"/>
                    </a:cubicBezTo>
                    <a:cubicBezTo>
                      <a:pt x="7345" y="8871"/>
                      <a:pt x="7320" y="8874"/>
                      <a:pt x="7294" y="8880"/>
                    </a:cubicBezTo>
                    <a:cubicBezTo>
                      <a:pt x="7183" y="8898"/>
                      <a:pt x="7028" y="8967"/>
                      <a:pt x="6927" y="9192"/>
                    </a:cubicBezTo>
                    <a:cubicBezTo>
                      <a:pt x="6825" y="9413"/>
                      <a:pt x="6772" y="9674"/>
                      <a:pt x="6716" y="9952"/>
                    </a:cubicBezTo>
                    <a:cubicBezTo>
                      <a:pt x="6624" y="10393"/>
                      <a:pt x="6530" y="10852"/>
                      <a:pt x="6236" y="11041"/>
                    </a:cubicBezTo>
                    <a:cubicBezTo>
                      <a:pt x="6124" y="11112"/>
                      <a:pt x="5983" y="11147"/>
                      <a:pt x="5810" y="11147"/>
                    </a:cubicBezTo>
                    <a:cubicBezTo>
                      <a:pt x="5685" y="11147"/>
                      <a:pt x="5544" y="11129"/>
                      <a:pt x="5385" y="11092"/>
                    </a:cubicBezTo>
                    <a:cubicBezTo>
                      <a:pt x="4484" y="10883"/>
                      <a:pt x="4519" y="9445"/>
                      <a:pt x="4549" y="8174"/>
                    </a:cubicBezTo>
                    <a:cubicBezTo>
                      <a:pt x="4578" y="6932"/>
                      <a:pt x="4606" y="5759"/>
                      <a:pt x="3754" y="5622"/>
                    </a:cubicBezTo>
                    <a:cubicBezTo>
                      <a:pt x="3674" y="5610"/>
                      <a:pt x="3600" y="5604"/>
                      <a:pt x="3532" y="5604"/>
                    </a:cubicBezTo>
                    <a:cubicBezTo>
                      <a:pt x="2843" y="5604"/>
                      <a:pt x="2736" y="6220"/>
                      <a:pt x="2664" y="6643"/>
                    </a:cubicBezTo>
                    <a:cubicBezTo>
                      <a:pt x="2574" y="7175"/>
                      <a:pt x="2508" y="7575"/>
                      <a:pt x="1837" y="7575"/>
                    </a:cubicBezTo>
                    <a:cubicBezTo>
                      <a:pt x="1792" y="7575"/>
                      <a:pt x="1744" y="7573"/>
                      <a:pt x="1693" y="7569"/>
                    </a:cubicBezTo>
                    <a:cubicBezTo>
                      <a:pt x="1573" y="7560"/>
                      <a:pt x="1210" y="7536"/>
                      <a:pt x="991" y="6801"/>
                    </a:cubicBezTo>
                    <a:cubicBezTo>
                      <a:pt x="510" y="5183"/>
                      <a:pt x="1260" y="1887"/>
                      <a:pt x="1894" y="1351"/>
                    </a:cubicBezTo>
                    <a:cubicBezTo>
                      <a:pt x="2156" y="1246"/>
                      <a:pt x="4130" y="481"/>
                      <a:pt x="6352" y="481"/>
                    </a:cubicBezTo>
                    <a:close/>
                    <a:moveTo>
                      <a:pt x="6346" y="0"/>
                    </a:moveTo>
                    <a:cubicBezTo>
                      <a:pt x="3876" y="0"/>
                      <a:pt x="1768" y="881"/>
                      <a:pt x="1677" y="920"/>
                    </a:cubicBezTo>
                    <a:lnTo>
                      <a:pt x="1626" y="950"/>
                    </a:lnTo>
                    <a:cubicBezTo>
                      <a:pt x="776" y="1588"/>
                      <a:pt x="0" y="5155"/>
                      <a:pt x="530" y="6937"/>
                    </a:cubicBezTo>
                    <a:cubicBezTo>
                      <a:pt x="790" y="7810"/>
                      <a:pt x="1288" y="8022"/>
                      <a:pt x="1660" y="8046"/>
                    </a:cubicBezTo>
                    <a:cubicBezTo>
                      <a:pt x="1717" y="8050"/>
                      <a:pt x="1772" y="8051"/>
                      <a:pt x="1825" y="8051"/>
                    </a:cubicBezTo>
                    <a:cubicBezTo>
                      <a:pt x="2910" y="8051"/>
                      <a:pt x="3046" y="7255"/>
                      <a:pt x="3136" y="6720"/>
                    </a:cubicBezTo>
                    <a:cubicBezTo>
                      <a:pt x="3217" y="6236"/>
                      <a:pt x="3270" y="6079"/>
                      <a:pt x="3521" y="6079"/>
                    </a:cubicBezTo>
                    <a:cubicBezTo>
                      <a:pt x="3565" y="6079"/>
                      <a:pt x="3617" y="6084"/>
                      <a:pt x="3676" y="6093"/>
                    </a:cubicBezTo>
                    <a:cubicBezTo>
                      <a:pt x="4116" y="6164"/>
                      <a:pt x="4091" y="7180"/>
                      <a:pt x="4069" y="8162"/>
                    </a:cubicBezTo>
                    <a:cubicBezTo>
                      <a:pt x="4035" y="9614"/>
                      <a:pt x="3995" y="11259"/>
                      <a:pt x="5277" y="11557"/>
                    </a:cubicBezTo>
                    <a:cubicBezTo>
                      <a:pt x="5471" y="11602"/>
                      <a:pt x="5648" y="11625"/>
                      <a:pt x="5810" y="11625"/>
                    </a:cubicBezTo>
                    <a:cubicBezTo>
                      <a:pt x="6077" y="11625"/>
                      <a:pt x="6303" y="11564"/>
                      <a:pt x="6493" y="11442"/>
                    </a:cubicBezTo>
                    <a:cubicBezTo>
                      <a:pt x="6958" y="11144"/>
                      <a:pt x="7078" y="10559"/>
                      <a:pt x="7184" y="10044"/>
                    </a:cubicBezTo>
                    <a:cubicBezTo>
                      <a:pt x="7235" y="9796"/>
                      <a:pt x="7282" y="9560"/>
                      <a:pt x="7362" y="9388"/>
                    </a:cubicBezTo>
                    <a:cubicBezTo>
                      <a:pt x="7372" y="9367"/>
                      <a:pt x="7378" y="9356"/>
                      <a:pt x="7380" y="9350"/>
                    </a:cubicBezTo>
                    <a:cubicBezTo>
                      <a:pt x="7537" y="9368"/>
                      <a:pt x="7977" y="9828"/>
                      <a:pt x="8271" y="10132"/>
                    </a:cubicBezTo>
                    <a:cubicBezTo>
                      <a:pt x="8731" y="10612"/>
                      <a:pt x="9252" y="11154"/>
                      <a:pt x="9816" y="11473"/>
                    </a:cubicBezTo>
                    <a:cubicBezTo>
                      <a:pt x="10200" y="11688"/>
                      <a:pt x="10579" y="11798"/>
                      <a:pt x="10926" y="11798"/>
                    </a:cubicBezTo>
                    <a:cubicBezTo>
                      <a:pt x="11220" y="11798"/>
                      <a:pt x="11491" y="11720"/>
                      <a:pt x="11725" y="11564"/>
                    </a:cubicBezTo>
                    <a:cubicBezTo>
                      <a:pt x="12216" y="11231"/>
                      <a:pt x="12438" y="10595"/>
                      <a:pt x="12336" y="9816"/>
                    </a:cubicBezTo>
                    <a:cubicBezTo>
                      <a:pt x="12221" y="8932"/>
                      <a:pt x="11354" y="8266"/>
                      <a:pt x="10659" y="7731"/>
                    </a:cubicBezTo>
                    <a:cubicBezTo>
                      <a:pt x="10354" y="7497"/>
                      <a:pt x="9894" y="7142"/>
                      <a:pt x="9923" y="6984"/>
                    </a:cubicBezTo>
                    <a:cubicBezTo>
                      <a:pt x="10110" y="6822"/>
                      <a:pt x="10508" y="6814"/>
                      <a:pt x="10891" y="6805"/>
                    </a:cubicBezTo>
                    <a:cubicBezTo>
                      <a:pt x="11407" y="6793"/>
                      <a:pt x="11991" y="6781"/>
                      <a:pt x="12342" y="6400"/>
                    </a:cubicBezTo>
                    <a:cubicBezTo>
                      <a:pt x="12563" y="6161"/>
                      <a:pt x="12658" y="5826"/>
                      <a:pt x="12633" y="5371"/>
                    </a:cubicBezTo>
                    <a:cubicBezTo>
                      <a:pt x="12556" y="4025"/>
                      <a:pt x="10654" y="3761"/>
                      <a:pt x="9268" y="3569"/>
                    </a:cubicBezTo>
                    <a:cubicBezTo>
                      <a:pt x="8763" y="3501"/>
                      <a:pt x="8074" y="3406"/>
                      <a:pt x="7983" y="3319"/>
                    </a:cubicBezTo>
                    <a:cubicBezTo>
                      <a:pt x="7950" y="3128"/>
                      <a:pt x="8460" y="2805"/>
                      <a:pt x="8796" y="2590"/>
                    </a:cubicBezTo>
                    <a:cubicBezTo>
                      <a:pt x="9309" y="2263"/>
                      <a:pt x="9796" y="1954"/>
                      <a:pt x="9788" y="1523"/>
                    </a:cubicBezTo>
                    <a:cubicBezTo>
                      <a:pt x="9770" y="504"/>
                      <a:pt x="8855" y="63"/>
                      <a:pt x="6634" y="5"/>
                    </a:cubicBezTo>
                    <a:cubicBezTo>
                      <a:pt x="6538" y="2"/>
                      <a:pt x="6442" y="0"/>
                      <a:pt x="6346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8" name="Google Shape;1367;p27"/>
              <p:cNvSpPr>
                <a:spLocks/>
              </p:cNvSpPr>
              <p:nvPr/>
            </p:nvSpPr>
            <p:spPr bwMode="auto">
              <a:xfrm>
                <a:off x="3599749" y="3475060"/>
                <a:ext cx="196455" cy="189328"/>
              </a:xfrm>
              <a:custGeom>
                <a:avLst/>
                <a:gdLst>
                  <a:gd name="T0" fmla="*/ 2147483646 w 7880"/>
                  <a:gd name="T1" fmla="*/ 0 h 7577"/>
                  <a:gd name="T2" fmla="*/ 2147483646 w 7880"/>
                  <a:gd name="T3" fmla="*/ 2147483646 h 7577"/>
                  <a:gd name="T4" fmla="*/ 2147483646 w 7880"/>
                  <a:gd name="T5" fmla="*/ 2147483646 h 7577"/>
                  <a:gd name="T6" fmla="*/ 2147483646 w 7880"/>
                  <a:gd name="T7" fmla="*/ 2147483646 h 7577"/>
                  <a:gd name="T8" fmla="*/ 2147483646 w 7880"/>
                  <a:gd name="T9" fmla="*/ 2147483646 h 7577"/>
                  <a:gd name="T10" fmla="*/ 2147483646 w 7880"/>
                  <a:gd name="T11" fmla="*/ 2147483646 h 7577"/>
                  <a:gd name="T12" fmla="*/ 2147483646 w 7880"/>
                  <a:gd name="T13" fmla="*/ 2147483646 h 7577"/>
                  <a:gd name="T14" fmla="*/ 2147483646 w 7880"/>
                  <a:gd name="T15" fmla="*/ 2147483646 h 7577"/>
                  <a:gd name="T16" fmla="*/ 2147483646 w 7880"/>
                  <a:gd name="T17" fmla="*/ 0 h 75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880" h="7577" extrusionOk="0">
                    <a:moveTo>
                      <a:pt x="263" y="0"/>
                    </a:moveTo>
                    <a:cubicBezTo>
                      <a:pt x="124" y="0"/>
                      <a:pt x="0" y="181"/>
                      <a:pt x="129" y="307"/>
                    </a:cubicBezTo>
                    <a:lnTo>
                      <a:pt x="6591" y="6637"/>
                    </a:lnTo>
                    <a:cubicBezTo>
                      <a:pt x="6893" y="6934"/>
                      <a:pt x="7195" y="7229"/>
                      <a:pt x="7497" y="7525"/>
                    </a:cubicBezTo>
                    <a:cubicBezTo>
                      <a:pt x="7535" y="7562"/>
                      <a:pt x="7577" y="7577"/>
                      <a:pt x="7617" y="7577"/>
                    </a:cubicBezTo>
                    <a:cubicBezTo>
                      <a:pt x="7756" y="7577"/>
                      <a:pt x="7879" y="7396"/>
                      <a:pt x="7752" y="7271"/>
                    </a:cubicBezTo>
                    <a:lnTo>
                      <a:pt x="1289" y="940"/>
                    </a:lnTo>
                    <a:cubicBezTo>
                      <a:pt x="988" y="644"/>
                      <a:pt x="685" y="349"/>
                      <a:pt x="383" y="53"/>
                    </a:cubicBezTo>
                    <a:cubicBezTo>
                      <a:pt x="346" y="16"/>
                      <a:pt x="304" y="0"/>
                      <a:pt x="263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1" name="Google Shape;1368;p27"/>
          <p:cNvGrpSpPr>
            <a:grpSpLocks/>
          </p:cNvGrpSpPr>
          <p:nvPr/>
        </p:nvGrpSpPr>
        <p:grpSpPr bwMode="auto">
          <a:xfrm>
            <a:off x="1627188" y="1350963"/>
            <a:ext cx="3236912" cy="4156075"/>
            <a:chOff x="1220264" y="1013623"/>
            <a:chExt cx="2428106" cy="3116257"/>
          </a:xfrm>
        </p:grpSpPr>
        <p:sp>
          <p:nvSpPr>
            <p:cNvPr id="62" name="Google Shape;1369;p27"/>
            <p:cNvSpPr>
              <a:spLocks/>
            </p:cNvSpPr>
            <p:nvPr/>
          </p:nvSpPr>
          <p:spPr bwMode="auto">
            <a:xfrm flipH="1">
              <a:off x="1220264" y="1013623"/>
              <a:ext cx="2428106" cy="3116257"/>
            </a:xfrm>
            <a:custGeom>
              <a:avLst/>
              <a:gdLst>
                <a:gd name="T0" fmla="*/ 2147483646 w 88617"/>
                <a:gd name="T1" fmla="*/ 2147483646 h 113732"/>
                <a:gd name="T2" fmla="*/ 2147483646 w 88617"/>
                <a:gd name="T3" fmla="*/ 2147483646 h 113732"/>
                <a:gd name="T4" fmla="*/ 2147483646 w 88617"/>
                <a:gd name="T5" fmla="*/ 2147483646 h 113732"/>
                <a:gd name="T6" fmla="*/ 2147483646 w 88617"/>
                <a:gd name="T7" fmla="*/ 2147483646 h 113732"/>
                <a:gd name="T8" fmla="*/ 2147483646 w 88617"/>
                <a:gd name="T9" fmla="*/ 2147483646 h 113732"/>
                <a:gd name="T10" fmla="*/ 2147483646 w 88617"/>
                <a:gd name="T11" fmla="*/ 2147483646 h 113732"/>
                <a:gd name="T12" fmla="*/ 2147483646 w 88617"/>
                <a:gd name="T13" fmla="*/ 2147483646 h 113732"/>
                <a:gd name="T14" fmla="*/ 2147483646 w 88617"/>
                <a:gd name="T15" fmla="*/ 2147483646 h 113732"/>
                <a:gd name="T16" fmla="*/ 2147483646 w 88617"/>
                <a:gd name="T17" fmla="*/ 2147483646 h 113732"/>
                <a:gd name="T18" fmla="*/ 2147483646 w 88617"/>
                <a:gd name="T19" fmla="*/ 2147483646 h 113732"/>
                <a:gd name="T20" fmla="*/ 2147483646 w 88617"/>
                <a:gd name="T21" fmla="*/ 2147483646 h 113732"/>
                <a:gd name="T22" fmla="*/ 2147483646 w 88617"/>
                <a:gd name="T23" fmla="*/ 2147483646 h 113732"/>
                <a:gd name="T24" fmla="*/ 2147483646 w 88617"/>
                <a:gd name="T25" fmla="*/ 2147483646 h 113732"/>
                <a:gd name="T26" fmla="*/ 2147483646 w 88617"/>
                <a:gd name="T27" fmla="*/ 2147483646 h 113732"/>
                <a:gd name="T28" fmla="*/ 2147483646 w 88617"/>
                <a:gd name="T29" fmla="*/ 2147483646 h 113732"/>
                <a:gd name="T30" fmla="*/ 2147483646 w 88617"/>
                <a:gd name="T31" fmla="*/ 2147483646 h 113732"/>
                <a:gd name="T32" fmla="*/ 2147483646 w 88617"/>
                <a:gd name="T33" fmla="*/ 2147483646 h 113732"/>
                <a:gd name="T34" fmla="*/ 2147483646 w 88617"/>
                <a:gd name="T35" fmla="*/ 2147483646 h 113732"/>
                <a:gd name="T36" fmla="*/ 2147483646 w 88617"/>
                <a:gd name="T37" fmla="*/ 2147483646 h 113732"/>
                <a:gd name="T38" fmla="*/ 2147483646 w 88617"/>
                <a:gd name="T39" fmla="*/ 2147483646 h 113732"/>
                <a:gd name="T40" fmla="*/ 2147483646 w 88617"/>
                <a:gd name="T41" fmla="*/ 2147483646 h 113732"/>
                <a:gd name="T42" fmla="*/ 2147483646 w 88617"/>
                <a:gd name="T43" fmla="*/ 2147483646 h 113732"/>
                <a:gd name="T44" fmla="*/ 2147483646 w 88617"/>
                <a:gd name="T45" fmla="*/ 2147483646 h 113732"/>
                <a:gd name="T46" fmla="*/ 2147483646 w 88617"/>
                <a:gd name="T47" fmla="*/ 2147483646 h 113732"/>
                <a:gd name="T48" fmla="*/ 2147483646 w 88617"/>
                <a:gd name="T49" fmla="*/ 2147483646 h 113732"/>
                <a:gd name="T50" fmla="*/ 2147483646 w 88617"/>
                <a:gd name="T51" fmla="*/ 2147483646 h 113732"/>
                <a:gd name="T52" fmla="*/ 2147483646 w 88617"/>
                <a:gd name="T53" fmla="*/ 2147483646 h 113732"/>
                <a:gd name="T54" fmla="*/ 2147483646 w 88617"/>
                <a:gd name="T55" fmla="*/ 2147483646 h 113732"/>
                <a:gd name="T56" fmla="*/ 2147483646 w 88617"/>
                <a:gd name="T57" fmla="*/ 2147483646 h 113732"/>
                <a:gd name="T58" fmla="*/ 2147483646 w 88617"/>
                <a:gd name="T59" fmla="*/ 2147483646 h 113732"/>
                <a:gd name="T60" fmla="*/ 2147483646 w 88617"/>
                <a:gd name="T61" fmla="*/ 2147483646 h 113732"/>
                <a:gd name="T62" fmla="*/ 2147483646 w 88617"/>
                <a:gd name="T63" fmla="*/ 2147483646 h 113732"/>
                <a:gd name="T64" fmla="*/ 2147483646 w 88617"/>
                <a:gd name="T65" fmla="*/ 2147483646 h 113732"/>
                <a:gd name="T66" fmla="*/ 2147483646 w 88617"/>
                <a:gd name="T67" fmla="*/ 2147483646 h 113732"/>
                <a:gd name="T68" fmla="*/ 2147483646 w 88617"/>
                <a:gd name="T69" fmla="*/ 2147483646 h 113732"/>
                <a:gd name="T70" fmla="*/ 2147483646 w 88617"/>
                <a:gd name="T71" fmla="*/ 2147483646 h 113732"/>
                <a:gd name="T72" fmla="*/ 2147483646 w 88617"/>
                <a:gd name="T73" fmla="*/ 2147483646 h 113732"/>
                <a:gd name="T74" fmla="*/ 2147483646 w 88617"/>
                <a:gd name="T75" fmla="*/ 2147483646 h 113732"/>
                <a:gd name="T76" fmla="*/ 2147483646 w 88617"/>
                <a:gd name="T77" fmla="*/ 2147483646 h 113732"/>
                <a:gd name="T78" fmla="*/ 2147483646 w 88617"/>
                <a:gd name="T79" fmla="*/ 2147483646 h 113732"/>
                <a:gd name="T80" fmla="*/ 2147483646 w 88617"/>
                <a:gd name="T81" fmla="*/ 2147483646 h 113732"/>
                <a:gd name="T82" fmla="*/ 2147483646 w 88617"/>
                <a:gd name="T83" fmla="*/ 2147483646 h 113732"/>
                <a:gd name="T84" fmla="*/ 2147483646 w 88617"/>
                <a:gd name="T85" fmla="*/ 2147483646 h 113732"/>
                <a:gd name="T86" fmla="*/ 2147483646 w 88617"/>
                <a:gd name="T87" fmla="*/ 2147483646 h 113732"/>
                <a:gd name="T88" fmla="*/ 2147483646 w 88617"/>
                <a:gd name="T89" fmla="*/ 2147483646 h 11373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88617" h="113732" extrusionOk="0">
                  <a:moveTo>
                    <a:pt x="41775" y="1"/>
                  </a:moveTo>
                  <a:cubicBezTo>
                    <a:pt x="40304" y="1"/>
                    <a:pt x="38971" y="596"/>
                    <a:pt x="37922" y="1720"/>
                  </a:cubicBezTo>
                  <a:cubicBezTo>
                    <a:pt x="37250" y="2440"/>
                    <a:pt x="36695" y="3380"/>
                    <a:pt x="36279" y="4517"/>
                  </a:cubicBezTo>
                  <a:cubicBezTo>
                    <a:pt x="36139" y="4896"/>
                    <a:pt x="36026" y="5274"/>
                    <a:pt x="35930" y="5630"/>
                  </a:cubicBezTo>
                  <a:lnTo>
                    <a:pt x="23199" y="6618"/>
                  </a:lnTo>
                  <a:cubicBezTo>
                    <a:pt x="22859" y="5944"/>
                    <a:pt x="22449" y="5374"/>
                    <a:pt x="21977" y="4925"/>
                  </a:cubicBezTo>
                  <a:cubicBezTo>
                    <a:pt x="21129" y="4115"/>
                    <a:pt x="20094" y="3688"/>
                    <a:pt x="18982" y="3688"/>
                  </a:cubicBezTo>
                  <a:cubicBezTo>
                    <a:pt x="18022" y="3688"/>
                    <a:pt x="17073" y="4011"/>
                    <a:pt x="16156" y="4641"/>
                  </a:cubicBezTo>
                  <a:cubicBezTo>
                    <a:pt x="15724" y="4458"/>
                    <a:pt x="15255" y="4362"/>
                    <a:pt x="14780" y="4362"/>
                  </a:cubicBezTo>
                  <a:cubicBezTo>
                    <a:pt x="13898" y="4362"/>
                    <a:pt x="12585" y="4681"/>
                    <a:pt x="11328" y="6206"/>
                  </a:cubicBezTo>
                  <a:cubicBezTo>
                    <a:pt x="10591" y="7096"/>
                    <a:pt x="9947" y="8318"/>
                    <a:pt x="9413" y="9836"/>
                  </a:cubicBezTo>
                  <a:cubicBezTo>
                    <a:pt x="8950" y="11154"/>
                    <a:pt x="8688" y="12430"/>
                    <a:pt x="8634" y="13634"/>
                  </a:cubicBezTo>
                  <a:cubicBezTo>
                    <a:pt x="8584" y="14677"/>
                    <a:pt x="8693" y="15670"/>
                    <a:pt x="8950" y="16586"/>
                  </a:cubicBezTo>
                  <a:cubicBezTo>
                    <a:pt x="9415" y="18238"/>
                    <a:pt x="10231" y="19143"/>
                    <a:pt x="10471" y="19383"/>
                  </a:cubicBezTo>
                  <a:lnTo>
                    <a:pt x="11154" y="20064"/>
                  </a:lnTo>
                  <a:lnTo>
                    <a:pt x="23177" y="21325"/>
                  </a:lnTo>
                  <a:cubicBezTo>
                    <a:pt x="23188" y="21506"/>
                    <a:pt x="23210" y="21683"/>
                    <a:pt x="23245" y="21858"/>
                  </a:cubicBezTo>
                  <a:cubicBezTo>
                    <a:pt x="23374" y="22486"/>
                    <a:pt x="23662" y="23073"/>
                    <a:pt x="24085" y="23559"/>
                  </a:cubicBezTo>
                  <a:cubicBezTo>
                    <a:pt x="24478" y="24009"/>
                    <a:pt x="24977" y="24367"/>
                    <a:pt x="25569" y="24624"/>
                  </a:cubicBezTo>
                  <a:cubicBezTo>
                    <a:pt x="26112" y="24860"/>
                    <a:pt x="26766" y="25060"/>
                    <a:pt x="27545" y="25233"/>
                  </a:cubicBezTo>
                  <a:lnTo>
                    <a:pt x="27958" y="26839"/>
                  </a:lnTo>
                  <a:cubicBezTo>
                    <a:pt x="27955" y="26849"/>
                    <a:pt x="27949" y="26858"/>
                    <a:pt x="27947" y="26867"/>
                  </a:cubicBezTo>
                  <a:cubicBezTo>
                    <a:pt x="27936" y="26893"/>
                    <a:pt x="27923" y="26919"/>
                    <a:pt x="27912" y="26945"/>
                  </a:cubicBezTo>
                  <a:lnTo>
                    <a:pt x="27870" y="27035"/>
                  </a:lnTo>
                  <a:cubicBezTo>
                    <a:pt x="27868" y="27039"/>
                    <a:pt x="27868" y="27039"/>
                    <a:pt x="27868" y="27041"/>
                  </a:cubicBezTo>
                  <a:cubicBezTo>
                    <a:pt x="27445" y="27984"/>
                    <a:pt x="26978" y="29029"/>
                    <a:pt x="26483" y="30153"/>
                  </a:cubicBezTo>
                  <a:lnTo>
                    <a:pt x="24674" y="29214"/>
                  </a:lnTo>
                  <a:lnTo>
                    <a:pt x="16837" y="29214"/>
                  </a:lnTo>
                  <a:lnTo>
                    <a:pt x="15020" y="38716"/>
                  </a:lnTo>
                  <a:cubicBezTo>
                    <a:pt x="14269" y="38974"/>
                    <a:pt x="13383" y="39355"/>
                    <a:pt x="12489" y="39907"/>
                  </a:cubicBezTo>
                  <a:cubicBezTo>
                    <a:pt x="11134" y="40752"/>
                    <a:pt x="10043" y="41816"/>
                    <a:pt x="9249" y="43082"/>
                  </a:cubicBezTo>
                  <a:cubicBezTo>
                    <a:pt x="8256" y="44661"/>
                    <a:pt x="7752" y="46501"/>
                    <a:pt x="7752" y="48547"/>
                  </a:cubicBezTo>
                  <a:cubicBezTo>
                    <a:pt x="7752" y="50716"/>
                    <a:pt x="8344" y="52583"/>
                    <a:pt x="9509" y="54104"/>
                  </a:cubicBezTo>
                  <a:cubicBezTo>
                    <a:pt x="10183" y="54983"/>
                    <a:pt x="11040" y="55729"/>
                    <a:pt x="12070" y="56329"/>
                  </a:cubicBezTo>
                  <a:lnTo>
                    <a:pt x="11651" y="58852"/>
                  </a:lnTo>
                  <a:lnTo>
                    <a:pt x="14644" y="60950"/>
                  </a:lnTo>
                  <a:cubicBezTo>
                    <a:pt x="14538" y="61413"/>
                    <a:pt x="14439" y="61856"/>
                    <a:pt x="14346" y="62290"/>
                  </a:cubicBezTo>
                  <a:cubicBezTo>
                    <a:pt x="13929" y="64245"/>
                    <a:pt x="13658" y="65925"/>
                    <a:pt x="13490" y="67539"/>
                  </a:cubicBezTo>
                  <a:cubicBezTo>
                    <a:pt x="13189" y="70426"/>
                    <a:pt x="13242" y="73048"/>
                    <a:pt x="13647" y="75562"/>
                  </a:cubicBezTo>
                  <a:cubicBezTo>
                    <a:pt x="14186" y="78861"/>
                    <a:pt x="15354" y="82000"/>
                    <a:pt x="17180" y="85028"/>
                  </a:cubicBezTo>
                  <a:cubicBezTo>
                    <a:pt x="16916" y="85949"/>
                    <a:pt x="16580" y="87020"/>
                    <a:pt x="16165" y="88129"/>
                  </a:cubicBezTo>
                  <a:cubicBezTo>
                    <a:pt x="15129" y="90893"/>
                    <a:pt x="14101" y="92623"/>
                    <a:pt x="13233" y="93703"/>
                  </a:cubicBezTo>
                  <a:cubicBezTo>
                    <a:pt x="12159" y="92412"/>
                    <a:pt x="11237" y="91489"/>
                    <a:pt x="10106" y="90889"/>
                  </a:cubicBezTo>
                  <a:cubicBezTo>
                    <a:pt x="9201" y="90405"/>
                    <a:pt x="8231" y="90172"/>
                    <a:pt x="7150" y="90172"/>
                  </a:cubicBezTo>
                  <a:cubicBezTo>
                    <a:pt x="7074" y="90172"/>
                    <a:pt x="6998" y="90173"/>
                    <a:pt x="6921" y="90175"/>
                  </a:cubicBezTo>
                  <a:cubicBezTo>
                    <a:pt x="6031" y="90204"/>
                    <a:pt x="5036" y="90380"/>
                    <a:pt x="3694" y="90751"/>
                  </a:cubicBezTo>
                  <a:lnTo>
                    <a:pt x="0" y="91774"/>
                  </a:lnTo>
                  <a:lnTo>
                    <a:pt x="2178" y="94929"/>
                  </a:lnTo>
                  <a:cubicBezTo>
                    <a:pt x="3448" y="96771"/>
                    <a:pt x="5470" y="99518"/>
                    <a:pt x="7888" y="102136"/>
                  </a:cubicBezTo>
                  <a:cubicBezTo>
                    <a:pt x="9402" y="103774"/>
                    <a:pt x="10896" y="105171"/>
                    <a:pt x="12327" y="106288"/>
                  </a:cubicBezTo>
                  <a:cubicBezTo>
                    <a:pt x="14145" y="107704"/>
                    <a:pt x="15916" y="108709"/>
                    <a:pt x="17592" y="109272"/>
                  </a:cubicBezTo>
                  <a:lnTo>
                    <a:pt x="18279" y="109504"/>
                  </a:lnTo>
                  <a:lnTo>
                    <a:pt x="18991" y="109362"/>
                  </a:lnTo>
                  <a:cubicBezTo>
                    <a:pt x="20068" y="109150"/>
                    <a:pt x="21183" y="108716"/>
                    <a:pt x="22307" y="108077"/>
                  </a:cubicBezTo>
                  <a:cubicBezTo>
                    <a:pt x="23245" y="107542"/>
                    <a:pt x="24218" y="106848"/>
                    <a:pt x="25198" y="106013"/>
                  </a:cubicBezTo>
                  <a:cubicBezTo>
                    <a:pt x="26764" y="104680"/>
                    <a:pt x="28392" y="102947"/>
                    <a:pt x="30039" y="100866"/>
                  </a:cubicBezTo>
                  <a:cubicBezTo>
                    <a:pt x="30672" y="100067"/>
                    <a:pt x="31261" y="99278"/>
                    <a:pt x="31789" y="98536"/>
                  </a:cubicBezTo>
                  <a:cubicBezTo>
                    <a:pt x="32125" y="98699"/>
                    <a:pt x="32465" y="98859"/>
                    <a:pt x="32808" y="99011"/>
                  </a:cubicBezTo>
                  <a:cubicBezTo>
                    <a:pt x="34099" y="99594"/>
                    <a:pt x="35426" y="100085"/>
                    <a:pt x="36774" y="100482"/>
                  </a:cubicBezTo>
                  <a:cubicBezTo>
                    <a:pt x="37162" y="101728"/>
                    <a:pt x="37658" y="102795"/>
                    <a:pt x="38286" y="103722"/>
                  </a:cubicBezTo>
                  <a:lnTo>
                    <a:pt x="38308" y="103755"/>
                  </a:lnTo>
                  <a:lnTo>
                    <a:pt x="38332" y="103787"/>
                  </a:lnTo>
                  <a:cubicBezTo>
                    <a:pt x="38917" y="104601"/>
                    <a:pt x="39606" y="105269"/>
                    <a:pt x="40378" y="105775"/>
                  </a:cubicBezTo>
                  <a:lnTo>
                    <a:pt x="40448" y="105823"/>
                  </a:lnTo>
                  <a:lnTo>
                    <a:pt x="40516" y="105860"/>
                  </a:lnTo>
                  <a:cubicBezTo>
                    <a:pt x="40533" y="105871"/>
                    <a:pt x="40546" y="105880"/>
                    <a:pt x="40564" y="105890"/>
                  </a:cubicBezTo>
                  <a:cubicBezTo>
                    <a:pt x="40690" y="105969"/>
                    <a:pt x="40906" y="106106"/>
                    <a:pt x="41181" y="106226"/>
                  </a:cubicBezTo>
                  <a:lnTo>
                    <a:pt x="41190" y="106231"/>
                  </a:lnTo>
                  <a:lnTo>
                    <a:pt x="41768" y="106480"/>
                  </a:lnTo>
                  <a:lnTo>
                    <a:pt x="42584" y="106730"/>
                  </a:lnTo>
                  <a:cubicBezTo>
                    <a:pt x="42305" y="107099"/>
                    <a:pt x="42028" y="107518"/>
                    <a:pt x="41746" y="107994"/>
                  </a:cubicBezTo>
                  <a:cubicBezTo>
                    <a:pt x="41186" y="108945"/>
                    <a:pt x="40799" y="109807"/>
                    <a:pt x="40760" y="109903"/>
                  </a:cubicBezTo>
                  <a:lnTo>
                    <a:pt x="39069" y="113732"/>
                  </a:lnTo>
                  <a:lnTo>
                    <a:pt x="59593" y="113732"/>
                  </a:lnTo>
                  <a:cubicBezTo>
                    <a:pt x="60957" y="113732"/>
                    <a:pt x="62632" y="110346"/>
                    <a:pt x="63071" y="109342"/>
                  </a:cubicBezTo>
                  <a:cubicBezTo>
                    <a:pt x="63946" y="107339"/>
                    <a:pt x="64434" y="105195"/>
                    <a:pt x="65045" y="103102"/>
                  </a:cubicBezTo>
                  <a:cubicBezTo>
                    <a:pt x="65844" y="100368"/>
                    <a:pt x="66097" y="98516"/>
                    <a:pt x="65868" y="97098"/>
                  </a:cubicBezTo>
                  <a:lnTo>
                    <a:pt x="65748" y="96361"/>
                  </a:lnTo>
                  <a:cubicBezTo>
                    <a:pt x="67591" y="95387"/>
                    <a:pt x="69450" y="94281"/>
                    <a:pt x="71300" y="93055"/>
                  </a:cubicBezTo>
                  <a:cubicBezTo>
                    <a:pt x="74449" y="90969"/>
                    <a:pt x="77662" y="88484"/>
                    <a:pt x="80850" y="85666"/>
                  </a:cubicBezTo>
                  <a:lnTo>
                    <a:pt x="81605" y="84998"/>
                  </a:lnTo>
                  <a:lnTo>
                    <a:pt x="81744" y="83999"/>
                  </a:lnTo>
                  <a:cubicBezTo>
                    <a:pt x="82227" y="80514"/>
                    <a:pt x="82488" y="76026"/>
                    <a:pt x="82519" y="70664"/>
                  </a:cubicBezTo>
                  <a:cubicBezTo>
                    <a:pt x="82541" y="66420"/>
                    <a:pt x="82423" y="61603"/>
                    <a:pt x="82163" y="56353"/>
                  </a:cubicBezTo>
                  <a:cubicBezTo>
                    <a:pt x="81908" y="51111"/>
                    <a:pt x="81559" y="46461"/>
                    <a:pt x="81312" y="43503"/>
                  </a:cubicBezTo>
                  <a:cubicBezTo>
                    <a:pt x="81406" y="43431"/>
                    <a:pt x="81496" y="43352"/>
                    <a:pt x="81581" y="43272"/>
                  </a:cubicBezTo>
                  <a:cubicBezTo>
                    <a:pt x="81897" y="43328"/>
                    <a:pt x="82207" y="43374"/>
                    <a:pt x="82504" y="43413"/>
                  </a:cubicBezTo>
                  <a:lnTo>
                    <a:pt x="82512" y="43413"/>
                  </a:lnTo>
                  <a:cubicBezTo>
                    <a:pt x="82558" y="43418"/>
                    <a:pt x="82602" y="43424"/>
                    <a:pt x="82650" y="43429"/>
                  </a:cubicBezTo>
                  <a:cubicBezTo>
                    <a:pt x="82654" y="43431"/>
                    <a:pt x="82661" y="43431"/>
                    <a:pt x="82665" y="43431"/>
                  </a:cubicBezTo>
                  <a:cubicBezTo>
                    <a:pt x="82709" y="43437"/>
                    <a:pt x="82750" y="43440"/>
                    <a:pt x="82794" y="43446"/>
                  </a:cubicBezTo>
                  <a:cubicBezTo>
                    <a:pt x="82798" y="43446"/>
                    <a:pt x="82807" y="43448"/>
                    <a:pt x="82814" y="43448"/>
                  </a:cubicBezTo>
                  <a:cubicBezTo>
                    <a:pt x="82853" y="43451"/>
                    <a:pt x="82894" y="43457"/>
                    <a:pt x="82936" y="43459"/>
                  </a:cubicBezTo>
                  <a:cubicBezTo>
                    <a:pt x="82944" y="43461"/>
                    <a:pt x="82949" y="43461"/>
                    <a:pt x="82958" y="43461"/>
                  </a:cubicBezTo>
                  <a:cubicBezTo>
                    <a:pt x="82999" y="43468"/>
                    <a:pt x="83038" y="43470"/>
                    <a:pt x="83080" y="43472"/>
                  </a:cubicBezTo>
                  <a:cubicBezTo>
                    <a:pt x="83088" y="43475"/>
                    <a:pt x="83097" y="43475"/>
                    <a:pt x="83101" y="43475"/>
                  </a:cubicBezTo>
                  <a:lnTo>
                    <a:pt x="83226" y="43483"/>
                  </a:lnTo>
                  <a:lnTo>
                    <a:pt x="83241" y="43483"/>
                  </a:lnTo>
                  <a:lnTo>
                    <a:pt x="83372" y="43492"/>
                  </a:lnTo>
                  <a:lnTo>
                    <a:pt x="83379" y="43492"/>
                  </a:lnTo>
                  <a:cubicBezTo>
                    <a:pt x="83514" y="43501"/>
                    <a:pt x="83645" y="43503"/>
                    <a:pt x="83776" y="43505"/>
                  </a:cubicBezTo>
                  <a:lnTo>
                    <a:pt x="83920" y="43505"/>
                  </a:lnTo>
                  <a:cubicBezTo>
                    <a:pt x="84714" y="43505"/>
                    <a:pt x="85388" y="43403"/>
                    <a:pt x="85977" y="43195"/>
                  </a:cubicBezTo>
                  <a:cubicBezTo>
                    <a:pt x="87057" y="42813"/>
                    <a:pt x="87845" y="42059"/>
                    <a:pt x="88192" y="41068"/>
                  </a:cubicBezTo>
                  <a:cubicBezTo>
                    <a:pt x="88401" y="40470"/>
                    <a:pt x="88617" y="39257"/>
                    <a:pt x="87722" y="37863"/>
                  </a:cubicBezTo>
                  <a:cubicBezTo>
                    <a:pt x="87334" y="37274"/>
                    <a:pt x="86776" y="36687"/>
                    <a:pt x="86008" y="36072"/>
                  </a:cubicBezTo>
                  <a:cubicBezTo>
                    <a:pt x="85416" y="35598"/>
                    <a:pt x="83298" y="33951"/>
                    <a:pt x="80743" y="32494"/>
                  </a:cubicBezTo>
                  <a:cubicBezTo>
                    <a:pt x="78027" y="30945"/>
                    <a:pt x="75847" y="30192"/>
                    <a:pt x="74080" y="30192"/>
                  </a:cubicBezTo>
                  <a:cubicBezTo>
                    <a:pt x="72684" y="30192"/>
                    <a:pt x="71715" y="30661"/>
                    <a:pt x="71091" y="31137"/>
                  </a:cubicBezTo>
                  <a:cubicBezTo>
                    <a:pt x="70892" y="29625"/>
                    <a:pt x="70644" y="28300"/>
                    <a:pt x="70351" y="27192"/>
                  </a:cubicBezTo>
                  <a:cubicBezTo>
                    <a:pt x="70116" y="26291"/>
                    <a:pt x="69854" y="25549"/>
                    <a:pt x="69553" y="24919"/>
                  </a:cubicBezTo>
                  <a:lnTo>
                    <a:pt x="69367" y="24556"/>
                  </a:lnTo>
                  <a:cubicBezTo>
                    <a:pt x="68959" y="23804"/>
                    <a:pt x="68482" y="23236"/>
                    <a:pt x="67912" y="22831"/>
                  </a:cubicBezTo>
                  <a:cubicBezTo>
                    <a:pt x="67319" y="22407"/>
                    <a:pt x="66620" y="22054"/>
                    <a:pt x="65813" y="21770"/>
                  </a:cubicBezTo>
                  <a:cubicBezTo>
                    <a:pt x="65857" y="21087"/>
                    <a:pt x="65765" y="20437"/>
                    <a:pt x="65530" y="19826"/>
                  </a:cubicBezTo>
                  <a:cubicBezTo>
                    <a:pt x="65161" y="18860"/>
                    <a:pt x="64454" y="18059"/>
                    <a:pt x="63487" y="17507"/>
                  </a:cubicBezTo>
                  <a:cubicBezTo>
                    <a:pt x="62680" y="17047"/>
                    <a:pt x="61705" y="16761"/>
                    <a:pt x="60503" y="16632"/>
                  </a:cubicBezTo>
                  <a:cubicBezTo>
                    <a:pt x="60129" y="16593"/>
                    <a:pt x="59775" y="16573"/>
                    <a:pt x="59437" y="16573"/>
                  </a:cubicBezTo>
                  <a:cubicBezTo>
                    <a:pt x="58721" y="16573"/>
                    <a:pt x="58081" y="16662"/>
                    <a:pt x="57503" y="16842"/>
                  </a:cubicBezTo>
                  <a:cubicBezTo>
                    <a:pt x="57466" y="16850"/>
                    <a:pt x="57431" y="16863"/>
                    <a:pt x="57396" y="16874"/>
                  </a:cubicBezTo>
                  <a:lnTo>
                    <a:pt x="56990" y="13656"/>
                  </a:lnTo>
                  <a:lnTo>
                    <a:pt x="56940" y="13676"/>
                  </a:lnTo>
                  <a:lnTo>
                    <a:pt x="56925" y="13578"/>
                  </a:lnTo>
                  <a:lnTo>
                    <a:pt x="56929" y="13569"/>
                  </a:lnTo>
                  <a:lnTo>
                    <a:pt x="56763" y="12611"/>
                  </a:lnTo>
                  <a:cubicBezTo>
                    <a:pt x="56558" y="11440"/>
                    <a:pt x="56344" y="10373"/>
                    <a:pt x="56144" y="9531"/>
                  </a:cubicBezTo>
                  <a:lnTo>
                    <a:pt x="56131" y="9472"/>
                  </a:lnTo>
                  <a:cubicBezTo>
                    <a:pt x="56098" y="9323"/>
                    <a:pt x="56063" y="9184"/>
                    <a:pt x="56032" y="9059"/>
                  </a:cubicBezTo>
                  <a:lnTo>
                    <a:pt x="55947" y="8701"/>
                  </a:lnTo>
                  <a:cubicBezTo>
                    <a:pt x="56011" y="8280"/>
                    <a:pt x="56072" y="7722"/>
                    <a:pt x="56091" y="7098"/>
                  </a:cubicBezTo>
                  <a:cubicBezTo>
                    <a:pt x="56148" y="5132"/>
                    <a:pt x="55738" y="3518"/>
                    <a:pt x="54867" y="2291"/>
                  </a:cubicBezTo>
                  <a:cubicBezTo>
                    <a:pt x="53960" y="1013"/>
                    <a:pt x="52614" y="245"/>
                    <a:pt x="50982" y="66"/>
                  </a:cubicBezTo>
                  <a:cubicBezTo>
                    <a:pt x="50755" y="42"/>
                    <a:pt x="50526" y="29"/>
                    <a:pt x="50303" y="29"/>
                  </a:cubicBezTo>
                  <a:cubicBezTo>
                    <a:pt x="49110" y="29"/>
                    <a:pt x="47510" y="376"/>
                    <a:pt x="45900" y="1768"/>
                  </a:cubicBezTo>
                  <a:cubicBezTo>
                    <a:pt x="45030" y="836"/>
                    <a:pt x="43884" y="241"/>
                    <a:pt x="42532" y="53"/>
                  </a:cubicBezTo>
                  <a:lnTo>
                    <a:pt x="42527" y="53"/>
                  </a:lnTo>
                  <a:cubicBezTo>
                    <a:pt x="42276" y="18"/>
                    <a:pt x="42023" y="1"/>
                    <a:pt x="4177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04775" dir="5339986" algn="bl" rotWithShape="0">
                <a:schemeClr val="bg2">
                  <a:alpha val="2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3" name="Google Shape;1370;p27"/>
            <p:cNvSpPr>
              <a:spLocks/>
            </p:cNvSpPr>
            <p:nvPr/>
          </p:nvSpPr>
          <p:spPr bwMode="auto">
            <a:xfrm flipH="1">
              <a:off x="1941908" y="4059651"/>
              <a:ext cx="1190" cy="3571"/>
            </a:xfrm>
            <a:custGeom>
              <a:avLst/>
              <a:gdLst>
                <a:gd name="T0" fmla="*/ 2147483646 w 49"/>
                <a:gd name="T1" fmla="*/ 0 h 99"/>
                <a:gd name="T2" fmla="*/ 0 w 49"/>
                <a:gd name="T3" fmla="*/ 2147483646 h 99"/>
                <a:gd name="T4" fmla="*/ 2147483646 w 49"/>
                <a:gd name="T5" fmla="*/ 0 h 99"/>
                <a:gd name="T6" fmla="*/ 2147483646 w 49"/>
                <a:gd name="T7" fmla="*/ 0 h 9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9" h="99" extrusionOk="0">
                  <a:moveTo>
                    <a:pt x="27" y="0"/>
                  </a:moveTo>
                  <a:cubicBezTo>
                    <a:pt x="16" y="37"/>
                    <a:pt x="7" y="70"/>
                    <a:pt x="0" y="98"/>
                  </a:cubicBezTo>
                  <a:cubicBezTo>
                    <a:pt x="11" y="57"/>
                    <a:pt x="27" y="24"/>
                    <a:pt x="48" y="0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585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Google Shape;1371;p27"/>
            <p:cNvSpPr>
              <a:spLocks/>
            </p:cNvSpPr>
            <p:nvPr/>
          </p:nvSpPr>
          <p:spPr bwMode="auto">
            <a:xfrm flipH="1">
              <a:off x="2761201" y="3278801"/>
              <a:ext cx="765705" cy="658247"/>
            </a:xfrm>
            <a:custGeom>
              <a:avLst/>
              <a:gdLst>
                <a:gd name="T0" fmla="*/ 2147483646 w 27949"/>
                <a:gd name="T1" fmla="*/ 0 h 24004"/>
                <a:gd name="T2" fmla="*/ 2147483646 w 27949"/>
                <a:gd name="T3" fmla="*/ 2147483646 h 24004"/>
                <a:gd name="T4" fmla="*/ 2147483646 w 27949"/>
                <a:gd name="T5" fmla="*/ 2147483646 h 24004"/>
                <a:gd name="T6" fmla="*/ 0 w 27949"/>
                <a:gd name="T7" fmla="*/ 2147483646 h 24004"/>
                <a:gd name="T8" fmla="*/ 2147483646 w 27949"/>
                <a:gd name="T9" fmla="*/ 2147483646 h 24004"/>
                <a:gd name="T10" fmla="*/ 2147483646 w 27949"/>
                <a:gd name="T11" fmla="*/ 2147483646 h 24004"/>
                <a:gd name="T12" fmla="*/ 2147483646 w 27949"/>
                <a:gd name="T13" fmla="*/ 0 h 240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49" h="24004" extrusionOk="0">
                  <a:moveTo>
                    <a:pt x="16145" y="0"/>
                  </a:moveTo>
                  <a:cubicBezTo>
                    <a:pt x="16145" y="0"/>
                    <a:pt x="13863" y="11897"/>
                    <a:pt x="8453" y="14941"/>
                  </a:cubicBezTo>
                  <a:cubicBezTo>
                    <a:pt x="5811" y="11593"/>
                    <a:pt x="4825" y="10219"/>
                    <a:pt x="2727" y="10219"/>
                  </a:cubicBezTo>
                  <a:cubicBezTo>
                    <a:pt x="1993" y="10219"/>
                    <a:pt x="1124" y="10387"/>
                    <a:pt x="0" y="10697"/>
                  </a:cubicBezTo>
                  <a:cubicBezTo>
                    <a:pt x="1846" y="13372"/>
                    <a:pt x="8060" y="21994"/>
                    <a:pt x="14038" y="24004"/>
                  </a:cubicBezTo>
                  <a:cubicBezTo>
                    <a:pt x="20662" y="22693"/>
                    <a:pt x="27949" y="9962"/>
                    <a:pt x="27949" y="9962"/>
                  </a:cubicBezTo>
                  <a:lnTo>
                    <a:pt x="161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5" name="Google Shape;1372;p27"/>
            <p:cNvSpPr>
              <a:spLocks/>
            </p:cNvSpPr>
            <p:nvPr/>
          </p:nvSpPr>
          <p:spPr bwMode="auto">
            <a:xfrm flipH="1">
              <a:off x="1728749" y="1659966"/>
              <a:ext cx="481096" cy="1028436"/>
            </a:xfrm>
            <a:custGeom>
              <a:avLst/>
              <a:gdLst>
                <a:gd name="T0" fmla="*/ 2147483646 w 17586"/>
                <a:gd name="T1" fmla="*/ 0 h 37521"/>
                <a:gd name="T2" fmla="*/ 2147483646 w 17586"/>
                <a:gd name="T3" fmla="*/ 2147483646 h 37521"/>
                <a:gd name="T4" fmla="*/ 2147483646 w 17586"/>
                <a:gd name="T5" fmla="*/ 2147483646 h 37521"/>
                <a:gd name="T6" fmla="*/ 2147483646 w 17586"/>
                <a:gd name="T7" fmla="*/ 2147483646 h 37521"/>
                <a:gd name="T8" fmla="*/ 2147483646 w 17586"/>
                <a:gd name="T9" fmla="*/ 2147483646 h 37521"/>
                <a:gd name="T10" fmla="*/ 2147483646 w 17586"/>
                <a:gd name="T11" fmla="*/ 2147483646 h 37521"/>
                <a:gd name="T12" fmla="*/ 2147483646 w 17586"/>
                <a:gd name="T13" fmla="*/ 0 h 375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586" h="37521" extrusionOk="0">
                  <a:moveTo>
                    <a:pt x="6583" y="0"/>
                  </a:moveTo>
                  <a:cubicBezTo>
                    <a:pt x="3654" y="0"/>
                    <a:pt x="1092" y="366"/>
                    <a:pt x="1092" y="366"/>
                  </a:cubicBezTo>
                  <a:lnTo>
                    <a:pt x="1" y="35419"/>
                  </a:lnTo>
                  <a:cubicBezTo>
                    <a:pt x="1" y="35419"/>
                    <a:pt x="3827" y="37521"/>
                    <a:pt x="7708" y="37521"/>
                  </a:cubicBezTo>
                  <a:cubicBezTo>
                    <a:pt x="9648" y="37521"/>
                    <a:pt x="11602" y="36995"/>
                    <a:pt x="13098" y="35419"/>
                  </a:cubicBezTo>
                  <a:cubicBezTo>
                    <a:pt x="17586" y="30691"/>
                    <a:pt x="17222" y="3881"/>
                    <a:pt x="13827" y="1457"/>
                  </a:cubicBezTo>
                  <a:cubicBezTo>
                    <a:pt x="12210" y="303"/>
                    <a:pt x="9245" y="0"/>
                    <a:pt x="658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6" name="Google Shape;1373;p27"/>
            <p:cNvSpPr/>
            <p:nvPr/>
          </p:nvSpPr>
          <p:spPr>
            <a:xfrm flipH="1">
              <a:off x="1765665" y="2240842"/>
              <a:ext cx="420363" cy="447560"/>
            </a:xfrm>
            <a:custGeom>
              <a:avLst/>
              <a:gdLst/>
              <a:ahLst/>
              <a:cxnLst/>
              <a:rect l="l" t="t" r="r" b="b"/>
              <a:pathLst>
                <a:path w="15350" h="16303" extrusionOk="0">
                  <a:moveTo>
                    <a:pt x="276" y="1"/>
                  </a:moveTo>
                  <a:lnTo>
                    <a:pt x="1" y="14640"/>
                  </a:lnTo>
                  <a:cubicBezTo>
                    <a:pt x="1360" y="15256"/>
                    <a:pt x="4072" y="16303"/>
                    <a:pt x="6810" y="16303"/>
                  </a:cubicBezTo>
                  <a:cubicBezTo>
                    <a:pt x="8750" y="16303"/>
                    <a:pt x="10704" y="15778"/>
                    <a:pt x="12199" y="14202"/>
                  </a:cubicBezTo>
                  <a:cubicBezTo>
                    <a:pt x="13955" y="12350"/>
                    <a:pt x="14970" y="7118"/>
                    <a:pt x="15349" y="1290"/>
                  </a:cubicBezTo>
                  <a:lnTo>
                    <a:pt x="2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Google Shape;1374;p27"/>
            <p:cNvSpPr>
              <a:spLocks/>
            </p:cNvSpPr>
            <p:nvPr/>
          </p:nvSpPr>
          <p:spPr bwMode="auto">
            <a:xfrm flipH="1">
              <a:off x="1280996" y="1088613"/>
              <a:ext cx="2083956" cy="2638939"/>
            </a:xfrm>
            <a:custGeom>
              <a:avLst/>
              <a:gdLst>
                <a:gd name="T0" fmla="*/ 2147483646 w 76086"/>
                <a:gd name="T1" fmla="*/ 2147483646 h 96321"/>
                <a:gd name="T2" fmla="*/ 2147483646 w 76086"/>
                <a:gd name="T3" fmla="*/ 2147483646 h 96321"/>
                <a:gd name="T4" fmla="*/ 2147483646 w 76086"/>
                <a:gd name="T5" fmla="*/ 2147483646 h 96321"/>
                <a:gd name="T6" fmla="*/ 2147483646 w 76086"/>
                <a:gd name="T7" fmla="*/ 2147483646 h 96321"/>
                <a:gd name="T8" fmla="*/ 2147483646 w 76086"/>
                <a:gd name="T9" fmla="*/ 2147483646 h 96321"/>
                <a:gd name="T10" fmla="*/ 2147483646 w 76086"/>
                <a:gd name="T11" fmla="*/ 2147483646 h 96321"/>
                <a:gd name="T12" fmla="*/ 2147483646 w 76086"/>
                <a:gd name="T13" fmla="*/ 2147483646 h 96321"/>
                <a:gd name="T14" fmla="*/ 2147483646 w 76086"/>
                <a:gd name="T15" fmla="*/ 2147483646 h 96321"/>
                <a:gd name="T16" fmla="*/ 2147483646 w 76086"/>
                <a:gd name="T17" fmla="*/ 2147483646 h 96321"/>
                <a:gd name="T18" fmla="*/ 2147483646 w 76086"/>
                <a:gd name="T19" fmla="*/ 2147483646 h 96321"/>
                <a:gd name="T20" fmla="*/ 2147483646 w 76086"/>
                <a:gd name="T21" fmla="*/ 2147483646 h 96321"/>
                <a:gd name="T22" fmla="*/ 2147483646 w 76086"/>
                <a:gd name="T23" fmla="*/ 2147483646 h 96321"/>
                <a:gd name="T24" fmla="*/ 2147483646 w 76086"/>
                <a:gd name="T25" fmla="*/ 2147483646 h 96321"/>
                <a:gd name="T26" fmla="*/ 2147483646 w 76086"/>
                <a:gd name="T27" fmla="*/ 2147483646 h 96321"/>
                <a:gd name="T28" fmla="*/ 2147483646 w 76086"/>
                <a:gd name="T29" fmla="*/ 2147483646 h 96321"/>
                <a:gd name="T30" fmla="*/ 2147483646 w 76086"/>
                <a:gd name="T31" fmla="*/ 2147483646 h 96321"/>
                <a:gd name="T32" fmla="*/ 2147483646 w 76086"/>
                <a:gd name="T33" fmla="*/ 2147483646 h 96321"/>
                <a:gd name="T34" fmla="*/ 2147483646 w 76086"/>
                <a:gd name="T35" fmla="*/ 2147483646 h 96321"/>
                <a:gd name="T36" fmla="*/ 2147483646 w 76086"/>
                <a:gd name="T37" fmla="*/ 2147483646 h 96321"/>
                <a:gd name="T38" fmla="*/ 2147483646 w 76086"/>
                <a:gd name="T39" fmla="*/ 2147483646 h 96321"/>
                <a:gd name="T40" fmla="*/ 2147483646 w 76086"/>
                <a:gd name="T41" fmla="*/ 2147483646 h 96321"/>
                <a:gd name="T42" fmla="*/ 2147483646 w 76086"/>
                <a:gd name="T43" fmla="*/ 2147483646 h 96321"/>
                <a:gd name="T44" fmla="*/ 2147483646 w 76086"/>
                <a:gd name="T45" fmla="*/ 2147483646 h 96321"/>
                <a:gd name="T46" fmla="*/ 2147483646 w 76086"/>
                <a:gd name="T47" fmla="*/ 2147483646 h 96321"/>
                <a:gd name="T48" fmla="*/ 2147483646 w 76086"/>
                <a:gd name="T49" fmla="*/ 2147483646 h 96321"/>
                <a:gd name="T50" fmla="*/ 2147483646 w 76086"/>
                <a:gd name="T51" fmla="*/ 2147483646 h 96321"/>
                <a:gd name="T52" fmla="*/ 2147483646 w 76086"/>
                <a:gd name="T53" fmla="*/ 2147483646 h 96321"/>
                <a:gd name="T54" fmla="*/ 2147483646 w 76086"/>
                <a:gd name="T55" fmla="*/ 2147483646 h 96321"/>
                <a:gd name="T56" fmla="*/ 2147483646 w 76086"/>
                <a:gd name="T57" fmla="*/ 2147483646 h 96321"/>
                <a:gd name="T58" fmla="*/ 2147483646 w 76086"/>
                <a:gd name="T59" fmla="*/ 2147483646 h 96321"/>
                <a:gd name="T60" fmla="*/ 2147483646 w 76086"/>
                <a:gd name="T61" fmla="*/ 2147483646 h 96321"/>
                <a:gd name="T62" fmla="*/ 2147483646 w 76086"/>
                <a:gd name="T63" fmla="*/ 2147483646 h 96321"/>
                <a:gd name="T64" fmla="*/ 2147483646 w 76086"/>
                <a:gd name="T65" fmla="*/ 2147483646 h 96321"/>
                <a:gd name="T66" fmla="*/ 2147483646 w 76086"/>
                <a:gd name="T67" fmla="*/ 2147483646 h 96321"/>
                <a:gd name="T68" fmla="*/ 2147483646 w 76086"/>
                <a:gd name="T69" fmla="*/ 2147483646 h 96321"/>
                <a:gd name="T70" fmla="*/ 2147483646 w 76086"/>
                <a:gd name="T71" fmla="*/ 2147483646 h 96321"/>
                <a:gd name="T72" fmla="*/ 2147483646 w 76086"/>
                <a:gd name="T73" fmla="*/ 2147483646 h 96321"/>
                <a:gd name="T74" fmla="*/ 2147483646 w 76086"/>
                <a:gd name="T75" fmla="*/ 2147483646 h 96321"/>
                <a:gd name="T76" fmla="*/ 2147483646 w 76086"/>
                <a:gd name="T77" fmla="*/ 2147483646 h 96321"/>
                <a:gd name="T78" fmla="*/ 2147483646 w 76086"/>
                <a:gd name="T79" fmla="*/ 2147483646 h 96321"/>
                <a:gd name="T80" fmla="*/ 2147483646 w 76086"/>
                <a:gd name="T81" fmla="*/ 2147483646 h 96321"/>
                <a:gd name="T82" fmla="*/ 2147483646 w 76086"/>
                <a:gd name="T83" fmla="*/ 2147483646 h 96321"/>
                <a:gd name="T84" fmla="*/ 2147483646 w 76086"/>
                <a:gd name="T85" fmla="*/ 2147483646 h 96321"/>
                <a:gd name="T86" fmla="*/ 2147483646 w 76086"/>
                <a:gd name="T87" fmla="*/ 2147483646 h 96321"/>
                <a:gd name="T88" fmla="*/ 2147483646 w 76086"/>
                <a:gd name="T89" fmla="*/ 2147483646 h 96321"/>
                <a:gd name="T90" fmla="*/ 2147483646 w 76086"/>
                <a:gd name="T91" fmla="*/ 2147483646 h 96321"/>
                <a:gd name="T92" fmla="*/ 2147483646 w 76086"/>
                <a:gd name="T93" fmla="*/ 2147483646 h 96321"/>
                <a:gd name="T94" fmla="*/ 2147483646 w 76086"/>
                <a:gd name="T95" fmla="*/ 2147483646 h 96321"/>
                <a:gd name="T96" fmla="*/ 2147483646 w 76086"/>
                <a:gd name="T97" fmla="*/ 2147483646 h 96321"/>
                <a:gd name="T98" fmla="*/ 2147483646 w 76086"/>
                <a:gd name="T99" fmla="*/ 2147483646 h 96321"/>
                <a:gd name="T100" fmla="*/ 2147483646 w 76086"/>
                <a:gd name="T101" fmla="*/ 2147483646 h 96321"/>
                <a:gd name="T102" fmla="*/ 2147483646 w 76086"/>
                <a:gd name="T103" fmla="*/ 2147483646 h 96321"/>
                <a:gd name="T104" fmla="*/ 2147483646 w 76086"/>
                <a:gd name="T105" fmla="*/ 2147483646 h 96321"/>
                <a:gd name="T106" fmla="*/ 2147483646 w 76086"/>
                <a:gd name="T107" fmla="*/ 2147483646 h 96321"/>
                <a:gd name="T108" fmla="*/ 2147483646 w 76086"/>
                <a:gd name="T109" fmla="*/ 2147483646 h 96321"/>
                <a:gd name="T110" fmla="*/ 2147483646 w 76086"/>
                <a:gd name="T111" fmla="*/ 2147483646 h 9632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76086" h="96321" extrusionOk="0">
                  <a:moveTo>
                    <a:pt x="31432" y="1"/>
                  </a:moveTo>
                  <a:cubicBezTo>
                    <a:pt x="28337" y="1"/>
                    <a:pt x="27879" y="5462"/>
                    <a:pt x="27879" y="5462"/>
                  </a:cubicBezTo>
                  <a:lnTo>
                    <a:pt x="10988" y="6771"/>
                  </a:lnTo>
                  <a:cubicBezTo>
                    <a:pt x="10988" y="6771"/>
                    <a:pt x="10403" y="3687"/>
                    <a:pt x="8639" y="3687"/>
                  </a:cubicBezTo>
                  <a:cubicBezTo>
                    <a:pt x="7847" y="3687"/>
                    <a:pt x="6816" y="4310"/>
                    <a:pt x="5494" y="6114"/>
                  </a:cubicBezTo>
                  <a:cubicBezTo>
                    <a:pt x="5494" y="5028"/>
                    <a:pt x="5061" y="4363"/>
                    <a:pt x="4436" y="4363"/>
                  </a:cubicBezTo>
                  <a:cubicBezTo>
                    <a:pt x="3649" y="4363"/>
                    <a:pt x="2557" y="5418"/>
                    <a:pt x="1641" y="8015"/>
                  </a:cubicBezTo>
                  <a:cubicBezTo>
                    <a:pt x="0" y="12679"/>
                    <a:pt x="2053" y="14726"/>
                    <a:pt x="2053" y="14726"/>
                  </a:cubicBezTo>
                  <a:lnTo>
                    <a:pt x="16647" y="16258"/>
                  </a:lnTo>
                  <a:cubicBezTo>
                    <a:pt x="16647" y="16258"/>
                    <a:pt x="14426" y="18577"/>
                    <a:pt x="16313" y="19399"/>
                  </a:cubicBezTo>
                  <a:cubicBezTo>
                    <a:pt x="18201" y="20220"/>
                    <a:pt x="22302" y="20383"/>
                    <a:pt x="22302" y="20383"/>
                  </a:cubicBezTo>
                  <a:cubicBezTo>
                    <a:pt x="22302" y="20383"/>
                    <a:pt x="9596" y="47928"/>
                    <a:pt x="7215" y="57768"/>
                  </a:cubicBezTo>
                  <a:cubicBezTo>
                    <a:pt x="4839" y="67605"/>
                    <a:pt x="3956" y="77039"/>
                    <a:pt x="14439" y="87449"/>
                  </a:cubicBezTo>
                  <a:cubicBezTo>
                    <a:pt x="19557" y="92528"/>
                    <a:pt x="26686" y="96320"/>
                    <a:pt x="35530" y="96320"/>
                  </a:cubicBezTo>
                  <a:cubicBezTo>
                    <a:pt x="44814" y="96320"/>
                    <a:pt x="55987" y="92142"/>
                    <a:pt x="68708" y="80888"/>
                  </a:cubicBezTo>
                  <a:cubicBezTo>
                    <a:pt x="70757" y="66133"/>
                    <a:pt x="67969" y="37679"/>
                    <a:pt x="67969" y="37678"/>
                  </a:cubicBezTo>
                  <a:cubicBezTo>
                    <a:pt x="67969" y="37678"/>
                    <a:pt x="68701" y="38662"/>
                    <a:pt x="69153" y="38662"/>
                  </a:cubicBezTo>
                  <a:cubicBezTo>
                    <a:pt x="69417" y="38662"/>
                    <a:pt x="69586" y="38328"/>
                    <a:pt x="69461" y="37272"/>
                  </a:cubicBezTo>
                  <a:cubicBezTo>
                    <a:pt x="71097" y="37791"/>
                    <a:pt x="72544" y="38047"/>
                    <a:pt x="73589" y="38047"/>
                  </a:cubicBezTo>
                  <a:cubicBezTo>
                    <a:pt x="75521" y="38047"/>
                    <a:pt x="76086" y="37173"/>
                    <a:pt x="73955" y="35470"/>
                  </a:cubicBezTo>
                  <a:cubicBezTo>
                    <a:pt x="71630" y="33610"/>
                    <a:pt x="66592" y="30188"/>
                    <a:pt x="63735" y="30188"/>
                  </a:cubicBezTo>
                  <a:cubicBezTo>
                    <a:pt x="62560" y="30188"/>
                    <a:pt x="61753" y="30767"/>
                    <a:pt x="61657" y="32272"/>
                  </a:cubicBezTo>
                  <a:cubicBezTo>
                    <a:pt x="61554" y="33882"/>
                    <a:pt x="61460" y="36799"/>
                    <a:pt x="61378" y="40045"/>
                  </a:cubicBezTo>
                  <a:lnTo>
                    <a:pt x="61301" y="43370"/>
                  </a:lnTo>
                  <a:cubicBezTo>
                    <a:pt x="61266" y="45018"/>
                    <a:pt x="61234" y="46663"/>
                    <a:pt x="61210" y="48192"/>
                  </a:cubicBezTo>
                  <a:cubicBezTo>
                    <a:pt x="61183" y="49608"/>
                    <a:pt x="61159" y="50928"/>
                    <a:pt x="61140" y="52060"/>
                  </a:cubicBezTo>
                  <a:cubicBezTo>
                    <a:pt x="61103" y="54406"/>
                    <a:pt x="61083" y="55966"/>
                    <a:pt x="61083" y="55966"/>
                  </a:cubicBezTo>
                  <a:cubicBezTo>
                    <a:pt x="61083" y="55966"/>
                    <a:pt x="60773" y="55866"/>
                    <a:pt x="60450" y="55866"/>
                  </a:cubicBezTo>
                  <a:cubicBezTo>
                    <a:pt x="59895" y="55866"/>
                    <a:pt x="59301" y="56161"/>
                    <a:pt x="60184" y="57768"/>
                  </a:cubicBezTo>
                  <a:cubicBezTo>
                    <a:pt x="58011" y="59539"/>
                    <a:pt x="52051" y="63089"/>
                    <a:pt x="48429" y="65188"/>
                  </a:cubicBezTo>
                  <a:cubicBezTo>
                    <a:pt x="47445" y="65757"/>
                    <a:pt x="46633" y="66224"/>
                    <a:pt x="46116" y="66521"/>
                  </a:cubicBezTo>
                  <a:cubicBezTo>
                    <a:pt x="45730" y="66744"/>
                    <a:pt x="45507" y="66868"/>
                    <a:pt x="45507" y="66868"/>
                  </a:cubicBezTo>
                  <a:cubicBezTo>
                    <a:pt x="45507" y="66868"/>
                    <a:pt x="45538" y="65068"/>
                    <a:pt x="45566" y="62166"/>
                  </a:cubicBezTo>
                  <a:cubicBezTo>
                    <a:pt x="45582" y="60944"/>
                    <a:pt x="45595" y="59531"/>
                    <a:pt x="45610" y="57971"/>
                  </a:cubicBezTo>
                  <a:cubicBezTo>
                    <a:pt x="45621" y="56740"/>
                    <a:pt x="45627" y="55425"/>
                    <a:pt x="45634" y="54046"/>
                  </a:cubicBezTo>
                  <a:cubicBezTo>
                    <a:pt x="45634" y="53753"/>
                    <a:pt x="45638" y="53461"/>
                    <a:pt x="45638" y="53164"/>
                  </a:cubicBezTo>
                  <a:lnTo>
                    <a:pt x="45638" y="52970"/>
                  </a:lnTo>
                  <a:cubicBezTo>
                    <a:pt x="45643" y="51777"/>
                    <a:pt x="45647" y="50544"/>
                    <a:pt x="45647" y="49285"/>
                  </a:cubicBezTo>
                  <a:cubicBezTo>
                    <a:pt x="45658" y="46708"/>
                    <a:pt x="45651" y="44029"/>
                    <a:pt x="45638" y="41365"/>
                  </a:cubicBezTo>
                  <a:cubicBezTo>
                    <a:pt x="45625" y="39421"/>
                    <a:pt x="45606" y="37493"/>
                    <a:pt x="45582" y="35623"/>
                  </a:cubicBezTo>
                  <a:cubicBezTo>
                    <a:pt x="45562" y="34246"/>
                    <a:pt x="45531" y="32911"/>
                    <a:pt x="45505" y="31622"/>
                  </a:cubicBezTo>
                  <a:lnTo>
                    <a:pt x="45505" y="31617"/>
                  </a:lnTo>
                  <a:cubicBezTo>
                    <a:pt x="45475" y="30278"/>
                    <a:pt x="45438" y="28993"/>
                    <a:pt x="45394" y="27793"/>
                  </a:cubicBezTo>
                  <a:cubicBezTo>
                    <a:pt x="45335" y="26137"/>
                    <a:pt x="45265" y="24631"/>
                    <a:pt x="45178" y="23331"/>
                  </a:cubicBezTo>
                  <a:cubicBezTo>
                    <a:pt x="45089" y="21980"/>
                    <a:pt x="44993" y="20719"/>
                    <a:pt x="44886" y="19543"/>
                  </a:cubicBezTo>
                  <a:cubicBezTo>
                    <a:pt x="44729" y="17767"/>
                    <a:pt x="44558" y="16188"/>
                    <a:pt x="44382" y="14798"/>
                  </a:cubicBezTo>
                  <a:cubicBezTo>
                    <a:pt x="44166" y="13020"/>
                    <a:pt x="43943" y="11545"/>
                    <a:pt x="43729" y="10345"/>
                  </a:cubicBezTo>
                  <a:cubicBezTo>
                    <a:pt x="43509" y="9075"/>
                    <a:pt x="43306" y="8111"/>
                    <a:pt x="43142" y="7428"/>
                  </a:cubicBezTo>
                  <a:cubicBezTo>
                    <a:pt x="42935" y="6531"/>
                    <a:pt x="42802" y="6114"/>
                    <a:pt x="42802" y="6114"/>
                  </a:cubicBezTo>
                  <a:cubicBezTo>
                    <a:pt x="42802" y="6114"/>
                    <a:pt x="44115" y="457"/>
                    <a:pt x="40343" y="51"/>
                  </a:cubicBezTo>
                  <a:cubicBezTo>
                    <a:pt x="40213" y="37"/>
                    <a:pt x="40085" y="30"/>
                    <a:pt x="39959" y="30"/>
                  </a:cubicBezTo>
                  <a:cubicBezTo>
                    <a:pt x="36560" y="30"/>
                    <a:pt x="34734" y="5019"/>
                    <a:pt x="34610" y="5362"/>
                  </a:cubicBezTo>
                  <a:cubicBezTo>
                    <a:pt x="34647" y="5050"/>
                    <a:pt x="35140" y="488"/>
                    <a:pt x="31815" y="27"/>
                  </a:cubicBezTo>
                  <a:cubicBezTo>
                    <a:pt x="31683" y="9"/>
                    <a:pt x="31555" y="1"/>
                    <a:pt x="3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Google Shape;1375;p27"/>
            <p:cNvSpPr>
              <a:spLocks/>
            </p:cNvSpPr>
            <p:nvPr/>
          </p:nvSpPr>
          <p:spPr bwMode="auto">
            <a:xfrm flipH="1">
              <a:off x="1887130" y="2866950"/>
              <a:ext cx="116702" cy="71419"/>
            </a:xfrm>
            <a:custGeom>
              <a:avLst/>
              <a:gdLst>
                <a:gd name="T0" fmla="*/ 2147483646 w 4242"/>
                <a:gd name="T1" fmla="*/ 2147483646 h 2597"/>
                <a:gd name="T2" fmla="*/ 2147483646 w 4242"/>
                <a:gd name="T3" fmla="*/ 2147483646 h 2597"/>
                <a:gd name="T4" fmla="*/ 2147483646 w 4242"/>
                <a:gd name="T5" fmla="*/ 2147483646 h 2597"/>
                <a:gd name="T6" fmla="*/ 2147483646 w 4242"/>
                <a:gd name="T7" fmla="*/ 2147483646 h 2597"/>
                <a:gd name="T8" fmla="*/ 2147483646 w 4242"/>
                <a:gd name="T9" fmla="*/ 2147483646 h 2597"/>
                <a:gd name="T10" fmla="*/ 2147483646 w 4242"/>
                <a:gd name="T11" fmla="*/ 2147483646 h 2597"/>
                <a:gd name="T12" fmla="*/ 2147483646 w 4242"/>
                <a:gd name="T13" fmla="*/ 2147483646 h 2597"/>
                <a:gd name="T14" fmla="*/ 2147483646 w 4242"/>
                <a:gd name="T15" fmla="*/ 2147483646 h 2597"/>
                <a:gd name="T16" fmla="*/ 2147483646 w 4242"/>
                <a:gd name="T17" fmla="*/ 2147483646 h 2597"/>
                <a:gd name="T18" fmla="*/ 2147483646 w 4242"/>
                <a:gd name="T19" fmla="*/ 2147483646 h 2597"/>
                <a:gd name="T20" fmla="*/ 2147483646 w 4242"/>
                <a:gd name="T21" fmla="*/ 2147483646 h 2597"/>
                <a:gd name="T22" fmla="*/ 2147483646 w 4242"/>
                <a:gd name="T23" fmla="*/ 2147483646 h 2597"/>
                <a:gd name="T24" fmla="*/ 2147483646 w 4242"/>
                <a:gd name="T25" fmla="*/ 2147483646 h 2597"/>
                <a:gd name="T26" fmla="*/ 2147483646 w 4242"/>
                <a:gd name="T27" fmla="*/ 2147483646 h 2597"/>
                <a:gd name="T28" fmla="*/ 2147483646 w 4242"/>
                <a:gd name="T29" fmla="*/ 2147483646 h 2597"/>
                <a:gd name="T30" fmla="*/ 2147483646 w 4242"/>
                <a:gd name="T31" fmla="*/ 2147483646 h 2597"/>
                <a:gd name="T32" fmla="*/ 2147483646 w 4242"/>
                <a:gd name="T33" fmla="*/ 2147483646 h 2597"/>
                <a:gd name="T34" fmla="*/ 2147483646 w 4242"/>
                <a:gd name="T35" fmla="*/ 2147483646 h 2597"/>
                <a:gd name="T36" fmla="*/ 2147483646 w 4242"/>
                <a:gd name="T37" fmla="*/ 2147483646 h 2597"/>
                <a:gd name="T38" fmla="*/ 2147483646 w 4242"/>
                <a:gd name="T39" fmla="*/ 2147483646 h 2597"/>
                <a:gd name="T40" fmla="*/ 2147483646 w 4242"/>
                <a:gd name="T41" fmla="*/ 2147483646 h 2597"/>
                <a:gd name="T42" fmla="*/ 2147483646 w 4242"/>
                <a:gd name="T43" fmla="*/ 2147483646 h 2597"/>
                <a:gd name="T44" fmla="*/ 2147483646 w 4242"/>
                <a:gd name="T45" fmla="*/ 2147483646 h 259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242" h="2597" extrusionOk="0">
                  <a:moveTo>
                    <a:pt x="3202" y="204"/>
                  </a:moveTo>
                  <a:cubicBezTo>
                    <a:pt x="3360" y="204"/>
                    <a:pt x="3443" y="242"/>
                    <a:pt x="3478" y="299"/>
                  </a:cubicBezTo>
                  <a:cubicBezTo>
                    <a:pt x="3353" y="299"/>
                    <a:pt x="3229" y="336"/>
                    <a:pt x="3113" y="358"/>
                  </a:cubicBezTo>
                  <a:cubicBezTo>
                    <a:pt x="3081" y="355"/>
                    <a:pt x="3047" y="354"/>
                    <a:pt x="3013" y="354"/>
                  </a:cubicBezTo>
                  <a:cubicBezTo>
                    <a:pt x="2861" y="354"/>
                    <a:pt x="2700" y="381"/>
                    <a:pt x="2540" y="425"/>
                  </a:cubicBezTo>
                  <a:cubicBezTo>
                    <a:pt x="2747" y="329"/>
                    <a:pt x="2972" y="209"/>
                    <a:pt x="3164" y="205"/>
                  </a:cubicBezTo>
                  <a:cubicBezTo>
                    <a:pt x="3177" y="205"/>
                    <a:pt x="3190" y="204"/>
                    <a:pt x="3202" y="204"/>
                  </a:cubicBezTo>
                  <a:close/>
                  <a:moveTo>
                    <a:pt x="3498" y="1"/>
                  </a:moveTo>
                  <a:cubicBezTo>
                    <a:pt x="3071" y="1"/>
                    <a:pt x="2691" y="241"/>
                    <a:pt x="2289" y="397"/>
                  </a:cubicBezTo>
                  <a:cubicBezTo>
                    <a:pt x="2241" y="417"/>
                    <a:pt x="2241" y="480"/>
                    <a:pt x="2269" y="511"/>
                  </a:cubicBezTo>
                  <a:cubicBezTo>
                    <a:pt x="2001" y="567"/>
                    <a:pt x="1732" y="637"/>
                    <a:pt x="1453" y="764"/>
                  </a:cubicBezTo>
                  <a:cubicBezTo>
                    <a:pt x="1117" y="910"/>
                    <a:pt x="0" y="1388"/>
                    <a:pt x="369" y="1931"/>
                  </a:cubicBezTo>
                  <a:lnTo>
                    <a:pt x="382" y="1944"/>
                  </a:lnTo>
                  <a:cubicBezTo>
                    <a:pt x="299" y="2151"/>
                    <a:pt x="325" y="2348"/>
                    <a:pt x="565" y="2463"/>
                  </a:cubicBezTo>
                  <a:cubicBezTo>
                    <a:pt x="621" y="2546"/>
                    <a:pt x="722" y="2596"/>
                    <a:pt x="823" y="2596"/>
                  </a:cubicBezTo>
                  <a:cubicBezTo>
                    <a:pt x="844" y="2596"/>
                    <a:pt x="865" y="2594"/>
                    <a:pt x="886" y="2590"/>
                  </a:cubicBezTo>
                  <a:cubicBezTo>
                    <a:pt x="943" y="2583"/>
                    <a:pt x="997" y="2564"/>
                    <a:pt x="1049" y="2546"/>
                  </a:cubicBezTo>
                  <a:cubicBezTo>
                    <a:pt x="1750" y="2546"/>
                    <a:pt x="2675" y="2134"/>
                    <a:pt x="3172" y="1802"/>
                  </a:cubicBezTo>
                  <a:cubicBezTo>
                    <a:pt x="3506" y="1586"/>
                    <a:pt x="4241" y="873"/>
                    <a:pt x="3829" y="434"/>
                  </a:cubicBezTo>
                  <a:cubicBezTo>
                    <a:pt x="3805" y="406"/>
                    <a:pt x="3783" y="386"/>
                    <a:pt x="3753" y="364"/>
                  </a:cubicBezTo>
                  <a:cubicBezTo>
                    <a:pt x="3772" y="277"/>
                    <a:pt x="3777" y="194"/>
                    <a:pt x="3766" y="100"/>
                  </a:cubicBezTo>
                  <a:cubicBezTo>
                    <a:pt x="3761" y="68"/>
                    <a:pt x="3742" y="26"/>
                    <a:pt x="3702" y="20"/>
                  </a:cubicBezTo>
                  <a:cubicBezTo>
                    <a:pt x="3633" y="7"/>
                    <a:pt x="3565" y="1"/>
                    <a:pt x="3498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Google Shape;1376;p27"/>
            <p:cNvSpPr>
              <a:spLocks/>
            </p:cNvSpPr>
            <p:nvPr/>
          </p:nvSpPr>
          <p:spPr bwMode="auto">
            <a:xfrm flipH="1">
              <a:off x="1747802" y="2753870"/>
              <a:ext cx="125038" cy="83322"/>
            </a:xfrm>
            <a:custGeom>
              <a:avLst/>
              <a:gdLst>
                <a:gd name="T0" fmla="*/ 2147483646 w 4541"/>
                <a:gd name="T1" fmla="*/ 2147483646 h 3024"/>
                <a:gd name="T2" fmla="*/ 2147483646 w 4541"/>
                <a:gd name="T3" fmla="*/ 2147483646 h 3024"/>
                <a:gd name="T4" fmla="*/ 2147483646 w 4541"/>
                <a:gd name="T5" fmla="*/ 2147483646 h 3024"/>
                <a:gd name="T6" fmla="*/ 2147483646 w 4541"/>
                <a:gd name="T7" fmla="*/ 2147483646 h 3024"/>
                <a:gd name="T8" fmla="*/ 2147483646 w 4541"/>
                <a:gd name="T9" fmla="*/ 2147483646 h 3024"/>
                <a:gd name="T10" fmla="*/ 2147483646 w 4541"/>
                <a:gd name="T11" fmla="*/ 2147483646 h 3024"/>
                <a:gd name="T12" fmla="*/ 2147483646 w 4541"/>
                <a:gd name="T13" fmla="*/ 2147483646 h 3024"/>
                <a:gd name="T14" fmla="*/ 2147483646 w 4541"/>
                <a:gd name="T15" fmla="*/ 2147483646 h 3024"/>
                <a:gd name="T16" fmla="*/ 2147483646 w 4541"/>
                <a:gd name="T17" fmla="*/ 2147483646 h 3024"/>
                <a:gd name="T18" fmla="*/ 2147483646 w 4541"/>
                <a:gd name="T19" fmla="*/ 2147483646 h 3024"/>
                <a:gd name="T20" fmla="*/ 2147483646 w 4541"/>
                <a:gd name="T21" fmla="*/ 2147483646 h 3024"/>
                <a:gd name="T22" fmla="*/ 2147483646 w 4541"/>
                <a:gd name="T23" fmla="*/ 2147483646 h 3024"/>
                <a:gd name="T24" fmla="*/ 2147483646 w 4541"/>
                <a:gd name="T25" fmla="*/ 2147483646 h 3024"/>
                <a:gd name="T26" fmla="*/ 2147483646 w 4541"/>
                <a:gd name="T27" fmla="*/ 2147483646 h 3024"/>
                <a:gd name="T28" fmla="*/ 2147483646 w 4541"/>
                <a:gd name="T29" fmla="*/ 2147483646 h 3024"/>
                <a:gd name="T30" fmla="*/ 2147483646 w 4541"/>
                <a:gd name="T31" fmla="*/ 2147483646 h 3024"/>
                <a:gd name="T32" fmla="*/ 2147483646 w 4541"/>
                <a:gd name="T33" fmla="*/ 2147483646 h 3024"/>
                <a:gd name="T34" fmla="*/ 2147483646 w 4541"/>
                <a:gd name="T35" fmla="*/ 2147483646 h 3024"/>
                <a:gd name="T36" fmla="*/ 2147483646 w 4541"/>
                <a:gd name="T37" fmla="*/ 2147483646 h 3024"/>
                <a:gd name="T38" fmla="*/ 2147483646 w 4541"/>
                <a:gd name="T39" fmla="*/ 2147483646 h 3024"/>
                <a:gd name="T40" fmla="*/ 2147483646 w 4541"/>
                <a:gd name="T41" fmla="*/ 2147483646 h 3024"/>
                <a:gd name="T42" fmla="*/ 2147483646 w 4541"/>
                <a:gd name="T43" fmla="*/ 2147483646 h 302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541" h="3024" extrusionOk="0">
                  <a:moveTo>
                    <a:pt x="3483" y="1"/>
                  </a:moveTo>
                  <a:cubicBezTo>
                    <a:pt x="3022" y="1"/>
                    <a:pt x="2484" y="233"/>
                    <a:pt x="2161" y="381"/>
                  </a:cubicBezTo>
                  <a:cubicBezTo>
                    <a:pt x="1888" y="505"/>
                    <a:pt x="1262" y="891"/>
                    <a:pt x="775" y="1349"/>
                  </a:cubicBezTo>
                  <a:cubicBezTo>
                    <a:pt x="666" y="1406"/>
                    <a:pt x="579" y="1461"/>
                    <a:pt x="529" y="1502"/>
                  </a:cubicBezTo>
                  <a:cubicBezTo>
                    <a:pt x="509" y="1520"/>
                    <a:pt x="528" y="1553"/>
                    <a:pt x="550" y="1553"/>
                  </a:cubicBezTo>
                  <a:cubicBezTo>
                    <a:pt x="554" y="1553"/>
                    <a:pt x="559" y="1551"/>
                    <a:pt x="564" y="1548"/>
                  </a:cubicBezTo>
                  <a:cubicBezTo>
                    <a:pt x="575" y="1541"/>
                    <a:pt x="585" y="1535"/>
                    <a:pt x="596" y="1526"/>
                  </a:cubicBezTo>
                  <a:cubicBezTo>
                    <a:pt x="232" y="1919"/>
                    <a:pt x="1" y="2344"/>
                    <a:pt x="186" y="2695"/>
                  </a:cubicBezTo>
                  <a:cubicBezTo>
                    <a:pt x="249" y="2820"/>
                    <a:pt x="363" y="2890"/>
                    <a:pt x="503" y="2925"/>
                  </a:cubicBezTo>
                  <a:cubicBezTo>
                    <a:pt x="580" y="2987"/>
                    <a:pt x="682" y="3024"/>
                    <a:pt x="798" y="3024"/>
                  </a:cubicBezTo>
                  <a:cubicBezTo>
                    <a:pt x="823" y="3024"/>
                    <a:pt x="849" y="3022"/>
                    <a:pt x="876" y="3018"/>
                  </a:cubicBezTo>
                  <a:cubicBezTo>
                    <a:pt x="1028" y="2997"/>
                    <a:pt x="1181" y="2953"/>
                    <a:pt x="1334" y="2903"/>
                  </a:cubicBezTo>
                  <a:cubicBezTo>
                    <a:pt x="1369" y="2896"/>
                    <a:pt x="1408" y="2890"/>
                    <a:pt x="1445" y="2881"/>
                  </a:cubicBezTo>
                  <a:cubicBezTo>
                    <a:pt x="1518" y="2898"/>
                    <a:pt x="1595" y="2905"/>
                    <a:pt x="1674" y="2905"/>
                  </a:cubicBezTo>
                  <a:cubicBezTo>
                    <a:pt x="1984" y="2905"/>
                    <a:pt x="2321" y="2791"/>
                    <a:pt x="2560" y="2695"/>
                  </a:cubicBezTo>
                  <a:cubicBezTo>
                    <a:pt x="2588" y="2685"/>
                    <a:pt x="2614" y="2669"/>
                    <a:pt x="2645" y="2656"/>
                  </a:cubicBezTo>
                  <a:cubicBezTo>
                    <a:pt x="3014" y="2538"/>
                    <a:pt x="3343" y="2386"/>
                    <a:pt x="3518" y="2257"/>
                  </a:cubicBezTo>
                  <a:cubicBezTo>
                    <a:pt x="3932" y="1954"/>
                    <a:pt x="4497" y="1517"/>
                    <a:pt x="4524" y="954"/>
                  </a:cubicBezTo>
                  <a:cubicBezTo>
                    <a:pt x="4541" y="629"/>
                    <a:pt x="4386" y="420"/>
                    <a:pt x="4157" y="313"/>
                  </a:cubicBezTo>
                  <a:cubicBezTo>
                    <a:pt x="4113" y="247"/>
                    <a:pt x="4061" y="186"/>
                    <a:pt x="3987" y="136"/>
                  </a:cubicBezTo>
                  <a:cubicBezTo>
                    <a:pt x="3845" y="39"/>
                    <a:pt x="3670" y="1"/>
                    <a:pt x="3483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Google Shape;1377;p27"/>
            <p:cNvSpPr>
              <a:spLocks/>
            </p:cNvSpPr>
            <p:nvPr/>
          </p:nvSpPr>
          <p:spPr bwMode="auto">
            <a:xfrm flipH="1">
              <a:off x="1813298" y="2891948"/>
              <a:ext cx="29770" cy="28568"/>
            </a:xfrm>
            <a:custGeom>
              <a:avLst/>
              <a:gdLst>
                <a:gd name="T0" fmla="*/ 2147483646 w 1092"/>
                <a:gd name="T1" fmla="*/ 2147483646 h 1059"/>
                <a:gd name="T2" fmla="*/ 2147483646 w 1092"/>
                <a:gd name="T3" fmla="*/ 2147483646 h 1059"/>
                <a:gd name="T4" fmla="*/ 2147483646 w 1092"/>
                <a:gd name="T5" fmla="*/ 2147483646 h 1059"/>
                <a:gd name="T6" fmla="*/ 2147483646 w 1092"/>
                <a:gd name="T7" fmla="*/ 2147483646 h 1059"/>
                <a:gd name="T8" fmla="*/ 2147483646 w 1092"/>
                <a:gd name="T9" fmla="*/ 2147483646 h 1059"/>
                <a:gd name="T10" fmla="*/ 2147483646 w 1092"/>
                <a:gd name="T11" fmla="*/ 2147483646 h 1059"/>
                <a:gd name="T12" fmla="*/ 2147483646 w 1092"/>
                <a:gd name="T13" fmla="*/ 2147483646 h 1059"/>
                <a:gd name="T14" fmla="*/ 2147483646 w 1092"/>
                <a:gd name="T15" fmla="*/ 2147483646 h 1059"/>
                <a:gd name="T16" fmla="*/ 2147483646 w 1092"/>
                <a:gd name="T17" fmla="*/ 2147483646 h 1059"/>
                <a:gd name="T18" fmla="*/ 2147483646 w 1092"/>
                <a:gd name="T19" fmla="*/ 2147483646 h 1059"/>
                <a:gd name="T20" fmla="*/ 2147483646 w 1092"/>
                <a:gd name="T21" fmla="*/ 2147483646 h 1059"/>
                <a:gd name="T22" fmla="*/ 2147483646 w 1092"/>
                <a:gd name="T23" fmla="*/ 2147483646 h 1059"/>
                <a:gd name="T24" fmla="*/ 2147483646 w 1092"/>
                <a:gd name="T25" fmla="*/ 2147483646 h 1059"/>
                <a:gd name="T26" fmla="*/ 2147483646 w 1092"/>
                <a:gd name="T27" fmla="*/ 2147483646 h 1059"/>
                <a:gd name="T28" fmla="*/ 2147483646 w 1092"/>
                <a:gd name="T29" fmla="*/ 2147483646 h 1059"/>
                <a:gd name="T30" fmla="*/ 2147483646 w 1092"/>
                <a:gd name="T31" fmla="*/ 2147483646 h 105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92" h="1059" extrusionOk="0">
                  <a:moveTo>
                    <a:pt x="597" y="1"/>
                  </a:moveTo>
                  <a:cubicBezTo>
                    <a:pt x="590" y="1"/>
                    <a:pt x="583" y="1"/>
                    <a:pt x="576" y="2"/>
                  </a:cubicBezTo>
                  <a:cubicBezTo>
                    <a:pt x="569" y="2"/>
                    <a:pt x="562" y="2"/>
                    <a:pt x="554" y="2"/>
                  </a:cubicBezTo>
                  <a:cubicBezTo>
                    <a:pt x="376" y="2"/>
                    <a:pt x="195" y="102"/>
                    <a:pt x="142" y="308"/>
                  </a:cubicBezTo>
                  <a:cubicBezTo>
                    <a:pt x="129" y="353"/>
                    <a:pt x="138" y="406"/>
                    <a:pt x="162" y="449"/>
                  </a:cubicBezTo>
                  <a:cubicBezTo>
                    <a:pt x="158" y="471"/>
                    <a:pt x="164" y="487"/>
                    <a:pt x="175" y="506"/>
                  </a:cubicBezTo>
                  <a:cubicBezTo>
                    <a:pt x="129" y="561"/>
                    <a:pt x="86" y="620"/>
                    <a:pt x="55" y="685"/>
                  </a:cubicBezTo>
                  <a:cubicBezTo>
                    <a:pt x="0" y="803"/>
                    <a:pt x="29" y="921"/>
                    <a:pt x="138" y="995"/>
                  </a:cubicBezTo>
                  <a:cubicBezTo>
                    <a:pt x="203" y="1039"/>
                    <a:pt x="272" y="1058"/>
                    <a:pt x="343" y="1058"/>
                  </a:cubicBezTo>
                  <a:cubicBezTo>
                    <a:pt x="557" y="1058"/>
                    <a:pt x="779" y="882"/>
                    <a:pt x="895" y="674"/>
                  </a:cubicBezTo>
                  <a:lnTo>
                    <a:pt x="993" y="659"/>
                  </a:lnTo>
                  <a:cubicBezTo>
                    <a:pt x="1059" y="646"/>
                    <a:pt x="1091" y="554"/>
                    <a:pt x="1056" y="504"/>
                  </a:cubicBezTo>
                  <a:cubicBezTo>
                    <a:pt x="1032" y="467"/>
                    <a:pt x="1002" y="439"/>
                    <a:pt x="971" y="410"/>
                  </a:cubicBezTo>
                  <a:cubicBezTo>
                    <a:pt x="971" y="388"/>
                    <a:pt x="978" y="369"/>
                    <a:pt x="976" y="347"/>
                  </a:cubicBezTo>
                  <a:cubicBezTo>
                    <a:pt x="947" y="170"/>
                    <a:pt x="825" y="63"/>
                    <a:pt x="681" y="24"/>
                  </a:cubicBezTo>
                  <a:cubicBezTo>
                    <a:pt x="657" y="8"/>
                    <a:pt x="626" y="1"/>
                    <a:pt x="59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" name="Google Shape;1378;p27"/>
            <p:cNvSpPr>
              <a:spLocks/>
            </p:cNvSpPr>
            <p:nvPr/>
          </p:nvSpPr>
          <p:spPr bwMode="auto">
            <a:xfrm flipH="1">
              <a:off x="1878794" y="2989554"/>
              <a:ext cx="161953" cy="86893"/>
            </a:xfrm>
            <a:custGeom>
              <a:avLst/>
              <a:gdLst>
                <a:gd name="T0" fmla="*/ 2147483646 w 5892"/>
                <a:gd name="T1" fmla="*/ 2147483646 h 3204"/>
                <a:gd name="T2" fmla="*/ 2147483646 w 5892"/>
                <a:gd name="T3" fmla="*/ 2147483646 h 3204"/>
                <a:gd name="T4" fmla="*/ 2147483646 w 5892"/>
                <a:gd name="T5" fmla="*/ 2147483646 h 3204"/>
                <a:gd name="T6" fmla="*/ 2147483646 w 5892"/>
                <a:gd name="T7" fmla="*/ 2147483646 h 3204"/>
                <a:gd name="T8" fmla="*/ 2147483646 w 5892"/>
                <a:gd name="T9" fmla="*/ 2147483646 h 3204"/>
                <a:gd name="T10" fmla="*/ 2147483646 w 5892"/>
                <a:gd name="T11" fmla="*/ 2147483646 h 3204"/>
                <a:gd name="T12" fmla="*/ 2147483646 w 5892"/>
                <a:gd name="T13" fmla="*/ 2147483646 h 3204"/>
                <a:gd name="T14" fmla="*/ 2147483646 w 5892"/>
                <a:gd name="T15" fmla="*/ 2147483646 h 3204"/>
                <a:gd name="T16" fmla="*/ 2147483646 w 5892"/>
                <a:gd name="T17" fmla="*/ 2147483646 h 3204"/>
                <a:gd name="T18" fmla="*/ 2147483646 w 5892"/>
                <a:gd name="T19" fmla="*/ 2147483646 h 3204"/>
                <a:gd name="T20" fmla="*/ 2147483646 w 5892"/>
                <a:gd name="T21" fmla="*/ 2147483646 h 3204"/>
                <a:gd name="T22" fmla="*/ 2147483646 w 5892"/>
                <a:gd name="T23" fmla="*/ 2147483646 h 3204"/>
                <a:gd name="T24" fmla="*/ 2147483646 w 5892"/>
                <a:gd name="T25" fmla="*/ 2147483646 h 3204"/>
                <a:gd name="T26" fmla="*/ 2147483646 w 5892"/>
                <a:gd name="T27" fmla="*/ 2147483646 h 3204"/>
                <a:gd name="T28" fmla="*/ 2147483646 w 5892"/>
                <a:gd name="T29" fmla="*/ 2147483646 h 3204"/>
                <a:gd name="T30" fmla="*/ 2147483646 w 5892"/>
                <a:gd name="T31" fmla="*/ 0 h 3204"/>
                <a:gd name="T32" fmla="*/ 2147483646 w 5892"/>
                <a:gd name="T33" fmla="*/ 2147483646 h 3204"/>
                <a:gd name="T34" fmla="*/ 2147483646 w 5892"/>
                <a:gd name="T35" fmla="*/ 2147483646 h 3204"/>
                <a:gd name="T36" fmla="*/ 2147483646 w 5892"/>
                <a:gd name="T37" fmla="*/ 2147483646 h 3204"/>
                <a:gd name="T38" fmla="*/ 2147483646 w 5892"/>
                <a:gd name="T39" fmla="*/ 2147483646 h 3204"/>
                <a:gd name="T40" fmla="*/ 2147483646 w 5892"/>
                <a:gd name="T41" fmla="*/ 2147483646 h 3204"/>
                <a:gd name="T42" fmla="*/ 2147483646 w 5892"/>
                <a:gd name="T43" fmla="*/ 2147483646 h 3204"/>
                <a:gd name="T44" fmla="*/ 2147483646 w 5892"/>
                <a:gd name="T45" fmla="*/ 2147483646 h 3204"/>
                <a:gd name="T46" fmla="*/ 2147483646 w 5892"/>
                <a:gd name="T47" fmla="*/ 2147483646 h 3204"/>
                <a:gd name="T48" fmla="*/ 2147483646 w 5892"/>
                <a:gd name="T49" fmla="*/ 2147483646 h 3204"/>
                <a:gd name="T50" fmla="*/ 2147483646 w 5892"/>
                <a:gd name="T51" fmla="*/ 0 h 3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892" h="3204" extrusionOk="0">
                  <a:moveTo>
                    <a:pt x="4458" y="1166"/>
                  </a:moveTo>
                  <a:cubicBezTo>
                    <a:pt x="4464" y="1175"/>
                    <a:pt x="4482" y="1190"/>
                    <a:pt x="4495" y="1199"/>
                  </a:cubicBezTo>
                  <a:cubicBezTo>
                    <a:pt x="4480" y="1229"/>
                    <a:pt x="4460" y="1258"/>
                    <a:pt x="4438" y="1286"/>
                  </a:cubicBezTo>
                  <a:cubicBezTo>
                    <a:pt x="4447" y="1247"/>
                    <a:pt x="4451" y="1203"/>
                    <a:pt x="4458" y="1166"/>
                  </a:cubicBezTo>
                  <a:close/>
                  <a:moveTo>
                    <a:pt x="3600" y="1692"/>
                  </a:moveTo>
                  <a:lnTo>
                    <a:pt x="3600" y="1692"/>
                  </a:lnTo>
                  <a:cubicBezTo>
                    <a:pt x="3596" y="1709"/>
                    <a:pt x="3596" y="1725"/>
                    <a:pt x="3589" y="1744"/>
                  </a:cubicBezTo>
                  <a:cubicBezTo>
                    <a:pt x="3393" y="2058"/>
                    <a:pt x="2802" y="2277"/>
                    <a:pt x="2344" y="2338"/>
                  </a:cubicBezTo>
                  <a:cubicBezTo>
                    <a:pt x="2376" y="2325"/>
                    <a:pt x="2418" y="2311"/>
                    <a:pt x="2451" y="2292"/>
                  </a:cubicBezTo>
                  <a:cubicBezTo>
                    <a:pt x="2512" y="2259"/>
                    <a:pt x="2544" y="2200"/>
                    <a:pt x="2555" y="2146"/>
                  </a:cubicBezTo>
                  <a:cubicBezTo>
                    <a:pt x="2579" y="2130"/>
                    <a:pt x="2599" y="2117"/>
                    <a:pt x="2619" y="2098"/>
                  </a:cubicBezTo>
                  <a:cubicBezTo>
                    <a:pt x="2627" y="2098"/>
                    <a:pt x="2632" y="2098"/>
                    <a:pt x="2643" y="2093"/>
                  </a:cubicBezTo>
                  <a:cubicBezTo>
                    <a:pt x="2717" y="2085"/>
                    <a:pt x="2754" y="2037"/>
                    <a:pt x="2771" y="1982"/>
                  </a:cubicBezTo>
                  <a:cubicBezTo>
                    <a:pt x="3005" y="1938"/>
                    <a:pt x="3238" y="1888"/>
                    <a:pt x="3448" y="1779"/>
                  </a:cubicBezTo>
                  <a:cubicBezTo>
                    <a:pt x="3493" y="1753"/>
                    <a:pt x="3548" y="1722"/>
                    <a:pt x="3600" y="1692"/>
                  </a:cubicBezTo>
                  <a:close/>
                  <a:moveTo>
                    <a:pt x="3981" y="0"/>
                  </a:moveTo>
                  <a:cubicBezTo>
                    <a:pt x="3407" y="0"/>
                    <a:pt x="2730" y="205"/>
                    <a:pt x="2313" y="341"/>
                  </a:cubicBezTo>
                  <a:cubicBezTo>
                    <a:pt x="1680" y="544"/>
                    <a:pt x="836" y="950"/>
                    <a:pt x="413" y="1480"/>
                  </a:cubicBezTo>
                  <a:cubicBezTo>
                    <a:pt x="116" y="1845"/>
                    <a:pt x="0" y="2397"/>
                    <a:pt x="312" y="2794"/>
                  </a:cubicBezTo>
                  <a:cubicBezTo>
                    <a:pt x="504" y="3042"/>
                    <a:pt x="777" y="3134"/>
                    <a:pt x="1065" y="3154"/>
                  </a:cubicBezTo>
                  <a:cubicBezTo>
                    <a:pt x="1202" y="3188"/>
                    <a:pt x="1356" y="3203"/>
                    <a:pt x="1518" y="3203"/>
                  </a:cubicBezTo>
                  <a:cubicBezTo>
                    <a:pt x="2266" y="3203"/>
                    <a:pt x="3205" y="2886"/>
                    <a:pt x="3603" y="2700"/>
                  </a:cubicBezTo>
                  <a:cubicBezTo>
                    <a:pt x="4366" y="2338"/>
                    <a:pt x="5891" y="1000"/>
                    <a:pt x="4833" y="252"/>
                  </a:cubicBezTo>
                  <a:cubicBezTo>
                    <a:pt x="4824" y="247"/>
                    <a:pt x="4809" y="243"/>
                    <a:pt x="4800" y="232"/>
                  </a:cubicBezTo>
                  <a:cubicBezTo>
                    <a:pt x="4737" y="189"/>
                    <a:pt x="4667" y="151"/>
                    <a:pt x="4589" y="112"/>
                  </a:cubicBezTo>
                  <a:cubicBezTo>
                    <a:pt x="4417" y="32"/>
                    <a:pt x="4207" y="0"/>
                    <a:pt x="3981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Google Shape;1379;p27"/>
            <p:cNvSpPr>
              <a:spLocks/>
            </p:cNvSpPr>
            <p:nvPr/>
          </p:nvSpPr>
          <p:spPr bwMode="auto">
            <a:xfrm flipH="1">
              <a:off x="1684688" y="2790770"/>
              <a:ext cx="59542" cy="51184"/>
            </a:xfrm>
            <a:custGeom>
              <a:avLst/>
              <a:gdLst>
                <a:gd name="T0" fmla="*/ 2147483646 w 2158"/>
                <a:gd name="T1" fmla="*/ 2147483646 h 1852"/>
                <a:gd name="T2" fmla="*/ 2147483646 w 2158"/>
                <a:gd name="T3" fmla="*/ 2147483646 h 1852"/>
                <a:gd name="T4" fmla="*/ 2147483646 w 2158"/>
                <a:gd name="T5" fmla="*/ 2147483646 h 1852"/>
                <a:gd name="T6" fmla="*/ 2147483646 w 2158"/>
                <a:gd name="T7" fmla="*/ 2147483646 h 1852"/>
                <a:gd name="T8" fmla="*/ 2147483646 w 2158"/>
                <a:gd name="T9" fmla="*/ 2147483646 h 1852"/>
                <a:gd name="T10" fmla="*/ 2147483646 w 2158"/>
                <a:gd name="T11" fmla="*/ 2147483646 h 1852"/>
                <a:gd name="T12" fmla="*/ 2147483646 w 2158"/>
                <a:gd name="T13" fmla="*/ 2147483646 h 1852"/>
                <a:gd name="T14" fmla="*/ 2147483646 w 2158"/>
                <a:gd name="T15" fmla="*/ 2147483646 h 1852"/>
                <a:gd name="T16" fmla="*/ 2147483646 w 2158"/>
                <a:gd name="T17" fmla="*/ 2147483646 h 1852"/>
                <a:gd name="T18" fmla="*/ 2147483646 w 2158"/>
                <a:gd name="T19" fmla="*/ 2147483646 h 1852"/>
                <a:gd name="T20" fmla="*/ 2147483646 w 2158"/>
                <a:gd name="T21" fmla="*/ 2147483646 h 1852"/>
                <a:gd name="T22" fmla="*/ 2147483646 w 2158"/>
                <a:gd name="T23" fmla="*/ 2147483646 h 1852"/>
                <a:gd name="T24" fmla="*/ 2147483646 w 2158"/>
                <a:gd name="T25" fmla="*/ 2147483646 h 1852"/>
                <a:gd name="T26" fmla="*/ 2147483646 w 2158"/>
                <a:gd name="T27" fmla="*/ 2147483646 h 185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58" h="1852" extrusionOk="0">
                  <a:moveTo>
                    <a:pt x="1406" y="1"/>
                  </a:moveTo>
                  <a:cubicBezTo>
                    <a:pt x="1371" y="1"/>
                    <a:pt x="1334" y="8"/>
                    <a:pt x="1296" y="23"/>
                  </a:cubicBezTo>
                  <a:cubicBezTo>
                    <a:pt x="805" y="221"/>
                    <a:pt x="0" y="1081"/>
                    <a:pt x="410" y="1631"/>
                  </a:cubicBezTo>
                  <a:cubicBezTo>
                    <a:pt x="527" y="1787"/>
                    <a:pt x="680" y="1852"/>
                    <a:pt x="838" y="1852"/>
                  </a:cubicBezTo>
                  <a:cubicBezTo>
                    <a:pt x="974" y="1852"/>
                    <a:pt x="1113" y="1804"/>
                    <a:pt x="1237" y="1727"/>
                  </a:cubicBezTo>
                  <a:cubicBezTo>
                    <a:pt x="1405" y="1709"/>
                    <a:pt x="1578" y="1598"/>
                    <a:pt x="1634" y="1435"/>
                  </a:cubicBezTo>
                  <a:cubicBezTo>
                    <a:pt x="1680" y="1304"/>
                    <a:pt x="1798" y="1210"/>
                    <a:pt x="1833" y="1059"/>
                  </a:cubicBezTo>
                  <a:cubicBezTo>
                    <a:pt x="1837" y="1051"/>
                    <a:pt x="1837" y="1040"/>
                    <a:pt x="1837" y="1031"/>
                  </a:cubicBezTo>
                  <a:cubicBezTo>
                    <a:pt x="2016" y="828"/>
                    <a:pt x="2158" y="599"/>
                    <a:pt x="2069" y="337"/>
                  </a:cubicBezTo>
                  <a:cubicBezTo>
                    <a:pt x="2050" y="283"/>
                    <a:pt x="2002" y="249"/>
                    <a:pt x="1947" y="249"/>
                  </a:cubicBezTo>
                  <a:cubicBezTo>
                    <a:pt x="1938" y="249"/>
                    <a:pt x="1929" y="250"/>
                    <a:pt x="1920" y="252"/>
                  </a:cubicBezTo>
                  <a:cubicBezTo>
                    <a:pt x="1905" y="256"/>
                    <a:pt x="1892" y="265"/>
                    <a:pt x="1874" y="272"/>
                  </a:cubicBezTo>
                  <a:cubicBezTo>
                    <a:pt x="1822" y="208"/>
                    <a:pt x="1752" y="165"/>
                    <a:pt x="1676" y="145"/>
                  </a:cubicBezTo>
                  <a:cubicBezTo>
                    <a:pt x="1609" y="62"/>
                    <a:pt x="1513" y="1"/>
                    <a:pt x="1406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Google Shape;1380;p27"/>
            <p:cNvSpPr>
              <a:spLocks/>
            </p:cNvSpPr>
            <p:nvPr/>
          </p:nvSpPr>
          <p:spPr bwMode="auto">
            <a:xfrm flipH="1">
              <a:off x="1637055" y="2645551"/>
              <a:ext cx="22625" cy="39281"/>
            </a:xfrm>
            <a:custGeom>
              <a:avLst/>
              <a:gdLst>
                <a:gd name="T0" fmla="*/ 2147483646 w 826"/>
                <a:gd name="T1" fmla="*/ 2147483646 h 1458"/>
                <a:gd name="T2" fmla="*/ 2147483646 w 826"/>
                <a:gd name="T3" fmla="*/ 2147483646 h 1458"/>
                <a:gd name="T4" fmla="*/ 2147483646 w 826"/>
                <a:gd name="T5" fmla="*/ 2147483646 h 1458"/>
                <a:gd name="T6" fmla="*/ 2147483646 w 826"/>
                <a:gd name="T7" fmla="*/ 2147483646 h 1458"/>
                <a:gd name="T8" fmla="*/ 2147483646 w 826"/>
                <a:gd name="T9" fmla="*/ 2147483646 h 1458"/>
                <a:gd name="T10" fmla="*/ 2147483646 w 826"/>
                <a:gd name="T11" fmla="*/ 2147483646 h 1458"/>
                <a:gd name="T12" fmla="*/ 2147483646 w 826"/>
                <a:gd name="T13" fmla="*/ 2147483646 h 1458"/>
                <a:gd name="T14" fmla="*/ 2147483646 w 826"/>
                <a:gd name="T15" fmla="*/ 2147483646 h 1458"/>
                <a:gd name="T16" fmla="*/ 2147483646 w 826"/>
                <a:gd name="T17" fmla="*/ 2147483646 h 1458"/>
                <a:gd name="T18" fmla="*/ 2147483646 w 826"/>
                <a:gd name="T19" fmla="*/ 2147483646 h 1458"/>
                <a:gd name="T20" fmla="*/ 2147483646 w 826"/>
                <a:gd name="T21" fmla="*/ 2147483646 h 145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26" h="1458" extrusionOk="0">
                  <a:moveTo>
                    <a:pt x="380" y="1"/>
                  </a:moveTo>
                  <a:cubicBezTo>
                    <a:pt x="275" y="1"/>
                    <a:pt x="173" y="54"/>
                    <a:pt x="112" y="157"/>
                  </a:cubicBezTo>
                  <a:cubicBezTo>
                    <a:pt x="25" y="303"/>
                    <a:pt x="1" y="506"/>
                    <a:pt x="5" y="674"/>
                  </a:cubicBezTo>
                  <a:cubicBezTo>
                    <a:pt x="7" y="842"/>
                    <a:pt x="36" y="1054"/>
                    <a:pt x="167" y="1174"/>
                  </a:cubicBezTo>
                  <a:cubicBezTo>
                    <a:pt x="169" y="1176"/>
                    <a:pt x="171" y="1176"/>
                    <a:pt x="175" y="1180"/>
                  </a:cubicBezTo>
                  <a:cubicBezTo>
                    <a:pt x="241" y="1290"/>
                    <a:pt x="330" y="1381"/>
                    <a:pt x="439" y="1436"/>
                  </a:cubicBezTo>
                  <a:cubicBezTo>
                    <a:pt x="463" y="1449"/>
                    <a:pt x="493" y="1457"/>
                    <a:pt x="522" y="1457"/>
                  </a:cubicBezTo>
                  <a:cubicBezTo>
                    <a:pt x="547" y="1457"/>
                    <a:pt x="572" y="1451"/>
                    <a:pt x="592" y="1436"/>
                  </a:cubicBezTo>
                  <a:cubicBezTo>
                    <a:pt x="782" y="1292"/>
                    <a:pt x="825" y="733"/>
                    <a:pt x="695" y="408"/>
                  </a:cubicBezTo>
                  <a:cubicBezTo>
                    <a:pt x="714" y="301"/>
                    <a:pt x="701" y="190"/>
                    <a:pt x="616" y="103"/>
                  </a:cubicBezTo>
                  <a:cubicBezTo>
                    <a:pt x="548" y="34"/>
                    <a:pt x="463" y="1"/>
                    <a:pt x="38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4" name="Google Shape;1381;p27"/>
            <p:cNvSpPr>
              <a:spLocks/>
            </p:cNvSpPr>
            <p:nvPr/>
          </p:nvSpPr>
          <p:spPr bwMode="auto">
            <a:xfrm flipH="1">
              <a:off x="1652536" y="2402726"/>
              <a:ext cx="36916" cy="115461"/>
            </a:xfrm>
            <a:custGeom>
              <a:avLst/>
              <a:gdLst>
                <a:gd name="T0" fmla="*/ 2147483646 w 1369"/>
                <a:gd name="T1" fmla="*/ 2147483646 h 4210"/>
                <a:gd name="T2" fmla="*/ 2147483646 w 1369"/>
                <a:gd name="T3" fmla="*/ 2147483646 h 4210"/>
                <a:gd name="T4" fmla="*/ 2147483646 w 1369"/>
                <a:gd name="T5" fmla="*/ 2147483646 h 4210"/>
                <a:gd name="T6" fmla="*/ 2147483646 w 1369"/>
                <a:gd name="T7" fmla="*/ 2147483646 h 4210"/>
                <a:gd name="T8" fmla="*/ 2147483646 w 1369"/>
                <a:gd name="T9" fmla="*/ 2147483646 h 4210"/>
                <a:gd name="T10" fmla="*/ 2147483646 w 1369"/>
                <a:gd name="T11" fmla="*/ 0 h 4210"/>
                <a:gd name="T12" fmla="*/ 2147483646 w 1369"/>
                <a:gd name="T13" fmla="*/ 2147483646 h 4210"/>
                <a:gd name="T14" fmla="*/ 2147483646 w 1369"/>
                <a:gd name="T15" fmla="*/ 2147483646 h 4210"/>
                <a:gd name="T16" fmla="*/ 2147483646 w 1369"/>
                <a:gd name="T17" fmla="*/ 2147483646 h 4210"/>
                <a:gd name="T18" fmla="*/ 2147483646 w 1369"/>
                <a:gd name="T19" fmla="*/ 2147483646 h 4210"/>
                <a:gd name="T20" fmla="*/ 2147483646 w 1369"/>
                <a:gd name="T21" fmla="*/ 2147483646 h 4210"/>
                <a:gd name="T22" fmla="*/ 2147483646 w 1369"/>
                <a:gd name="T23" fmla="*/ 2147483646 h 4210"/>
                <a:gd name="T24" fmla="*/ 2147483646 w 1369"/>
                <a:gd name="T25" fmla="*/ 2147483646 h 4210"/>
                <a:gd name="T26" fmla="*/ 2147483646 w 1369"/>
                <a:gd name="T27" fmla="*/ 2147483646 h 4210"/>
                <a:gd name="T28" fmla="*/ 2147483646 w 1369"/>
                <a:gd name="T29" fmla="*/ 0 h 42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69" h="4210" extrusionOk="0">
                  <a:moveTo>
                    <a:pt x="457" y="636"/>
                  </a:moveTo>
                  <a:cubicBezTo>
                    <a:pt x="485" y="664"/>
                    <a:pt x="509" y="692"/>
                    <a:pt x="533" y="723"/>
                  </a:cubicBezTo>
                  <a:cubicBezTo>
                    <a:pt x="533" y="729"/>
                    <a:pt x="540" y="729"/>
                    <a:pt x="540" y="732"/>
                  </a:cubicBezTo>
                  <a:cubicBezTo>
                    <a:pt x="500" y="701"/>
                    <a:pt x="455" y="670"/>
                    <a:pt x="413" y="649"/>
                  </a:cubicBezTo>
                  <a:cubicBezTo>
                    <a:pt x="426" y="642"/>
                    <a:pt x="446" y="636"/>
                    <a:pt x="457" y="636"/>
                  </a:cubicBezTo>
                  <a:close/>
                  <a:moveTo>
                    <a:pt x="528" y="0"/>
                  </a:moveTo>
                  <a:cubicBezTo>
                    <a:pt x="375" y="0"/>
                    <a:pt x="213" y="92"/>
                    <a:pt x="71" y="234"/>
                  </a:cubicBezTo>
                  <a:cubicBezTo>
                    <a:pt x="44" y="1650"/>
                    <a:pt x="23" y="2970"/>
                    <a:pt x="1" y="4102"/>
                  </a:cubicBezTo>
                  <a:cubicBezTo>
                    <a:pt x="70" y="4154"/>
                    <a:pt x="145" y="4184"/>
                    <a:pt x="219" y="4184"/>
                  </a:cubicBezTo>
                  <a:cubicBezTo>
                    <a:pt x="226" y="4184"/>
                    <a:pt x="234" y="4184"/>
                    <a:pt x="241" y="4183"/>
                  </a:cubicBezTo>
                  <a:cubicBezTo>
                    <a:pt x="295" y="4201"/>
                    <a:pt x="349" y="4210"/>
                    <a:pt x="403" y="4210"/>
                  </a:cubicBezTo>
                  <a:cubicBezTo>
                    <a:pt x="664" y="4210"/>
                    <a:pt x="915" y="4011"/>
                    <a:pt x="1063" y="3777"/>
                  </a:cubicBezTo>
                  <a:cubicBezTo>
                    <a:pt x="1369" y="3297"/>
                    <a:pt x="1255" y="2514"/>
                    <a:pt x="1185" y="1966"/>
                  </a:cubicBezTo>
                  <a:cubicBezTo>
                    <a:pt x="1194" y="1454"/>
                    <a:pt x="1133" y="947"/>
                    <a:pt x="998" y="494"/>
                  </a:cubicBezTo>
                  <a:cubicBezTo>
                    <a:pt x="890" y="139"/>
                    <a:pt x="716" y="0"/>
                    <a:pt x="528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5" name="Google Shape;1382;p27"/>
            <p:cNvSpPr>
              <a:spLocks/>
            </p:cNvSpPr>
            <p:nvPr/>
          </p:nvSpPr>
          <p:spPr bwMode="auto">
            <a:xfrm flipH="1">
              <a:off x="1681116" y="2695544"/>
              <a:ext cx="17863" cy="17855"/>
            </a:xfrm>
            <a:custGeom>
              <a:avLst/>
              <a:gdLst>
                <a:gd name="T0" fmla="*/ 2147483646 w 679"/>
                <a:gd name="T1" fmla="*/ 2147483646 h 641"/>
                <a:gd name="T2" fmla="*/ 2147483646 w 679"/>
                <a:gd name="T3" fmla="*/ 2147483646 h 641"/>
                <a:gd name="T4" fmla="*/ 2147483646 w 679"/>
                <a:gd name="T5" fmla="*/ 2147483646 h 641"/>
                <a:gd name="T6" fmla="*/ 2147483646 w 679"/>
                <a:gd name="T7" fmla="*/ 2147483646 h 641"/>
                <a:gd name="T8" fmla="*/ 2147483646 w 679"/>
                <a:gd name="T9" fmla="*/ 2147483646 h 641"/>
                <a:gd name="T10" fmla="*/ 2147483646 w 679"/>
                <a:gd name="T11" fmla="*/ 2147483646 h 641"/>
                <a:gd name="T12" fmla="*/ 2147483646 w 679"/>
                <a:gd name="T13" fmla="*/ 2147483646 h 641"/>
                <a:gd name="T14" fmla="*/ 2147483646 w 679"/>
                <a:gd name="T15" fmla="*/ 2147483646 h 641"/>
                <a:gd name="T16" fmla="*/ 2147483646 w 679"/>
                <a:gd name="T17" fmla="*/ 2147483646 h 641"/>
                <a:gd name="T18" fmla="*/ 2147483646 w 679"/>
                <a:gd name="T19" fmla="*/ 2147483646 h 641"/>
                <a:gd name="T20" fmla="*/ 2147483646 w 679"/>
                <a:gd name="T21" fmla="*/ 2147483646 h 64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79" h="641" extrusionOk="0">
                  <a:moveTo>
                    <a:pt x="367" y="1"/>
                  </a:moveTo>
                  <a:cubicBezTo>
                    <a:pt x="142" y="1"/>
                    <a:pt x="0" y="184"/>
                    <a:pt x="22" y="404"/>
                  </a:cubicBezTo>
                  <a:cubicBezTo>
                    <a:pt x="33" y="542"/>
                    <a:pt x="125" y="641"/>
                    <a:pt x="255" y="641"/>
                  </a:cubicBezTo>
                  <a:cubicBezTo>
                    <a:pt x="275" y="641"/>
                    <a:pt x="297" y="638"/>
                    <a:pt x="319" y="633"/>
                  </a:cubicBezTo>
                  <a:cubicBezTo>
                    <a:pt x="439" y="607"/>
                    <a:pt x="548" y="561"/>
                    <a:pt x="646" y="481"/>
                  </a:cubicBezTo>
                  <a:cubicBezTo>
                    <a:pt x="679" y="454"/>
                    <a:pt x="670" y="402"/>
                    <a:pt x="637" y="367"/>
                  </a:cubicBezTo>
                  <a:cubicBezTo>
                    <a:pt x="644" y="367"/>
                    <a:pt x="644" y="361"/>
                    <a:pt x="644" y="361"/>
                  </a:cubicBezTo>
                  <a:cubicBezTo>
                    <a:pt x="637" y="356"/>
                    <a:pt x="628" y="354"/>
                    <a:pt x="617" y="347"/>
                  </a:cubicBezTo>
                  <a:cubicBezTo>
                    <a:pt x="617" y="347"/>
                    <a:pt x="613" y="343"/>
                    <a:pt x="611" y="343"/>
                  </a:cubicBezTo>
                  <a:cubicBezTo>
                    <a:pt x="602" y="337"/>
                    <a:pt x="591" y="328"/>
                    <a:pt x="583" y="323"/>
                  </a:cubicBezTo>
                  <a:cubicBezTo>
                    <a:pt x="635" y="179"/>
                    <a:pt x="539" y="7"/>
                    <a:pt x="36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Google Shape;1383;p27"/>
            <p:cNvSpPr>
              <a:spLocks/>
            </p:cNvSpPr>
            <p:nvPr/>
          </p:nvSpPr>
          <p:spPr bwMode="auto">
            <a:xfrm flipH="1">
              <a:off x="1625147" y="2308691"/>
              <a:ext cx="27389" cy="32138"/>
            </a:xfrm>
            <a:custGeom>
              <a:avLst/>
              <a:gdLst>
                <a:gd name="T0" fmla="*/ 2147483646 w 987"/>
                <a:gd name="T1" fmla="*/ 2147483646 h 1169"/>
                <a:gd name="T2" fmla="*/ 2147483646 w 987"/>
                <a:gd name="T3" fmla="*/ 2147483646 h 1169"/>
                <a:gd name="T4" fmla="*/ 2147483646 w 987"/>
                <a:gd name="T5" fmla="*/ 2147483646 h 1169"/>
                <a:gd name="T6" fmla="*/ 2147483646 w 987"/>
                <a:gd name="T7" fmla="*/ 2147483646 h 1169"/>
                <a:gd name="T8" fmla="*/ 2147483646 w 987"/>
                <a:gd name="T9" fmla="*/ 2147483646 h 1169"/>
                <a:gd name="T10" fmla="*/ 2147483646 w 987"/>
                <a:gd name="T11" fmla="*/ 2147483646 h 1169"/>
                <a:gd name="T12" fmla="*/ 2147483646 w 987"/>
                <a:gd name="T13" fmla="*/ 2147483646 h 1169"/>
                <a:gd name="T14" fmla="*/ 2147483646 w 987"/>
                <a:gd name="T15" fmla="*/ 2147483646 h 1169"/>
                <a:gd name="T16" fmla="*/ 2147483646 w 987"/>
                <a:gd name="T17" fmla="*/ 2147483646 h 1169"/>
                <a:gd name="T18" fmla="*/ 2147483646 w 987"/>
                <a:gd name="T19" fmla="*/ 2147483646 h 1169"/>
                <a:gd name="T20" fmla="*/ 2147483646 w 987"/>
                <a:gd name="T21" fmla="*/ 2147483646 h 11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87" h="1169" extrusionOk="0">
                  <a:moveTo>
                    <a:pt x="807" y="1"/>
                  </a:moveTo>
                  <a:cubicBezTo>
                    <a:pt x="767" y="1"/>
                    <a:pt x="727" y="20"/>
                    <a:pt x="699" y="59"/>
                  </a:cubicBezTo>
                  <a:cubicBezTo>
                    <a:pt x="666" y="102"/>
                    <a:pt x="655" y="159"/>
                    <a:pt x="649" y="222"/>
                  </a:cubicBezTo>
                  <a:cubicBezTo>
                    <a:pt x="623" y="218"/>
                    <a:pt x="597" y="216"/>
                    <a:pt x="570" y="216"/>
                  </a:cubicBezTo>
                  <a:cubicBezTo>
                    <a:pt x="462" y="216"/>
                    <a:pt x="352" y="249"/>
                    <a:pt x="265" y="325"/>
                  </a:cubicBezTo>
                  <a:cubicBezTo>
                    <a:pt x="1" y="549"/>
                    <a:pt x="136" y="1001"/>
                    <a:pt x="435" y="1132"/>
                  </a:cubicBezTo>
                  <a:cubicBezTo>
                    <a:pt x="492" y="1157"/>
                    <a:pt x="548" y="1168"/>
                    <a:pt x="602" y="1168"/>
                  </a:cubicBezTo>
                  <a:cubicBezTo>
                    <a:pt x="789" y="1168"/>
                    <a:pt x="946" y="1029"/>
                    <a:pt x="972" y="824"/>
                  </a:cubicBezTo>
                  <a:cubicBezTo>
                    <a:pt x="987" y="693"/>
                    <a:pt x="967" y="560"/>
                    <a:pt x="954" y="429"/>
                  </a:cubicBezTo>
                  <a:cubicBezTo>
                    <a:pt x="941" y="322"/>
                    <a:pt x="952" y="185"/>
                    <a:pt x="919" y="85"/>
                  </a:cubicBezTo>
                  <a:cubicBezTo>
                    <a:pt x="900" y="29"/>
                    <a:pt x="854" y="1"/>
                    <a:pt x="80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7" name="Google Shape;1384;p27"/>
            <p:cNvSpPr>
              <a:spLocks/>
            </p:cNvSpPr>
            <p:nvPr/>
          </p:nvSpPr>
          <p:spPr bwMode="auto">
            <a:xfrm flipH="1">
              <a:off x="1662062" y="2186088"/>
              <a:ext cx="23817" cy="91655"/>
            </a:xfrm>
            <a:custGeom>
              <a:avLst/>
              <a:gdLst>
                <a:gd name="T0" fmla="*/ 2147483646 w 843"/>
                <a:gd name="T1" fmla="*/ 2147483646 h 3373"/>
                <a:gd name="T2" fmla="*/ 2147483646 w 843"/>
                <a:gd name="T3" fmla="*/ 2147483646 h 3373"/>
                <a:gd name="T4" fmla="*/ 2147483646 w 843"/>
                <a:gd name="T5" fmla="*/ 2147483646 h 3373"/>
                <a:gd name="T6" fmla="*/ 2147483646 w 843"/>
                <a:gd name="T7" fmla="*/ 2147483646 h 3373"/>
                <a:gd name="T8" fmla="*/ 2147483646 w 843"/>
                <a:gd name="T9" fmla="*/ 2147483646 h 3373"/>
                <a:gd name="T10" fmla="*/ 2147483646 w 843"/>
                <a:gd name="T11" fmla="*/ 2147483646 h 3373"/>
                <a:gd name="T12" fmla="*/ 2147483646 w 843"/>
                <a:gd name="T13" fmla="*/ 2147483646 h 3373"/>
                <a:gd name="T14" fmla="*/ 2147483646 w 843"/>
                <a:gd name="T15" fmla="*/ 2147483646 h 3373"/>
                <a:gd name="T16" fmla="*/ 2147483646 w 843"/>
                <a:gd name="T17" fmla="*/ 2147483646 h 3373"/>
                <a:gd name="T18" fmla="*/ 2147483646 w 843"/>
                <a:gd name="T19" fmla="*/ 2147483646 h 33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43" h="3373" extrusionOk="0">
                  <a:moveTo>
                    <a:pt x="73" y="1"/>
                  </a:moveTo>
                  <a:lnTo>
                    <a:pt x="1" y="3323"/>
                  </a:lnTo>
                  <a:cubicBezTo>
                    <a:pt x="51" y="3345"/>
                    <a:pt x="110" y="3365"/>
                    <a:pt x="171" y="3371"/>
                  </a:cubicBezTo>
                  <a:cubicBezTo>
                    <a:pt x="178" y="3372"/>
                    <a:pt x="185" y="3373"/>
                    <a:pt x="192" y="3373"/>
                  </a:cubicBezTo>
                  <a:cubicBezTo>
                    <a:pt x="283" y="3373"/>
                    <a:pt x="343" y="3294"/>
                    <a:pt x="374" y="3219"/>
                  </a:cubicBezTo>
                  <a:cubicBezTo>
                    <a:pt x="439" y="3055"/>
                    <a:pt x="498" y="2896"/>
                    <a:pt x="546" y="2739"/>
                  </a:cubicBezTo>
                  <a:cubicBezTo>
                    <a:pt x="843" y="2261"/>
                    <a:pt x="782" y="1135"/>
                    <a:pt x="775" y="799"/>
                  </a:cubicBezTo>
                  <a:cubicBezTo>
                    <a:pt x="764" y="583"/>
                    <a:pt x="703" y="323"/>
                    <a:pt x="509" y="223"/>
                  </a:cubicBezTo>
                  <a:cubicBezTo>
                    <a:pt x="452" y="147"/>
                    <a:pt x="385" y="83"/>
                    <a:pt x="308" y="51"/>
                  </a:cubicBezTo>
                  <a:cubicBezTo>
                    <a:pt x="236" y="18"/>
                    <a:pt x="156" y="1"/>
                    <a:pt x="73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8" name="Google Shape;1385;p27"/>
            <p:cNvSpPr>
              <a:spLocks/>
            </p:cNvSpPr>
            <p:nvPr/>
          </p:nvSpPr>
          <p:spPr bwMode="auto">
            <a:xfrm flipH="1">
              <a:off x="1638246" y="2131333"/>
              <a:ext cx="14290" cy="14284"/>
            </a:xfrm>
            <a:custGeom>
              <a:avLst/>
              <a:gdLst>
                <a:gd name="T0" fmla="*/ 2147483646 w 526"/>
                <a:gd name="T1" fmla="*/ 0 h 527"/>
                <a:gd name="T2" fmla="*/ 2147483646 w 526"/>
                <a:gd name="T3" fmla="*/ 2147483646 h 527"/>
                <a:gd name="T4" fmla="*/ 2147483646 w 526"/>
                <a:gd name="T5" fmla="*/ 2147483646 h 527"/>
                <a:gd name="T6" fmla="*/ 2147483646 w 526"/>
                <a:gd name="T7" fmla="*/ 2147483646 h 527"/>
                <a:gd name="T8" fmla="*/ 2147483646 w 526"/>
                <a:gd name="T9" fmla="*/ 2147483646 h 527"/>
                <a:gd name="T10" fmla="*/ 2147483646 w 526"/>
                <a:gd name="T11" fmla="*/ 2147483646 h 527"/>
                <a:gd name="T12" fmla="*/ 2147483646 w 526"/>
                <a:gd name="T13" fmla="*/ 2147483646 h 527"/>
                <a:gd name="T14" fmla="*/ 2147483646 w 526"/>
                <a:gd name="T15" fmla="*/ 2147483646 h 527"/>
                <a:gd name="T16" fmla="*/ 2147483646 w 526"/>
                <a:gd name="T17" fmla="*/ 2147483646 h 527"/>
                <a:gd name="T18" fmla="*/ 2147483646 w 526"/>
                <a:gd name="T19" fmla="*/ 0 h 5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26" h="527" extrusionOk="0">
                  <a:moveTo>
                    <a:pt x="304" y="0"/>
                  </a:moveTo>
                  <a:cubicBezTo>
                    <a:pt x="263" y="0"/>
                    <a:pt x="218" y="32"/>
                    <a:pt x="213" y="81"/>
                  </a:cubicBezTo>
                  <a:cubicBezTo>
                    <a:pt x="211" y="125"/>
                    <a:pt x="205" y="164"/>
                    <a:pt x="194" y="206"/>
                  </a:cubicBezTo>
                  <a:cubicBezTo>
                    <a:pt x="0" y="244"/>
                    <a:pt x="63" y="527"/>
                    <a:pt x="241" y="527"/>
                  </a:cubicBezTo>
                  <a:cubicBezTo>
                    <a:pt x="254" y="527"/>
                    <a:pt x="267" y="525"/>
                    <a:pt x="281" y="522"/>
                  </a:cubicBezTo>
                  <a:cubicBezTo>
                    <a:pt x="355" y="507"/>
                    <a:pt x="386" y="496"/>
                    <a:pt x="449" y="459"/>
                  </a:cubicBezTo>
                  <a:cubicBezTo>
                    <a:pt x="525" y="415"/>
                    <a:pt x="525" y="295"/>
                    <a:pt x="449" y="256"/>
                  </a:cubicBezTo>
                  <a:cubicBezTo>
                    <a:pt x="432" y="247"/>
                    <a:pt x="416" y="241"/>
                    <a:pt x="401" y="236"/>
                  </a:cubicBezTo>
                  <a:cubicBezTo>
                    <a:pt x="397" y="180"/>
                    <a:pt x="388" y="121"/>
                    <a:pt x="375" y="60"/>
                  </a:cubicBezTo>
                  <a:cubicBezTo>
                    <a:pt x="365" y="18"/>
                    <a:pt x="336" y="0"/>
                    <a:pt x="30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Google Shape;1386;p27"/>
            <p:cNvSpPr>
              <a:spLocks/>
            </p:cNvSpPr>
            <p:nvPr/>
          </p:nvSpPr>
          <p:spPr bwMode="auto">
            <a:xfrm flipH="1">
              <a:off x="1616811" y="2522948"/>
              <a:ext cx="20245" cy="36900"/>
            </a:xfrm>
            <a:custGeom>
              <a:avLst/>
              <a:gdLst>
                <a:gd name="T0" fmla="*/ 2147483646 w 725"/>
                <a:gd name="T1" fmla="*/ 0 h 1335"/>
                <a:gd name="T2" fmla="*/ 2147483646 w 725"/>
                <a:gd name="T3" fmla="*/ 2147483646 h 1335"/>
                <a:gd name="T4" fmla="*/ 2147483646 w 725"/>
                <a:gd name="T5" fmla="*/ 2147483646 h 1335"/>
                <a:gd name="T6" fmla="*/ 2147483646 w 725"/>
                <a:gd name="T7" fmla="*/ 2147483646 h 1335"/>
                <a:gd name="T8" fmla="*/ 2147483646 w 725"/>
                <a:gd name="T9" fmla="*/ 2147483646 h 1335"/>
                <a:gd name="T10" fmla="*/ 2147483646 w 725"/>
                <a:gd name="T11" fmla="*/ 2147483646 h 1335"/>
                <a:gd name="T12" fmla="*/ 2147483646 w 725"/>
                <a:gd name="T13" fmla="*/ 2147483646 h 1335"/>
                <a:gd name="T14" fmla="*/ 2147483646 w 725"/>
                <a:gd name="T15" fmla="*/ 0 h 13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5" h="1335" extrusionOk="0">
                  <a:moveTo>
                    <a:pt x="266" y="0"/>
                  </a:moveTo>
                  <a:cubicBezTo>
                    <a:pt x="189" y="0"/>
                    <a:pt x="119" y="70"/>
                    <a:pt x="99" y="136"/>
                  </a:cubicBezTo>
                  <a:cubicBezTo>
                    <a:pt x="0" y="470"/>
                    <a:pt x="44" y="1255"/>
                    <a:pt x="485" y="1332"/>
                  </a:cubicBezTo>
                  <a:cubicBezTo>
                    <a:pt x="496" y="1334"/>
                    <a:pt x="507" y="1335"/>
                    <a:pt x="518" y="1335"/>
                  </a:cubicBezTo>
                  <a:cubicBezTo>
                    <a:pt x="586" y="1335"/>
                    <a:pt x="655" y="1300"/>
                    <a:pt x="670" y="1225"/>
                  </a:cubicBezTo>
                  <a:cubicBezTo>
                    <a:pt x="696" y="1074"/>
                    <a:pt x="725" y="732"/>
                    <a:pt x="638" y="511"/>
                  </a:cubicBezTo>
                  <a:cubicBezTo>
                    <a:pt x="672" y="274"/>
                    <a:pt x="535" y="25"/>
                    <a:pt x="280" y="1"/>
                  </a:cubicBezTo>
                  <a:cubicBezTo>
                    <a:pt x="275" y="0"/>
                    <a:pt x="271" y="0"/>
                    <a:pt x="266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0" name="Google Shape;1387;p27"/>
            <p:cNvSpPr>
              <a:spLocks/>
            </p:cNvSpPr>
            <p:nvPr/>
          </p:nvSpPr>
          <p:spPr bwMode="auto">
            <a:xfrm flipH="1">
              <a:off x="2026457" y="2875283"/>
              <a:ext cx="75023" cy="69039"/>
            </a:xfrm>
            <a:custGeom>
              <a:avLst/>
              <a:gdLst>
                <a:gd name="T0" fmla="*/ 2147483646 w 2735"/>
                <a:gd name="T1" fmla="*/ 0 h 2550"/>
                <a:gd name="T2" fmla="*/ 0 w 2735"/>
                <a:gd name="T3" fmla="*/ 2147483646 h 2550"/>
                <a:gd name="T4" fmla="*/ 2147483646 w 2735"/>
                <a:gd name="T5" fmla="*/ 2147483646 h 2550"/>
                <a:gd name="T6" fmla="*/ 2147483646 w 2735"/>
                <a:gd name="T7" fmla="*/ 2147483646 h 2550"/>
                <a:gd name="T8" fmla="*/ 2147483646 w 2735"/>
                <a:gd name="T9" fmla="*/ 2147483646 h 2550"/>
                <a:gd name="T10" fmla="*/ 2147483646 w 2735"/>
                <a:gd name="T11" fmla="*/ 2147483646 h 2550"/>
                <a:gd name="T12" fmla="*/ 2147483646 w 2735"/>
                <a:gd name="T13" fmla="*/ 2147483646 h 2550"/>
                <a:gd name="T14" fmla="*/ 2147483646 w 2735"/>
                <a:gd name="T15" fmla="*/ 2147483646 h 2550"/>
                <a:gd name="T16" fmla="*/ 2147483646 w 2735"/>
                <a:gd name="T17" fmla="*/ 2147483646 h 2550"/>
                <a:gd name="T18" fmla="*/ 2147483646 w 2735"/>
                <a:gd name="T19" fmla="*/ 2147483646 h 2550"/>
                <a:gd name="T20" fmla="*/ 2147483646 w 2735"/>
                <a:gd name="T21" fmla="*/ 0 h 25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35" h="2550" extrusionOk="0">
                  <a:moveTo>
                    <a:pt x="2313" y="0"/>
                  </a:moveTo>
                  <a:cubicBezTo>
                    <a:pt x="1329" y="570"/>
                    <a:pt x="520" y="1037"/>
                    <a:pt x="0" y="1333"/>
                  </a:cubicBezTo>
                  <a:cubicBezTo>
                    <a:pt x="40" y="1477"/>
                    <a:pt x="120" y="1611"/>
                    <a:pt x="256" y="1731"/>
                  </a:cubicBezTo>
                  <a:cubicBezTo>
                    <a:pt x="290" y="1813"/>
                    <a:pt x="334" y="1888"/>
                    <a:pt x="402" y="1960"/>
                  </a:cubicBezTo>
                  <a:cubicBezTo>
                    <a:pt x="415" y="2012"/>
                    <a:pt x="434" y="2067"/>
                    <a:pt x="458" y="2119"/>
                  </a:cubicBezTo>
                  <a:cubicBezTo>
                    <a:pt x="588" y="2406"/>
                    <a:pt x="787" y="2550"/>
                    <a:pt x="1021" y="2550"/>
                  </a:cubicBezTo>
                  <a:cubicBezTo>
                    <a:pt x="1157" y="2550"/>
                    <a:pt x="1305" y="2501"/>
                    <a:pt x="1458" y="2403"/>
                  </a:cubicBezTo>
                  <a:cubicBezTo>
                    <a:pt x="1621" y="2298"/>
                    <a:pt x="1774" y="2154"/>
                    <a:pt x="1885" y="1990"/>
                  </a:cubicBezTo>
                  <a:cubicBezTo>
                    <a:pt x="2245" y="1794"/>
                    <a:pt x="2562" y="1467"/>
                    <a:pt x="2682" y="1074"/>
                  </a:cubicBezTo>
                  <a:cubicBezTo>
                    <a:pt x="2734" y="897"/>
                    <a:pt x="2717" y="727"/>
                    <a:pt x="2636" y="594"/>
                  </a:cubicBezTo>
                  <a:cubicBezTo>
                    <a:pt x="2605" y="317"/>
                    <a:pt x="2485" y="125"/>
                    <a:pt x="2313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1" name="Google Shape;1388;p27"/>
            <p:cNvSpPr>
              <a:spLocks/>
            </p:cNvSpPr>
            <p:nvPr/>
          </p:nvSpPr>
          <p:spPr bwMode="auto">
            <a:xfrm flipH="1">
              <a:off x="2171738" y="2751490"/>
              <a:ext cx="33343" cy="55945"/>
            </a:xfrm>
            <a:custGeom>
              <a:avLst/>
              <a:gdLst>
                <a:gd name="T0" fmla="*/ 2147483646 w 1192"/>
                <a:gd name="T1" fmla="*/ 2147483646 h 2046"/>
                <a:gd name="T2" fmla="*/ 2147483646 w 1192"/>
                <a:gd name="T3" fmla="*/ 2147483646 h 2046"/>
                <a:gd name="T4" fmla="*/ 2147483646 w 1192"/>
                <a:gd name="T5" fmla="*/ 2147483646 h 2046"/>
                <a:gd name="T6" fmla="*/ 2147483646 w 1192"/>
                <a:gd name="T7" fmla="*/ 2147483646 h 2046"/>
                <a:gd name="T8" fmla="*/ 2147483646 w 1192"/>
                <a:gd name="T9" fmla="*/ 2147483646 h 2046"/>
                <a:gd name="T10" fmla="*/ 2147483646 w 1192"/>
                <a:gd name="T11" fmla="*/ 2147483646 h 2046"/>
                <a:gd name="T12" fmla="*/ 2147483646 w 1192"/>
                <a:gd name="T13" fmla="*/ 2147483646 h 2046"/>
                <a:gd name="T14" fmla="*/ 2147483646 w 1192"/>
                <a:gd name="T15" fmla="*/ 2147483646 h 2046"/>
                <a:gd name="T16" fmla="*/ 2147483646 w 1192"/>
                <a:gd name="T17" fmla="*/ 2147483646 h 2046"/>
                <a:gd name="T18" fmla="*/ 2147483646 w 1192"/>
                <a:gd name="T19" fmla="*/ 2147483646 h 2046"/>
                <a:gd name="T20" fmla="*/ 2147483646 w 1192"/>
                <a:gd name="T21" fmla="*/ 2147483646 h 2046"/>
                <a:gd name="T22" fmla="*/ 2147483646 w 1192"/>
                <a:gd name="T23" fmla="*/ 2147483646 h 2046"/>
                <a:gd name="T24" fmla="*/ 2147483646 w 1192"/>
                <a:gd name="T25" fmla="*/ 2147483646 h 2046"/>
                <a:gd name="T26" fmla="*/ 2147483646 w 1192"/>
                <a:gd name="T27" fmla="*/ 2147483646 h 20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92" h="2046" extrusionOk="0">
                  <a:moveTo>
                    <a:pt x="801" y="1"/>
                  </a:moveTo>
                  <a:cubicBezTo>
                    <a:pt x="740" y="1"/>
                    <a:pt x="678" y="25"/>
                    <a:pt x="627" y="80"/>
                  </a:cubicBezTo>
                  <a:cubicBezTo>
                    <a:pt x="611" y="97"/>
                    <a:pt x="601" y="121"/>
                    <a:pt x="587" y="139"/>
                  </a:cubicBezTo>
                  <a:cubicBezTo>
                    <a:pt x="577" y="143"/>
                    <a:pt x="566" y="145"/>
                    <a:pt x="555" y="154"/>
                  </a:cubicBezTo>
                  <a:cubicBezTo>
                    <a:pt x="186" y="414"/>
                    <a:pt x="1" y="929"/>
                    <a:pt x="68" y="1365"/>
                  </a:cubicBezTo>
                  <a:cubicBezTo>
                    <a:pt x="115" y="1657"/>
                    <a:pt x="355" y="2022"/>
                    <a:pt x="664" y="2022"/>
                  </a:cubicBezTo>
                  <a:cubicBezTo>
                    <a:pt x="699" y="2022"/>
                    <a:pt x="736" y="2017"/>
                    <a:pt x="773" y="2007"/>
                  </a:cubicBezTo>
                  <a:cubicBezTo>
                    <a:pt x="805" y="2033"/>
                    <a:pt x="843" y="2046"/>
                    <a:pt x="880" y="2046"/>
                  </a:cubicBezTo>
                  <a:cubicBezTo>
                    <a:pt x="949" y="2046"/>
                    <a:pt x="1015" y="2003"/>
                    <a:pt x="1039" y="1928"/>
                  </a:cubicBezTo>
                  <a:cubicBezTo>
                    <a:pt x="1072" y="1830"/>
                    <a:pt x="1100" y="1712"/>
                    <a:pt x="1124" y="1590"/>
                  </a:cubicBezTo>
                  <a:cubicBezTo>
                    <a:pt x="1126" y="1583"/>
                    <a:pt x="1126" y="1575"/>
                    <a:pt x="1131" y="1570"/>
                  </a:cubicBezTo>
                  <a:cubicBezTo>
                    <a:pt x="1170" y="1374"/>
                    <a:pt x="1192" y="1158"/>
                    <a:pt x="1170" y="957"/>
                  </a:cubicBezTo>
                  <a:cubicBezTo>
                    <a:pt x="1168" y="702"/>
                    <a:pt x="1157" y="418"/>
                    <a:pt x="1072" y="198"/>
                  </a:cubicBezTo>
                  <a:cubicBezTo>
                    <a:pt x="1029" y="84"/>
                    <a:pt x="916" y="1"/>
                    <a:pt x="801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2" name="Google Shape;1389;p27"/>
            <p:cNvSpPr>
              <a:spLocks/>
            </p:cNvSpPr>
            <p:nvPr/>
          </p:nvSpPr>
          <p:spPr bwMode="auto">
            <a:xfrm flipH="1">
              <a:off x="2114578" y="2425342"/>
              <a:ext cx="53588" cy="148790"/>
            </a:xfrm>
            <a:custGeom>
              <a:avLst/>
              <a:gdLst>
                <a:gd name="T0" fmla="*/ 2147483646 w 1976"/>
                <a:gd name="T1" fmla="*/ 2147483646 h 5445"/>
                <a:gd name="T2" fmla="*/ 2147483646 w 1976"/>
                <a:gd name="T3" fmla="*/ 2147483646 h 5445"/>
                <a:gd name="T4" fmla="*/ 2147483646 w 1976"/>
                <a:gd name="T5" fmla="*/ 2147483646 h 5445"/>
                <a:gd name="T6" fmla="*/ 2147483646 w 1976"/>
                <a:gd name="T7" fmla="*/ 2147483646 h 5445"/>
                <a:gd name="T8" fmla="*/ 2147483646 w 1976"/>
                <a:gd name="T9" fmla="*/ 2147483646 h 5445"/>
                <a:gd name="T10" fmla="*/ 2147483646 w 1976"/>
                <a:gd name="T11" fmla="*/ 2147483646 h 5445"/>
                <a:gd name="T12" fmla="*/ 2147483646 w 1976"/>
                <a:gd name="T13" fmla="*/ 2147483646 h 5445"/>
                <a:gd name="T14" fmla="*/ 2147483646 w 1976"/>
                <a:gd name="T15" fmla="*/ 2147483646 h 5445"/>
                <a:gd name="T16" fmla="*/ 2147483646 w 1976"/>
                <a:gd name="T17" fmla="*/ 2147483646 h 5445"/>
                <a:gd name="T18" fmla="*/ 2147483646 w 1976"/>
                <a:gd name="T19" fmla="*/ 2147483646 h 5445"/>
                <a:gd name="T20" fmla="*/ 2147483646 w 1976"/>
                <a:gd name="T21" fmla="*/ 2147483646 h 5445"/>
                <a:gd name="T22" fmla="*/ 2147483646 w 1976"/>
                <a:gd name="T23" fmla="*/ 2147483646 h 5445"/>
                <a:gd name="T24" fmla="*/ 2147483646 w 1976"/>
                <a:gd name="T25" fmla="*/ 2147483646 h 5445"/>
                <a:gd name="T26" fmla="*/ 2147483646 w 1976"/>
                <a:gd name="T27" fmla="*/ 2147483646 h 5445"/>
                <a:gd name="T28" fmla="*/ 2147483646 w 1976"/>
                <a:gd name="T29" fmla="*/ 2147483646 h 5445"/>
                <a:gd name="T30" fmla="*/ 2147483646 w 1976"/>
                <a:gd name="T31" fmla="*/ 2147483646 h 5445"/>
                <a:gd name="T32" fmla="*/ 2147483646 w 1976"/>
                <a:gd name="T33" fmla="*/ 2147483646 h 5445"/>
                <a:gd name="T34" fmla="*/ 2147483646 w 1976"/>
                <a:gd name="T35" fmla="*/ 2147483646 h 5445"/>
                <a:gd name="T36" fmla="*/ 2147483646 w 1976"/>
                <a:gd name="T37" fmla="*/ 2147483646 h 5445"/>
                <a:gd name="T38" fmla="*/ 2147483646 w 1976"/>
                <a:gd name="T39" fmla="*/ 2147483646 h 5445"/>
                <a:gd name="T40" fmla="*/ 2147483646 w 1976"/>
                <a:gd name="T41" fmla="*/ 2147483646 h 5445"/>
                <a:gd name="T42" fmla="*/ 2147483646 w 1976"/>
                <a:gd name="T43" fmla="*/ 2147483646 h 5445"/>
                <a:gd name="T44" fmla="*/ 2147483646 w 1976"/>
                <a:gd name="T45" fmla="*/ 2147483646 h 54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76" h="5445" extrusionOk="0">
                  <a:moveTo>
                    <a:pt x="1098" y="1200"/>
                  </a:moveTo>
                  <a:cubicBezTo>
                    <a:pt x="1083" y="1213"/>
                    <a:pt x="1125" y="1639"/>
                    <a:pt x="1166" y="1996"/>
                  </a:cubicBezTo>
                  <a:cubicBezTo>
                    <a:pt x="1113" y="1954"/>
                    <a:pt x="1046" y="1935"/>
                    <a:pt x="978" y="1930"/>
                  </a:cubicBezTo>
                  <a:cubicBezTo>
                    <a:pt x="982" y="1767"/>
                    <a:pt x="1002" y="1538"/>
                    <a:pt x="1028" y="1311"/>
                  </a:cubicBezTo>
                  <a:cubicBezTo>
                    <a:pt x="1048" y="1259"/>
                    <a:pt x="1072" y="1217"/>
                    <a:pt x="1098" y="1200"/>
                  </a:cubicBezTo>
                  <a:close/>
                  <a:moveTo>
                    <a:pt x="1375" y="1"/>
                  </a:moveTo>
                  <a:cubicBezTo>
                    <a:pt x="1288" y="1"/>
                    <a:pt x="1201" y="36"/>
                    <a:pt x="1115" y="98"/>
                  </a:cubicBezTo>
                  <a:cubicBezTo>
                    <a:pt x="509" y="170"/>
                    <a:pt x="171" y="898"/>
                    <a:pt x="68" y="1767"/>
                  </a:cubicBezTo>
                  <a:cubicBezTo>
                    <a:pt x="11" y="2098"/>
                    <a:pt x="1" y="2434"/>
                    <a:pt x="22" y="2727"/>
                  </a:cubicBezTo>
                  <a:cubicBezTo>
                    <a:pt x="42" y="2914"/>
                    <a:pt x="68" y="3143"/>
                    <a:pt x="129" y="3372"/>
                  </a:cubicBezTo>
                  <a:cubicBezTo>
                    <a:pt x="221" y="3857"/>
                    <a:pt x="382" y="4271"/>
                    <a:pt x="603" y="4540"/>
                  </a:cubicBezTo>
                  <a:cubicBezTo>
                    <a:pt x="765" y="5063"/>
                    <a:pt x="1022" y="5445"/>
                    <a:pt x="1436" y="5445"/>
                  </a:cubicBezTo>
                  <a:cubicBezTo>
                    <a:pt x="1517" y="5445"/>
                    <a:pt x="1604" y="5430"/>
                    <a:pt x="1698" y="5399"/>
                  </a:cubicBezTo>
                  <a:cubicBezTo>
                    <a:pt x="1798" y="5367"/>
                    <a:pt x="1886" y="5316"/>
                    <a:pt x="1962" y="5251"/>
                  </a:cubicBezTo>
                  <a:cubicBezTo>
                    <a:pt x="1962" y="4959"/>
                    <a:pt x="1966" y="4664"/>
                    <a:pt x="1966" y="4367"/>
                  </a:cubicBezTo>
                  <a:cubicBezTo>
                    <a:pt x="1960" y="4387"/>
                    <a:pt x="1949" y="4411"/>
                    <a:pt x="1934" y="4431"/>
                  </a:cubicBezTo>
                  <a:cubicBezTo>
                    <a:pt x="1800" y="4630"/>
                    <a:pt x="1684" y="4709"/>
                    <a:pt x="1581" y="4709"/>
                  </a:cubicBezTo>
                  <a:cubicBezTo>
                    <a:pt x="1558" y="4709"/>
                    <a:pt x="1535" y="4704"/>
                    <a:pt x="1513" y="4697"/>
                  </a:cubicBezTo>
                  <a:cubicBezTo>
                    <a:pt x="1709" y="4583"/>
                    <a:pt x="1855" y="4400"/>
                    <a:pt x="1966" y="4173"/>
                  </a:cubicBezTo>
                  <a:cubicBezTo>
                    <a:pt x="1973" y="2980"/>
                    <a:pt x="1975" y="1747"/>
                    <a:pt x="1975" y="490"/>
                  </a:cubicBezTo>
                  <a:cubicBezTo>
                    <a:pt x="1907" y="383"/>
                    <a:pt x="1822" y="294"/>
                    <a:pt x="1722" y="231"/>
                  </a:cubicBezTo>
                  <a:cubicBezTo>
                    <a:pt x="1613" y="69"/>
                    <a:pt x="1495" y="1"/>
                    <a:pt x="1375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3" name="Google Shape;1390;p27"/>
            <p:cNvSpPr>
              <a:spLocks/>
            </p:cNvSpPr>
            <p:nvPr/>
          </p:nvSpPr>
          <p:spPr bwMode="auto">
            <a:xfrm flipH="1">
              <a:off x="2221753" y="2632458"/>
              <a:ext cx="29771" cy="57135"/>
            </a:xfrm>
            <a:custGeom>
              <a:avLst/>
              <a:gdLst>
                <a:gd name="T0" fmla="*/ 2147483646 w 1088"/>
                <a:gd name="T1" fmla="*/ 2147483646 h 2089"/>
                <a:gd name="T2" fmla="*/ 2147483646 w 1088"/>
                <a:gd name="T3" fmla="*/ 2147483646 h 2089"/>
                <a:gd name="T4" fmla="*/ 2147483646 w 1088"/>
                <a:gd name="T5" fmla="*/ 2147483646 h 2089"/>
                <a:gd name="T6" fmla="*/ 2147483646 w 1088"/>
                <a:gd name="T7" fmla="*/ 2147483646 h 2089"/>
                <a:gd name="T8" fmla="*/ 2147483646 w 1088"/>
                <a:gd name="T9" fmla="*/ 2147483646 h 2089"/>
                <a:gd name="T10" fmla="*/ 2147483646 w 1088"/>
                <a:gd name="T11" fmla="*/ 2147483646 h 2089"/>
                <a:gd name="T12" fmla="*/ 2147483646 w 1088"/>
                <a:gd name="T13" fmla="*/ 2147483646 h 2089"/>
                <a:gd name="T14" fmla="*/ 2147483646 w 1088"/>
                <a:gd name="T15" fmla="*/ 2147483646 h 2089"/>
                <a:gd name="T16" fmla="*/ 2147483646 w 1088"/>
                <a:gd name="T17" fmla="*/ 2147483646 h 2089"/>
                <a:gd name="T18" fmla="*/ 2147483646 w 1088"/>
                <a:gd name="T19" fmla="*/ 2147483646 h 2089"/>
                <a:gd name="T20" fmla="*/ 2147483646 w 1088"/>
                <a:gd name="T21" fmla="*/ 2147483646 h 2089"/>
                <a:gd name="T22" fmla="*/ 2147483646 w 1088"/>
                <a:gd name="T23" fmla="*/ 2147483646 h 2089"/>
                <a:gd name="T24" fmla="*/ 2147483646 w 1088"/>
                <a:gd name="T25" fmla="*/ 2147483646 h 2089"/>
                <a:gd name="T26" fmla="*/ 2147483646 w 1088"/>
                <a:gd name="T27" fmla="*/ 2147483646 h 20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88" h="2089" extrusionOk="0">
                  <a:moveTo>
                    <a:pt x="679" y="1"/>
                  </a:moveTo>
                  <a:cubicBezTo>
                    <a:pt x="625" y="1"/>
                    <a:pt x="574" y="28"/>
                    <a:pt x="538" y="79"/>
                  </a:cubicBezTo>
                  <a:cubicBezTo>
                    <a:pt x="461" y="186"/>
                    <a:pt x="391" y="297"/>
                    <a:pt x="341" y="417"/>
                  </a:cubicBezTo>
                  <a:cubicBezTo>
                    <a:pt x="193" y="625"/>
                    <a:pt x="110" y="878"/>
                    <a:pt x="77" y="1140"/>
                  </a:cubicBezTo>
                  <a:cubicBezTo>
                    <a:pt x="40" y="1458"/>
                    <a:pt x="1" y="1846"/>
                    <a:pt x="304" y="2049"/>
                  </a:cubicBezTo>
                  <a:cubicBezTo>
                    <a:pt x="345" y="2076"/>
                    <a:pt x="391" y="2088"/>
                    <a:pt x="437" y="2088"/>
                  </a:cubicBezTo>
                  <a:cubicBezTo>
                    <a:pt x="536" y="2088"/>
                    <a:pt x="636" y="2032"/>
                    <a:pt x="688" y="1949"/>
                  </a:cubicBezTo>
                  <a:cubicBezTo>
                    <a:pt x="732" y="1888"/>
                    <a:pt x="760" y="1820"/>
                    <a:pt x="786" y="1753"/>
                  </a:cubicBezTo>
                  <a:cubicBezTo>
                    <a:pt x="1024" y="1574"/>
                    <a:pt x="1081" y="1222"/>
                    <a:pt x="1070" y="882"/>
                  </a:cubicBezTo>
                  <a:cubicBezTo>
                    <a:pt x="1077" y="825"/>
                    <a:pt x="1081" y="764"/>
                    <a:pt x="1079" y="705"/>
                  </a:cubicBezTo>
                  <a:cubicBezTo>
                    <a:pt x="1087" y="498"/>
                    <a:pt x="1057" y="302"/>
                    <a:pt x="913" y="123"/>
                  </a:cubicBezTo>
                  <a:cubicBezTo>
                    <a:pt x="891" y="97"/>
                    <a:pt x="854" y="79"/>
                    <a:pt x="817" y="68"/>
                  </a:cubicBezTo>
                  <a:cubicBezTo>
                    <a:pt x="808" y="64"/>
                    <a:pt x="804" y="53"/>
                    <a:pt x="795" y="47"/>
                  </a:cubicBezTo>
                  <a:cubicBezTo>
                    <a:pt x="759" y="16"/>
                    <a:pt x="718" y="1"/>
                    <a:pt x="679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Google Shape;1391;p27"/>
            <p:cNvSpPr>
              <a:spLocks/>
            </p:cNvSpPr>
            <p:nvPr/>
          </p:nvSpPr>
          <p:spPr bwMode="auto">
            <a:xfrm flipH="1">
              <a:off x="2206273" y="2921705"/>
              <a:ext cx="30962" cy="34520"/>
            </a:xfrm>
            <a:custGeom>
              <a:avLst/>
              <a:gdLst>
                <a:gd name="T0" fmla="*/ 2147483646 w 1168"/>
                <a:gd name="T1" fmla="*/ 2147483646 h 1233"/>
                <a:gd name="T2" fmla="*/ 2147483646 w 1168"/>
                <a:gd name="T3" fmla="*/ 2147483646 h 1233"/>
                <a:gd name="T4" fmla="*/ 2147483646 w 1168"/>
                <a:gd name="T5" fmla="*/ 2147483646 h 1233"/>
                <a:gd name="T6" fmla="*/ 2147483646 w 1168"/>
                <a:gd name="T7" fmla="*/ 2147483646 h 1233"/>
                <a:gd name="T8" fmla="*/ 2147483646 w 1168"/>
                <a:gd name="T9" fmla="*/ 2147483646 h 1233"/>
                <a:gd name="T10" fmla="*/ 2147483646 w 1168"/>
                <a:gd name="T11" fmla="*/ 2147483646 h 1233"/>
                <a:gd name="T12" fmla="*/ 2147483646 w 1168"/>
                <a:gd name="T13" fmla="*/ 2147483646 h 1233"/>
                <a:gd name="T14" fmla="*/ 2147483646 w 1168"/>
                <a:gd name="T15" fmla="*/ 2147483646 h 12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68" h="1233" extrusionOk="0">
                  <a:moveTo>
                    <a:pt x="559" y="1"/>
                  </a:moveTo>
                  <a:cubicBezTo>
                    <a:pt x="508" y="1"/>
                    <a:pt x="450" y="13"/>
                    <a:pt x="385" y="42"/>
                  </a:cubicBezTo>
                  <a:cubicBezTo>
                    <a:pt x="1" y="212"/>
                    <a:pt x="184" y="836"/>
                    <a:pt x="402" y="1076"/>
                  </a:cubicBezTo>
                  <a:cubicBezTo>
                    <a:pt x="500" y="1185"/>
                    <a:pt x="616" y="1232"/>
                    <a:pt x="727" y="1232"/>
                  </a:cubicBezTo>
                  <a:cubicBezTo>
                    <a:pt x="951" y="1232"/>
                    <a:pt x="1157" y="1039"/>
                    <a:pt x="1166" y="760"/>
                  </a:cubicBezTo>
                  <a:cubicBezTo>
                    <a:pt x="1168" y="596"/>
                    <a:pt x="1116" y="417"/>
                    <a:pt x="978" y="319"/>
                  </a:cubicBezTo>
                  <a:cubicBezTo>
                    <a:pt x="939" y="291"/>
                    <a:pt x="895" y="273"/>
                    <a:pt x="852" y="265"/>
                  </a:cubicBezTo>
                  <a:cubicBezTo>
                    <a:pt x="807" y="117"/>
                    <a:pt x="714" y="1"/>
                    <a:pt x="559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Google Shape;1392;p27"/>
            <p:cNvSpPr>
              <a:spLocks/>
            </p:cNvSpPr>
            <p:nvPr/>
          </p:nvSpPr>
          <p:spPr bwMode="auto">
            <a:xfrm flipH="1">
              <a:off x="2115770" y="2671738"/>
              <a:ext cx="44060" cy="120223"/>
            </a:xfrm>
            <a:custGeom>
              <a:avLst/>
              <a:gdLst>
                <a:gd name="T0" fmla="*/ 2147483646 w 1633"/>
                <a:gd name="T1" fmla="*/ 2147483646 h 4382"/>
                <a:gd name="T2" fmla="*/ 2147483646 w 1633"/>
                <a:gd name="T3" fmla="*/ 2147483646 h 4382"/>
                <a:gd name="T4" fmla="*/ 2147483646 w 1633"/>
                <a:gd name="T5" fmla="*/ 2147483646 h 4382"/>
                <a:gd name="T6" fmla="*/ 2147483646 w 1633"/>
                <a:gd name="T7" fmla="*/ 2147483646 h 4382"/>
                <a:gd name="T8" fmla="*/ 2147483646 w 1633"/>
                <a:gd name="T9" fmla="*/ 2147483646 h 4382"/>
                <a:gd name="T10" fmla="*/ 2147483646 w 1633"/>
                <a:gd name="T11" fmla="*/ 2147483646 h 4382"/>
                <a:gd name="T12" fmla="*/ 2147483646 w 1633"/>
                <a:gd name="T13" fmla="*/ 2147483646 h 4382"/>
                <a:gd name="T14" fmla="*/ 2147483646 w 1633"/>
                <a:gd name="T15" fmla="*/ 2147483646 h 4382"/>
                <a:gd name="T16" fmla="*/ 2147483646 w 1633"/>
                <a:gd name="T17" fmla="*/ 2147483646 h 4382"/>
                <a:gd name="T18" fmla="*/ 2147483646 w 1633"/>
                <a:gd name="T19" fmla="*/ 2147483646 h 4382"/>
                <a:gd name="T20" fmla="*/ 2147483646 w 1633"/>
                <a:gd name="T21" fmla="*/ 2147483646 h 4382"/>
                <a:gd name="T22" fmla="*/ 2147483646 w 1633"/>
                <a:gd name="T23" fmla="*/ 2147483646 h 4382"/>
                <a:gd name="T24" fmla="*/ 2147483646 w 1633"/>
                <a:gd name="T25" fmla="*/ 2147483646 h 4382"/>
                <a:gd name="T26" fmla="*/ 2147483646 w 1633"/>
                <a:gd name="T27" fmla="*/ 2147483646 h 4382"/>
                <a:gd name="T28" fmla="*/ 2147483646 w 1633"/>
                <a:gd name="T29" fmla="*/ 0 h 4382"/>
                <a:gd name="T30" fmla="*/ 2147483646 w 1633"/>
                <a:gd name="T31" fmla="*/ 2147483646 h 4382"/>
                <a:gd name="T32" fmla="*/ 2147483646 w 1633"/>
                <a:gd name="T33" fmla="*/ 2147483646 h 4382"/>
                <a:gd name="T34" fmla="*/ 2147483646 w 1633"/>
                <a:gd name="T35" fmla="*/ 2147483646 h 4382"/>
                <a:gd name="T36" fmla="*/ 2147483646 w 1633"/>
                <a:gd name="T37" fmla="*/ 2147483646 h 4382"/>
                <a:gd name="T38" fmla="*/ 2147483646 w 1633"/>
                <a:gd name="T39" fmla="*/ 2147483646 h 4382"/>
                <a:gd name="T40" fmla="*/ 2147483646 w 1633"/>
                <a:gd name="T41" fmla="*/ 2147483646 h 4382"/>
                <a:gd name="T42" fmla="*/ 2147483646 w 1633"/>
                <a:gd name="T43" fmla="*/ 0 h 438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633" h="4382" extrusionOk="0">
                  <a:moveTo>
                    <a:pt x="1101" y="985"/>
                  </a:moveTo>
                  <a:cubicBezTo>
                    <a:pt x="1130" y="985"/>
                    <a:pt x="1167" y="1014"/>
                    <a:pt x="1215" y="1084"/>
                  </a:cubicBezTo>
                  <a:cubicBezTo>
                    <a:pt x="1272" y="1176"/>
                    <a:pt x="1316" y="1309"/>
                    <a:pt x="1349" y="1457"/>
                  </a:cubicBezTo>
                  <a:cubicBezTo>
                    <a:pt x="1320" y="1346"/>
                    <a:pt x="1248" y="1280"/>
                    <a:pt x="1154" y="1250"/>
                  </a:cubicBezTo>
                  <a:cubicBezTo>
                    <a:pt x="1117" y="1215"/>
                    <a:pt x="1089" y="1176"/>
                    <a:pt x="1045" y="1143"/>
                  </a:cubicBezTo>
                  <a:cubicBezTo>
                    <a:pt x="1037" y="1139"/>
                    <a:pt x="1026" y="1139"/>
                    <a:pt x="1019" y="1134"/>
                  </a:cubicBezTo>
                  <a:cubicBezTo>
                    <a:pt x="1035" y="1048"/>
                    <a:pt x="1059" y="985"/>
                    <a:pt x="1101" y="985"/>
                  </a:cubicBezTo>
                  <a:close/>
                  <a:moveTo>
                    <a:pt x="1418" y="2365"/>
                  </a:moveTo>
                  <a:lnTo>
                    <a:pt x="1418" y="2365"/>
                  </a:lnTo>
                  <a:cubicBezTo>
                    <a:pt x="1414" y="2448"/>
                    <a:pt x="1403" y="2528"/>
                    <a:pt x="1394" y="2585"/>
                  </a:cubicBezTo>
                  <a:cubicBezTo>
                    <a:pt x="1348" y="2780"/>
                    <a:pt x="1315" y="2876"/>
                    <a:pt x="1285" y="2876"/>
                  </a:cubicBezTo>
                  <a:cubicBezTo>
                    <a:pt x="1256" y="2876"/>
                    <a:pt x="1230" y="2781"/>
                    <a:pt x="1198" y="2592"/>
                  </a:cubicBezTo>
                  <a:cubicBezTo>
                    <a:pt x="1189" y="2552"/>
                    <a:pt x="1185" y="2509"/>
                    <a:pt x="1178" y="2465"/>
                  </a:cubicBezTo>
                  <a:cubicBezTo>
                    <a:pt x="1274" y="2461"/>
                    <a:pt x="1362" y="2428"/>
                    <a:pt x="1418" y="2365"/>
                  </a:cubicBezTo>
                  <a:close/>
                  <a:moveTo>
                    <a:pt x="1244" y="0"/>
                  </a:moveTo>
                  <a:cubicBezTo>
                    <a:pt x="1082" y="0"/>
                    <a:pt x="924" y="79"/>
                    <a:pt x="794" y="211"/>
                  </a:cubicBezTo>
                  <a:cubicBezTo>
                    <a:pt x="511" y="382"/>
                    <a:pt x="338" y="759"/>
                    <a:pt x="255" y="1069"/>
                  </a:cubicBezTo>
                  <a:cubicBezTo>
                    <a:pt x="0" y="1970"/>
                    <a:pt x="197" y="3168"/>
                    <a:pt x="735" y="3949"/>
                  </a:cubicBezTo>
                  <a:cubicBezTo>
                    <a:pt x="923" y="4233"/>
                    <a:pt x="1198" y="4381"/>
                    <a:pt x="1456" y="4381"/>
                  </a:cubicBezTo>
                  <a:cubicBezTo>
                    <a:pt x="1501" y="4381"/>
                    <a:pt x="1545" y="4377"/>
                    <a:pt x="1589" y="4368"/>
                  </a:cubicBezTo>
                  <a:cubicBezTo>
                    <a:pt x="1602" y="3146"/>
                    <a:pt x="1615" y="1728"/>
                    <a:pt x="1632" y="170"/>
                  </a:cubicBezTo>
                  <a:cubicBezTo>
                    <a:pt x="1509" y="52"/>
                    <a:pt x="1375" y="0"/>
                    <a:pt x="124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" name="Google Shape;1393;p27"/>
            <p:cNvSpPr>
              <a:spLocks/>
            </p:cNvSpPr>
            <p:nvPr/>
          </p:nvSpPr>
          <p:spPr bwMode="auto">
            <a:xfrm flipH="1">
              <a:off x="2114578" y="2063485"/>
              <a:ext cx="41679" cy="165454"/>
            </a:xfrm>
            <a:custGeom>
              <a:avLst/>
              <a:gdLst>
                <a:gd name="T0" fmla="*/ 2147483646 w 1526"/>
                <a:gd name="T1" fmla="*/ 0 h 6044"/>
                <a:gd name="T2" fmla="*/ 2147483646 w 1526"/>
                <a:gd name="T3" fmla="*/ 2147483646 h 6044"/>
                <a:gd name="T4" fmla="*/ 2147483646 w 1526"/>
                <a:gd name="T5" fmla="*/ 2147483646 h 6044"/>
                <a:gd name="T6" fmla="*/ 2147483646 w 1526"/>
                <a:gd name="T7" fmla="*/ 2147483646 h 6044"/>
                <a:gd name="T8" fmla="*/ 2147483646 w 1526"/>
                <a:gd name="T9" fmla="*/ 2147483646 h 6044"/>
                <a:gd name="T10" fmla="*/ 2147483646 w 1526"/>
                <a:gd name="T11" fmla="*/ 2147483646 h 6044"/>
                <a:gd name="T12" fmla="*/ 2147483646 w 1526"/>
                <a:gd name="T13" fmla="*/ 0 h 60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26" h="6044" extrusionOk="0">
                  <a:moveTo>
                    <a:pt x="1216" y="0"/>
                  </a:moveTo>
                  <a:cubicBezTo>
                    <a:pt x="39" y="0"/>
                    <a:pt x="1" y="3137"/>
                    <a:pt x="36" y="3772"/>
                  </a:cubicBezTo>
                  <a:cubicBezTo>
                    <a:pt x="75" y="4411"/>
                    <a:pt x="9" y="5460"/>
                    <a:pt x="598" y="5895"/>
                  </a:cubicBezTo>
                  <a:cubicBezTo>
                    <a:pt x="741" y="5999"/>
                    <a:pt x="877" y="6044"/>
                    <a:pt x="1005" y="6044"/>
                  </a:cubicBezTo>
                  <a:cubicBezTo>
                    <a:pt x="1199" y="6044"/>
                    <a:pt x="1374" y="5940"/>
                    <a:pt x="1526" y="5788"/>
                  </a:cubicBezTo>
                  <a:cubicBezTo>
                    <a:pt x="1506" y="3842"/>
                    <a:pt x="1486" y="1913"/>
                    <a:pt x="1465" y="43"/>
                  </a:cubicBezTo>
                  <a:cubicBezTo>
                    <a:pt x="1376" y="14"/>
                    <a:pt x="1294" y="0"/>
                    <a:pt x="1216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7" name="Google Shape;1394;p27"/>
            <p:cNvSpPr>
              <a:spLocks/>
            </p:cNvSpPr>
            <p:nvPr/>
          </p:nvSpPr>
          <p:spPr bwMode="auto">
            <a:xfrm flipH="1">
              <a:off x="2152685" y="2289646"/>
              <a:ext cx="35725" cy="65467"/>
            </a:xfrm>
            <a:custGeom>
              <a:avLst/>
              <a:gdLst>
                <a:gd name="T0" fmla="*/ 2147483646 w 1299"/>
                <a:gd name="T1" fmla="*/ 0 h 2413"/>
                <a:gd name="T2" fmla="*/ 2147483646 w 1299"/>
                <a:gd name="T3" fmla="*/ 2147483646 h 2413"/>
                <a:gd name="T4" fmla="*/ 2147483646 w 1299"/>
                <a:gd name="T5" fmla="*/ 2147483646 h 2413"/>
                <a:gd name="T6" fmla="*/ 2147483646 w 1299"/>
                <a:gd name="T7" fmla="*/ 2147483646 h 2413"/>
                <a:gd name="T8" fmla="*/ 2147483646 w 1299"/>
                <a:gd name="T9" fmla="*/ 2147483646 h 2413"/>
                <a:gd name="T10" fmla="*/ 2147483646 w 1299"/>
                <a:gd name="T11" fmla="*/ 2147483646 h 2413"/>
                <a:gd name="T12" fmla="*/ 2147483646 w 1299"/>
                <a:gd name="T13" fmla="*/ 2147483646 h 2413"/>
                <a:gd name="T14" fmla="*/ 2147483646 w 1299"/>
                <a:gd name="T15" fmla="*/ 2147483646 h 2413"/>
                <a:gd name="T16" fmla="*/ 2147483646 w 1299"/>
                <a:gd name="T17" fmla="*/ 2147483646 h 2413"/>
                <a:gd name="T18" fmla="*/ 2147483646 w 1299"/>
                <a:gd name="T19" fmla="*/ 2147483646 h 2413"/>
                <a:gd name="T20" fmla="*/ 2147483646 w 1299"/>
                <a:gd name="T21" fmla="*/ 2147483646 h 2413"/>
                <a:gd name="T22" fmla="*/ 2147483646 w 1299"/>
                <a:gd name="T23" fmla="*/ 2147483646 h 2413"/>
                <a:gd name="T24" fmla="*/ 2147483646 w 1299"/>
                <a:gd name="T25" fmla="*/ 2147483646 h 2413"/>
                <a:gd name="T26" fmla="*/ 2147483646 w 1299"/>
                <a:gd name="T27" fmla="*/ 2147483646 h 2413"/>
                <a:gd name="T28" fmla="*/ 2147483646 w 1299"/>
                <a:gd name="T29" fmla="*/ 2147483646 h 2413"/>
                <a:gd name="T30" fmla="*/ 2147483646 w 1299"/>
                <a:gd name="T31" fmla="*/ 0 h 24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99" h="2413" extrusionOk="0">
                  <a:moveTo>
                    <a:pt x="697" y="0"/>
                  </a:moveTo>
                  <a:cubicBezTo>
                    <a:pt x="556" y="0"/>
                    <a:pt x="420" y="85"/>
                    <a:pt x="335" y="203"/>
                  </a:cubicBezTo>
                  <a:cubicBezTo>
                    <a:pt x="38" y="619"/>
                    <a:pt x="1" y="1187"/>
                    <a:pt x="51" y="1684"/>
                  </a:cubicBezTo>
                  <a:cubicBezTo>
                    <a:pt x="82" y="2020"/>
                    <a:pt x="325" y="2413"/>
                    <a:pt x="665" y="2413"/>
                  </a:cubicBezTo>
                  <a:cubicBezTo>
                    <a:pt x="726" y="2413"/>
                    <a:pt x="791" y="2400"/>
                    <a:pt x="858" y="2371"/>
                  </a:cubicBezTo>
                  <a:cubicBezTo>
                    <a:pt x="1004" y="2352"/>
                    <a:pt x="1142" y="2277"/>
                    <a:pt x="1212" y="2131"/>
                  </a:cubicBezTo>
                  <a:cubicBezTo>
                    <a:pt x="1240" y="2072"/>
                    <a:pt x="1288" y="1944"/>
                    <a:pt x="1288" y="1835"/>
                  </a:cubicBezTo>
                  <a:lnTo>
                    <a:pt x="1288" y="1795"/>
                  </a:lnTo>
                  <a:lnTo>
                    <a:pt x="1288" y="1787"/>
                  </a:lnTo>
                  <a:cubicBezTo>
                    <a:pt x="1295" y="1782"/>
                    <a:pt x="1295" y="1780"/>
                    <a:pt x="1295" y="1773"/>
                  </a:cubicBezTo>
                  <a:lnTo>
                    <a:pt x="1295" y="1673"/>
                  </a:lnTo>
                  <a:cubicBezTo>
                    <a:pt x="1299" y="1523"/>
                    <a:pt x="1295" y="1372"/>
                    <a:pt x="1286" y="1226"/>
                  </a:cubicBezTo>
                  <a:cubicBezTo>
                    <a:pt x="1292" y="938"/>
                    <a:pt x="1282" y="639"/>
                    <a:pt x="1218" y="366"/>
                  </a:cubicBezTo>
                  <a:cubicBezTo>
                    <a:pt x="1194" y="266"/>
                    <a:pt x="1103" y="190"/>
                    <a:pt x="1002" y="159"/>
                  </a:cubicBezTo>
                  <a:cubicBezTo>
                    <a:pt x="970" y="120"/>
                    <a:pt x="928" y="85"/>
                    <a:pt x="889" y="59"/>
                  </a:cubicBezTo>
                  <a:cubicBezTo>
                    <a:pt x="827" y="18"/>
                    <a:pt x="761" y="0"/>
                    <a:pt x="697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Google Shape;1395;p27"/>
            <p:cNvSpPr>
              <a:spLocks/>
            </p:cNvSpPr>
            <p:nvPr/>
          </p:nvSpPr>
          <p:spPr bwMode="auto">
            <a:xfrm flipH="1">
              <a:off x="2200318" y="2053962"/>
              <a:ext cx="29771" cy="40471"/>
            </a:xfrm>
            <a:custGeom>
              <a:avLst/>
              <a:gdLst>
                <a:gd name="T0" fmla="*/ 2147483646 w 1059"/>
                <a:gd name="T1" fmla="*/ 2147483646 h 1492"/>
                <a:gd name="T2" fmla="*/ 2147483646 w 1059"/>
                <a:gd name="T3" fmla="*/ 2147483646 h 1492"/>
                <a:gd name="T4" fmla="*/ 2147483646 w 1059"/>
                <a:gd name="T5" fmla="*/ 2147483646 h 1492"/>
                <a:gd name="T6" fmla="*/ 2147483646 w 1059"/>
                <a:gd name="T7" fmla="*/ 2147483646 h 1492"/>
                <a:gd name="T8" fmla="*/ 2147483646 w 1059"/>
                <a:gd name="T9" fmla="*/ 2147483646 h 1492"/>
                <a:gd name="T10" fmla="*/ 2147483646 w 1059"/>
                <a:gd name="T11" fmla="*/ 2147483646 h 1492"/>
                <a:gd name="T12" fmla="*/ 2147483646 w 1059"/>
                <a:gd name="T13" fmla="*/ 2147483646 h 1492"/>
                <a:gd name="T14" fmla="*/ 2147483646 w 1059"/>
                <a:gd name="T15" fmla="*/ 2147483646 h 1492"/>
                <a:gd name="T16" fmla="*/ 2147483646 w 1059"/>
                <a:gd name="T17" fmla="*/ 2147483646 h 1492"/>
                <a:gd name="T18" fmla="*/ 2147483646 w 1059"/>
                <a:gd name="T19" fmla="*/ 2147483646 h 1492"/>
                <a:gd name="T20" fmla="*/ 2147483646 w 1059"/>
                <a:gd name="T21" fmla="*/ 2147483646 h 1492"/>
                <a:gd name="T22" fmla="*/ 2147483646 w 1059"/>
                <a:gd name="T23" fmla="*/ 2147483646 h 1492"/>
                <a:gd name="T24" fmla="*/ 2147483646 w 1059"/>
                <a:gd name="T25" fmla="*/ 2147483646 h 1492"/>
                <a:gd name="T26" fmla="*/ 2147483646 w 1059"/>
                <a:gd name="T27" fmla="*/ 2147483646 h 1492"/>
                <a:gd name="T28" fmla="*/ 2147483646 w 1059"/>
                <a:gd name="T29" fmla="*/ 2147483646 h 1492"/>
                <a:gd name="T30" fmla="*/ 2147483646 w 1059"/>
                <a:gd name="T31" fmla="*/ 2147483646 h 1492"/>
                <a:gd name="T32" fmla="*/ 2147483646 w 1059"/>
                <a:gd name="T33" fmla="*/ 2147483646 h 14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59" h="1492" extrusionOk="0">
                  <a:moveTo>
                    <a:pt x="453" y="486"/>
                  </a:moveTo>
                  <a:cubicBezTo>
                    <a:pt x="457" y="486"/>
                    <a:pt x="461" y="487"/>
                    <a:pt x="466" y="487"/>
                  </a:cubicBezTo>
                  <a:cubicBezTo>
                    <a:pt x="472" y="507"/>
                    <a:pt x="472" y="527"/>
                    <a:pt x="474" y="540"/>
                  </a:cubicBezTo>
                  <a:cubicBezTo>
                    <a:pt x="450" y="520"/>
                    <a:pt x="420" y="509"/>
                    <a:pt x="398" y="503"/>
                  </a:cubicBezTo>
                  <a:cubicBezTo>
                    <a:pt x="414" y="495"/>
                    <a:pt x="431" y="486"/>
                    <a:pt x="453" y="486"/>
                  </a:cubicBezTo>
                  <a:close/>
                  <a:moveTo>
                    <a:pt x="408" y="1"/>
                  </a:moveTo>
                  <a:cubicBezTo>
                    <a:pt x="369" y="1"/>
                    <a:pt x="331" y="32"/>
                    <a:pt x="346" y="82"/>
                  </a:cubicBezTo>
                  <a:cubicBezTo>
                    <a:pt x="361" y="119"/>
                    <a:pt x="374" y="162"/>
                    <a:pt x="385" y="202"/>
                  </a:cubicBezTo>
                  <a:cubicBezTo>
                    <a:pt x="158" y="258"/>
                    <a:pt x="1" y="551"/>
                    <a:pt x="18" y="802"/>
                  </a:cubicBezTo>
                  <a:cubicBezTo>
                    <a:pt x="18" y="865"/>
                    <a:pt x="38" y="922"/>
                    <a:pt x="58" y="985"/>
                  </a:cubicBezTo>
                  <a:cubicBezTo>
                    <a:pt x="77" y="1109"/>
                    <a:pt x="110" y="1231"/>
                    <a:pt x="169" y="1325"/>
                  </a:cubicBezTo>
                  <a:cubicBezTo>
                    <a:pt x="245" y="1439"/>
                    <a:pt x="356" y="1491"/>
                    <a:pt x="470" y="1491"/>
                  </a:cubicBezTo>
                  <a:cubicBezTo>
                    <a:pt x="565" y="1491"/>
                    <a:pt x="662" y="1455"/>
                    <a:pt x="745" y="1388"/>
                  </a:cubicBezTo>
                  <a:cubicBezTo>
                    <a:pt x="1059" y="1140"/>
                    <a:pt x="1018" y="503"/>
                    <a:pt x="684" y="269"/>
                  </a:cubicBezTo>
                  <a:cubicBezTo>
                    <a:pt x="634" y="236"/>
                    <a:pt x="579" y="212"/>
                    <a:pt x="527" y="202"/>
                  </a:cubicBezTo>
                  <a:cubicBezTo>
                    <a:pt x="514" y="149"/>
                    <a:pt x="494" y="95"/>
                    <a:pt x="474" y="44"/>
                  </a:cubicBezTo>
                  <a:cubicBezTo>
                    <a:pt x="461" y="14"/>
                    <a:pt x="434" y="1"/>
                    <a:pt x="408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" name="Google Shape;1396;p27"/>
            <p:cNvSpPr>
              <a:spLocks/>
            </p:cNvSpPr>
            <p:nvPr/>
          </p:nvSpPr>
          <p:spPr bwMode="auto">
            <a:xfrm flipH="1">
              <a:off x="2118151" y="1845656"/>
              <a:ext cx="41679" cy="120223"/>
            </a:xfrm>
            <a:custGeom>
              <a:avLst/>
              <a:gdLst>
                <a:gd name="T0" fmla="*/ 2147483646 w 1531"/>
                <a:gd name="T1" fmla="*/ 0 h 4352"/>
                <a:gd name="T2" fmla="*/ 2147483646 w 1531"/>
                <a:gd name="T3" fmla="*/ 2147483646 h 4352"/>
                <a:gd name="T4" fmla="*/ 2147483646 w 1531"/>
                <a:gd name="T5" fmla="*/ 2147483646 h 4352"/>
                <a:gd name="T6" fmla="*/ 2147483646 w 1531"/>
                <a:gd name="T7" fmla="*/ 2147483646 h 4352"/>
                <a:gd name="T8" fmla="*/ 2147483646 w 1531"/>
                <a:gd name="T9" fmla="*/ 2147483646 h 4352"/>
                <a:gd name="T10" fmla="*/ 2147483646 w 1531"/>
                <a:gd name="T11" fmla="*/ 2147483646 h 4352"/>
                <a:gd name="T12" fmla="*/ 2147483646 w 1531"/>
                <a:gd name="T13" fmla="*/ 2147483646 h 4352"/>
                <a:gd name="T14" fmla="*/ 2147483646 w 1531"/>
                <a:gd name="T15" fmla="*/ 2147483646 h 4352"/>
                <a:gd name="T16" fmla="*/ 2147483646 w 1531"/>
                <a:gd name="T17" fmla="*/ 2147483646 h 4352"/>
                <a:gd name="T18" fmla="*/ 2147483646 w 1531"/>
                <a:gd name="T19" fmla="*/ 2147483646 h 4352"/>
                <a:gd name="T20" fmla="*/ 2147483646 w 1531"/>
                <a:gd name="T21" fmla="*/ 2147483646 h 4352"/>
                <a:gd name="T22" fmla="*/ 2147483646 w 1531"/>
                <a:gd name="T23" fmla="*/ 0 h 43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31" h="4352" extrusionOk="0">
                  <a:moveTo>
                    <a:pt x="1050" y="0"/>
                  </a:moveTo>
                  <a:cubicBezTo>
                    <a:pt x="502" y="0"/>
                    <a:pt x="264" y="1049"/>
                    <a:pt x="186" y="1750"/>
                  </a:cubicBezTo>
                  <a:cubicBezTo>
                    <a:pt x="94" y="2053"/>
                    <a:pt x="40" y="2330"/>
                    <a:pt x="33" y="2465"/>
                  </a:cubicBezTo>
                  <a:cubicBezTo>
                    <a:pt x="1" y="2952"/>
                    <a:pt x="90" y="3799"/>
                    <a:pt x="537" y="4115"/>
                  </a:cubicBezTo>
                  <a:cubicBezTo>
                    <a:pt x="553" y="4126"/>
                    <a:pt x="568" y="4130"/>
                    <a:pt x="581" y="4139"/>
                  </a:cubicBezTo>
                  <a:cubicBezTo>
                    <a:pt x="677" y="4271"/>
                    <a:pt x="802" y="4352"/>
                    <a:pt x="964" y="4352"/>
                  </a:cubicBezTo>
                  <a:cubicBezTo>
                    <a:pt x="1043" y="4352"/>
                    <a:pt x="1130" y="4333"/>
                    <a:pt x="1227" y="4292"/>
                  </a:cubicBezTo>
                  <a:cubicBezTo>
                    <a:pt x="1366" y="4235"/>
                    <a:pt x="1462" y="4115"/>
                    <a:pt x="1530" y="3969"/>
                  </a:cubicBezTo>
                  <a:lnTo>
                    <a:pt x="1530" y="3964"/>
                  </a:lnTo>
                  <a:cubicBezTo>
                    <a:pt x="1502" y="2625"/>
                    <a:pt x="1465" y="1342"/>
                    <a:pt x="1419" y="142"/>
                  </a:cubicBezTo>
                  <a:cubicBezTo>
                    <a:pt x="1401" y="127"/>
                    <a:pt x="1388" y="116"/>
                    <a:pt x="1375" y="109"/>
                  </a:cubicBezTo>
                  <a:cubicBezTo>
                    <a:pt x="1256" y="34"/>
                    <a:pt x="1148" y="0"/>
                    <a:pt x="1050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" name="Google Shape;1397;p27"/>
            <p:cNvSpPr>
              <a:spLocks/>
            </p:cNvSpPr>
            <p:nvPr/>
          </p:nvSpPr>
          <p:spPr bwMode="auto">
            <a:xfrm flipH="1">
              <a:off x="2175311" y="1664728"/>
              <a:ext cx="28580" cy="41662"/>
            </a:xfrm>
            <a:custGeom>
              <a:avLst/>
              <a:gdLst>
                <a:gd name="T0" fmla="*/ 2147483646 w 1024"/>
                <a:gd name="T1" fmla="*/ 2147483646 h 1549"/>
                <a:gd name="T2" fmla="*/ 2147483646 w 1024"/>
                <a:gd name="T3" fmla="*/ 2147483646 h 1549"/>
                <a:gd name="T4" fmla="*/ 2147483646 w 1024"/>
                <a:gd name="T5" fmla="*/ 2147483646 h 1549"/>
                <a:gd name="T6" fmla="*/ 2147483646 w 1024"/>
                <a:gd name="T7" fmla="*/ 2147483646 h 1549"/>
                <a:gd name="T8" fmla="*/ 2147483646 w 1024"/>
                <a:gd name="T9" fmla="*/ 2147483646 h 1549"/>
                <a:gd name="T10" fmla="*/ 2147483646 w 1024"/>
                <a:gd name="T11" fmla="*/ 2147483646 h 1549"/>
                <a:gd name="T12" fmla="*/ 2147483646 w 1024"/>
                <a:gd name="T13" fmla="*/ 2147483646 h 1549"/>
                <a:gd name="T14" fmla="*/ 2147483646 w 1024"/>
                <a:gd name="T15" fmla="*/ 2147483646 h 1549"/>
                <a:gd name="T16" fmla="*/ 2147483646 w 1024"/>
                <a:gd name="T17" fmla="*/ 2147483646 h 1549"/>
                <a:gd name="T18" fmla="*/ 2147483646 w 1024"/>
                <a:gd name="T19" fmla="*/ 2147483646 h 1549"/>
                <a:gd name="T20" fmla="*/ 2147483646 w 1024"/>
                <a:gd name="T21" fmla="*/ 2147483646 h 1549"/>
                <a:gd name="T22" fmla="*/ 2147483646 w 1024"/>
                <a:gd name="T23" fmla="*/ 2147483646 h 1549"/>
                <a:gd name="T24" fmla="*/ 2147483646 w 1024"/>
                <a:gd name="T25" fmla="*/ 2147483646 h 1549"/>
                <a:gd name="T26" fmla="*/ 2147483646 w 1024"/>
                <a:gd name="T27" fmla="*/ 2147483646 h 1549"/>
                <a:gd name="T28" fmla="*/ 2147483646 w 1024"/>
                <a:gd name="T29" fmla="*/ 2147483646 h 1549"/>
                <a:gd name="T30" fmla="*/ 2147483646 w 1024"/>
                <a:gd name="T31" fmla="*/ 2147483646 h 15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24" h="1549" extrusionOk="0">
                  <a:moveTo>
                    <a:pt x="571" y="1"/>
                  </a:moveTo>
                  <a:cubicBezTo>
                    <a:pt x="510" y="1"/>
                    <a:pt x="476" y="100"/>
                    <a:pt x="539" y="134"/>
                  </a:cubicBezTo>
                  <a:cubicBezTo>
                    <a:pt x="744" y="236"/>
                    <a:pt x="746" y="419"/>
                    <a:pt x="744" y="614"/>
                  </a:cubicBezTo>
                  <a:cubicBezTo>
                    <a:pt x="700" y="481"/>
                    <a:pt x="615" y="367"/>
                    <a:pt x="452" y="317"/>
                  </a:cubicBezTo>
                  <a:cubicBezTo>
                    <a:pt x="437" y="312"/>
                    <a:pt x="421" y="309"/>
                    <a:pt x="405" y="309"/>
                  </a:cubicBezTo>
                  <a:cubicBezTo>
                    <a:pt x="329" y="309"/>
                    <a:pt x="252" y="365"/>
                    <a:pt x="234" y="439"/>
                  </a:cubicBezTo>
                  <a:cubicBezTo>
                    <a:pt x="227" y="470"/>
                    <a:pt x="223" y="507"/>
                    <a:pt x="221" y="548"/>
                  </a:cubicBezTo>
                  <a:cubicBezTo>
                    <a:pt x="168" y="563"/>
                    <a:pt x="122" y="605"/>
                    <a:pt x="96" y="692"/>
                  </a:cubicBezTo>
                  <a:cubicBezTo>
                    <a:pt x="0" y="995"/>
                    <a:pt x="42" y="1467"/>
                    <a:pt x="408" y="1543"/>
                  </a:cubicBezTo>
                  <a:cubicBezTo>
                    <a:pt x="423" y="1547"/>
                    <a:pt x="440" y="1548"/>
                    <a:pt x="456" y="1548"/>
                  </a:cubicBezTo>
                  <a:cubicBezTo>
                    <a:pt x="525" y="1548"/>
                    <a:pt x="599" y="1519"/>
                    <a:pt x="633" y="1454"/>
                  </a:cubicBezTo>
                  <a:cubicBezTo>
                    <a:pt x="646" y="1425"/>
                    <a:pt x="657" y="1395"/>
                    <a:pt x="668" y="1364"/>
                  </a:cubicBezTo>
                  <a:cubicBezTo>
                    <a:pt x="714" y="1355"/>
                    <a:pt x="764" y="1336"/>
                    <a:pt x="818" y="1301"/>
                  </a:cubicBezTo>
                  <a:cubicBezTo>
                    <a:pt x="1023" y="1163"/>
                    <a:pt x="986" y="847"/>
                    <a:pt x="964" y="638"/>
                  </a:cubicBezTo>
                  <a:cubicBezTo>
                    <a:pt x="938" y="354"/>
                    <a:pt x="886" y="110"/>
                    <a:pt x="594" y="5"/>
                  </a:cubicBezTo>
                  <a:cubicBezTo>
                    <a:pt x="586" y="2"/>
                    <a:pt x="578" y="1"/>
                    <a:pt x="571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1" name="Google Shape;1398;p27"/>
            <p:cNvSpPr>
              <a:spLocks/>
            </p:cNvSpPr>
            <p:nvPr/>
          </p:nvSpPr>
          <p:spPr bwMode="auto">
            <a:xfrm flipH="1">
              <a:off x="2134823" y="1493321"/>
              <a:ext cx="46442" cy="130935"/>
            </a:xfrm>
            <a:custGeom>
              <a:avLst/>
              <a:gdLst>
                <a:gd name="T0" fmla="*/ 2147483646 w 1685"/>
                <a:gd name="T1" fmla="*/ 2147483646 h 4771"/>
                <a:gd name="T2" fmla="*/ 2147483646 w 1685"/>
                <a:gd name="T3" fmla="*/ 2147483646 h 4771"/>
                <a:gd name="T4" fmla="*/ 2147483646 w 1685"/>
                <a:gd name="T5" fmla="*/ 2147483646 h 4771"/>
                <a:gd name="T6" fmla="*/ 2147483646 w 1685"/>
                <a:gd name="T7" fmla="*/ 2147483646 h 4771"/>
                <a:gd name="T8" fmla="*/ 2147483646 w 1685"/>
                <a:gd name="T9" fmla="*/ 2147483646 h 4771"/>
                <a:gd name="T10" fmla="*/ 2147483646 w 1685"/>
                <a:gd name="T11" fmla="*/ 2147483646 h 4771"/>
                <a:gd name="T12" fmla="*/ 2147483646 w 1685"/>
                <a:gd name="T13" fmla="*/ 2147483646 h 4771"/>
                <a:gd name="T14" fmla="*/ 2147483646 w 1685"/>
                <a:gd name="T15" fmla="*/ 2147483646 h 4771"/>
                <a:gd name="T16" fmla="*/ 2147483646 w 1685"/>
                <a:gd name="T17" fmla="*/ 2147483646 h 4771"/>
                <a:gd name="T18" fmla="*/ 2147483646 w 1685"/>
                <a:gd name="T19" fmla="*/ 2147483646 h 47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85" h="4771" extrusionOk="0">
                  <a:moveTo>
                    <a:pt x="1183" y="1"/>
                  </a:moveTo>
                  <a:cubicBezTo>
                    <a:pt x="1069" y="47"/>
                    <a:pt x="962" y="130"/>
                    <a:pt x="875" y="237"/>
                  </a:cubicBezTo>
                  <a:cubicBezTo>
                    <a:pt x="845" y="269"/>
                    <a:pt x="827" y="304"/>
                    <a:pt x="801" y="337"/>
                  </a:cubicBezTo>
                  <a:cubicBezTo>
                    <a:pt x="328" y="642"/>
                    <a:pt x="68" y="1330"/>
                    <a:pt x="44" y="1842"/>
                  </a:cubicBezTo>
                  <a:cubicBezTo>
                    <a:pt x="0" y="2610"/>
                    <a:pt x="164" y="3618"/>
                    <a:pt x="644" y="4236"/>
                  </a:cubicBezTo>
                  <a:cubicBezTo>
                    <a:pt x="751" y="4375"/>
                    <a:pt x="884" y="4495"/>
                    <a:pt x="1028" y="4583"/>
                  </a:cubicBezTo>
                  <a:cubicBezTo>
                    <a:pt x="1115" y="4655"/>
                    <a:pt x="1200" y="4714"/>
                    <a:pt x="1312" y="4742"/>
                  </a:cubicBezTo>
                  <a:cubicBezTo>
                    <a:pt x="1384" y="4761"/>
                    <a:pt x="1451" y="4770"/>
                    <a:pt x="1515" y="4770"/>
                  </a:cubicBezTo>
                  <a:cubicBezTo>
                    <a:pt x="1574" y="4770"/>
                    <a:pt x="1631" y="4762"/>
                    <a:pt x="1685" y="4746"/>
                  </a:cubicBezTo>
                  <a:cubicBezTo>
                    <a:pt x="1528" y="2970"/>
                    <a:pt x="1357" y="1393"/>
                    <a:pt x="1183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" name="Google Shape;1399;p27"/>
            <p:cNvSpPr>
              <a:spLocks/>
            </p:cNvSpPr>
            <p:nvPr/>
          </p:nvSpPr>
          <p:spPr bwMode="auto">
            <a:xfrm flipH="1">
              <a:off x="2172930" y="1429044"/>
              <a:ext cx="19053" cy="22616"/>
            </a:xfrm>
            <a:custGeom>
              <a:avLst/>
              <a:gdLst>
                <a:gd name="T0" fmla="*/ 2147483646 w 673"/>
                <a:gd name="T1" fmla="*/ 0 h 830"/>
                <a:gd name="T2" fmla="*/ 2147483646 w 673"/>
                <a:gd name="T3" fmla="*/ 2147483646 h 830"/>
                <a:gd name="T4" fmla="*/ 2147483646 w 673"/>
                <a:gd name="T5" fmla="*/ 2147483646 h 830"/>
                <a:gd name="T6" fmla="*/ 2147483646 w 673"/>
                <a:gd name="T7" fmla="*/ 2147483646 h 830"/>
                <a:gd name="T8" fmla="*/ 2147483646 w 673"/>
                <a:gd name="T9" fmla="*/ 2147483646 h 830"/>
                <a:gd name="T10" fmla="*/ 2147483646 w 673"/>
                <a:gd name="T11" fmla="*/ 2147483646 h 830"/>
                <a:gd name="T12" fmla="*/ 2147483646 w 673"/>
                <a:gd name="T13" fmla="*/ 2147483646 h 830"/>
                <a:gd name="T14" fmla="*/ 2147483646 w 673"/>
                <a:gd name="T15" fmla="*/ 2147483646 h 830"/>
                <a:gd name="T16" fmla="*/ 2147483646 w 673"/>
                <a:gd name="T17" fmla="*/ 2147483646 h 830"/>
                <a:gd name="T18" fmla="*/ 2147483646 w 673"/>
                <a:gd name="T19" fmla="*/ 2147483646 h 830"/>
                <a:gd name="T20" fmla="*/ 2147483646 w 673"/>
                <a:gd name="T21" fmla="*/ 2147483646 h 830"/>
                <a:gd name="T22" fmla="*/ 2147483646 w 673"/>
                <a:gd name="T23" fmla="*/ 0 h 8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73" h="830" extrusionOk="0">
                  <a:moveTo>
                    <a:pt x="324" y="0"/>
                  </a:moveTo>
                  <a:cubicBezTo>
                    <a:pt x="284" y="0"/>
                    <a:pt x="242" y="27"/>
                    <a:pt x="247" y="73"/>
                  </a:cubicBezTo>
                  <a:cubicBezTo>
                    <a:pt x="252" y="134"/>
                    <a:pt x="269" y="195"/>
                    <a:pt x="284" y="252"/>
                  </a:cubicBezTo>
                  <a:cubicBezTo>
                    <a:pt x="265" y="230"/>
                    <a:pt x="247" y="215"/>
                    <a:pt x="228" y="193"/>
                  </a:cubicBezTo>
                  <a:cubicBezTo>
                    <a:pt x="201" y="168"/>
                    <a:pt x="168" y="156"/>
                    <a:pt x="136" y="156"/>
                  </a:cubicBezTo>
                  <a:cubicBezTo>
                    <a:pt x="67" y="156"/>
                    <a:pt x="1" y="207"/>
                    <a:pt x="1" y="289"/>
                  </a:cubicBezTo>
                  <a:cubicBezTo>
                    <a:pt x="1" y="394"/>
                    <a:pt x="14" y="566"/>
                    <a:pt x="75" y="688"/>
                  </a:cubicBezTo>
                  <a:lnTo>
                    <a:pt x="75" y="690"/>
                  </a:lnTo>
                  <a:cubicBezTo>
                    <a:pt x="115" y="771"/>
                    <a:pt x="173" y="830"/>
                    <a:pt x="260" y="830"/>
                  </a:cubicBezTo>
                  <a:cubicBezTo>
                    <a:pt x="290" y="830"/>
                    <a:pt x="325" y="823"/>
                    <a:pt x="363" y="806"/>
                  </a:cubicBezTo>
                  <a:cubicBezTo>
                    <a:pt x="673" y="677"/>
                    <a:pt x="428" y="269"/>
                    <a:pt x="391" y="53"/>
                  </a:cubicBezTo>
                  <a:cubicBezTo>
                    <a:pt x="385" y="17"/>
                    <a:pt x="355" y="0"/>
                    <a:pt x="32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" name="Google Shape;1400;p27"/>
            <p:cNvSpPr>
              <a:spLocks/>
            </p:cNvSpPr>
            <p:nvPr/>
          </p:nvSpPr>
          <p:spPr bwMode="auto">
            <a:xfrm flipH="1">
              <a:off x="2166975" y="1289777"/>
              <a:ext cx="45252" cy="98796"/>
            </a:xfrm>
            <a:custGeom>
              <a:avLst/>
              <a:gdLst>
                <a:gd name="T0" fmla="*/ 2147483646 w 1668"/>
                <a:gd name="T1" fmla="*/ 2147483646 h 3605"/>
                <a:gd name="T2" fmla="*/ 2147483646 w 1668"/>
                <a:gd name="T3" fmla="*/ 2147483646 h 3605"/>
                <a:gd name="T4" fmla="*/ 2147483646 w 1668"/>
                <a:gd name="T5" fmla="*/ 2147483646 h 3605"/>
                <a:gd name="T6" fmla="*/ 2147483646 w 1668"/>
                <a:gd name="T7" fmla="*/ 2147483646 h 3605"/>
                <a:gd name="T8" fmla="*/ 2147483646 w 1668"/>
                <a:gd name="T9" fmla="*/ 2147483646 h 3605"/>
                <a:gd name="T10" fmla="*/ 2147483646 w 1668"/>
                <a:gd name="T11" fmla="*/ 2147483646 h 3605"/>
                <a:gd name="T12" fmla="*/ 2147483646 w 1668"/>
                <a:gd name="T13" fmla="*/ 2147483646 h 3605"/>
                <a:gd name="T14" fmla="*/ 2147483646 w 1668"/>
                <a:gd name="T15" fmla="*/ 2147483646 h 3605"/>
                <a:gd name="T16" fmla="*/ 2147483646 w 1668"/>
                <a:gd name="T17" fmla="*/ 2147483646 h 3605"/>
                <a:gd name="T18" fmla="*/ 2147483646 w 1668"/>
                <a:gd name="T19" fmla="*/ 2147483646 h 36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68" h="3605" extrusionOk="0">
                  <a:moveTo>
                    <a:pt x="897" y="1"/>
                  </a:moveTo>
                  <a:cubicBezTo>
                    <a:pt x="871" y="1"/>
                    <a:pt x="845" y="5"/>
                    <a:pt x="818" y="16"/>
                  </a:cubicBezTo>
                  <a:cubicBezTo>
                    <a:pt x="212" y="229"/>
                    <a:pt x="218" y="1135"/>
                    <a:pt x="354" y="1848"/>
                  </a:cubicBezTo>
                  <a:cubicBezTo>
                    <a:pt x="338" y="1855"/>
                    <a:pt x="328" y="1866"/>
                    <a:pt x="314" y="1881"/>
                  </a:cubicBezTo>
                  <a:cubicBezTo>
                    <a:pt x="1" y="2338"/>
                    <a:pt x="289" y="3605"/>
                    <a:pt x="895" y="3605"/>
                  </a:cubicBezTo>
                  <a:cubicBezTo>
                    <a:pt x="992" y="3605"/>
                    <a:pt x="1098" y="3572"/>
                    <a:pt x="1211" y="3498"/>
                  </a:cubicBezTo>
                  <a:cubicBezTo>
                    <a:pt x="1338" y="3415"/>
                    <a:pt x="1418" y="3310"/>
                    <a:pt x="1466" y="3183"/>
                  </a:cubicBezTo>
                  <a:cubicBezTo>
                    <a:pt x="1554" y="3140"/>
                    <a:pt x="1619" y="3072"/>
                    <a:pt x="1667" y="2987"/>
                  </a:cubicBezTo>
                  <a:cubicBezTo>
                    <a:pt x="1449" y="1717"/>
                    <a:pt x="1248" y="751"/>
                    <a:pt x="1085" y="72"/>
                  </a:cubicBezTo>
                  <a:cubicBezTo>
                    <a:pt x="1031" y="31"/>
                    <a:pt x="965" y="1"/>
                    <a:pt x="89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Google Shape;1401;p27"/>
            <p:cNvSpPr>
              <a:spLocks/>
            </p:cNvSpPr>
            <p:nvPr/>
          </p:nvSpPr>
          <p:spPr bwMode="auto">
            <a:xfrm flipH="1">
              <a:off x="2220563" y="1571883"/>
              <a:ext cx="17862" cy="23806"/>
            </a:xfrm>
            <a:custGeom>
              <a:avLst/>
              <a:gdLst>
                <a:gd name="T0" fmla="*/ 2147483646 w 654"/>
                <a:gd name="T1" fmla="*/ 2147483646 h 849"/>
                <a:gd name="T2" fmla="*/ 2147483646 w 654"/>
                <a:gd name="T3" fmla="*/ 2147483646 h 849"/>
                <a:gd name="T4" fmla="*/ 2147483646 w 654"/>
                <a:gd name="T5" fmla="*/ 2147483646 h 849"/>
                <a:gd name="T6" fmla="*/ 2147483646 w 654"/>
                <a:gd name="T7" fmla="*/ 2147483646 h 849"/>
                <a:gd name="T8" fmla="*/ 2147483646 w 654"/>
                <a:gd name="T9" fmla="*/ 2147483646 h 849"/>
                <a:gd name="T10" fmla="*/ 2147483646 w 654"/>
                <a:gd name="T11" fmla="*/ 2147483646 h 849"/>
                <a:gd name="T12" fmla="*/ 2147483646 w 654"/>
                <a:gd name="T13" fmla="*/ 2147483646 h 849"/>
                <a:gd name="T14" fmla="*/ 2147483646 w 654"/>
                <a:gd name="T15" fmla="*/ 2147483646 h 849"/>
                <a:gd name="T16" fmla="*/ 2147483646 w 654"/>
                <a:gd name="T17" fmla="*/ 2147483646 h 8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4" h="849" extrusionOk="0">
                  <a:moveTo>
                    <a:pt x="473" y="1"/>
                  </a:moveTo>
                  <a:cubicBezTo>
                    <a:pt x="441" y="1"/>
                    <a:pt x="408" y="14"/>
                    <a:pt x="385" y="39"/>
                  </a:cubicBezTo>
                  <a:cubicBezTo>
                    <a:pt x="369" y="35"/>
                    <a:pt x="353" y="33"/>
                    <a:pt x="337" y="33"/>
                  </a:cubicBezTo>
                  <a:cubicBezTo>
                    <a:pt x="293" y="33"/>
                    <a:pt x="246" y="47"/>
                    <a:pt x="199" y="82"/>
                  </a:cubicBezTo>
                  <a:cubicBezTo>
                    <a:pt x="1" y="244"/>
                    <a:pt x="18" y="606"/>
                    <a:pt x="167" y="791"/>
                  </a:cubicBezTo>
                  <a:cubicBezTo>
                    <a:pt x="197" y="830"/>
                    <a:pt x="249" y="848"/>
                    <a:pt x="300" y="848"/>
                  </a:cubicBezTo>
                  <a:cubicBezTo>
                    <a:pt x="336" y="848"/>
                    <a:pt x="371" y="839"/>
                    <a:pt x="398" y="822"/>
                  </a:cubicBezTo>
                  <a:cubicBezTo>
                    <a:pt x="653" y="663"/>
                    <a:pt x="612" y="368"/>
                    <a:pt x="588" y="113"/>
                  </a:cubicBezTo>
                  <a:cubicBezTo>
                    <a:pt x="581" y="38"/>
                    <a:pt x="527" y="1"/>
                    <a:pt x="473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5" name="Google Shape;1402;p27"/>
            <p:cNvSpPr>
              <a:spLocks/>
            </p:cNvSpPr>
            <p:nvPr/>
          </p:nvSpPr>
          <p:spPr bwMode="auto">
            <a:xfrm flipH="1">
              <a:off x="1351256" y="1646873"/>
              <a:ext cx="1905331" cy="2080679"/>
            </a:xfrm>
            <a:custGeom>
              <a:avLst/>
              <a:gdLst>
                <a:gd name="T0" fmla="*/ 2147483646 w 69530"/>
                <a:gd name="T1" fmla="*/ 2147483646 h 75938"/>
                <a:gd name="T2" fmla="*/ 2147483646 w 69530"/>
                <a:gd name="T3" fmla="*/ 2147483646 h 75938"/>
                <a:gd name="T4" fmla="*/ 2147483646 w 69530"/>
                <a:gd name="T5" fmla="*/ 2147483646 h 75938"/>
                <a:gd name="T6" fmla="*/ 2147483646 w 69530"/>
                <a:gd name="T7" fmla="*/ 2147483646 h 75938"/>
                <a:gd name="T8" fmla="*/ 2147483646 w 69530"/>
                <a:gd name="T9" fmla="*/ 2147483646 h 75938"/>
                <a:gd name="T10" fmla="*/ 2147483646 w 69530"/>
                <a:gd name="T11" fmla="*/ 2147483646 h 75938"/>
                <a:gd name="T12" fmla="*/ 2147483646 w 69530"/>
                <a:gd name="T13" fmla="*/ 2147483646 h 75938"/>
                <a:gd name="T14" fmla="*/ 2147483646 w 69530"/>
                <a:gd name="T15" fmla="*/ 2147483646 h 75938"/>
                <a:gd name="T16" fmla="*/ 2147483646 w 69530"/>
                <a:gd name="T17" fmla="*/ 2147483646 h 75938"/>
                <a:gd name="T18" fmla="*/ 2147483646 w 69530"/>
                <a:gd name="T19" fmla="*/ 2147483646 h 75938"/>
                <a:gd name="T20" fmla="*/ 2147483646 w 69530"/>
                <a:gd name="T21" fmla="*/ 2147483646 h 75938"/>
                <a:gd name="T22" fmla="*/ 2147483646 w 69530"/>
                <a:gd name="T23" fmla="*/ 2147483646 h 75938"/>
                <a:gd name="T24" fmla="*/ 2147483646 w 69530"/>
                <a:gd name="T25" fmla="*/ 2147483646 h 75938"/>
                <a:gd name="T26" fmla="*/ 2147483646 w 69530"/>
                <a:gd name="T27" fmla="*/ 2147483646 h 75938"/>
                <a:gd name="T28" fmla="*/ 2147483646 w 69530"/>
                <a:gd name="T29" fmla="*/ 2147483646 h 75938"/>
                <a:gd name="T30" fmla="*/ 2147483646 w 69530"/>
                <a:gd name="T31" fmla="*/ 2147483646 h 75938"/>
                <a:gd name="T32" fmla="*/ 2147483646 w 69530"/>
                <a:gd name="T33" fmla="*/ 2147483646 h 75938"/>
                <a:gd name="T34" fmla="*/ 2147483646 w 69530"/>
                <a:gd name="T35" fmla="*/ 2147483646 h 75938"/>
                <a:gd name="T36" fmla="*/ 2147483646 w 69530"/>
                <a:gd name="T37" fmla="*/ 2147483646 h 759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9530" h="75938" extrusionOk="0">
                  <a:moveTo>
                    <a:pt x="18347" y="1"/>
                  </a:moveTo>
                  <a:cubicBezTo>
                    <a:pt x="18347" y="1"/>
                    <a:pt x="5638" y="27550"/>
                    <a:pt x="3260" y="37390"/>
                  </a:cubicBezTo>
                  <a:cubicBezTo>
                    <a:pt x="882" y="47229"/>
                    <a:pt x="1" y="56657"/>
                    <a:pt x="10484" y="67070"/>
                  </a:cubicBezTo>
                  <a:cubicBezTo>
                    <a:pt x="15601" y="72147"/>
                    <a:pt x="22729" y="75937"/>
                    <a:pt x="31572" y="75937"/>
                  </a:cubicBezTo>
                  <a:cubicBezTo>
                    <a:pt x="40856" y="75937"/>
                    <a:pt x="52031" y="71759"/>
                    <a:pt x="64755" y="60505"/>
                  </a:cubicBezTo>
                  <a:cubicBezTo>
                    <a:pt x="66806" y="45748"/>
                    <a:pt x="64018" y="17299"/>
                    <a:pt x="64018" y="17298"/>
                  </a:cubicBezTo>
                  <a:cubicBezTo>
                    <a:pt x="64018" y="17298"/>
                    <a:pt x="64749" y="18278"/>
                    <a:pt x="65201" y="18278"/>
                  </a:cubicBezTo>
                  <a:cubicBezTo>
                    <a:pt x="65464" y="18278"/>
                    <a:pt x="65633" y="17945"/>
                    <a:pt x="65506" y="16887"/>
                  </a:cubicBezTo>
                  <a:cubicBezTo>
                    <a:pt x="67088" y="17389"/>
                    <a:pt x="68493" y="17645"/>
                    <a:pt x="69529" y="17660"/>
                  </a:cubicBezTo>
                  <a:cubicBezTo>
                    <a:pt x="68462" y="16993"/>
                    <a:pt x="63995" y="14265"/>
                    <a:pt x="62268" y="14265"/>
                  </a:cubicBezTo>
                  <a:cubicBezTo>
                    <a:pt x="61795" y="14265"/>
                    <a:pt x="61528" y="14470"/>
                    <a:pt x="61592" y="14976"/>
                  </a:cubicBezTo>
                  <a:cubicBezTo>
                    <a:pt x="61919" y="17592"/>
                    <a:pt x="61592" y="56264"/>
                    <a:pt x="61592" y="56264"/>
                  </a:cubicBezTo>
                  <a:cubicBezTo>
                    <a:pt x="58691" y="59275"/>
                    <a:pt x="37459" y="69699"/>
                    <a:pt x="31075" y="69699"/>
                  </a:cubicBezTo>
                  <a:cubicBezTo>
                    <a:pt x="30987" y="69699"/>
                    <a:pt x="30901" y="69697"/>
                    <a:pt x="30818" y="69693"/>
                  </a:cubicBezTo>
                  <a:cubicBezTo>
                    <a:pt x="24775" y="69396"/>
                    <a:pt x="20197" y="64110"/>
                    <a:pt x="17859" y="51037"/>
                  </a:cubicBezTo>
                  <a:cubicBezTo>
                    <a:pt x="15524" y="37963"/>
                    <a:pt x="21936" y="10076"/>
                    <a:pt x="26127" y="476"/>
                  </a:cubicBezTo>
                  <a:cubicBezTo>
                    <a:pt x="22582" y="354"/>
                    <a:pt x="18347" y="1"/>
                    <a:pt x="18347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" name="Google Shape;1403;p27"/>
            <p:cNvSpPr>
              <a:spLocks/>
            </p:cNvSpPr>
            <p:nvPr/>
          </p:nvSpPr>
          <p:spPr bwMode="auto">
            <a:xfrm flipH="1">
              <a:off x="2579003" y="1738527"/>
              <a:ext cx="216731" cy="21426"/>
            </a:xfrm>
            <a:custGeom>
              <a:avLst/>
              <a:gdLst>
                <a:gd name="T0" fmla="*/ 0 w 7940"/>
                <a:gd name="T1" fmla="*/ 0 h 767"/>
                <a:gd name="T2" fmla="*/ 2147483646 w 7940"/>
                <a:gd name="T3" fmla="*/ 2147483646 h 767"/>
                <a:gd name="T4" fmla="*/ 2147483646 w 7940"/>
                <a:gd name="T5" fmla="*/ 2147483646 h 767"/>
                <a:gd name="T6" fmla="*/ 2147483646 w 7940"/>
                <a:gd name="T7" fmla="*/ 2147483646 h 767"/>
                <a:gd name="T8" fmla="*/ 2147483646 w 7940"/>
                <a:gd name="T9" fmla="*/ 2147483646 h 767"/>
                <a:gd name="T10" fmla="*/ 2147483646 w 7940"/>
                <a:gd name="T11" fmla="*/ 2147483646 h 767"/>
                <a:gd name="T12" fmla="*/ 0 w 7940"/>
                <a:gd name="T13" fmla="*/ 0 h 7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40" h="767" extrusionOk="0">
                  <a:moveTo>
                    <a:pt x="0" y="0"/>
                  </a:moveTo>
                  <a:cubicBezTo>
                    <a:pt x="1279" y="417"/>
                    <a:pt x="2616" y="578"/>
                    <a:pt x="3940" y="687"/>
                  </a:cubicBezTo>
                  <a:cubicBezTo>
                    <a:pt x="4632" y="736"/>
                    <a:pt x="5324" y="767"/>
                    <a:pt x="6017" y="767"/>
                  </a:cubicBezTo>
                  <a:cubicBezTo>
                    <a:pt x="6658" y="767"/>
                    <a:pt x="7299" y="741"/>
                    <a:pt x="7939" y="679"/>
                  </a:cubicBezTo>
                  <a:cubicBezTo>
                    <a:pt x="6617" y="463"/>
                    <a:pt x="5293" y="358"/>
                    <a:pt x="3973" y="251"/>
                  </a:cubicBezTo>
                  <a:lnTo>
                    <a:pt x="1992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Google Shape;1404;p27"/>
            <p:cNvSpPr>
              <a:spLocks/>
            </p:cNvSpPr>
            <p:nvPr/>
          </p:nvSpPr>
          <p:spPr bwMode="auto">
            <a:xfrm flipH="1">
              <a:off x="2611156" y="1836134"/>
              <a:ext cx="228640" cy="23806"/>
            </a:xfrm>
            <a:custGeom>
              <a:avLst/>
              <a:gdLst>
                <a:gd name="T0" fmla="*/ 0 w 8359"/>
                <a:gd name="T1" fmla="*/ 2147483646 h 854"/>
                <a:gd name="T2" fmla="*/ 2147483646 w 8359"/>
                <a:gd name="T3" fmla="*/ 2147483646 h 854"/>
                <a:gd name="T4" fmla="*/ 2147483646 w 8359"/>
                <a:gd name="T5" fmla="*/ 2147483646 h 854"/>
                <a:gd name="T6" fmla="*/ 2147483646 w 8359"/>
                <a:gd name="T7" fmla="*/ 2147483646 h 854"/>
                <a:gd name="T8" fmla="*/ 2147483646 w 8359"/>
                <a:gd name="T9" fmla="*/ 2147483646 h 854"/>
                <a:gd name="T10" fmla="*/ 2147483646 w 8359"/>
                <a:gd name="T11" fmla="*/ 2147483646 h 854"/>
                <a:gd name="T12" fmla="*/ 2147483646 w 8359"/>
                <a:gd name="T13" fmla="*/ 2147483646 h 854"/>
                <a:gd name="T14" fmla="*/ 0 w 8359"/>
                <a:gd name="T15" fmla="*/ 2147483646 h 8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359" h="854" extrusionOk="0">
                  <a:moveTo>
                    <a:pt x="0" y="1"/>
                  </a:moveTo>
                  <a:cubicBezTo>
                    <a:pt x="661" y="256"/>
                    <a:pt x="1353" y="411"/>
                    <a:pt x="2049" y="529"/>
                  </a:cubicBezTo>
                  <a:cubicBezTo>
                    <a:pt x="2747" y="649"/>
                    <a:pt x="3445" y="721"/>
                    <a:pt x="4146" y="775"/>
                  </a:cubicBezTo>
                  <a:cubicBezTo>
                    <a:pt x="4850" y="823"/>
                    <a:pt x="5556" y="853"/>
                    <a:pt x="6262" y="853"/>
                  </a:cubicBezTo>
                  <a:cubicBezTo>
                    <a:pt x="6961" y="853"/>
                    <a:pt x="7660" y="824"/>
                    <a:pt x="8359" y="753"/>
                  </a:cubicBezTo>
                  <a:cubicBezTo>
                    <a:pt x="6960" y="553"/>
                    <a:pt x="5570" y="450"/>
                    <a:pt x="4176" y="339"/>
                  </a:cubicBezTo>
                  <a:lnTo>
                    <a:pt x="2090" y="186"/>
                  </a:lnTo>
                  <a:cubicBezTo>
                    <a:pt x="1397" y="129"/>
                    <a:pt x="698" y="8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8" name="Google Shape;1405;p27"/>
            <p:cNvSpPr>
              <a:spLocks/>
            </p:cNvSpPr>
            <p:nvPr/>
          </p:nvSpPr>
          <p:spPr bwMode="auto">
            <a:xfrm flipH="1">
              <a:off x="2637354" y="1932550"/>
              <a:ext cx="244120" cy="21426"/>
            </a:xfrm>
            <a:custGeom>
              <a:avLst/>
              <a:gdLst>
                <a:gd name="T0" fmla="*/ 0 w 8887"/>
                <a:gd name="T1" fmla="*/ 0 h 802"/>
                <a:gd name="T2" fmla="*/ 2147483646 w 8887"/>
                <a:gd name="T3" fmla="*/ 2147483646 h 802"/>
                <a:gd name="T4" fmla="*/ 2147483646 w 8887"/>
                <a:gd name="T5" fmla="*/ 2147483646 h 802"/>
                <a:gd name="T6" fmla="*/ 2147483646 w 8887"/>
                <a:gd name="T7" fmla="*/ 2147483646 h 802"/>
                <a:gd name="T8" fmla="*/ 2147483646 w 8887"/>
                <a:gd name="T9" fmla="*/ 2147483646 h 802"/>
                <a:gd name="T10" fmla="*/ 2147483646 w 8887"/>
                <a:gd name="T11" fmla="*/ 2147483646 h 802"/>
                <a:gd name="T12" fmla="*/ 2147483646 w 8887"/>
                <a:gd name="T13" fmla="*/ 2147483646 h 802"/>
                <a:gd name="T14" fmla="*/ 0 w 8887"/>
                <a:gd name="T15" fmla="*/ 0 h 8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87" h="802" extrusionOk="0">
                  <a:moveTo>
                    <a:pt x="0" y="0"/>
                  </a:moveTo>
                  <a:cubicBezTo>
                    <a:pt x="707" y="262"/>
                    <a:pt x="1451" y="402"/>
                    <a:pt x="2188" y="509"/>
                  </a:cubicBezTo>
                  <a:cubicBezTo>
                    <a:pt x="2930" y="614"/>
                    <a:pt x="3672" y="681"/>
                    <a:pt x="4416" y="731"/>
                  </a:cubicBezTo>
                  <a:cubicBezTo>
                    <a:pt x="5159" y="774"/>
                    <a:pt x="5903" y="801"/>
                    <a:pt x="6649" y="801"/>
                  </a:cubicBezTo>
                  <a:cubicBezTo>
                    <a:pt x="7394" y="801"/>
                    <a:pt x="8140" y="774"/>
                    <a:pt x="8886" y="707"/>
                  </a:cubicBezTo>
                  <a:cubicBezTo>
                    <a:pt x="7405" y="496"/>
                    <a:pt x="5923" y="393"/>
                    <a:pt x="4440" y="297"/>
                  </a:cubicBezTo>
                  <a:lnTo>
                    <a:pt x="2221" y="171"/>
                  </a:lnTo>
                  <a:cubicBezTo>
                    <a:pt x="1481" y="118"/>
                    <a:pt x="742" y="96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9" name="Google Shape;1406;p27"/>
            <p:cNvSpPr>
              <a:spLocks/>
            </p:cNvSpPr>
            <p:nvPr/>
          </p:nvSpPr>
          <p:spPr bwMode="auto">
            <a:xfrm flipH="1">
              <a:off x="2664743" y="2038488"/>
              <a:ext cx="263174" cy="22616"/>
            </a:xfrm>
            <a:custGeom>
              <a:avLst/>
              <a:gdLst>
                <a:gd name="T0" fmla="*/ 0 w 9603"/>
                <a:gd name="T1" fmla="*/ 2147483646 h 857"/>
                <a:gd name="T2" fmla="*/ 2147483646 w 9603"/>
                <a:gd name="T3" fmla="*/ 2147483646 h 857"/>
                <a:gd name="T4" fmla="*/ 2147483646 w 9603"/>
                <a:gd name="T5" fmla="*/ 2147483646 h 857"/>
                <a:gd name="T6" fmla="*/ 2147483646 w 9603"/>
                <a:gd name="T7" fmla="*/ 2147483646 h 857"/>
                <a:gd name="T8" fmla="*/ 2147483646 w 9603"/>
                <a:gd name="T9" fmla="*/ 2147483646 h 857"/>
                <a:gd name="T10" fmla="*/ 2147483646 w 9603"/>
                <a:gd name="T11" fmla="*/ 2147483646 h 857"/>
                <a:gd name="T12" fmla="*/ 2147483646 w 9603"/>
                <a:gd name="T13" fmla="*/ 2147483646 h 857"/>
                <a:gd name="T14" fmla="*/ 0 w 9603"/>
                <a:gd name="T15" fmla="*/ 2147483646 h 8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603" h="857" extrusionOk="0">
                  <a:moveTo>
                    <a:pt x="0" y="1"/>
                  </a:moveTo>
                  <a:cubicBezTo>
                    <a:pt x="755" y="293"/>
                    <a:pt x="1556" y="468"/>
                    <a:pt x="2354" y="590"/>
                  </a:cubicBezTo>
                  <a:cubicBezTo>
                    <a:pt x="3153" y="721"/>
                    <a:pt x="3960" y="780"/>
                    <a:pt x="4767" y="826"/>
                  </a:cubicBezTo>
                  <a:cubicBezTo>
                    <a:pt x="5242" y="846"/>
                    <a:pt x="5717" y="857"/>
                    <a:pt x="6191" y="857"/>
                  </a:cubicBezTo>
                  <a:cubicBezTo>
                    <a:pt x="7331" y="857"/>
                    <a:pt x="8470" y="793"/>
                    <a:pt x="9602" y="636"/>
                  </a:cubicBezTo>
                  <a:cubicBezTo>
                    <a:pt x="7992" y="514"/>
                    <a:pt x="6388" y="472"/>
                    <a:pt x="4787" y="387"/>
                  </a:cubicBezTo>
                  <a:cubicBezTo>
                    <a:pt x="3991" y="352"/>
                    <a:pt x="3188" y="309"/>
                    <a:pt x="2391" y="252"/>
                  </a:cubicBezTo>
                  <a:cubicBezTo>
                    <a:pt x="1595" y="186"/>
                    <a:pt x="799" y="130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Google Shape;1407;p27"/>
            <p:cNvSpPr>
              <a:spLocks/>
            </p:cNvSpPr>
            <p:nvPr/>
          </p:nvSpPr>
          <p:spPr bwMode="auto">
            <a:xfrm flipH="1">
              <a:off x="2692132" y="2156330"/>
              <a:ext cx="285800" cy="21426"/>
            </a:xfrm>
            <a:custGeom>
              <a:avLst/>
              <a:gdLst>
                <a:gd name="T0" fmla="*/ 0 w 10434"/>
                <a:gd name="T1" fmla="*/ 0 h 788"/>
                <a:gd name="T2" fmla="*/ 0 w 10434"/>
                <a:gd name="T3" fmla="*/ 0 h 788"/>
                <a:gd name="T4" fmla="*/ 2147483646 w 10434"/>
                <a:gd name="T5" fmla="*/ 2147483646 h 788"/>
                <a:gd name="T6" fmla="*/ 2147483646 w 10434"/>
                <a:gd name="T7" fmla="*/ 2147483646 h 788"/>
                <a:gd name="T8" fmla="*/ 2147483646 w 10434"/>
                <a:gd name="T9" fmla="*/ 2147483646 h 788"/>
                <a:gd name="T10" fmla="*/ 2147483646 w 10434"/>
                <a:gd name="T11" fmla="*/ 2147483646 h 788"/>
                <a:gd name="T12" fmla="*/ 2147483646 w 10434"/>
                <a:gd name="T13" fmla="*/ 2147483646 h 788"/>
                <a:gd name="T14" fmla="*/ 2147483646 w 10434"/>
                <a:gd name="T15" fmla="*/ 2147483646 h 788"/>
                <a:gd name="T16" fmla="*/ 0 w 10434"/>
                <a:gd name="T17" fmla="*/ 0 h 7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34" h="788" extrusionOk="0">
                  <a:moveTo>
                    <a:pt x="0" y="0"/>
                  </a:moveTo>
                  <a:lnTo>
                    <a:pt x="0" y="0"/>
                  </a:lnTo>
                  <a:cubicBezTo>
                    <a:pt x="840" y="260"/>
                    <a:pt x="1711" y="410"/>
                    <a:pt x="2577" y="522"/>
                  </a:cubicBezTo>
                  <a:cubicBezTo>
                    <a:pt x="3445" y="637"/>
                    <a:pt x="4320" y="701"/>
                    <a:pt x="5193" y="744"/>
                  </a:cubicBezTo>
                  <a:cubicBezTo>
                    <a:pt x="5847" y="771"/>
                    <a:pt x="6502" y="787"/>
                    <a:pt x="7157" y="787"/>
                  </a:cubicBezTo>
                  <a:cubicBezTo>
                    <a:pt x="8251" y="787"/>
                    <a:pt x="9345" y="743"/>
                    <a:pt x="10434" y="631"/>
                  </a:cubicBezTo>
                  <a:cubicBezTo>
                    <a:pt x="8688" y="465"/>
                    <a:pt x="6949" y="395"/>
                    <a:pt x="5213" y="308"/>
                  </a:cubicBezTo>
                  <a:lnTo>
                    <a:pt x="2608" y="181"/>
                  </a:lnTo>
                  <a:cubicBezTo>
                    <a:pt x="1739" y="129"/>
                    <a:pt x="871" y="94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1" name="Google Shape;1408;p27"/>
            <p:cNvSpPr>
              <a:spLocks/>
            </p:cNvSpPr>
            <p:nvPr/>
          </p:nvSpPr>
          <p:spPr bwMode="auto">
            <a:xfrm flipH="1">
              <a:off x="2714758" y="2253936"/>
              <a:ext cx="303663" cy="27377"/>
            </a:xfrm>
            <a:custGeom>
              <a:avLst/>
              <a:gdLst>
                <a:gd name="T0" fmla="*/ 0 w 11091"/>
                <a:gd name="T1" fmla="*/ 0 h 1026"/>
                <a:gd name="T2" fmla="*/ 2147483646 w 11091"/>
                <a:gd name="T3" fmla="*/ 2147483646 h 1026"/>
                <a:gd name="T4" fmla="*/ 2147483646 w 11091"/>
                <a:gd name="T5" fmla="*/ 2147483646 h 1026"/>
                <a:gd name="T6" fmla="*/ 2147483646 w 11091"/>
                <a:gd name="T7" fmla="*/ 2147483646 h 1026"/>
                <a:gd name="T8" fmla="*/ 2147483646 w 11091"/>
                <a:gd name="T9" fmla="*/ 2147483646 h 1026"/>
                <a:gd name="T10" fmla="*/ 2147483646 w 11091"/>
                <a:gd name="T11" fmla="*/ 2147483646 h 1026"/>
                <a:gd name="T12" fmla="*/ 2147483646 w 11091"/>
                <a:gd name="T13" fmla="*/ 2147483646 h 1026"/>
                <a:gd name="T14" fmla="*/ 0 w 11091"/>
                <a:gd name="T15" fmla="*/ 0 h 10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091" h="1026" extrusionOk="0">
                  <a:moveTo>
                    <a:pt x="0" y="0"/>
                  </a:moveTo>
                  <a:cubicBezTo>
                    <a:pt x="891" y="280"/>
                    <a:pt x="1816" y="441"/>
                    <a:pt x="2739" y="568"/>
                  </a:cubicBezTo>
                  <a:cubicBezTo>
                    <a:pt x="3661" y="696"/>
                    <a:pt x="4586" y="786"/>
                    <a:pt x="5514" y="862"/>
                  </a:cubicBezTo>
                  <a:cubicBezTo>
                    <a:pt x="6838" y="959"/>
                    <a:pt x="8165" y="1025"/>
                    <a:pt x="9493" y="1025"/>
                  </a:cubicBezTo>
                  <a:cubicBezTo>
                    <a:pt x="10026" y="1025"/>
                    <a:pt x="10558" y="1015"/>
                    <a:pt x="11090" y="991"/>
                  </a:cubicBezTo>
                  <a:cubicBezTo>
                    <a:pt x="9245" y="729"/>
                    <a:pt x="7397" y="574"/>
                    <a:pt x="5546" y="426"/>
                  </a:cubicBezTo>
                  <a:lnTo>
                    <a:pt x="2773" y="227"/>
                  </a:lnTo>
                  <a:cubicBezTo>
                    <a:pt x="1848" y="157"/>
                    <a:pt x="923" y="109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2" name="Google Shape;1409;p27"/>
            <p:cNvSpPr>
              <a:spLocks/>
            </p:cNvSpPr>
            <p:nvPr/>
          </p:nvSpPr>
          <p:spPr bwMode="auto">
            <a:xfrm flipH="1">
              <a:off x="2743338" y="2417010"/>
              <a:ext cx="342960" cy="28568"/>
            </a:xfrm>
            <a:custGeom>
              <a:avLst/>
              <a:gdLst>
                <a:gd name="T0" fmla="*/ 2147483646 w 12533"/>
                <a:gd name="T1" fmla="*/ 2147483646 h 1048"/>
                <a:gd name="T2" fmla="*/ 2147483646 w 12533"/>
                <a:gd name="T3" fmla="*/ 2147483646 h 1048"/>
                <a:gd name="T4" fmla="*/ 2147483646 w 12533"/>
                <a:gd name="T5" fmla="*/ 2147483646 h 1048"/>
                <a:gd name="T6" fmla="*/ 2147483646 w 12533"/>
                <a:gd name="T7" fmla="*/ 2147483646 h 1048"/>
                <a:gd name="T8" fmla="*/ 2147483646 w 12533"/>
                <a:gd name="T9" fmla="*/ 2147483646 h 1048"/>
                <a:gd name="T10" fmla="*/ 2147483646 w 12533"/>
                <a:gd name="T11" fmla="*/ 2147483646 h 1048"/>
                <a:gd name="T12" fmla="*/ 2147483646 w 12533"/>
                <a:gd name="T13" fmla="*/ 2147483646 h 1048"/>
                <a:gd name="T14" fmla="*/ 2147483646 w 12533"/>
                <a:gd name="T15" fmla="*/ 2147483646 h 1048"/>
                <a:gd name="T16" fmla="*/ 2147483646 w 12533"/>
                <a:gd name="T17" fmla="*/ 2147483646 h 1048"/>
                <a:gd name="T18" fmla="*/ 2147483646 w 12533"/>
                <a:gd name="T19" fmla="*/ 2147483646 h 1048"/>
                <a:gd name="T20" fmla="*/ 2147483646 w 12533"/>
                <a:gd name="T21" fmla="*/ 2147483646 h 1048"/>
                <a:gd name="T22" fmla="*/ 2147483646 w 12533"/>
                <a:gd name="T23" fmla="*/ 2147483646 h 10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533" h="1048" extrusionOk="0">
                  <a:moveTo>
                    <a:pt x="1" y="1"/>
                  </a:moveTo>
                  <a:lnTo>
                    <a:pt x="1" y="1"/>
                  </a:lnTo>
                  <a:cubicBezTo>
                    <a:pt x="1022" y="265"/>
                    <a:pt x="2069" y="407"/>
                    <a:pt x="3108" y="542"/>
                  </a:cubicBezTo>
                  <a:cubicBezTo>
                    <a:pt x="4151" y="677"/>
                    <a:pt x="5194" y="767"/>
                    <a:pt x="6241" y="847"/>
                  </a:cubicBezTo>
                  <a:cubicBezTo>
                    <a:pt x="7286" y="919"/>
                    <a:pt x="8333" y="985"/>
                    <a:pt x="9382" y="1011"/>
                  </a:cubicBezTo>
                  <a:cubicBezTo>
                    <a:pt x="10054" y="1032"/>
                    <a:pt x="10724" y="1047"/>
                    <a:pt x="11395" y="1047"/>
                  </a:cubicBezTo>
                  <a:cubicBezTo>
                    <a:pt x="11774" y="1047"/>
                    <a:pt x="12154" y="1042"/>
                    <a:pt x="12533" y="1031"/>
                  </a:cubicBezTo>
                  <a:cubicBezTo>
                    <a:pt x="11492" y="884"/>
                    <a:pt x="10447" y="780"/>
                    <a:pt x="9402" y="677"/>
                  </a:cubicBezTo>
                  <a:cubicBezTo>
                    <a:pt x="8361" y="570"/>
                    <a:pt x="7316" y="494"/>
                    <a:pt x="6271" y="411"/>
                  </a:cubicBezTo>
                  <a:cubicBezTo>
                    <a:pt x="5226" y="341"/>
                    <a:pt x="4186" y="263"/>
                    <a:pt x="3138" y="208"/>
                  </a:cubicBezTo>
                  <a:lnTo>
                    <a:pt x="1570" y="110"/>
                  </a:lnTo>
                  <a:cubicBezTo>
                    <a:pt x="1046" y="88"/>
                    <a:pt x="529" y="3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" name="Google Shape;1410;p27"/>
            <p:cNvSpPr>
              <a:spLocks/>
            </p:cNvSpPr>
            <p:nvPr/>
          </p:nvSpPr>
          <p:spPr bwMode="auto">
            <a:xfrm flipH="1">
              <a:off x="2761201" y="2550325"/>
              <a:ext cx="378685" cy="27378"/>
            </a:xfrm>
            <a:custGeom>
              <a:avLst/>
              <a:gdLst>
                <a:gd name="T0" fmla="*/ 2147483646 w 13825"/>
                <a:gd name="T1" fmla="*/ 0 h 1009"/>
                <a:gd name="T2" fmla="*/ 2147483646 w 13825"/>
                <a:gd name="T3" fmla="*/ 0 h 1009"/>
                <a:gd name="T4" fmla="*/ 2147483646 w 13825"/>
                <a:gd name="T5" fmla="*/ 2147483646 h 1009"/>
                <a:gd name="T6" fmla="*/ 2147483646 w 13825"/>
                <a:gd name="T7" fmla="*/ 2147483646 h 1009"/>
                <a:gd name="T8" fmla="*/ 2147483646 w 13825"/>
                <a:gd name="T9" fmla="*/ 2147483646 h 1009"/>
                <a:gd name="T10" fmla="*/ 2147483646 w 13825"/>
                <a:gd name="T11" fmla="*/ 2147483646 h 1009"/>
                <a:gd name="T12" fmla="*/ 2147483646 w 13825"/>
                <a:gd name="T13" fmla="*/ 2147483646 h 1009"/>
                <a:gd name="T14" fmla="*/ 2147483646 w 13825"/>
                <a:gd name="T15" fmla="*/ 2147483646 h 1009"/>
                <a:gd name="T16" fmla="*/ 2147483646 w 13825"/>
                <a:gd name="T17" fmla="*/ 2147483646 h 1009"/>
                <a:gd name="T18" fmla="*/ 2147483646 w 13825"/>
                <a:gd name="T19" fmla="*/ 2147483646 h 1009"/>
                <a:gd name="T20" fmla="*/ 2147483646 w 13825"/>
                <a:gd name="T21" fmla="*/ 0 h 100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825" h="1009" extrusionOk="0">
                  <a:moveTo>
                    <a:pt x="1" y="0"/>
                  </a:moveTo>
                  <a:lnTo>
                    <a:pt x="1" y="0"/>
                  </a:lnTo>
                  <a:cubicBezTo>
                    <a:pt x="1118" y="305"/>
                    <a:pt x="2268" y="506"/>
                    <a:pt x="3415" y="661"/>
                  </a:cubicBezTo>
                  <a:cubicBezTo>
                    <a:pt x="4565" y="814"/>
                    <a:pt x="5721" y="895"/>
                    <a:pt x="6882" y="958"/>
                  </a:cubicBezTo>
                  <a:cubicBezTo>
                    <a:pt x="7656" y="988"/>
                    <a:pt x="8431" y="1008"/>
                    <a:pt x="9206" y="1008"/>
                  </a:cubicBezTo>
                  <a:cubicBezTo>
                    <a:pt x="9589" y="1008"/>
                    <a:pt x="9972" y="1004"/>
                    <a:pt x="10355" y="993"/>
                  </a:cubicBezTo>
                  <a:cubicBezTo>
                    <a:pt x="11514" y="967"/>
                    <a:pt x="12675" y="912"/>
                    <a:pt x="13824" y="781"/>
                  </a:cubicBezTo>
                  <a:lnTo>
                    <a:pt x="10358" y="661"/>
                  </a:lnTo>
                  <a:lnTo>
                    <a:pt x="6899" y="524"/>
                  </a:lnTo>
                  <a:cubicBezTo>
                    <a:pt x="5747" y="473"/>
                    <a:pt x="4598" y="401"/>
                    <a:pt x="3448" y="327"/>
                  </a:cubicBezTo>
                  <a:cubicBezTo>
                    <a:pt x="2300" y="244"/>
                    <a:pt x="1150" y="129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" name="Google Shape;1411;p27"/>
            <p:cNvSpPr>
              <a:spLocks/>
            </p:cNvSpPr>
            <p:nvPr/>
          </p:nvSpPr>
          <p:spPr bwMode="auto">
            <a:xfrm flipH="1">
              <a:off x="2776681" y="2725303"/>
              <a:ext cx="403692" cy="16664"/>
            </a:xfrm>
            <a:custGeom>
              <a:avLst/>
              <a:gdLst>
                <a:gd name="T0" fmla="*/ 2147483646 w 14693"/>
                <a:gd name="T1" fmla="*/ 2147483646 h 631"/>
                <a:gd name="T2" fmla="*/ 2147483646 w 14693"/>
                <a:gd name="T3" fmla="*/ 2147483646 h 631"/>
                <a:gd name="T4" fmla="*/ 2147483646 w 14693"/>
                <a:gd name="T5" fmla="*/ 2147483646 h 631"/>
                <a:gd name="T6" fmla="*/ 2147483646 w 14693"/>
                <a:gd name="T7" fmla="*/ 2147483646 h 631"/>
                <a:gd name="T8" fmla="*/ 2147483646 w 14693"/>
                <a:gd name="T9" fmla="*/ 2147483646 h 631"/>
                <a:gd name="T10" fmla="*/ 2147483646 w 14693"/>
                <a:gd name="T11" fmla="*/ 2147483646 h 631"/>
                <a:gd name="T12" fmla="*/ 0 w 14693"/>
                <a:gd name="T13" fmla="*/ 2147483646 h 631"/>
                <a:gd name="T14" fmla="*/ 0 w 14693"/>
                <a:gd name="T15" fmla="*/ 2147483646 h 631"/>
                <a:gd name="T16" fmla="*/ 2147483646 w 14693"/>
                <a:gd name="T17" fmla="*/ 2147483646 h 631"/>
                <a:gd name="T18" fmla="*/ 2147483646 w 14693"/>
                <a:gd name="T19" fmla="*/ 2147483646 h 631"/>
                <a:gd name="T20" fmla="*/ 2147483646 w 14693"/>
                <a:gd name="T21" fmla="*/ 2147483646 h 631"/>
                <a:gd name="T22" fmla="*/ 2147483646 w 14693"/>
                <a:gd name="T23" fmla="*/ 2147483646 h 631"/>
                <a:gd name="T24" fmla="*/ 2147483646 w 14693"/>
                <a:gd name="T25" fmla="*/ 2147483646 h 631"/>
                <a:gd name="T26" fmla="*/ 2147483646 w 14693"/>
                <a:gd name="T27" fmla="*/ 2147483646 h 63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693" h="631" extrusionOk="0">
                  <a:moveTo>
                    <a:pt x="14607" y="1"/>
                  </a:moveTo>
                  <a:cubicBezTo>
                    <a:pt x="13403" y="1"/>
                    <a:pt x="12207" y="45"/>
                    <a:pt x="11007" y="75"/>
                  </a:cubicBezTo>
                  <a:lnTo>
                    <a:pt x="7331" y="175"/>
                  </a:lnTo>
                  <a:cubicBezTo>
                    <a:pt x="6107" y="208"/>
                    <a:pt x="4883" y="221"/>
                    <a:pt x="3661" y="228"/>
                  </a:cubicBezTo>
                  <a:cubicBezTo>
                    <a:pt x="3050" y="228"/>
                    <a:pt x="2439" y="217"/>
                    <a:pt x="1828" y="182"/>
                  </a:cubicBezTo>
                  <a:cubicBezTo>
                    <a:pt x="1519" y="175"/>
                    <a:pt x="1218" y="140"/>
                    <a:pt x="912" y="121"/>
                  </a:cubicBezTo>
                  <a:cubicBezTo>
                    <a:pt x="607" y="97"/>
                    <a:pt x="308" y="38"/>
                    <a:pt x="0" y="1"/>
                  </a:cubicBezTo>
                  <a:cubicBezTo>
                    <a:pt x="1178" y="378"/>
                    <a:pt x="2422" y="485"/>
                    <a:pt x="3650" y="566"/>
                  </a:cubicBezTo>
                  <a:cubicBezTo>
                    <a:pt x="4433" y="613"/>
                    <a:pt x="5218" y="630"/>
                    <a:pt x="6003" y="630"/>
                  </a:cubicBezTo>
                  <a:cubicBezTo>
                    <a:pt x="6449" y="630"/>
                    <a:pt x="6896" y="625"/>
                    <a:pt x="7342" y="616"/>
                  </a:cubicBezTo>
                  <a:cubicBezTo>
                    <a:pt x="8572" y="575"/>
                    <a:pt x="9803" y="518"/>
                    <a:pt x="11027" y="411"/>
                  </a:cubicBezTo>
                  <a:cubicBezTo>
                    <a:pt x="12251" y="311"/>
                    <a:pt x="13475" y="180"/>
                    <a:pt x="14692" y="1"/>
                  </a:cubicBezTo>
                  <a:cubicBezTo>
                    <a:pt x="14664" y="1"/>
                    <a:pt x="14635" y="1"/>
                    <a:pt x="1460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5" name="Google Shape;1412;p27"/>
            <p:cNvSpPr>
              <a:spLocks/>
            </p:cNvSpPr>
            <p:nvPr/>
          </p:nvSpPr>
          <p:spPr bwMode="auto">
            <a:xfrm flipH="1">
              <a:off x="2780254" y="2899089"/>
              <a:ext cx="427508" cy="22616"/>
            </a:xfrm>
            <a:custGeom>
              <a:avLst/>
              <a:gdLst>
                <a:gd name="T0" fmla="*/ 2147483646 w 15572"/>
                <a:gd name="T1" fmla="*/ 0 h 855"/>
                <a:gd name="T2" fmla="*/ 2147483646 w 15572"/>
                <a:gd name="T3" fmla="*/ 0 h 855"/>
                <a:gd name="T4" fmla="*/ 2147483646 w 15572"/>
                <a:gd name="T5" fmla="*/ 2147483646 h 855"/>
                <a:gd name="T6" fmla="*/ 2147483646 w 15572"/>
                <a:gd name="T7" fmla="*/ 2147483646 h 855"/>
                <a:gd name="T8" fmla="*/ 2147483646 w 15572"/>
                <a:gd name="T9" fmla="*/ 2147483646 h 855"/>
                <a:gd name="T10" fmla="*/ 2147483646 w 15572"/>
                <a:gd name="T11" fmla="*/ 2147483646 h 855"/>
                <a:gd name="T12" fmla="*/ 2147483646 w 15572"/>
                <a:gd name="T13" fmla="*/ 2147483646 h 855"/>
                <a:gd name="T14" fmla="*/ 2147483646 w 15572"/>
                <a:gd name="T15" fmla="*/ 2147483646 h 855"/>
                <a:gd name="T16" fmla="*/ 0 w 15572"/>
                <a:gd name="T17" fmla="*/ 2147483646 h 855"/>
                <a:gd name="T18" fmla="*/ 0 w 15572"/>
                <a:gd name="T19" fmla="*/ 2147483646 h 855"/>
                <a:gd name="T20" fmla="*/ 2147483646 w 15572"/>
                <a:gd name="T21" fmla="*/ 2147483646 h 855"/>
                <a:gd name="T22" fmla="*/ 2147483646 w 15572"/>
                <a:gd name="T23" fmla="*/ 2147483646 h 855"/>
                <a:gd name="T24" fmla="*/ 2147483646 w 15572"/>
                <a:gd name="T25" fmla="*/ 2147483646 h 855"/>
                <a:gd name="T26" fmla="*/ 2147483646 w 15572"/>
                <a:gd name="T27" fmla="*/ 2147483646 h 855"/>
                <a:gd name="T28" fmla="*/ 2147483646 w 15572"/>
                <a:gd name="T29" fmla="*/ 0 h 85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5572" h="855" extrusionOk="0">
                  <a:moveTo>
                    <a:pt x="15572" y="0"/>
                  </a:moveTo>
                  <a:lnTo>
                    <a:pt x="15572" y="0"/>
                  </a:lnTo>
                  <a:cubicBezTo>
                    <a:pt x="14269" y="39"/>
                    <a:pt x="12969" y="109"/>
                    <a:pt x="11673" y="168"/>
                  </a:cubicBezTo>
                  <a:lnTo>
                    <a:pt x="7778" y="356"/>
                  </a:lnTo>
                  <a:cubicBezTo>
                    <a:pt x="6480" y="419"/>
                    <a:pt x="5184" y="458"/>
                    <a:pt x="3886" y="493"/>
                  </a:cubicBezTo>
                  <a:cubicBezTo>
                    <a:pt x="3573" y="501"/>
                    <a:pt x="3260" y="504"/>
                    <a:pt x="2946" y="504"/>
                  </a:cubicBezTo>
                  <a:cubicBezTo>
                    <a:pt x="2612" y="504"/>
                    <a:pt x="2277" y="500"/>
                    <a:pt x="1942" y="491"/>
                  </a:cubicBezTo>
                  <a:cubicBezTo>
                    <a:pt x="1617" y="491"/>
                    <a:pt x="1296" y="465"/>
                    <a:pt x="971" y="452"/>
                  </a:cubicBezTo>
                  <a:cubicBezTo>
                    <a:pt x="646" y="436"/>
                    <a:pt x="328" y="384"/>
                    <a:pt x="0" y="356"/>
                  </a:cubicBezTo>
                  <a:cubicBezTo>
                    <a:pt x="1264" y="700"/>
                    <a:pt x="2584" y="781"/>
                    <a:pt x="3884" y="831"/>
                  </a:cubicBezTo>
                  <a:cubicBezTo>
                    <a:pt x="4349" y="848"/>
                    <a:pt x="4814" y="855"/>
                    <a:pt x="5280" y="855"/>
                  </a:cubicBezTo>
                  <a:cubicBezTo>
                    <a:pt x="6120" y="855"/>
                    <a:pt x="6960" y="832"/>
                    <a:pt x="7798" y="796"/>
                  </a:cubicBezTo>
                  <a:cubicBezTo>
                    <a:pt x="9098" y="731"/>
                    <a:pt x="10401" y="644"/>
                    <a:pt x="11697" y="506"/>
                  </a:cubicBezTo>
                  <a:cubicBezTo>
                    <a:pt x="12993" y="373"/>
                    <a:pt x="14284" y="220"/>
                    <a:pt x="15572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" name="Google Shape;1413;p27"/>
            <p:cNvSpPr>
              <a:spLocks/>
            </p:cNvSpPr>
            <p:nvPr/>
          </p:nvSpPr>
          <p:spPr bwMode="auto">
            <a:xfrm flipH="1">
              <a:off x="2764773" y="3062163"/>
              <a:ext cx="433463" cy="39281"/>
            </a:xfrm>
            <a:custGeom>
              <a:avLst/>
              <a:gdLst>
                <a:gd name="T0" fmla="*/ 2147483646 w 15830"/>
                <a:gd name="T1" fmla="*/ 2147483646 h 1421"/>
                <a:gd name="T2" fmla="*/ 2147483646 w 15830"/>
                <a:gd name="T3" fmla="*/ 2147483646 h 1421"/>
                <a:gd name="T4" fmla="*/ 2147483646 w 15830"/>
                <a:gd name="T5" fmla="*/ 2147483646 h 1421"/>
                <a:gd name="T6" fmla="*/ 2147483646 w 15830"/>
                <a:gd name="T7" fmla="*/ 2147483646 h 1421"/>
                <a:gd name="T8" fmla="*/ 2147483646 w 15830"/>
                <a:gd name="T9" fmla="*/ 2147483646 h 1421"/>
                <a:gd name="T10" fmla="*/ 2147483646 w 15830"/>
                <a:gd name="T11" fmla="*/ 2147483646 h 1421"/>
                <a:gd name="T12" fmla="*/ 2147483646 w 15830"/>
                <a:gd name="T13" fmla="*/ 2147483646 h 1421"/>
                <a:gd name="T14" fmla="*/ 2147483646 w 15830"/>
                <a:gd name="T15" fmla="*/ 2147483646 h 1421"/>
                <a:gd name="T16" fmla="*/ 2147483646 w 15830"/>
                <a:gd name="T17" fmla="*/ 2147483646 h 1421"/>
                <a:gd name="T18" fmla="*/ 2147483646 w 15830"/>
                <a:gd name="T19" fmla="*/ 2147483646 h 1421"/>
                <a:gd name="T20" fmla="*/ 2147483646 w 15830"/>
                <a:gd name="T21" fmla="*/ 2147483646 h 1421"/>
                <a:gd name="T22" fmla="*/ 2147483646 w 15830"/>
                <a:gd name="T23" fmla="*/ 2147483646 h 1421"/>
                <a:gd name="T24" fmla="*/ 2147483646 w 15830"/>
                <a:gd name="T25" fmla="*/ 2147483646 h 1421"/>
                <a:gd name="T26" fmla="*/ 2147483646 w 15830"/>
                <a:gd name="T27" fmla="*/ 2147483646 h 1421"/>
                <a:gd name="T28" fmla="*/ 2147483646 w 15830"/>
                <a:gd name="T29" fmla="*/ 2147483646 h 1421"/>
                <a:gd name="T30" fmla="*/ 2147483646 w 15830"/>
                <a:gd name="T31" fmla="*/ 2147483646 h 14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830" h="1421" extrusionOk="0">
                  <a:moveTo>
                    <a:pt x="15829" y="1"/>
                  </a:moveTo>
                  <a:lnTo>
                    <a:pt x="13844" y="245"/>
                  </a:lnTo>
                  <a:cubicBezTo>
                    <a:pt x="13187" y="328"/>
                    <a:pt x="12531" y="409"/>
                    <a:pt x="11869" y="476"/>
                  </a:cubicBezTo>
                  <a:cubicBezTo>
                    <a:pt x="10552" y="612"/>
                    <a:pt x="9238" y="760"/>
                    <a:pt x="7918" y="856"/>
                  </a:cubicBezTo>
                  <a:cubicBezTo>
                    <a:pt x="6600" y="959"/>
                    <a:pt x="5281" y="1044"/>
                    <a:pt x="3961" y="1065"/>
                  </a:cubicBezTo>
                  <a:cubicBezTo>
                    <a:pt x="3796" y="1072"/>
                    <a:pt x="3631" y="1074"/>
                    <a:pt x="3466" y="1074"/>
                  </a:cubicBezTo>
                  <a:cubicBezTo>
                    <a:pt x="3301" y="1074"/>
                    <a:pt x="3136" y="1072"/>
                    <a:pt x="2970" y="1070"/>
                  </a:cubicBezTo>
                  <a:cubicBezTo>
                    <a:pt x="2641" y="1068"/>
                    <a:pt x="2309" y="1070"/>
                    <a:pt x="1982" y="1046"/>
                  </a:cubicBezTo>
                  <a:cubicBezTo>
                    <a:pt x="1650" y="1031"/>
                    <a:pt x="1321" y="1026"/>
                    <a:pt x="991" y="998"/>
                  </a:cubicBezTo>
                  <a:cubicBezTo>
                    <a:pt x="664" y="959"/>
                    <a:pt x="332" y="928"/>
                    <a:pt x="1" y="902"/>
                  </a:cubicBezTo>
                  <a:cubicBezTo>
                    <a:pt x="1294" y="1233"/>
                    <a:pt x="2632" y="1349"/>
                    <a:pt x="3963" y="1401"/>
                  </a:cubicBezTo>
                  <a:cubicBezTo>
                    <a:pt x="4281" y="1414"/>
                    <a:pt x="4599" y="1420"/>
                    <a:pt x="4917" y="1420"/>
                  </a:cubicBezTo>
                  <a:cubicBezTo>
                    <a:pt x="5933" y="1420"/>
                    <a:pt x="6948" y="1361"/>
                    <a:pt x="7960" y="1288"/>
                  </a:cubicBezTo>
                  <a:cubicBezTo>
                    <a:pt x="9286" y="1179"/>
                    <a:pt x="10611" y="1022"/>
                    <a:pt x="11922" y="804"/>
                  </a:cubicBezTo>
                  <a:cubicBezTo>
                    <a:pt x="13235" y="588"/>
                    <a:pt x="14542" y="339"/>
                    <a:pt x="15829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7" name="Google Shape;1414;p27"/>
            <p:cNvSpPr>
              <a:spLocks/>
            </p:cNvSpPr>
            <p:nvPr/>
          </p:nvSpPr>
          <p:spPr bwMode="auto">
            <a:xfrm flipH="1">
              <a:off x="2737384" y="3181195"/>
              <a:ext cx="381066" cy="116651"/>
            </a:xfrm>
            <a:custGeom>
              <a:avLst/>
              <a:gdLst>
                <a:gd name="T0" fmla="*/ 2147483646 w 13908"/>
                <a:gd name="T1" fmla="*/ 0 h 4279"/>
                <a:gd name="T2" fmla="*/ 2147483646 w 13908"/>
                <a:gd name="T3" fmla="*/ 2147483646 h 4279"/>
                <a:gd name="T4" fmla="*/ 2147483646 w 13908"/>
                <a:gd name="T5" fmla="*/ 2147483646 h 4279"/>
                <a:gd name="T6" fmla="*/ 2147483646 w 13908"/>
                <a:gd name="T7" fmla="*/ 2147483646 h 4279"/>
                <a:gd name="T8" fmla="*/ 2147483646 w 13908"/>
                <a:gd name="T9" fmla="*/ 2147483646 h 4279"/>
                <a:gd name="T10" fmla="*/ 2147483646 w 13908"/>
                <a:gd name="T11" fmla="*/ 2147483646 h 4279"/>
                <a:gd name="T12" fmla="*/ 2147483646 w 13908"/>
                <a:gd name="T13" fmla="*/ 2147483646 h 4279"/>
                <a:gd name="T14" fmla="*/ 2147483646 w 13908"/>
                <a:gd name="T15" fmla="*/ 2147483646 h 4279"/>
                <a:gd name="T16" fmla="*/ 2147483646 w 13908"/>
                <a:gd name="T17" fmla="*/ 2147483646 h 4279"/>
                <a:gd name="T18" fmla="*/ 2147483646 w 13908"/>
                <a:gd name="T19" fmla="*/ 2147483646 h 4279"/>
                <a:gd name="T20" fmla="*/ 2147483646 w 13908"/>
                <a:gd name="T21" fmla="*/ 2147483646 h 4279"/>
                <a:gd name="T22" fmla="*/ 2147483646 w 13908"/>
                <a:gd name="T23" fmla="*/ 0 h 427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908" h="4279" extrusionOk="0">
                  <a:moveTo>
                    <a:pt x="13907" y="0"/>
                  </a:moveTo>
                  <a:lnTo>
                    <a:pt x="10462" y="1226"/>
                  </a:lnTo>
                  <a:cubicBezTo>
                    <a:pt x="9315" y="1628"/>
                    <a:pt x="8171" y="2036"/>
                    <a:pt x="7022" y="2415"/>
                  </a:cubicBezTo>
                  <a:cubicBezTo>
                    <a:pt x="5874" y="2808"/>
                    <a:pt x="4713" y="3166"/>
                    <a:pt x="3550" y="3497"/>
                  </a:cubicBezTo>
                  <a:cubicBezTo>
                    <a:pt x="2972" y="3672"/>
                    <a:pt x="2379" y="3812"/>
                    <a:pt x="1790" y="3949"/>
                  </a:cubicBezTo>
                  <a:lnTo>
                    <a:pt x="902" y="4137"/>
                  </a:lnTo>
                  <a:cubicBezTo>
                    <a:pt x="605" y="4178"/>
                    <a:pt x="304" y="4224"/>
                    <a:pt x="1" y="4276"/>
                  </a:cubicBezTo>
                  <a:cubicBezTo>
                    <a:pt x="62" y="4278"/>
                    <a:pt x="124" y="4278"/>
                    <a:pt x="185" y="4278"/>
                  </a:cubicBezTo>
                  <a:cubicBezTo>
                    <a:pt x="1349" y="4278"/>
                    <a:pt x="2502" y="4067"/>
                    <a:pt x="3638" y="3822"/>
                  </a:cubicBezTo>
                  <a:cubicBezTo>
                    <a:pt x="4831" y="3563"/>
                    <a:pt x="6005" y="3212"/>
                    <a:pt x="7163" y="2828"/>
                  </a:cubicBezTo>
                  <a:cubicBezTo>
                    <a:pt x="8320" y="2437"/>
                    <a:pt x="9467" y="2014"/>
                    <a:pt x="10589" y="1538"/>
                  </a:cubicBezTo>
                  <a:cubicBezTo>
                    <a:pt x="11715" y="1065"/>
                    <a:pt x="12827" y="569"/>
                    <a:pt x="13907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8" name="Google Shape;1415;p27"/>
            <p:cNvSpPr>
              <a:spLocks/>
            </p:cNvSpPr>
            <p:nvPr/>
          </p:nvSpPr>
          <p:spPr bwMode="auto">
            <a:xfrm flipH="1">
              <a:off x="2688559" y="3325224"/>
              <a:ext cx="306044" cy="134506"/>
            </a:xfrm>
            <a:custGeom>
              <a:avLst/>
              <a:gdLst>
                <a:gd name="T0" fmla="*/ 2147483646 w 11167"/>
                <a:gd name="T1" fmla="*/ 2147483646 h 4898"/>
                <a:gd name="T2" fmla="*/ 2147483646 w 11167"/>
                <a:gd name="T3" fmla="*/ 2147483646 h 4898"/>
                <a:gd name="T4" fmla="*/ 2147483646 w 11167"/>
                <a:gd name="T5" fmla="*/ 2147483646 h 4898"/>
                <a:gd name="T6" fmla="*/ 2147483646 w 11167"/>
                <a:gd name="T7" fmla="*/ 2147483646 h 4898"/>
                <a:gd name="T8" fmla="*/ 2147483646 w 11167"/>
                <a:gd name="T9" fmla="*/ 2147483646 h 4898"/>
                <a:gd name="T10" fmla="*/ 2147483646 w 11167"/>
                <a:gd name="T11" fmla="*/ 2147483646 h 4898"/>
                <a:gd name="T12" fmla="*/ 2147483646 w 11167"/>
                <a:gd name="T13" fmla="*/ 2147483646 h 4898"/>
                <a:gd name="T14" fmla="*/ 2147483646 w 11167"/>
                <a:gd name="T15" fmla="*/ 2147483646 h 4898"/>
                <a:gd name="T16" fmla="*/ 2147483646 w 11167"/>
                <a:gd name="T17" fmla="*/ 2147483646 h 4898"/>
                <a:gd name="T18" fmla="*/ 2147483646 w 11167"/>
                <a:gd name="T19" fmla="*/ 2147483646 h 4898"/>
                <a:gd name="T20" fmla="*/ 2147483646 w 11167"/>
                <a:gd name="T21" fmla="*/ 2147483646 h 4898"/>
                <a:gd name="T22" fmla="*/ 2147483646 w 11167"/>
                <a:gd name="T23" fmla="*/ 2147483646 h 489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167" h="4898" extrusionOk="0">
                  <a:moveTo>
                    <a:pt x="11167" y="1"/>
                  </a:moveTo>
                  <a:lnTo>
                    <a:pt x="8433" y="1403"/>
                  </a:lnTo>
                  <a:cubicBezTo>
                    <a:pt x="7523" y="1864"/>
                    <a:pt x="6618" y="2333"/>
                    <a:pt x="5699" y="2771"/>
                  </a:cubicBezTo>
                  <a:cubicBezTo>
                    <a:pt x="4785" y="3225"/>
                    <a:pt x="3854" y="3631"/>
                    <a:pt x="2918" y="4024"/>
                  </a:cubicBezTo>
                  <a:cubicBezTo>
                    <a:pt x="2451" y="4227"/>
                    <a:pt x="1971" y="4390"/>
                    <a:pt x="1489" y="4547"/>
                  </a:cubicBezTo>
                  <a:lnTo>
                    <a:pt x="753" y="4755"/>
                  </a:lnTo>
                  <a:cubicBezTo>
                    <a:pt x="507" y="4805"/>
                    <a:pt x="256" y="4840"/>
                    <a:pt x="1" y="4892"/>
                  </a:cubicBezTo>
                  <a:cubicBezTo>
                    <a:pt x="77" y="4895"/>
                    <a:pt x="153" y="4897"/>
                    <a:pt x="229" y="4897"/>
                  </a:cubicBezTo>
                  <a:cubicBezTo>
                    <a:pt x="1186" y="4897"/>
                    <a:pt x="2130" y="4639"/>
                    <a:pt x="3033" y="4342"/>
                  </a:cubicBezTo>
                  <a:cubicBezTo>
                    <a:pt x="4013" y="4022"/>
                    <a:pt x="4964" y="3616"/>
                    <a:pt x="5889" y="3168"/>
                  </a:cubicBezTo>
                  <a:cubicBezTo>
                    <a:pt x="6812" y="2715"/>
                    <a:pt x="7720" y="2235"/>
                    <a:pt x="8597" y="1700"/>
                  </a:cubicBezTo>
                  <a:cubicBezTo>
                    <a:pt x="9478" y="1168"/>
                    <a:pt x="10342" y="618"/>
                    <a:pt x="1116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Google Shape;1416;p27"/>
            <p:cNvSpPr>
              <a:spLocks/>
            </p:cNvSpPr>
            <p:nvPr/>
          </p:nvSpPr>
          <p:spPr bwMode="auto">
            <a:xfrm flipH="1">
              <a:off x="2637354" y="3428781"/>
              <a:ext cx="203632" cy="161883"/>
            </a:xfrm>
            <a:custGeom>
              <a:avLst/>
              <a:gdLst>
                <a:gd name="T0" fmla="*/ 2147483646 w 7426"/>
                <a:gd name="T1" fmla="*/ 2147483646 h 5909"/>
                <a:gd name="T2" fmla="*/ 2147483646 w 7426"/>
                <a:gd name="T3" fmla="*/ 2147483646 h 5909"/>
                <a:gd name="T4" fmla="*/ 2147483646 w 7426"/>
                <a:gd name="T5" fmla="*/ 2147483646 h 5909"/>
                <a:gd name="T6" fmla="*/ 2147483646 w 7426"/>
                <a:gd name="T7" fmla="*/ 2147483646 h 5909"/>
                <a:gd name="T8" fmla="*/ 2147483646 w 7426"/>
                <a:gd name="T9" fmla="*/ 2147483646 h 5909"/>
                <a:gd name="T10" fmla="*/ 2147483646 w 7426"/>
                <a:gd name="T11" fmla="*/ 2147483646 h 5909"/>
                <a:gd name="T12" fmla="*/ 2147483646 w 7426"/>
                <a:gd name="T13" fmla="*/ 2147483646 h 59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426" h="5909" extrusionOk="0">
                  <a:moveTo>
                    <a:pt x="7425" y="1"/>
                  </a:moveTo>
                  <a:cubicBezTo>
                    <a:pt x="6269" y="1126"/>
                    <a:pt x="5141" y="2261"/>
                    <a:pt x="3952" y="3321"/>
                  </a:cubicBezTo>
                  <a:cubicBezTo>
                    <a:pt x="3363" y="3858"/>
                    <a:pt x="2743" y="4358"/>
                    <a:pt x="2106" y="4824"/>
                  </a:cubicBezTo>
                  <a:cubicBezTo>
                    <a:pt x="1460" y="5276"/>
                    <a:pt x="788" y="5717"/>
                    <a:pt x="1" y="5909"/>
                  </a:cubicBezTo>
                  <a:cubicBezTo>
                    <a:pt x="821" y="5887"/>
                    <a:pt x="1602" y="5527"/>
                    <a:pt x="2292" y="5110"/>
                  </a:cubicBezTo>
                  <a:cubicBezTo>
                    <a:pt x="2990" y="4687"/>
                    <a:pt x="3640" y="4190"/>
                    <a:pt x="4242" y="3648"/>
                  </a:cubicBezTo>
                  <a:cubicBezTo>
                    <a:pt x="5444" y="2558"/>
                    <a:pt x="6531" y="1347"/>
                    <a:pt x="7425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0" name="Google Shape;1417;p27"/>
            <p:cNvSpPr>
              <a:spLocks/>
            </p:cNvSpPr>
            <p:nvPr/>
          </p:nvSpPr>
          <p:spPr bwMode="auto">
            <a:xfrm flipH="1">
              <a:off x="2521843" y="3519246"/>
              <a:ext cx="139328" cy="161883"/>
            </a:xfrm>
            <a:custGeom>
              <a:avLst/>
              <a:gdLst>
                <a:gd name="T0" fmla="*/ 2147483646 w 5087"/>
                <a:gd name="T1" fmla="*/ 0 h 5913"/>
                <a:gd name="T2" fmla="*/ 2147483646 w 5087"/>
                <a:gd name="T3" fmla="*/ 0 h 5913"/>
                <a:gd name="T4" fmla="*/ 2147483646 w 5087"/>
                <a:gd name="T5" fmla="*/ 2147483646 h 5913"/>
                <a:gd name="T6" fmla="*/ 2147483646 w 5087"/>
                <a:gd name="T7" fmla="*/ 2147483646 h 5913"/>
                <a:gd name="T8" fmla="*/ 0 w 5087"/>
                <a:gd name="T9" fmla="*/ 2147483646 h 5913"/>
                <a:gd name="T10" fmla="*/ 2147483646 w 5087"/>
                <a:gd name="T11" fmla="*/ 2147483646 h 5913"/>
                <a:gd name="T12" fmla="*/ 2147483646 w 5087"/>
                <a:gd name="T13" fmla="*/ 2147483646 h 5913"/>
                <a:gd name="T14" fmla="*/ 2147483646 w 5087"/>
                <a:gd name="T15" fmla="*/ 0 h 59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087" h="5913" extrusionOk="0">
                  <a:moveTo>
                    <a:pt x="5086" y="0"/>
                  </a:moveTo>
                  <a:lnTo>
                    <a:pt x="5086" y="0"/>
                  </a:lnTo>
                  <a:cubicBezTo>
                    <a:pt x="4248" y="1023"/>
                    <a:pt x="3485" y="2082"/>
                    <a:pt x="2673" y="3098"/>
                  </a:cubicBezTo>
                  <a:cubicBezTo>
                    <a:pt x="2274" y="3613"/>
                    <a:pt x="1857" y="4108"/>
                    <a:pt x="1429" y="4593"/>
                  </a:cubicBezTo>
                  <a:cubicBezTo>
                    <a:pt x="993" y="5071"/>
                    <a:pt x="550" y="5548"/>
                    <a:pt x="0" y="5913"/>
                  </a:cubicBezTo>
                  <a:cubicBezTo>
                    <a:pt x="633" y="5701"/>
                    <a:pt x="1185" y="5282"/>
                    <a:pt x="1672" y="4835"/>
                  </a:cubicBezTo>
                  <a:cubicBezTo>
                    <a:pt x="2165" y="4388"/>
                    <a:pt x="2610" y="3890"/>
                    <a:pt x="3018" y="3371"/>
                  </a:cubicBezTo>
                  <a:cubicBezTo>
                    <a:pt x="3829" y="2324"/>
                    <a:pt x="4541" y="1207"/>
                    <a:pt x="5086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1" name="Google Shape;1418;p27"/>
            <p:cNvSpPr>
              <a:spLocks/>
            </p:cNvSpPr>
            <p:nvPr/>
          </p:nvSpPr>
          <p:spPr bwMode="auto">
            <a:xfrm flipH="1">
              <a:off x="2021694" y="3451398"/>
              <a:ext cx="39298" cy="202354"/>
            </a:xfrm>
            <a:custGeom>
              <a:avLst/>
              <a:gdLst>
                <a:gd name="T0" fmla="*/ 0 w 1408"/>
                <a:gd name="T1" fmla="*/ 2147483646 h 7389"/>
                <a:gd name="T2" fmla="*/ 0 w 1408"/>
                <a:gd name="T3" fmla="*/ 2147483646 h 7389"/>
                <a:gd name="T4" fmla="*/ 2147483646 w 1408"/>
                <a:gd name="T5" fmla="*/ 2147483646 h 7389"/>
                <a:gd name="T6" fmla="*/ 2147483646 w 1408"/>
                <a:gd name="T7" fmla="*/ 2147483646 h 7389"/>
                <a:gd name="T8" fmla="*/ 2147483646 w 1408"/>
                <a:gd name="T9" fmla="*/ 2147483646 h 7389"/>
                <a:gd name="T10" fmla="*/ 2147483646 w 1408"/>
                <a:gd name="T11" fmla="*/ 2147483646 h 7389"/>
                <a:gd name="T12" fmla="*/ 2147483646 w 1408"/>
                <a:gd name="T13" fmla="*/ 2147483646 h 7389"/>
                <a:gd name="T14" fmla="*/ 0 w 1408"/>
                <a:gd name="T15" fmla="*/ 2147483646 h 73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08" h="7389" extrusionOk="0">
                  <a:moveTo>
                    <a:pt x="0" y="1"/>
                  </a:moveTo>
                  <a:lnTo>
                    <a:pt x="0" y="1"/>
                  </a:lnTo>
                  <a:cubicBezTo>
                    <a:pt x="186" y="1253"/>
                    <a:pt x="450" y="2473"/>
                    <a:pt x="685" y="3699"/>
                  </a:cubicBezTo>
                  <a:cubicBezTo>
                    <a:pt x="810" y="4308"/>
                    <a:pt x="921" y="4919"/>
                    <a:pt x="1028" y="5532"/>
                  </a:cubicBezTo>
                  <a:cubicBezTo>
                    <a:pt x="1124" y="6145"/>
                    <a:pt x="1235" y="6758"/>
                    <a:pt x="1259" y="7388"/>
                  </a:cubicBezTo>
                  <a:cubicBezTo>
                    <a:pt x="1405" y="6766"/>
                    <a:pt x="1408" y="6121"/>
                    <a:pt x="1366" y="5490"/>
                  </a:cubicBezTo>
                  <a:cubicBezTo>
                    <a:pt x="1329" y="4857"/>
                    <a:pt x="1233" y="4231"/>
                    <a:pt x="1113" y="3612"/>
                  </a:cubicBezTo>
                  <a:cubicBezTo>
                    <a:pt x="860" y="2375"/>
                    <a:pt x="515" y="1157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Google Shape;1419;p27"/>
            <p:cNvSpPr>
              <a:spLocks/>
            </p:cNvSpPr>
            <p:nvPr/>
          </p:nvSpPr>
          <p:spPr bwMode="auto">
            <a:xfrm flipH="1">
              <a:off x="1906183" y="3408546"/>
              <a:ext cx="55969" cy="191641"/>
            </a:xfrm>
            <a:custGeom>
              <a:avLst/>
              <a:gdLst>
                <a:gd name="T0" fmla="*/ 2147483646 w 2076"/>
                <a:gd name="T1" fmla="*/ 2147483646 h 7007"/>
                <a:gd name="T2" fmla="*/ 2147483646 w 2076"/>
                <a:gd name="T3" fmla="*/ 2147483646 h 7007"/>
                <a:gd name="T4" fmla="*/ 2147483646 w 2076"/>
                <a:gd name="T5" fmla="*/ 2147483646 h 7007"/>
                <a:gd name="T6" fmla="*/ 2147483646 w 2076"/>
                <a:gd name="T7" fmla="*/ 2147483646 h 7007"/>
                <a:gd name="T8" fmla="*/ 2147483646 w 2076"/>
                <a:gd name="T9" fmla="*/ 2147483646 h 7007"/>
                <a:gd name="T10" fmla="*/ 2147483646 w 2076"/>
                <a:gd name="T11" fmla="*/ 2147483646 h 7007"/>
                <a:gd name="T12" fmla="*/ 2147483646 w 2076"/>
                <a:gd name="T13" fmla="*/ 2147483646 h 70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76" h="7007" extrusionOk="0">
                  <a:moveTo>
                    <a:pt x="1" y="1"/>
                  </a:moveTo>
                  <a:cubicBezTo>
                    <a:pt x="271" y="1203"/>
                    <a:pt x="636" y="2361"/>
                    <a:pt x="991" y="3522"/>
                  </a:cubicBezTo>
                  <a:lnTo>
                    <a:pt x="1539" y="5257"/>
                  </a:lnTo>
                  <a:cubicBezTo>
                    <a:pt x="1716" y="5837"/>
                    <a:pt x="1910" y="6409"/>
                    <a:pt x="2054" y="7006"/>
                  </a:cubicBezTo>
                  <a:cubicBezTo>
                    <a:pt x="2076" y="6391"/>
                    <a:pt x="1993" y="5772"/>
                    <a:pt x="1868" y="5172"/>
                  </a:cubicBezTo>
                  <a:cubicBezTo>
                    <a:pt x="1753" y="4569"/>
                    <a:pt x="1589" y="3976"/>
                    <a:pt x="1408" y="3391"/>
                  </a:cubicBezTo>
                  <a:cubicBezTo>
                    <a:pt x="1037" y="2224"/>
                    <a:pt x="592" y="1081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3" name="Google Shape;1420;p27"/>
            <p:cNvSpPr>
              <a:spLocks/>
            </p:cNvSpPr>
            <p:nvPr/>
          </p:nvSpPr>
          <p:spPr bwMode="auto">
            <a:xfrm flipH="1">
              <a:off x="1775192" y="3357362"/>
              <a:ext cx="79785" cy="170216"/>
            </a:xfrm>
            <a:custGeom>
              <a:avLst/>
              <a:gdLst>
                <a:gd name="T0" fmla="*/ 0 w 2933"/>
                <a:gd name="T1" fmla="*/ 2147483646 h 6206"/>
                <a:gd name="T2" fmla="*/ 0 w 2933"/>
                <a:gd name="T3" fmla="*/ 2147483646 h 6206"/>
                <a:gd name="T4" fmla="*/ 2147483646 w 2933"/>
                <a:gd name="T5" fmla="*/ 2147483646 h 6206"/>
                <a:gd name="T6" fmla="*/ 2147483646 w 2933"/>
                <a:gd name="T7" fmla="*/ 2147483646 h 6206"/>
                <a:gd name="T8" fmla="*/ 2147483646 w 2933"/>
                <a:gd name="T9" fmla="*/ 2147483646 h 6206"/>
                <a:gd name="T10" fmla="*/ 2147483646 w 2933"/>
                <a:gd name="T11" fmla="*/ 2147483646 h 6206"/>
                <a:gd name="T12" fmla="*/ 2147483646 w 2933"/>
                <a:gd name="T13" fmla="*/ 2147483646 h 6206"/>
                <a:gd name="T14" fmla="*/ 0 w 2933"/>
                <a:gd name="T15" fmla="*/ 2147483646 h 62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33" h="6206" extrusionOk="0">
                  <a:moveTo>
                    <a:pt x="0" y="1"/>
                  </a:moveTo>
                  <a:lnTo>
                    <a:pt x="0" y="1"/>
                  </a:lnTo>
                  <a:cubicBezTo>
                    <a:pt x="380" y="1098"/>
                    <a:pt x="862" y="2130"/>
                    <a:pt x="1357" y="3160"/>
                  </a:cubicBezTo>
                  <a:cubicBezTo>
                    <a:pt x="1610" y="3672"/>
                    <a:pt x="1866" y="4181"/>
                    <a:pt x="2134" y="4687"/>
                  </a:cubicBezTo>
                  <a:cubicBezTo>
                    <a:pt x="2396" y="5193"/>
                    <a:pt x="2677" y="5686"/>
                    <a:pt x="2932" y="6205"/>
                  </a:cubicBezTo>
                  <a:cubicBezTo>
                    <a:pt x="2847" y="5629"/>
                    <a:pt x="2649" y="5082"/>
                    <a:pt x="2444" y="4545"/>
                  </a:cubicBezTo>
                  <a:cubicBezTo>
                    <a:pt x="2236" y="4006"/>
                    <a:pt x="1996" y="3487"/>
                    <a:pt x="1750" y="2968"/>
                  </a:cubicBezTo>
                  <a:cubicBezTo>
                    <a:pt x="1239" y="1942"/>
                    <a:pt x="685" y="93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4" name="Google Shape;1421;p27"/>
            <p:cNvSpPr>
              <a:spLocks/>
            </p:cNvSpPr>
            <p:nvPr/>
          </p:nvSpPr>
          <p:spPr bwMode="auto">
            <a:xfrm flipH="1">
              <a:off x="1652536" y="3297846"/>
              <a:ext cx="86931" cy="145219"/>
            </a:xfrm>
            <a:custGeom>
              <a:avLst/>
              <a:gdLst>
                <a:gd name="T0" fmla="*/ 2147483646 w 3191"/>
                <a:gd name="T1" fmla="*/ 0 h 5281"/>
                <a:gd name="T2" fmla="*/ 2147483646 w 3191"/>
                <a:gd name="T3" fmla="*/ 0 h 5281"/>
                <a:gd name="T4" fmla="*/ 2147483646 w 3191"/>
                <a:gd name="T5" fmla="*/ 2147483646 h 5281"/>
                <a:gd name="T6" fmla="*/ 2147483646 w 3191"/>
                <a:gd name="T7" fmla="*/ 2147483646 h 5281"/>
                <a:gd name="T8" fmla="*/ 2147483646 w 3191"/>
                <a:gd name="T9" fmla="*/ 2147483646 h 5281"/>
                <a:gd name="T10" fmla="*/ 2147483646 w 3191"/>
                <a:gd name="T11" fmla="*/ 2147483646 h 5281"/>
                <a:gd name="T12" fmla="*/ 2147483646 w 3191"/>
                <a:gd name="T13" fmla="*/ 0 h 52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91" h="5281" extrusionOk="0">
                  <a:moveTo>
                    <a:pt x="1" y="0"/>
                  </a:moveTo>
                  <a:lnTo>
                    <a:pt x="1" y="0"/>
                  </a:lnTo>
                  <a:cubicBezTo>
                    <a:pt x="363" y="978"/>
                    <a:pt x="845" y="1888"/>
                    <a:pt x="1373" y="2776"/>
                  </a:cubicBezTo>
                  <a:cubicBezTo>
                    <a:pt x="1639" y="3214"/>
                    <a:pt x="1914" y="3650"/>
                    <a:pt x="2215" y="4071"/>
                  </a:cubicBezTo>
                  <a:cubicBezTo>
                    <a:pt x="2512" y="4490"/>
                    <a:pt x="2826" y="4903"/>
                    <a:pt x="3190" y="5280"/>
                  </a:cubicBezTo>
                  <a:cubicBezTo>
                    <a:pt x="2763" y="4331"/>
                    <a:pt x="2270" y="3432"/>
                    <a:pt x="1746" y="2549"/>
                  </a:cubicBezTo>
                  <a:cubicBezTo>
                    <a:pt x="1211" y="1672"/>
                    <a:pt x="659" y="80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5" name="Google Shape;1422;p27"/>
            <p:cNvSpPr>
              <a:spLocks/>
            </p:cNvSpPr>
            <p:nvPr/>
          </p:nvSpPr>
          <p:spPr bwMode="auto">
            <a:xfrm flipH="1">
              <a:off x="1547742" y="3239521"/>
              <a:ext cx="80977" cy="130935"/>
            </a:xfrm>
            <a:custGeom>
              <a:avLst/>
              <a:gdLst>
                <a:gd name="T0" fmla="*/ 2147483646 w 2990"/>
                <a:gd name="T1" fmla="*/ 0 h 4779"/>
                <a:gd name="T2" fmla="*/ 2147483646 w 2990"/>
                <a:gd name="T3" fmla="*/ 2147483646 h 4779"/>
                <a:gd name="T4" fmla="*/ 2147483646 w 2990"/>
                <a:gd name="T5" fmla="*/ 2147483646 h 4779"/>
                <a:gd name="T6" fmla="*/ 2147483646 w 2990"/>
                <a:gd name="T7" fmla="*/ 2147483646 h 4779"/>
                <a:gd name="T8" fmla="*/ 2147483646 w 2990"/>
                <a:gd name="T9" fmla="*/ 2147483646 h 4779"/>
                <a:gd name="T10" fmla="*/ 2147483646 w 2990"/>
                <a:gd name="T11" fmla="*/ 0 h 47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90" h="4779" extrusionOk="0">
                  <a:moveTo>
                    <a:pt x="1" y="0"/>
                  </a:moveTo>
                  <a:cubicBezTo>
                    <a:pt x="380" y="877"/>
                    <a:pt x="860" y="1682"/>
                    <a:pt x="1356" y="2479"/>
                  </a:cubicBezTo>
                  <a:cubicBezTo>
                    <a:pt x="1864" y="3268"/>
                    <a:pt x="2392" y="4036"/>
                    <a:pt x="2990" y="4778"/>
                  </a:cubicBezTo>
                  <a:cubicBezTo>
                    <a:pt x="2848" y="4320"/>
                    <a:pt x="2645" y="3888"/>
                    <a:pt x="2431" y="3469"/>
                  </a:cubicBezTo>
                  <a:cubicBezTo>
                    <a:pt x="2215" y="3048"/>
                    <a:pt x="1973" y="2642"/>
                    <a:pt x="1724" y="2243"/>
                  </a:cubicBezTo>
                  <a:cubicBezTo>
                    <a:pt x="1212" y="1453"/>
                    <a:pt x="666" y="68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6" name="Google Shape;1423;p27"/>
            <p:cNvSpPr>
              <a:spLocks/>
            </p:cNvSpPr>
            <p:nvPr/>
          </p:nvSpPr>
          <p:spPr bwMode="auto">
            <a:xfrm flipH="1">
              <a:off x="1472720" y="3171672"/>
              <a:ext cx="96457" cy="38090"/>
            </a:xfrm>
            <a:custGeom>
              <a:avLst/>
              <a:gdLst>
                <a:gd name="T0" fmla="*/ 0 w 3535"/>
                <a:gd name="T1" fmla="*/ 2147483646 h 1380"/>
                <a:gd name="T2" fmla="*/ 0 w 3535"/>
                <a:gd name="T3" fmla="*/ 2147483646 h 1380"/>
                <a:gd name="T4" fmla="*/ 2147483646 w 3535"/>
                <a:gd name="T5" fmla="*/ 2147483646 h 1380"/>
                <a:gd name="T6" fmla="*/ 2147483646 w 3535"/>
                <a:gd name="T7" fmla="*/ 2147483646 h 1380"/>
                <a:gd name="T8" fmla="*/ 2147483646 w 3535"/>
                <a:gd name="T9" fmla="*/ 2147483646 h 1380"/>
                <a:gd name="T10" fmla="*/ 0 w 3535"/>
                <a:gd name="T11" fmla="*/ 2147483646 h 13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35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555" y="350"/>
                    <a:pt x="1135" y="590"/>
                    <a:pt x="1722" y="817"/>
                  </a:cubicBezTo>
                  <a:cubicBezTo>
                    <a:pt x="2313" y="1035"/>
                    <a:pt x="2896" y="1236"/>
                    <a:pt x="3535" y="1380"/>
                  </a:cubicBezTo>
                  <a:cubicBezTo>
                    <a:pt x="3055" y="928"/>
                    <a:pt x="2468" y="642"/>
                    <a:pt x="1877" y="409"/>
                  </a:cubicBezTo>
                  <a:cubicBezTo>
                    <a:pt x="1277" y="191"/>
                    <a:pt x="657" y="23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7" name="Google Shape;1424;p27"/>
            <p:cNvSpPr>
              <a:spLocks/>
            </p:cNvSpPr>
            <p:nvPr/>
          </p:nvSpPr>
          <p:spPr bwMode="auto">
            <a:xfrm flipH="1">
              <a:off x="1464384" y="3057402"/>
              <a:ext cx="103603" cy="21426"/>
            </a:xfrm>
            <a:custGeom>
              <a:avLst/>
              <a:gdLst>
                <a:gd name="T0" fmla="*/ 2147483646 w 3782"/>
                <a:gd name="T1" fmla="*/ 2147483646 h 779"/>
                <a:gd name="T2" fmla="*/ 2147483646 w 3782"/>
                <a:gd name="T3" fmla="*/ 2147483646 h 779"/>
                <a:gd name="T4" fmla="*/ 2147483646 w 3782"/>
                <a:gd name="T5" fmla="*/ 2147483646 h 779"/>
                <a:gd name="T6" fmla="*/ 2147483646 w 3782"/>
                <a:gd name="T7" fmla="*/ 2147483646 h 779"/>
                <a:gd name="T8" fmla="*/ 2147483646 w 3782"/>
                <a:gd name="T9" fmla="*/ 2147483646 h 779"/>
                <a:gd name="T10" fmla="*/ 2147483646 w 3782"/>
                <a:gd name="T11" fmla="*/ 2147483646 h 779"/>
                <a:gd name="T12" fmla="*/ 2147483646 w 3782"/>
                <a:gd name="T13" fmla="*/ 2147483646 h 779"/>
                <a:gd name="T14" fmla="*/ 2147483646 w 3782"/>
                <a:gd name="T15" fmla="*/ 2147483646 h 7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782" h="779" extrusionOk="0">
                  <a:moveTo>
                    <a:pt x="1245" y="1"/>
                  </a:moveTo>
                  <a:cubicBezTo>
                    <a:pt x="1156" y="1"/>
                    <a:pt x="1066" y="3"/>
                    <a:pt x="976" y="8"/>
                  </a:cubicBezTo>
                  <a:cubicBezTo>
                    <a:pt x="649" y="26"/>
                    <a:pt x="320" y="63"/>
                    <a:pt x="1" y="161"/>
                  </a:cubicBezTo>
                  <a:cubicBezTo>
                    <a:pt x="647" y="324"/>
                    <a:pt x="1273" y="394"/>
                    <a:pt x="1903" y="477"/>
                  </a:cubicBezTo>
                  <a:cubicBezTo>
                    <a:pt x="2534" y="560"/>
                    <a:pt x="3138" y="630"/>
                    <a:pt x="3782" y="778"/>
                  </a:cubicBezTo>
                  <a:cubicBezTo>
                    <a:pt x="3542" y="540"/>
                    <a:pt x="3234" y="388"/>
                    <a:pt x="2925" y="274"/>
                  </a:cubicBezTo>
                  <a:cubicBezTo>
                    <a:pt x="2610" y="156"/>
                    <a:pt x="2283" y="93"/>
                    <a:pt x="1958" y="47"/>
                  </a:cubicBezTo>
                  <a:cubicBezTo>
                    <a:pt x="1720" y="17"/>
                    <a:pt x="1483" y="1"/>
                    <a:pt x="1245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8" name="Google Shape;1425;p27"/>
            <p:cNvSpPr>
              <a:spLocks/>
            </p:cNvSpPr>
            <p:nvPr/>
          </p:nvSpPr>
          <p:spPr bwMode="auto">
            <a:xfrm flipH="1">
              <a:off x="1462003" y="2913373"/>
              <a:ext cx="104793" cy="23806"/>
            </a:xfrm>
            <a:custGeom>
              <a:avLst/>
              <a:gdLst>
                <a:gd name="T0" fmla="*/ 2147483646 w 3843"/>
                <a:gd name="T1" fmla="*/ 0 h 867"/>
                <a:gd name="T2" fmla="*/ 2147483646 w 3843"/>
                <a:gd name="T3" fmla="*/ 0 h 867"/>
                <a:gd name="T4" fmla="*/ 0 w 3843"/>
                <a:gd name="T5" fmla="*/ 2147483646 h 867"/>
                <a:gd name="T6" fmla="*/ 2147483646 w 3843"/>
                <a:gd name="T7" fmla="*/ 2147483646 h 867"/>
                <a:gd name="T8" fmla="*/ 2147483646 w 3843"/>
                <a:gd name="T9" fmla="*/ 2147483646 h 867"/>
                <a:gd name="T10" fmla="*/ 2147483646 w 3843"/>
                <a:gd name="T11" fmla="*/ 2147483646 h 867"/>
                <a:gd name="T12" fmla="*/ 2147483646 w 3843"/>
                <a:gd name="T13" fmla="*/ 2147483646 h 867"/>
                <a:gd name="T14" fmla="*/ 2147483646 w 3843"/>
                <a:gd name="T15" fmla="*/ 0 h 86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43" h="867" extrusionOk="0">
                  <a:moveTo>
                    <a:pt x="1048" y="0"/>
                  </a:moveTo>
                  <a:cubicBezTo>
                    <a:pt x="1032" y="0"/>
                    <a:pt x="1015" y="0"/>
                    <a:pt x="999" y="0"/>
                  </a:cubicBezTo>
                  <a:cubicBezTo>
                    <a:pt x="663" y="5"/>
                    <a:pt x="323" y="33"/>
                    <a:pt x="0" y="149"/>
                  </a:cubicBezTo>
                  <a:lnTo>
                    <a:pt x="1916" y="524"/>
                  </a:lnTo>
                  <a:lnTo>
                    <a:pt x="2865" y="709"/>
                  </a:lnTo>
                  <a:cubicBezTo>
                    <a:pt x="3183" y="768"/>
                    <a:pt x="3504" y="834"/>
                    <a:pt x="3842" y="867"/>
                  </a:cubicBezTo>
                  <a:cubicBezTo>
                    <a:pt x="3295" y="465"/>
                    <a:pt x="2653" y="234"/>
                    <a:pt x="1999" y="96"/>
                  </a:cubicBezTo>
                  <a:cubicBezTo>
                    <a:pt x="1685" y="40"/>
                    <a:pt x="1366" y="0"/>
                    <a:pt x="1048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9" name="Google Shape;1426;p27"/>
            <p:cNvSpPr>
              <a:spLocks/>
            </p:cNvSpPr>
            <p:nvPr/>
          </p:nvSpPr>
          <p:spPr bwMode="auto">
            <a:xfrm flipH="1">
              <a:off x="1462003" y="2740777"/>
              <a:ext cx="104793" cy="17855"/>
            </a:xfrm>
            <a:custGeom>
              <a:avLst/>
              <a:gdLst>
                <a:gd name="T0" fmla="*/ 2147483646 w 3811"/>
                <a:gd name="T1" fmla="*/ 0 h 652"/>
                <a:gd name="T2" fmla="*/ 2147483646 w 3811"/>
                <a:gd name="T3" fmla="*/ 2147483646 h 652"/>
                <a:gd name="T4" fmla="*/ 2147483646 w 3811"/>
                <a:gd name="T5" fmla="*/ 2147483646 h 652"/>
                <a:gd name="T6" fmla="*/ 2147483646 w 3811"/>
                <a:gd name="T7" fmla="*/ 2147483646 h 652"/>
                <a:gd name="T8" fmla="*/ 2147483646 w 3811"/>
                <a:gd name="T9" fmla="*/ 2147483646 h 652"/>
                <a:gd name="T10" fmla="*/ 2147483646 w 3811"/>
                <a:gd name="T11" fmla="*/ 2147483646 h 652"/>
                <a:gd name="T12" fmla="*/ 2147483646 w 3811"/>
                <a:gd name="T13" fmla="*/ 2147483646 h 652"/>
                <a:gd name="T14" fmla="*/ 2147483646 w 3811"/>
                <a:gd name="T15" fmla="*/ 2147483646 h 652"/>
                <a:gd name="T16" fmla="*/ 2147483646 w 3811"/>
                <a:gd name="T17" fmla="*/ 0 h 6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11" h="652" extrusionOk="0">
                  <a:moveTo>
                    <a:pt x="1494" y="0"/>
                  </a:moveTo>
                  <a:cubicBezTo>
                    <a:pt x="1312" y="0"/>
                    <a:pt x="1129" y="12"/>
                    <a:pt x="948" y="41"/>
                  </a:cubicBezTo>
                  <a:cubicBezTo>
                    <a:pt x="618" y="89"/>
                    <a:pt x="284" y="176"/>
                    <a:pt x="1" y="362"/>
                  </a:cubicBezTo>
                  <a:cubicBezTo>
                    <a:pt x="70" y="360"/>
                    <a:pt x="138" y="360"/>
                    <a:pt x="206" y="360"/>
                  </a:cubicBezTo>
                  <a:cubicBezTo>
                    <a:pt x="790" y="360"/>
                    <a:pt x="1340" y="400"/>
                    <a:pt x="1901" y="451"/>
                  </a:cubicBezTo>
                  <a:cubicBezTo>
                    <a:pt x="2213" y="479"/>
                    <a:pt x="2523" y="525"/>
                    <a:pt x="2839" y="558"/>
                  </a:cubicBezTo>
                  <a:cubicBezTo>
                    <a:pt x="3156" y="597"/>
                    <a:pt x="3476" y="641"/>
                    <a:pt x="3810" y="652"/>
                  </a:cubicBezTo>
                  <a:cubicBezTo>
                    <a:pt x="3252" y="285"/>
                    <a:pt x="2606" y="98"/>
                    <a:pt x="1945" y="21"/>
                  </a:cubicBezTo>
                  <a:cubicBezTo>
                    <a:pt x="1795" y="8"/>
                    <a:pt x="1645" y="0"/>
                    <a:pt x="149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" name="Google Shape;1427;p27"/>
            <p:cNvSpPr>
              <a:spLocks/>
            </p:cNvSpPr>
            <p:nvPr/>
          </p:nvSpPr>
          <p:spPr bwMode="auto">
            <a:xfrm flipH="1">
              <a:off x="1472720" y="2584845"/>
              <a:ext cx="92885" cy="13093"/>
            </a:xfrm>
            <a:custGeom>
              <a:avLst/>
              <a:gdLst>
                <a:gd name="T0" fmla="*/ 2147483646 w 3411"/>
                <a:gd name="T1" fmla="*/ 0 h 461"/>
                <a:gd name="T2" fmla="*/ 2147483646 w 3411"/>
                <a:gd name="T3" fmla="*/ 0 h 461"/>
                <a:gd name="T4" fmla="*/ 2147483646 w 3411"/>
                <a:gd name="T5" fmla="*/ 2147483646 h 461"/>
                <a:gd name="T6" fmla="*/ 2147483646 w 3411"/>
                <a:gd name="T7" fmla="*/ 2147483646 h 461"/>
                <a:gd name="T8" fmla="*/ 2147483646 w 3411"/>
                <a:gd name="T9" fmla="*/ 2147483646 h 461"/>
                <a:gd name="T10" fmla="*/ 2147483646 w 3411"/>
                <a:gd name="T11" fmla="*/ 2147483646 h 461"/>
                <a:gd name="T12" fmla="*/ 2147483646 w 3411"/>
                <a:gd name="T13" fmla="*/ 2147483646 h 461"/>
                <a:gd name="T14" fmla="*/ 2147483646 w 3411"/>
                <a:gd name="T15" fmla="*/ 0 h 46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411" h="461" extrusionOk="0">
                  <a:moveTo>
                    <a:pt x="1759" y="0"/>
                  </a:moveTo>
                  <a:cubicBezTo>
                    <a:pt x="1740" y="0"/>
                    <a:pt x="1721" y="0"/>
                    <a:pt x="1703" y="0"/>
                  </a:cubicBezTo>
                  <a:cubicBezTo>
                    <a:pt x="1111" y="29"/>
                    <a:pt x="524" y="142"/>
                    <a:pt x="1" y="443"/>
                  </a:cubicBezTo>
                  <a:cubicBezTo>
                    <a:pt x="204" y="456"/>
                    <a:pt x="402" y="460"/>
                    <a:pt x="597" y="460"/>
                  </a:cubicBezTo>
                  <a:cubicBezTo>
                    <a:pt x="977" y="460"/>
                    <a:pt x="1346" y="443"/>
                    <a:pt x="1718" y="435"/>
                  </a:cubicBezTo>
                  <a:lnTo>
                    <a:pt x="2551" y="421"/>
                  </a:lnTo>
                  <a:lnTo>
                    <a:pt x="3411" y="443"/>
                  </a:lnTo>
                  <a:cubicBezTo>
                    <a:pt x="2933" y="99"/>
                    <a:pt x="2329" y="0"/>
                    <a:pt x="1759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1" name="Google Shape;1428;p27"/>
            <p:cNvSpPr>
              <a:spLocks/>
            </p:cNvSpPr>
            <p:nvPr/>
          </p:nvSpPr>
          <p:spPr bwMode="auto">
            <a:xfrm flipH="1">
              <a:off x="1476292" y="2450339"/>
              <a:ext cx="89313" cy="14284"/>
            </a:xfrm>
            <a:custGeom>
              <a:avLst/>
              <a:gdLst>
                <a:gd name="T0" fmla="*/ 2147483646 w 3230"/>
                <a:gd name="T1" fmla="*/ 0 h 520"/>
                <a:gd name="T2" fmla="*/ 2147483646 w 3230"/>
                <a:gd name="T3" fmla="*/ 2147483646 h 520"/>
                <a:gd name="T4" fmla="*/ 0 w 3230"/>
                <a:gd name="T5" fmla="*/ 2147483646 h 520"/>
                <a:gd name="T6" fmla="*/ 2147483646 w 3230"/>
                <a:gd name="T7" fmla="*/ 2147483646 h 520"/>
                <a:gd name="T8" fmla="*/ 2147483646 w 3230"/>
                <a:gd name="T9" fmla="*/ 2147483646 h 520"/>
                <a:gd name="T10" fmla="*/ 2147483646 w 3230"/>
                <a:gd name="T11" fmla="*/ 2147483646 h 520"/>
                <a:gd name="T12" fmla="*/ 2147483646 w 3230"/>
                <a:gd name="T13" fmla="*/ 2147483646 h 520"/>
                <a:gd name="T14" fmla="*/ 2147483646 w 3230"/>
                <a:gd name="T15" fmla="*/ 2147483646 h 520"/>
                <a:gd name="T16" fmla="*/ 2147483646 w 3230"/>
                <a:gd name="T17" fmla="*/ 0 h 5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30" h="520" extrusionOk="0">
                  <a:moveTo>
                    <a:pt x="1615" y="0"/>
                  </a:moveTo>
                  <a:cubicBezTo>
                    <a:pt x="1327" y="5"/>
                    <a:pt x="1039" y="42"/>
                    <a:pt x="764" y="127"/>
                  </a:cubicBezTo>
                  <a:cubicBezTo>
                    <a:pt x="487" y="212"/>
                    <a:pt x="220" y="332"/>
                    <a:pt x="0" y="520"/>
                  </a:cubicBezTo>
                  <a:cubicBezTo>
                    <a:pt x="556" y="479"/>
                    <a:pt x="1060" y="437"/>
                    <a:pt x="1578" y="437"/>
                  </a:cubicBezTo>
                  <a:cubicBezTo>
                    <a:pt x="1591" y="437"/>
                    <a:pt x="1604" y="437"/>
                    <a:pt x="1617" y="437"/>
                  </a:cubicBezTo>
                  <a:cubicBezTo>
                    <a:pt x="1639" y="437"/>
                    <a:pt x="1661" y="436"/>
                    <a:pt x="1684" y="436"/>
                  </a:cubicBezTo>
                  <a:cubicBezTo>
                    <a:pt x="1923" y="436"/>
                    <a:pt x="2163" y="447"/>
                    <a:pt x="2404" y="463"/>
                  </a:cubicBezTo>
                  <a:cubicBezTo>
                    <a:pt x="2673" y="476"/>
                    <a:pt x="2937" y="511"/>
                    <a:pt x="3229" y="520"/>
                  </a:cubicBezTo>
                  <a:cubicBezTo>
                    <a:pt x="2775" y="160"/>
                    <a:pt x="2188" y="0"/>
                    <a:pt x="1615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Google Shape;1429;p27"/>
            <p:cNvSpPr>
              <a:spLocks/>
            </p:cNvSpPr>
            <p:nvPr/>
          </p:nvSpPr>
          <p:spPr bwMode="auto">
            <a:xfrm flipH="1">
              <a:off x="1489392" y="2300358"/>
              <a:ext cx="76213" cy="16664"/>
            </a:xfrm>
            <a:custGeom>
              <a:avLst/>
              <a:gdLst>
                <a:gd name="T0" fmla="*/ 2147483646 w 2774"/>
                <a:gd name="T1" fmla="*/ 0 h 637"/>
                <a:gd name="T2" fmla="*/ 2147483646 w 2774"/>
                <a:gd name="T3" fmla="*/ 2147483646 h 637"/>
                <a:gd name="T4" fmla="*/ 0 w 2774"/>
                <a:gd name="T5" fmla="*/ 2147483646 h 637"/>
                <a:gd name="T6" fmla="*/ 2147483646 w 2774"/>
                <a:gd name="T7" fmla="*/ 2147483646 h 637"/>
                <a:gd name="T8" fmla="*/ 2147483646 w 2774"/>
                <a:gd name="T9" fmla="*/ 2147483646 h 637"/>
                <a:gd name="T10" fmla="*/ 2147483646 w 2774"/>
                <a:gd name="T11" fmla="*/ 2147483646 h 637"/>
                <a:gd name="T12" fmla="*/ 2147483646 w 2774"/>
                <a:gd name="T13" fmla="*/ 2147483646 h 637"/>
                <a:gd name="T14" fmla="*/ 2147483646 w 2774"/>
                <a:gd name="T15" fmla="*/ 2147483646 h 637"/>
                <a:gd name="T16" fmla="*/ 2147483646 w 2774"/>
                <a:gd name="T17" fmla="*/ 0 h 6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74" h="637" extrusionOk="0">
                  <a:moveTo>
                    <a:pt x="1267" y="0"/>
                  </a:moveTo>
                  <a:cubicBezTo>
                    <a:pt x="1072" y="0"/>
                    <a:pt x="879" y="17"/>
                    <a:pt x="692" y="59"/>
                  </a:cubicBezTo>
                  <a:cubicBezTo>
                    <a:pt x="452" y="111"/>
                    <a:pt x="212" y="194"/>
                    <a:pt x="0" y="334"/>
                  </a:cubicBezTo>
                  <a:cubicBezTo>
                    <a:pt x="497" y="401"/>
                    <a:pt x="951" y="406"/>
                    <a:pt x="1407" y="438"/>
                  </a:cubicBezTo>
                  <a:cubicBezTo>
                    <a:pt x="1630" y="452"/>
                    <a:pt x="1850" y="482"/>
                    <a:pt x="2077" y="506"/>
                  </a:cubicBezTo>
                  <a:cubicBezTo>
                    <a:pt x="2302" y="541"/>
                    <a:pt x="2520" y="585"/>
                    <a:pt x="2773" y="637"/>
                  </a:cubicBezTo>
                  <a:cubicBezTo>
                    <a:pt x="2623" y="432"/>
                    <a:pt x="2407" y="284"/>
                    <a:pt x="2173" y="179"/>
                  </a:cubicBezTo>
                  <a:cubicBezTo>
                    <a:pt x="1935" y="81"/>
                    <a:pt x="1684" y="28"/>
                    <a:pt x="1436" y="4"/>
                  </a:cubicBezTo>
                  <a:cubicBezTo>
                    <a:pt x="1379" y="2"/>
                    <a:pt x="1323" y="0"/>
                    <a:pt x="1267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3" name="Google Shape;1430;p27"/>
            <p:cNvSpPr>
              <a:spLocks/>
            </p:cNvSpPr>
            <p:nvPr/>
          </p:nvSpPr>
          <p:spPr bwMode="auto">
            <a:xfrm flipH="1">
              <a:off x="1498919" y="2167042"/>
              <a:ext cx="66687" cy="32139"/>
            </a:xfrm>
            <a:custGeom>
              <a:avLst/>
              <a:gdLst>
                <a:gd name="T0" fmla="*/ 2147483646 w 2407"/>
                <a:gd name="T1" fmla="*/ 0 h 1181"/>
                <a:gd name="T2" fmla="*/ 2147483646 w 2407"/>
                <a:gd name="T3" fmla="*/ 2147483646 h 1181"/>
                <a:gd name="T4" fmla="*/ 0 w 2407"/>
                <a:gd name="T5" fmla="*/ 2147483646 h 1181"/>
                <a:gd name="T6" fmla="*/ 2147483646 w 2407"/>
                <a:gd name="T7" fmla="*/ 2147483646 h 1181"/>
                <a:gd name="T8" fmla="*/ 2147483646 w 2407"/>
                <a:gd name="T9" fmla="*/ 2147483646 h 1181"/>
                <a:gd name="T10" fmla="*/ 2147483646 w 2407"/>
                <a:gd name="T11" fmla="*/ 2147483646 h 1181"/>
                <a:gd name="T12" fmla="*/ 2147483646 w 2407"/>
                <a:gd name="T13" fmla="*/ 2147483646 h 1181"/>
                <a:gd name="T14" fmla="*/ 2147483646 w 2407"/>
                <a:gd name="T15" fmla="*/ 2147483646 h 1181"/>
                <a:gd name="T16" fmla="*/ 2147483646 w 2407"/>
                <a:gd name="T17" fmla="*/ 0 h 11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07" h="1181" extrusionOk="0">
                  <a:moveTo>
                    <a:pt x="864" y="0"/>
                  </a:moveTo>
                  <a:cubicBezTo>
                    <a:pt x="807" y="0"/>
                    <a:pt x="750" y="3"/>
                    <a:pt x="694" y="9"/>
                  </a:cubicBezTo>
                  <a:cubicBezTo>
                    <a:pt x="447" y="33"/>
                    <a:pt x="203" y="101"/>
                    <a:pt x="0" y="245"/>
                  </a:cubicBezTo>
                  <a:cubicBezTo>
                    <a:pt x="482" y="315"/>
                    <a:pt x="905" y="371"/>
                    <a:pt x="1294" y="511"/>
                  </a:cubicBezTo>
                  <a:cubicBezTo>
                    <a:pt x="1490" y="570"/>
                    <a:pt x="1673" y="666"/>
                    <a:pt x="1855" y="777"/>
                  </a:cubicBezTo>
                  <a:cubicBezTo>
                    <a:pt x="2042" y="886"/>
                    <a:pt x="2204" y="1035"/>
                    <a:pt x="2407" y="1181"/>
                  </a:cubicBezTo>
                  <a:cubicBezTo>
                    <a:pt x="2361" y="943"/>
                    <a:pt x="2254" y="703"/>
                    <a:pt x="2077" y="522"/>
                  </a:cubicBezTo>
                  <a:cubicBezTo>
                    <a:pt x="1909" y="328"/>
                    <a:pt x="1684" y="184"/>
                    <a:pt x="1442" y="99"/>
                  </a:cubicBezTo>
                  <a:cubicBezTo>
                    <a:pt x="1255" y="34"/>
                    <a:pt x="1058" y="0"/>
                    <a:pt x="86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4" name="Google Shape;1431;p27"/>
            <p:cNvSpPr>
              <a:spLocks/>
            </p:cNvSpPr>
            <p:nvPr/>
          </p:nvSpPr>
          <p:spPr bwMode="auto">
            <a:xfrm flipH="1">
              <a:off x="2820742" y="1543315"/>
              <a:ext cx="38107" cy="47613"/>
            </a:xfrm>
            <a:custGeom>
              <a:avLst/>
              <a:gdLst>
                <a:gd name="T0" fmla="*/ 0 w 1371"/>
                <a:gd name="T1" fmla="*/ 2147483646 h 1747"/>
                <a:gd name="T2" fmla="*/ 2147483646 w 1371"/>
                <a:gd name="T3" fmla="*/ 2147483646 h 1747"/>
                <a:gd name="T4" fmla="*/ 2147483646 w 1371"/>
                <a:gd name="T5" fmla="*/ 2147483646 h 1747"/>
                <a:gd name="T6" fmla="*/ 0 w 1371"/>
                <a:gd name="T7" fmla="*/ 2147483646 h 174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71" h="1747" extrusionOk="0">
                  <a:moveTo>
                    <a:pt x="0" y="1"/>
                  </a:moveTo>
                  <a:lnTo>
                    <a:pt x="452" y="1746"/>
                  </a:lnTo>
                  <a:lnTo>
                    <a:pt x="1370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Google Shape;1432;p27"/>
            <p:cNvSpPr>
              <a:spLocks/>
            </p:cNvSpPr>
            <p:nvPr/>
          </p:nvSpPr>
          <p:spPr bwMode="auto">
            <a:xfrm flipH="1">
              <a:off x="2746911" y="1551648"/>
              <a:ext cx="40488" cy="47613"/>
            </a:xfrm>
            <a:custGeom>
              <a:avLst/>
              <a:gdLst>
                <a:gd name="T0" fmla="*/ 2147483646 w 1468"/>
                <a:gd name="T1" fmla="*/ 2147483646 h 1701"/>
                <a:gd name="T2" fmla="*/ 2147483646 w 1468"/>
                <a:gd name="T3" fmla="*/ 2147483646 h 1701"/>
                <a:gd name="T4" fmla="*/ 2147483646 w 1468"/>
                <a:gd name="T5" fmla="*/ 2147483646 h 1701"/>
                <a:gd name="T6" fmla="*/ 2147483646 w 1468"/>
                <a:gd name="T7" fmla="*/ 2147483646 h 170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68" h="1701" extrusionOk="0">
                  <a:moveTo>
                    <a:pt x="1" y="1"/>
                  </a:moveTo>
                  <a:lnTo>
                    <a:pt x="296" y="1701"/>
                  </a:lnTo>
                  <a:lnTo>
                    <a:pt x="146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6" name="Google Shape;1433;p27"/>
            <p:cNvSpPr>
              <a:spLocks/>
            </p:cNvSpPr>
            <p:nvPr/>
          </p:nvSpPr>
          <p:spPr bwMode="auto">
            <a:xfrm flipH="1">
              <a:off x="2661171" y="1548076"/>
              <a:ext cx="47633" cy="51184"/>
            </a:xfrm>
            <a:custGeom>
              <a:avLst/>
              <a:gdLst>
                <a:gd name="T0" fmla="*/ 2147483646 w 1740"/>
                <a:gd name="T1" fmla="*/ 0 h 1827"/>
                <a:gd name="T2" fmla="*/ 0 w 1740"/>
                <a:gd name="T3" fmla="*/ 2147483646 h 1827"/>
                <a:gd name="T4" fmla="*/ 2147483646 w 1740"/>
                <a:gd name="T5" fmla="*/ 2147483646 h 1827"/>
                <a:gd name="T6" fmla="*/ 2147483646 w 1740"/>
                <a:gd name="T7" fmla="*/ 0 h 18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40" h="1827" extrusionOk="0">
                  <a:moveTo>
                    <a:pt x="1739" y="0"/>
                  </a:moveTo>
                  <a:lnTo>
                    <a:pt x="0" y="127"/>
                  </a:lnTo>
                  <a:lnTo>
                    <a:pt x="587" y="1827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7" name="Google Shape;1434;p27"/>
            <p:cNvSpPr>
              <a:spLocks/>
            </p:cNvSpPr>
            <p:nvPr/>
          </p:nvSpPr>
          <p:spPr bwMode="auto">
            <a:xfrm flipH="1">
              <a:off x="2579003" y="1533792"/>
              <a:ext cx="39298" cy="46423"/>
            </a:xfrm>
            <a:custGeom>
              <a:avLst/>
              <a:gdLst>
                <a:gd name="T0" fmla="*/ 2147483646 w 1450"/>
                <a:gd name="T1" fmla="*/ 0 h 1661"/>
                <a:gd name="T2" fmla="*/ 2147483646 w 1450"/>
                <a:gd name="T3" fmla="*/ 2147483646 h 1661"/>
                <a:gd name="T4" fmla="*/ 2147483646 w 1450"/>
                <a:gd name="T5" fmla="*/ 2147483646 h 1661"/>
                <a:gd name="T6" fmla="*/ 2147483646 w 1450"/>
                <a:gd name="T7" fmla="*/ 0 h 166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50" h="1661" extrusionOk="0">
                  <a:moveTo>
                    <a:pt x="1449" y="0"/>
                  </a:moveTo>
                  <a:lnTo>
                    <a:pt x="1" y="319"/>
                  </a:lnTo>
                  <a:lnTo>
                    <a:pt x="1037" y="1661"/>
                  </a:lnTo>
                  <a:lnTo>
                    <a:pt x="144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8" name="Google Shape;1435;p27"/>
            <p:cNvSpPr>
              <a:spLocks/>
            </p:cNvSpPr>
            <p:nvPr/>
          </p:nvSpPr>
          <p:spPr bwMode="auto">
            <a:xfrm flipH="1">
              <a:off x="2501599" y="1504035"/>
              <a:ext cx="39297" cy="45232"/>
            </a:xfrm>
            <a:custGeom>
              <a:avLst/>
              <a:gdLst>
                <a:gd name="T0" fmla="*/ 2147483646 w 1450"/>
                <a:gd name="T1" fmla="*/ 2147483646 h 1616"/>
                <a:gd name="T2" fmla="*/ 0 w 1450"/>
                <a:gd name="T3" fmla="*/ 2147483646 h 1616"/>
                <a:gd name="T4" fmla="*/ 2147483646 w 1450"/>
                <a:gd name="T5" fmla="*/ 2147483646 h 1616"/>
                <a:gd name="T6" fmla="*/ 2147483646 w 1450"/>
                <a:gd name="T7" fmla="*/ 2147483646 h 16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50" h="1616" extrusionOk="0">
                  <a:moveTo>
                    <a:pt x="1449" y="1"/>
                  </a:moveTo>
                  <a:lnTo>
                    <a:pt x="0" y="651"/>
                  </a:lnTo>
                  <a:lnTo>
                    <a:pt x="1449" y="1615"/>
                  </a:lnTo>
                  <a:lnTo>
                    <a:pt x="144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9" name="Google Shape;1436;p27"/>
            <p:cNvSpPr>
              <a:spLocks/>
            </p:cNvSpPr>
            <p:nvPr/>
          </p:nvSpPr>
          <p:spPr bwMode="auto">
            <a:xfrm flipH="1">
              <a:off x="2426576" y="1463564"/>
              <a:ext cx="45252" cy="47613"/>
            </a:xfrm>
            <a:custGeom>
              <a:avLst/>
              <a:gdLst>
                <a:gd name="T0" fmla="*/ 2147483646 w 1653"/>
                <a:gd name="T1" fmla="*/ 0 h 1741"/>
                <a:gd name="T2" fmla="*/ 2147483646 w 1653"/>
                <a:gd name="T3" fmla="*/ 2147483646 h 1741"/>
                <a:gd name="T4" fmla="*/ 2147483646 w 1653"/>
                <a:gd name="T5" fmla="*/ 2147483646 h 1741"/>
                <a:gd name="T6" fmla="*/ 2147483646 w 1653"/>
                <a:gd name="T7" fmla="*/ 2147483646 h 1741"/>
                <a:gd name="T8" fmla="*/ 2147483646 w 1653"/>
                <a:gd name="T9" fmla="*/ 0 h 17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3" h="1741" extrusionOk="0">
                  <a:moveTo>
                    <a:pt x="1022" y="0"/>
                  </a:moveTo>
                  <a:lnTo>
                    <a:pt x="1" y="947"/>
                  </a:lnTo>
                  <a:cubicBezTo>
                    <a:pt x="1" y="947"/>
                    <a:pt x="1496" y="1740"/>
                    <a:pt x="1640" y="1740"/>
                  </a:cubicBezTo>
                  <a:cubicBezTo>
                    <a:pt x="1649" y="1740"/>
                    <a:pt x="1652" y="1737"/>
                    <a:pt x="1650" y="1730"/>
                  </a:cubicBezTo>
                  <a:cubicBezTo>
                    <a:pt x="1611" y="1617"/>
                    <a:pt x="1022" y="0"/>
                    <a:pt x="10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0" name="Google Shape;1437;p27"/>
            <p:cNvSpPr>
              <a:spLocks/>
            </p:cNvSpPr>
            <p:nvPr/>
          </p:nvSpPr>
          <p:spPr bwMode="auto">
            <a:xfrm flipH="1">
              <a:off x="1902610" y="3384740"/>
              <a:ext cx="722835" cy="670150"/>
            </a:xfrm>
            <a:custGeom>
              <a:avLst/>
              <a:gdLst>
                <a:gd name="T0" fmla="*/ 2147483646 w 26385"/>
                <a:gd name="T1" fmla="*/ 2147483646 h 24446"/>
                <a:gd name="T2" fmla="*/ 2147483646 w 26385"/>
                <a:gd name="T3" fmla="*/ 2147483646 h 24446"/>
                <a:gd name="T4" fmla="*/ 2147483646 w 26385"/>
                <a:gd name="T5" fmla="*/ 2147483646 h 24446"/>
                <a:gd name="T6" fmla="*/ 2147483646 w 26385"/>
                <a:gd name="T7" fmla="*/ 2147483646 h 24446"/>
                <a:gd name="T8" fmla="*/ 2147483646 w 26385"/>
                <a:gd name="T9" fmla="*/ 2147483646 h 24446"/>
                <a:gd name="T10" fmla="*/ 2147483646 w 26385"/>
                <a:gd name="T11" fmla="*/ 2147483646 h 24446"/>
                <a:gd name="T12" fmla="*/ 2147483646 w 26385"/>
                <a:gd name="T13" fmla="*/ 2147483646 h 24446"/>
                <a:gd name="T14" fmla="*/ 2147483646 w 26385"/>
                <a:gd name="T15" fmla="*/ 2147483646 h 24446"/>
                <a:gd name="T16" fmla="*/ 2147483646 w 26385"/>
                <a:gd name="T17" fmla="*/ 2147483646 h 24446"/>
                <a:gd name="T18" fmla="*/ 2147483646 w 26385"/>
                <a:gd name="T19" fmla="*/ 2147483646 h 24446"/>
                <a:gd name="T20" fmla="*/ 2147483646 w 26385"/>
                <a:gd name="T21" fmla="*/ 2147483646 h 24446"/>
                <a:gd name="T22" fmla="*/ 2147483646 w 26385"/>
                <a:gd name="T23" fmla="*/ 2147483646 h 24446"/>
                <a:gd name="T24" fmla="*/ 2147483646 w 26385"/>
                <a:gd name="T25" fmla="*/ 2147483646 h 24446"/>
                <a:gd name="T26" fmla="*/ 2147483646 w 26385"/>
                <a:gd name="T27" fmla="*/ 2147483646 h 24446"/>
                <a:gd name="T28" fmla="*/ 2147483646 w 26385"/>
                <a:gd name="T29" fmla="*/ 2147483646 h 24446"/>
                <a:gd name="T30" fmla="*/ 2147483646 w 26385"/>
                <a:gd name="T31" fmla="*/ 2147483646 h 24446"/>
                <a:gd name="T32" fmla="*/ 2147483646 w 26385"/>
                <a:gd name="T33" fmla="*/ 2147483646 h 244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385" h="24446" extrusionOk="0">
                  <a:moveTo>
                    <a:pt x="16699" y="1"/>
                  </a:moveTo>
                  <a:lnTo>
                    <a:pt x="1477" y="1570"/>
                  </a:lnTo>
                  <a:cubicBezTo>
                    <a:pt x="1477" y="1570"/>
                    <a:pt x="0" y="15245"/>
                    <a:pt x="5441" y="17171"/>
                  </a:cubicBezTo>
                  <a:cubicBezTo>
                    <a:pt x="7325" y="17837"/>
                    <a:pt x="9275" y="18055"/>
                    <a:pt x="11020" y="18055"/>
                  </a:cubicBezTo>
                  <a:cubicBezTo>
                    <a:pt x="14316" y="18055"/>
                    <a:pt x="16880" y="17278"/>
                    <a:pt x="16880" y="17278"/>
                  </a:cubicBezTo>
                  <a:lnTo>
                    <a:pt x="14943" y="21131"/>
                  </a:lnTo>
                  <a:cubicBezTo>
                    <a:pt x="14943" y="21131"/>
                    <a:pt x="11869" y="20690"/>
                    <a:pt x="9886" y="20690"/>
                  </a:cubicBezTo>
                  <a:cubicBezTo>
                    <a:pt x="9276" y="20690"/>
                    <a:pt x="8769" y="20732"/>
                    <a:pt x="8487" y="20841"/>
                  </a:cubicBezTo>
                  <a:cubicBezTo>
                    <a:pt x="7287" y="21308"/>
                    <a:pt x="5906" y="24445"/>
                    <a:pt x="5906" y="24445"/>
                  </a:cubicBezTo>
                  <a:lnTo>
                    <a:pt x="22232" y="24445"/>
                  </a:lnTo>
                  <a:cubicBezTo>
                    <a:pt x="21680" y="24445"/>
                    <a:pt x="26384" y="14390"/>
                    <a:pt x="25830" y="10977"/>
                  </a:cubicBezTo>
                  <a:cubicBezTo>
                    <a:pt x="23615" y="11717"/>
                    <a:pt x="20389" y="12496"/>
                    <a:pt x="20389" y="12496"/>
                  </a:cubicBezTo>
                  <a:cubicBezTo>
                    <a:pt x="20389" y="12496"/>
                    <a:pt x="22173" y="10439"/>
                    <a:pt x="20660" y="10439"/>
                  </a:cubicBezTo>
                  <a:cubicBezTo>
                    <a:pt x="20358" y="10439"/>
                    <a:pt x="19925" y="10521"/>
                    <a:pt x="19319" y="10718"/>
                  </a:cubicBezTo>
                  <a:cubicBezTo>
                    <a:pt x="18453" y="6734"/>
                    <a:pt x="16699" y="1"/>
                    <a:pt x="166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1" name="Google Shape;1438;p27"/>
            <p:cNvSpPr>
              <a:spLocks/>
            </p:cNvSpPr>
            <p:nvPr/>
          </p:nvSpPr>
          <p:spPr bwMode="auto">
            <a:xfrm flipH="1">
              <a:off x="2038365" y="3384740"/>
              <a:ext cx="129801" cy="342812"/>
            </a:xfrm>
            <a:custGeom>
              <a:avLst/>
              <a:gdLst>
                <a:gd name="T0" fmla="*/ 0 w 4720"/>
                <a:gd name="T1" fmla="*/ 2147483646 h 12498"/>
                <a:gd name="T2" fmla="*/ 2147483646 w 4720"/>
                <a:gd name="T3" fmla="*/ 2147483646 h 12498"/>
                <a:gd name="T4" fmla="*/ 2147483646 w 4720"/>
                <a:gd name="T5" fmla="*/ 2147483646 h 12498"/>
                <a:gd name="T6" fmla="*/ 2147483646 w 4720"/>
                <a:gd name="T7" fmla="*/ 2147483646 h 12498"/>
                <a:gd name="T8" fmla="*/ 2147483646 w 4720"/>
                <a:gd name="T9" fmla="*/ 2147483646 h 12498"/>
                <a:gd name="T10" fmla="*/ 2147483646 w 4720"/>
                <a:gd name="T11" fmla="*/ 2147483646 h 12498"/>
                <a:gd name="T12" fmla="*/ 2147483646 w 4720"/>
                <a:gd name="T13" fmla="*/ 2147483646 h 12498"/>
                <a:gd name="T14" fmla="*/ 2147483646 w 4720"/>
                <a:gd name="T15" fmla="*/ 2147483646 h 12498"/>
                <a:gd name="T16" fmla="*/ 2147483646 w 4720"/>
                <a:gd name="T17" fmla="*/ 2147483646 h 12498"/>
                <a:gd name="T18" fmla="*/ 2147483646 w 4720"/>
                <a:gd name="T19" fmla="*/ 2147483646 h 12498"/>
                <a:gd name="T20" fmla="*/ 2147483646 w 4720"/>
                <a:gd name="T21" fmla="*/ 2147483646 h 12498"/>
                <a:gd name="T22" fmla="*/ 2147483646 w 4720"/>
                <a:gd name="T23" fmla="*/ 2147483646 h 12498"/>
                <a:gd name="T24" fmla="*/ 2147483646 w 4720"/>
                <a:gd name="T25" fmla="*/ 2147483646 h 12498"/>
                <a:gd name="T26" fmla="*/ 2147483646 w 4720"/>
                <a:gd name="T27" fmla="*/ 2147483646 h 12498"/>
                <a:gd name="T28" fmla="*/ 2147483646 w 4720"/>
                <a:gd name="T29" fmla="*/ 2147483646 h 12498"/>
                <a:gd name="T30" fmla="*/ 2147483646 w 4720"/>
                <a:gd name="T31" fmla="*/ 2147483646 h 12498"/>
                <a:gd name="T32" fmla="*/ 2147483646 w 4720"/>
                <a:gd name="T33" fmla="*/ 2147483646 h 12498"/>
                <a:gd name="T34" fmla="*/ 2147483646 w 4720"/>
                <a:gd name="T35" fmla="*/ 2147483646 h 12498"/>
                <a:gd name="T36" fmla="*/ 2147483646 w 4720"/>
                <a:gd name="T37" fmla="*/ 2147483646 h 12498"/>
                <a:gd name="T38" fmla="*/ 2147483646 w 4720"/>
                <a:gd name="T39" fmla="*/ 2147483646 h 12498"/>
                <a:gd name="T40" fmla="*/ 2147483646 w 4720"/>
                <a:gd name="T41" fmla="*/ 2147483646 h 12498"/>
                <a:gd name="T42" fmla="*/ 2147483646 w 4720"/>
                <a:gd name="T43" fmla="*/ 2147483646 h 12498"/>
                <a:gd name="T44" fmla="*/ 0 w 4720"/>
                <a:gd name="T45" fmla="*/ 2147483646 h 1249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720" h="12498" extrusionOk="0">
                  <a:moveTo>
                    <a:pt x="0" y="1"/>
                  </a:moveTo>
                  <a:cubicBezTo>
                    <a:pt x="160" y="910"/>
                    <a:pt x="330" y="1816"/>
                    <a:pt x="524" y="2713"/>
                  </a:cubicBezTo>
                  <a:cubicBezTo>
                    <a:pt x="714" y="3614"/>
                    <a:pt x="906" y="4513"/>
                    <a:pt x="1113" y="5407"/>
                  </a:cubicBezTo>
                  <a:cubicBezTo>
                    <a:pt x="1532" y="7196"/>
                    <a:pt x="1971" y="8981"/>
                    <a:pt x="2451" y="10757"/>
                  </a:cubicBezTo>
                  <a:lnTo>
                    <a:pt x="2501" y="10949"/>
                  </a:lnTo>
                  <a:lnTo>
                    <a:pt x="2680" y="10888"/>
                  </a:lnTo>
                  <a:cubicBezTo>
                    <a:pt x="2992" y="10779"/>
                    <a:pt x="3315" y="10674"/>
                    <a:pt x="3635" y="10615"/>
                  </a:cubicBezTo>
                  <a:cubicBezTo>
                    <a:pt x="3754" y="10592"/>
                    <a:pt x="3887" y="10574"/>
                    <a:pt x="4011" y="10574"/>
                  </a:cubicBezTo>
                  <a:cubicBezTo>
                    <a:pt x="4202" y="10574"/>
                    <a:pt x="4372" y="10617"/>
                    <a:pt x="4436" y="10748"/>
                  </a:cubicBezTo>
                  <a:cubicBezTo>
                    <a:pt x="4488" y="10857"/>
                    <a:pt x="4471" y="11023"/>
                    <a:pt x="4425" y="11176"/>
                  </a:cubicBezTo>
                  <a:cubicBezTo>
                    <a:pt x="4381" y="11331"/>
                    <a:pt x="4314" y="11483"/>
                    <a:pt x="4237" y="11634"/>
                  </a:cubicBezTo>
                  <a:cubicBezTo>
                    <a:pt x="4080" y="11935"/>
                    <a:pt x="3895" y="12221"/>
                    <a:pt x="3696" y="12498"/>
                  </a:cubicBezTo>
                  <a:cubicBezTo>
                    <a:pt x="3936" y="12253"/>
                    <a:pt x="4155" y="11989"/>
                    <a:pt x="4342" y="11693"/>
                  </a:cubicBezTo>
                  <a:cubicBezTo>
                    <a:pt x="4436" y="11549"/>
                    <a:pt x="4523" y="11396"/>
                    <a:pt x="4591" y="11230"/>
                  </a:cubicBezTo>
                  <a:cubicBezTo>
                    <a:pt x="4652" y="11067"/>
                    <a:pt x="4720" y="10875"/>
                    <a:pt x="4643" y="10661"/>
                  </a:cubicBezTo>
                  <a:cubicBezTo>
                    <a:pt x="4560" y="10434"/>
                    <a:pt x="4318" y="10347"/>
                    <a:pt x="4141" y="10323"/>
                  </a:cubicBezTo>
                  <a:cubicBezTo>
                    <a:pt x="4056" y="10310"/>
                    <a:pt x="3972" y="10305"/>
                    <a:pt x="3890" y="10305"/>
                  </a:cubicBezTo>
                  <a:cubicBezTo>
                    <a:pt x="3789" y="10305"/>
                    <a:pt x="3690" y="10313"/>
                    <a:pt x="3594" y="10325"/>
                  </a:cubicBezTo>
                  <a:cubicBezTo>
                    <a:pt x="3305" y="10360"/>
                    <a:pt x="3027" y="10424"/>
                    <a:pt x="2753" y="10497"/>
                  </a:cubicBezTo>
                  <a:cubicBezTo>
                    <a:pt x="2369" y="8762"/>
                    <a:pt x="1949" y="7033"/>
                    <a:pt x="1508" y="5309"/>
                  </a:cubicBezTo>
                  <a:cubicBezTo>
                    <a:pt x="1281" y="4419"/>
                    <a:pt x="1035" y="3531"/>
                    <a:pt x="786" y="2645"/>
                  </a:cubicBezTo>
                  <a:cubicBezTo>
                    <a:pt x="546" y="1759"/>
                    <a:pt x="280" y="878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2" name="Google Shape;1439;p27"/>
            <p:cNvSpPr>
              <a:spLocks/>
            </p:cNvSpPr>
            <p:nvPr/>
          </p:nvSpPr>
          <p:spPr bwMode="auto">
            <a:xfrm flipH="1">
              <a:off x="2162212" y="3428781"/>
              <a:ext cx="432272" cy="454702"/>
            </a:xfrm>
            <a:custGeom>
              <a:avLst/>
              <a:gdLst>
                <a:gd name="T0" fmla="*/ 2147483646 w 15786"/>
                <a:gd name="T1" fmla="*/ 2147483646 h 16635"/>
                <a:gd name="T2" fmla="*/ 2147483646 w 15786"/>
                <a:gd name="T3" fmla="*/ 2147483646 h 16635"/>
                <a:gd name="T4" fmla="*/ 2147483646 w 15786"/>
                <a:gd name="T5" fmla="*/ 2147483646 h 16635"/>
                <a:gd name="T6" fmla="*/ 2147483646 w 15786"/>
                <a:gd name="T7" fmla="*/ 2147483646 h 16635"/>
                <a:gd name="T8" fmla="*/ 2147483646 w 15786"/>
                <a:gd name="T9" fmla="*/ 2147483646 h 16635"/>
                <a:gd name="T10" fmla="*/ 2147483646 w 15786"/>
                <a:gd name="T11" fmla="*/ 2147483646 h 16635"/>
                <a:gd name="T12" fmla="*/ 2147483646 w 15786"/>
                <a:gd name="T13" fmla="*/ 2147483646 h 16635"/>
                <a:gd name="T14" fmla="*/ 2147483646 w 15786"/>
                <a:gd name="T15" fmla="*/ 2147483646 h 16635"/>
                <a:gd name="T16" fmla="*/ 2147483646 w 15786"/>
                <a:gd name="T17" fmla="*/ 2147483646 h 16635"/>
                <a:gd name="T18" fmla="*/ 2147483646 w 15786"/>
                <a:gd name="T19" fmla="*/ 2147483646 h 16635"/>
                <a:gd name="T20" fmla="*/ 2147483646 w 15786"/>
                <a:gd name="T21" fmla="*/ 2147483646 h 16635"/>
                <a:gd name="T22" fmla="*/ 2147483646 w 15786"/>
                <a:gd name="T23" fmla="*/ 2147483646 h 16635"/>
                <a:gd name="T24" fmla="*/ 2147483646 w 15786"/>
                <a:gd name="T25" fmla="*/ 2147483646 h 16635"/>
                <a:gd name="T26" fmla="*/ 2147483646 w 15786"/>
                <a:gd name="T27" fmla="*/ 2147483646 h 16635"/>
                <a:gd name="T28" fmla="*/ 2147483646 w 15786"/>
                <a:gd name="T29" fmla="*/ 2147483646 h 16635"/>
                <a:gd name="T30" fmla="*/ 2147483646 w 15786"/>
                <a:gd name="T31" fmla="*/ 2147483646 h 16635"/>
                <a:gd name="T32" fmla="*/ 2147483646 w 15786"/>
                <a:gd name="T33" fmla="*/ 2147483646 h 16635"/>
                <a:gd name="T34" fmla="*/ 2147483646 w 15786"/>
                <a:gd name="T35" fmla="*/ 2147483646 h 16635"/>
                <a:gd name="T36" fmla="*/ 2147483646 w 15786"/>
                <a:gd name="T37" fmla="*/ 2147483646 h 16635"/>
                <a:gd name="T38" fmla="*/ 2147483646 w 15786"/>
                <a:gd name="T39" fmla="*/ 2147483646 h 16635"/>
                <a:gd name="T40" fmla="*/ 2147483646 w 15786"/>
                <a:gd name="T41" fmla="*/ 2147483646 h 16635"/>
                <a:gd name="T42" fmla="*/ 2147483646 w 15786"/>
                <a:gd name="T43" fmla="*/ 2147483646 h 16635"/>
                <a:gd name="T44" fmla="*/ 2147483646 w 15786"/>
                <a:gd name="T45" fmla="*/ 2147483646 h 16635"/>
                <a:gd name="T46" fmla="*/ 2147483646 w 15786"/>
                <a:gd name="T47" fmla="*/ 2147483646 h 16635"/>
                <a:gd name="T48" fmla="*/ 2147483646 w 15786"/>
                <a:gd name="T49" fmla="*/ 2147483646 h 1663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5786" h="16635" extrusionOk="0">
                  <a:moveTo>
                    <a:pt x="382" y="1"/>
                  </a:moveTo>
                  <a:lnTo>
                    <a:pt x="382" y="1"/>
                  </a:lnTo>
                  <a:cubicBezTo>
                    <a:pt x="72" y="2368"/>
                    <a:pt x="0" y="4763"/>
                    <a:pt x="157" y="7155"/>
                  </a:cubicBezTo>
                  <a:cubicBezTo>
                    <a:pt x="242" y="8352"/>
                    <a:pt x="408" y="9548"/>
                    <a:pt x="698" y="10717"/>
                  </a:cubicBezTo>
                  <a:cubicBezTo>
                    <a:pt x="986" y="11885"/>
                    <a:pt x="1401" y="13043"/>
                    <a:pt x="2095" y="14069"/>
                  </a:cubicBezTo>
                  <a:cubicBezTo>
                    <a:pt x="2457" y="14570"/>
                    <a:pt x="2895" y="15024"/>
                    <a:pt x="3421" y="15367"/>
                  </a:cubicBezTo>
                  <a:cubicBezTo>
                    <a:pt x="3557" y="15443"/>
                    <a:pt x="3683" y="15539"/>
                    <a:pt x="3829" y="15602"/>
                  </a:cubicBezTo>
                  <a:lnTo>
                    <a:pt x="4261" y="15788"/>
                  </a:lnTo>
                  <a:lnTo>
                    <a:pt x="5130" y="16054"/>
                  </a:lnTo>
                  <a:cubicBezTo>
                    <a:pt x="6297" y="16370"/>
                    <a:pt x="7495" y="16565"/>
                    <a:pt x="8695" y="16615"/>
                  </a:cubicBezTo>
                  <a:cubicBezTo>
                    <a:pt x="8997" y="16628"/>
                    <a:pt x="9299" y="16634"/>
                    <a:pt x="9602" y="16634"/>
                  </a:cubicBezTo>
                  <a:cubicBezTo>
                    <a:pt x="11701" y="16634"/>
                    <a:pt x="13790" y="16323"/>
                    <a:pt x="15785" y="15709"/>
                  </a:cubicBezTo>
                  <a:cubicBezTo>
                    <a:pt x="14622" y="15978"/>
                    <a:pt x="13444" y="16159"/>
                    <a:pt x="12262" y="16250"/>
                  </a:cubicBezTo>
                  <a:cubicBezTo>
                    <a:pt x="11608" y="16307"/>
                    <a:pt x="10954" y="16338"/>
                    <a:pt x="10300" y="16338"/>
                  </a:cubicBezTo>
                  <a:cubicBezTo>
                    <a:pt x="9770" y="16338"/>
                    <a:pt x="9240" y="16317"/>
                    <a:pt x="8712" y="16274"/>
                  </a:cubicBezTo>
                  <a:cubicBezTo>
                    <a:pt x="7538" y="16174"/>
                    <a:pt x="6367" y="15997"/>
                    <a:pt x="5239" y="15670"/>
                  </a:cubicBezTo>
                  <a:lnTo>
                    <a:pt x="4401" y="15402"/>
                  </a:lnTo>
                  <a:lnTo>
                    <a:pt x="4015" y="15231"/>
                  </a:lnTo>
                  <a:cubicBezTo>
                    <a:pt x="3886" y="15175"/>
                    <a:pt x="3775" y="15087"/>
                    <a:pt x="3650" y="15015"/>
                  </a:cubicBezTo>
                  <a:cubicBezTo>
                    <a:pt x="3186" y="14701"/>
                    <a:pt x="2786" y="14282"/>
                    <a:pt x="2455" y="13815"/>
                  </a:cubicBezTo>
                  <a:cubicBezTo>
                    <a:pt x="1794" y="12866"/>
                    <a:pt x="1377" y="11754"/>
                    <a:pt x="1085" y="10617"/>
                  </a:cubicBezTo>
                  <a:cubicBezTo>
                    <a:pt x="786" y="9480"/>
                    <a:pt x="633" y="8302"/>
                    <a:pt x="496" y="7126"/>
                  </a:cubicBezTo>
                  <a:cubicBezTo>
                    <a:pt x="376" y="5948"/>
                    <a:pt x="317" y="4759"/>
                    <a:pt x="308" y="3570"/>
                  </a:cubicBezTo>
                  <a:cubicBezTo>
                    <a:pt x="284" y="2381"/>
                    <a:pt x="317" y="1190"/>
                    <a:pt x="3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3" name="Google Shape;1440;p27"/>
            <p:cNvSpPr/>
            <p:nvPr/>
          </p:nvSpPr>
          <p:spPr>
            <a:xfrm flipH="1">
              <a:off x="2858849" y="1888508"/>
              <a:ext cx="389402" cy="784421"/>
            </a:xfrm>
            <a:custGeom>
              <a:avLst/>
              <a:gdLst/>
              <a:ahLst/>
              <a:cxnLst/>
              <a:rect l="l" t="t" r="r" b="b"/>
              <a:pathLst>
                <a:path w="14215" h="28608" extrusionOk="0">
                  <a:moveTo>
                    <a:pt x="4471" y="0"/>
                  </a:moveTo>
                  <a:lnTo>
                    <a:pt x="2756" y="8976"/>
                  </a:lnTo>
                  <a:lnTo>
                    <a:pt x="0" y="25660"/>
                  </a:lnTo>
                  <a:lnTo>
                    <a:pt x="4200" y="28608"/>
                  </a:lnTo>
                  <a:lnTo>
                    <a:pt x="8485" y="28165"/>
                  </a:lnTo>
                  <a:lnTo>
                    <a:pt x="14214" y="2501"/>
                  </a:lnTo>
                  <a:lnTo>
                    <a:pt x="93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4" name="Google Shape;1441;p27"/>
            <p:cNvSpPr>
              <a:spLocks/>
            </p:cNvSpPr>
            <p:nvPr/>
          </p:nvSpPr>
          <p:spPr bwMode="auto">
            <a:xfrm flipH="1">
              <a:off x="2898146" y="2134904"/>
              <a:ext cx="463234" cy="401137"/>
            </a:xfrm>
            <a:custGeom>
              <a:avLst/>
              <a:gdLst>
                <a:gd name="T0" fmla="*/ 2147483646 w 16927"/>
                <a:gd name="T1" fmla="*/ 0 h 14629"/>
                <a:gd name="T2" fmla="*/ 0 w 16927"/>
                <a:gd name="T3" fmla="*/ 2147483646 h 14629"/>
                <a:gd name="T4" fmla="*/ 2147483646 w 16927"/>
                <a:gd name="T5" fmla="*/ 2147483646 h 14629"/>
                <a:gd name="T6" fmla="*/ 2147483646 w 16927"/>
                <a:gd name="T7" fmla="*/ 2147483646 h 14629"/>
                <a:gd name="T8" fmla="*/ 2147483646 w 16927"/>
                <a:gd name="T9" fmla="*/ 2147483646 h 14629"/>
                <a:gd name="T10" fmla="*/ 2147483646 w 16927"/>
                <a:gd name="T11" fmla="*/ 2147483646 h 14629"/>
                <a:gd name="T12" fmla="*/ 2147483646 w 16927"/>
                <a:gd name="T13" fmla="*/ 2147483646 h 14629"/>
                <a:gd name="T14" fmla="*/ 2147483646 w 16927"/>
                <a:gd name="T15" fmla="*/ 2147483646 h 14629"/>
                <a:gd name="T16" fmla="*/ 2147483646 w 16927"/>
                <a:gd name="T17" fmla="*/ 2147483646 h 14629"/>
                <a:gd name="T18" fmla="*/ 2147483646 w 16927"/>
                <a:gd name="T19" fmla="*/ 2147483646 h 14629"/>
                <a:gd name="T20" fmla="*/ 2147483646 w 16927"/>
                <a:gd name="T21" fmla="*/ 2147483646 h 14629"/>
                <a:gd name="T22" fmla="*/ 2147483646 w 16927"/>
                <a:gd name="T23" fmla="*/ 2147483646 h 14629"/>
                <a:gd name="T24" fmla="*/ 2147483646 w 16927"/>
                <a:gd name="T25" fmla="*/ 2147483646 h 14629"/>
                <a:gd name="T26" fmla="*/ 2147483646 w 16927"/>
                <a:gd name="T27" fmla="*/ 0 h 146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6927" h="14629" extrusionOk="0">
                  <a:moveTo>
                    <a:pt x="6897" y="0"/>
                  </a:moveTo>
                  <a:cubicBezTo>
                    <a:pt x="6896" y="0"/>
                    <a:pt x="0" y="941"/>
                    <a:pt x="0" y="7627"/>
                  </a:cubicBezTo>
                  <a:cubicBezTo>
                    <a:pt x="0" y="14317"/>
                    <a:pt x="7313" y="14524"/>
                    <a:pt x="10763" y="14629"/>
                  </a:cubicBezTo>
                  <a:cubicBezTo>
                    <a:pt x="12017" y="14524"/>
                    <a:pt x="14210" y="14000"/>
                    <a:pt x="14838" y="13479"/>
                  </a:cubicBezTo>
                  <a:lnTo>
                    <a:pt x="14000" y="12955"/>
                  </a:lnTo>
                  <a:cubicBezTo>
                    <a:pt x="14000" y="12955"/>
                    <a:pt x="16926" y="12748"/>
                    <a:pt x="15360" y="11177"/>
                  </a:cubicBezTo>
                  <a:cubicBezTo>
                    <a:pt x="16507" y="9715"/>
                    <a:pt x="15046" y="8044"/>
                    <a:pt x="15046" y="8044"/>
                  </a:cubicBezTo>
                  <a:lnTo>
                    <a:pt x="14629" y="9966"/>
                  </a:lnTo>
                  <a:lnTo>
                    <a:pt x="11505" y="9521"/>
                  </a:lnTo>
                  <a:lnTo>
                    <a:pt x="13272" y="5952"/>
                  </a:lnTo>
                  <a:cubicBezTo>
                    <a:pt x="13272" y="5952"/>
                    <a:pt x="12083" y="6146"/>
                    <a:pt x="10139" y="8673"/>
                  </a:cubicBezTo>
                  <a:cubicBezTo>
                    <a:pt x="7737" y="6894"/>
                    <a:pt x="6168" y="4176"/>
                    <a:pt x="6168" y="4176"/>
                  </a:cubicBezTo>
                  <a:lnTo>
                    <a:pt x="68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5" name="Google Shape;1442;p27"/>
            <p:cNvSpPr>
              <a:spLocks/>
            </p:cNvSpPr>
            <p:nvPr/>
          </p:nvSpPr>
          <p:spPr bwMode="auto">
            <a:xfrm flipH="1">
              <a:off x="2921963" y="2344400"/>
              <a:ext cx="144091" cy="191641"/>
            </a:xfrm>
            <a:custGeom>
              <a:avLst/>
              <a:gdLst>
                <a:gd name="T0" fmla="*/ 2147483646 w 5272"/>
                <a:gd name="T1" fmla="*/ 2147483646 h 7002"/>
                <a:gd name="T2" fmla="*/ 2147483646 w 5272"/>
                <a:gd name="T3" fmla="*/ 2147483646 h 7002"/>
                <a:gd name="T4" fmla="*/ 2147483646 w 5272"/>
                <a:gd name="T5" fmla="*/ 2147483646 h 7002"/>
                <a:gd name="T6" fmla="*/ 2147483646 w 5272"/>
                <a:gd name="T7" fmla="*/ 2147483646 h 7002"/>
                <a:gd name="T8" fmla="*/ 2147483646 w 5272"/>
                <a:gd name="T9" fmla="*/ 2147483646 h 7002"/>
                <a:gd name="T10" fmla="*/ 2147483646 w 5272"/>
                <a:gd name="T11" fmla="*/ 2147483646 h 7002"/>
                <a:gd name="T12" fmla="*/ 2147483646 w 5272"/>
                <a:gd name="T13" fmla="*/ 2147483646 h 7002"/>
                <a:gd name="T14" fmla="*/ 2147483646 w 5272"/>
                <a:gd name="T15" fmla="*/ 2147483646 h 7002"/>
                <a:gd name="T16" fmla="*/ 2147483646 w 5272"/>
                <a:gd name="T17" fmla="*/ 2147483646 h 7002"/>
                <a:gd name="T18" fmla="*/ 2147483646 w 5272"/>
                <a:gd name="T19" fmla="*/ 2147483646 h 7002"/>
                <a:gd name="T20" fmla="*/ 2147483646 w 5272"/>
                <a:gd name="T21" fmla="*/ 2147483646 h 7002"/>
                <a:gd name="T22" fmla="*/ 2147483646 w 5272"/>
                <a:gd name="T23" fmla="*/ 2147483646 h 7002"/>
                <a:gd name="T24" fmla="*/ 2147483646 w 5272"/>
                <a:gd name="T25" fmla="*/ 2147483646 h 7002"/>
                <a:gd name="T26" fmla="*/ 2147483646 w 5272"/>
                <a:gd name="T27" fmla="*/ 2147483646 h 7002"/>
                <a:gd name="T28" fmla="*/ 2147483646 w 5272"/>
                <a:gd name="T29" fmla="*/ 2147483646 h 7002"/>
                <a:gd name="T30" fmla="*/ 2147483646 w 5272"/>
                <a:gd name="T31" fmla="*/ 2147483646 h 7002"/>
                <a:gd name="T32" fmla="*/ 2147483646 w 5272"/>
                <a:gd name="T33" fmla="*/ 2147483646 h 7002"/>
                <a:gd name="T34" fmla="*/ 2147483646 w 5272"/>
                <a:gd name="T35" fmla="*/ 2147483646 h 7002"/>
                <a:gd name="T36" fmla="*/ 2147483646 w 5272"/>
                <a:gd name="T37" fmla="*/ 2147483646 h 7002"/>
                <a:gd name="T38" fmla="*/ 2147483646 w 5272"/>
                <a:gd name="T39" fmla="*/ 2147483646 h 7002"/>
                <a:gd name="T40" fmla="*/ 2147483646 w 5272"/>
                <a:gd name="T41" fmla="*/ 2147483646 h 7002"/>
                <a:gd name="T42" fmla="*/ 2147483646 w 5272"/>
                <a:gd name="T43" fmla="*/ 2147483646 h 7002"/>
                <a:gd name="T44" fmla="*/ 2147483646 w 5272"/>
                <a:gd name="T45" fmla="*/ 2147483646 h 7002"/>
                <a:gd name="T46" fmla="*/ 2147483646 w 5272"/>
                <a:gd name="T47" fmla="*/ 2147483646 h 7002"/>
                <a:gd name="T48" fmla="*/ 2147483646 w 5272"/>
                <a:gd name="T49" fmla="*/ 2147483646 h 7002"/>
                <a:gd name="T50" fmla="*/ 2147483646 w 5272"/>
                <a:gd name="T51" fmla="*/ 2147483646 h 7002"/>
                <a:gd name="T52" fmla="*/ 2147483646 w 5272"/>
                <a:gd name="T53" fmla="*/ 2147483646 h 7002"/>
                <a:gd name="T54" fmla="*/ 2147483646 w 5272"/>
                <a:gd name="T55" fmla="*/ 2147483646 h 7002"/>
                <a:gd name="T56" fmla="*/ 2147483646 w 5272"/>
                <a:gd name="T57" fmla="*/ 2147483646 h 7002"/>
                <a:gd name="T58" fmla="*/ 2147483646 w 5272"/>
                <a:gd name="T59" fmla="*/ 2147483646 h 7002"/>
                <a:gd name="T60" fmla="*/ 2147483646 w 5272"/>
                <a:gd name="T61" fmla="*/ 2147483646 h 7002"/>
                <a:gd name="T62" fmla="*/ 2147483646 w 5272"/>
                <a:gd name="T63" fmla="*/ 2147483646 h 7002"/>
                <a:gd name="T64" fmla="*/ 2147483646 w 5272"/>
                <a:gd name="T65" fmla="*/ 2147483646 h 7002"/>
                <a:gd name="T66" fmla="*/ 2147483646 w 5272"/>
                <a:gd name="T67" fmla="*/ 2147483646 h 7002"/>
                <a:gd name="T68" fmla="*/ 2147483646 w 5272"/>
                <a:gd name="T69" fmla="*/ 2147483646 h 7002"/>
                <a:gd name="T70" fmla="*/ 2147483646 w 5272"/>
                <a:gd name="T71" fmla="*/ 2147483646 h 7002"/>
                <a:gd name="T72" fmla="*/ 2147483646 w 5272"/>
                <a:gd name="T73" fmla="*/ 2147483646 h 7002"/>
                <a:gd name="T74" fmla="*/ 2147483646 w 5272"/>
                <a:gd name="T75" fmla="*/ 2147483646 h 7002"/>
                <a:gd name="T76" fmla="*/ 2147483646 w 5272"/>
                <a:gd name="T77" fmla="*/ 2147483646 h 7002"/>
                <a:gd name="T78" fmla="*/ 2147483646 w 5272"/>
                <a:gd name="T79" fmla="*/ 2147483646 h 7002"/>
                <a:gd name="T80" fmla="*/ 2147483646 w 5272"/>
                <a:gd name="T81" fmla="*/ 2147483646 h 7002"/>
                <a:gd name="T82" fmla="*/ 2147483646 w 5272"/>
                <a:gd name="T83" fmla="*/ 2147483646 h 7002"/>
                <a:gd name="T84" fmla="*/ 2147483646 w 5272"/>
                <a:gd name="T85" fmla="*/ 2147483646 h 7002"/>
                <a:gd name="T86" fmla="*/ 2147483646 w 5272"/>
                <a:gd name="T87" fmla="*/ 2147483646 h 7002"/>
                <a:gd name="T88" fmla="*/ 2147483646 w 5272"/>
                <a:gd name="T89" fmla="*/ 2147483646 h 7002"/>
                <a:gd name="T90" fmla="*/ 2147483646 w 5272"/>
                <a:gd name="T91" fmla="*/ 2147483646 h 7002"/>
                <a:gd name="T92" fmla="*/ 2147483646 w 5272"/>
                <a:gd name="T93" fmla="*/ 2147483646 h 700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5272" h="7002" extrusionOk="0">
                  <a:moveTo>
                    <a:pt x="4181" y="1"/>
                  </a:moveTo>
                  <a:lnTo>
                    <a:pt x="4104" y="378"/>
                  </a:lnTo>
                  <a:cubicBezTo>
                    <a:pt x="3982" y="979"/>
                    <a:pt x="3874" y="1586"/>
                    <a:pt x="3761" y="2189"/>
                  </a:cubicBezTo>
                  <a:cubicBezTo>
                    <a:pt x="2759" y="2074"/>
                    <a:pt x="1753" y="1978"/>
                    <a:pt x="745" y="1897"/>
                  </a:cubicBezTo>
                  <a:cubicBezTo>
                    <a:pt x="1777" y="2108"/>
                    <a:pt x="2811" y="2302"/>
                    <a:pt x="3849" y="2477"/>
                  </a:cubicBezTo>
                  <a:lnTo>
                    <a:pt x="3971" y="2499"/>
                  </a:lnTo>
                  <a:lnTo>
                    <a:pt x="4004" y="2370"/>
                  </a:lnTo>
                  <a:cubicBezTo>
                    <a:pt x="4124" y="1870"/>
                    <a:pt x="4253" y="1369"/>
                    <a:pt x="4374" y="866"/>
                  </a:cubicBezTo>
                  <a:cubicBezTo>
                    <a:pt x="4446" y="981"/>
                    <a:pt x="4511" y="1102"/>
                    <a:pt x="4569" y="1222"/>
                  </a:cubicBezTo>
                  <a:cubicBezTo>
                    <a:pt x="4683" y="1465"/>
                    <a:pt x="4768" y="1722"/>
                    <a:pt x="4809" y="1977"/>
                  </a:cubicBezTo>
                  <a:cubicBezTo>
                    <a:pt x="4853" y="2237"/>
                    <a:pt x="4835" y="2497"/>
                    <a:pt x="4774" y="2741"/>
                  </a:cubicBezTo>
                  <a:cubicBezTo>
                    <a:pt x="4720" y="2990"/>
                    <a:pt x="4574" y="3206"/>
                    <a:pt x="4430" y="3417"/>
                  </a:cubicBezTo>
                  <a:lnTo>
                    <a:pt x="4323" y="3574"/>
                  </a:lnTo>
                  <a:lnTo>
                    <a:pt x="4447" y="3707"/>
                  </a:lnTo>
                  <a:cubicBezTo>
                    <a:pt x="4606" y="3882"/>
                    <a:pt x="4781" y="4072"/>
                    <a:pt x="4824" y="4262"/>
                  </a:cubicBezTo>
                  <a:cubicBezTo>
                    <a:pt x="4879" y="4443"/>
                    <a:pt x="4811" y="4591"/>
                    <a:pt x="4628" y="4724"/>
                  </a:cubicBezTo>
                  <a:cubicBezTo>
                    <a:pt x="4449" y="4853"/>
                    <a:pt x="4211" y="4942"/>
                    <a:pt x="3971" y="5008"/>
                  </a:cubicBezTo>
                  <a:cubicBezTo>
                    <a:pt x="3729" y="5075"/>
                    <a:pt x="3470" y="5119"/>
                    <a:pt x="3225" y="5145"/>
                  </a:cubicBezTo>
                  <a:lnTo>
                    <a:pt x="2671" y="5202"/>
                  </a:lnTo>
                  <a:lnTo>
                    <a:pt x="3140" y="5490"/>
                  </a:lnTo>
                  <a:cubicBezTo>
                    <a:pt x="3345" y="5617"/>
                    <a:pt x="3553" y="5741"/>
                    <a:pt x="3763" y="5865"/>
                  </a:cubicBezTo>
                  <a:cubicBezTo>
                    <a:pt x="3555" y="5992"/>
                    <a:pt x="3312" y="6099"/>
                    <a:pt x="3075" y="6193"/>
                  </a:cubicBezTo>
                  <a:cubicBezTo>
                    <a:pt x="2750" y="6319"/>
                    <a:pt x="2411" y="6426"/>
                    <a:pt x="2073" y="6524"/>
                  </a:cubicBezTo>
                  <a:cubicBezTo>
                    <a:pt x="1397" y="6729"/>
                    <a:pt x="705" y="6886"/>
                    <a:pt x="1" y="7002"/>
                  </a:cubicBezTo>
                  <a:cubicBezTo>
                    <a:pt x="716" y="6984"/>
                    <a:pt x="1425" y="6869"/>
                    <a:pt x="2130" y="6729"/>
                  </a:cubicBezTo>
                  <a:cubicBezTo>
                    <a:pt x="2483" y="6653"/>
                    <a:pt x="2832" y="6563"/>
                    <a:pt x="3175" y="6450"/>
                  </a:cubicBezTo>
                  <a:cubicBezTo>
                    <a:pt x="3520" y="6334"/>
                    <a:pt x="3862" y="6217"/>
                    <a:pt x="4190" y="5979"/>
                  </a:cubicBezTo>
                  <a:lnTo>
                    <a:pt x="4375" y="5846"/>
                  </a:lnTo>
                  <a:lnTo>
                    <a:pt x="4170" y="5708"/>
                  </a:lnTo>
                  <a:cubicBezTo>
                    <a:pt x="4039" y="5621"/>
                    <a:pt x="3907" y="5534"/>
                    <a:pt x="3775" y="5447"/>
                  </a:cubicBezTo>
                  <a:cubicBezTo>
                    <a:pt x="3875" y="5428"/>
                    <a:pt x="3975" y="5407"/>
                    <a:pt x="4076" y="5381"/>
                  </a:cubicBezTo>
                  <a:cubicBezTo>
                    <a:pt x="4344" y="5311"/>
                    <a:pt x="4615" y="5224"/>
                    <a:pt x="4872" y="5049"/>
                  </a:cubicBezTo>
                  <a:cubicBezTo>
                    <a:pt x="4995" y="4962"/>
                    <a:pt x="5125" y="4842"/>
                    <a:pt x="5200" y="4676"/>
                  </a:cubicBezTo>
                  <a:cubicBezTo>
                    <a:pt x="5239" y="4591"/>
                    <a:pt x="5267" y="4506"/>
                    <a:pt x="5265" y="4414"/>
                  </a:cubicBezTo>
                  <a:cubicBezTo>
                    <a:pt x="5272" y="4318"/>
                    <a:pt x="5267" y="4231"/>
                    <a:pt x="5237" y="4155"/>
                  </a:cubicBezTo>
                  <a:cubicBezTo>
                    <a:pt x="5170" y="3890"/>
                    <a:pt x="5026" y="3705"/>
                    <a:pt x="4877" y="3533"/>
                  </a:cubicBezTo>
                  <a:cubicBezTo>
                    <a:pt x="5012" y="3322"/>
                    <a:pt x="5130" y="3094"/>
                    <a:pt x="5182" y="2844"/>
                  </a:cubicBezTo>
                  <a:cubicBezTo>
                    <a:pt x="5254" y="2538"/>
                    <a:pt x="5265" y="2215"/>
                    <a:pt x="5211" y="1912"/>
                  </a:cubicBezTo>
                  <a:cubicBezTo>
                    <a:pt x="5156" y="1606"/>
                    <a:pt x="5054" y="1321"/>
                    <a:pt x="4920" y="1050"/>
                  </a:cubicBezTo>
                  <a:cubicBezTo>
                    <a:pt x="4785" y="777"/>
                    <a:pt x="4628" y="533"/>
                    <a:pt x="4427" y="293"/>
                  </a:cubicBezTo>
                  <a:lnTo>
                    <a:pt x="4181" y="1"/>
                  </a:ln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6" name="Google Shape;1443;p27"/>
            <p:cNvSpPr>
              <a:spLocks/>
            </p:cNvSpPr>
            <p:nvPr/>
          </p:nvSpPr>
          <p:spPr bwMode="auto">
            <a:xfrm flipH="1">
              <a:off x="1962152" y="1702818"/>
              <a:ext cx="688301" cy="908214"/>
            </a:xfrm>
            <a:custGeom>
              <a:avLst/>
              <a:gdLst>
                <a:gd name="T0" fmla="*/ 2147483646 w 25111"/>
                <a:gd name="T1" fmla="*/ 0 h 33157"/>
                <a:gd name="T2" fmla="*/ 2147483646 w 25111"/>
                <a:gd name="T3" fmla="*/ 2147483646 h 33157"/>
                <a:gd name="T4" fmla="*/ 2147483646 w 25111"/>
                <a:gd name="T5" fmla="*/ 2147483646 h 33157"/>
                <a:gd name="T6" fmla="*/ 2147483646 w 25111"/>
                <a:gd name="T7" fmla="*/ 2147483646 h 33157"/>
                <a:gd name="T8" fmla="*/ 2147483646 w 25111"/>
                <a:gd name="T9" fmla="*/ 2147483646 h 33157"/>
                <a:gd name="T10" fmla="*/ 2147483646 w 25111"/>
                <a:gd name="T11" fmla="*/ 2147483646 h 33157"/>
                <a:gd name="T12" fmla="*/ 2147483646 w 25111"/>
                <a:gd name="T13" fmla="*/ 2147483646 h 33157"/>
                <a:gd name="T14" fmla="*/ 2147483646 w 25111"/>
                <a:gd name="T15" fmla="*/ 2147483646 h 33157"/>
                <a:gd name="T16" fmla="*/ 2147483646 w 25111"/>
                <a:gd name="T17" fmla="*/ 2147483646 h 33157"/>
                <a:gd name="T18" fmla="*/ 2147483646 w 25111"/>
                <a:gd name="T19" fmla="*/ 0 h 331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111" h="33157" extrusionOk="0">
                  <a:moveTo>
                    <a:pt x="21096" y="0"/>
                  </a:moveTo>
                  <a:cubicBezTo>
                    <a:pt x="21096" y="0"/>
                    <a:pt x="9716" y="4438"/>
                    <a:pt x="4860" y="13411"/>
                  </a:cubicBezTo>
                  <a:cubicBezTo>
                    <a:pt x="1" y="22387"/>
                    <a:pt x="6769" y="29070"/>
                    <a:pt x="8427" y="30414"/>
                  </a:cubicBezTo>
                  <a:cubicBezTo>
                    <a:pt x="10085" y="31760"/>
                    <a:pt x="20673" y="33156"/>
                    <a:pt x="22364" y="33156"/>
                  </a:cubicBezTo>
                  <a:lnTo>
                    <a:pt x="22364" y="31256"/>
                  </a:lnTo>
                  <a:cubicBezTo>
                    <a:pt x="22364" y="31256"/>
                    <a:pt x="21321" y="31363"/>
                    <a:pt x="19806" y="31363"/>
                  </a:cubicBezTo>
                  <a:cubicBezTo>
                    <a:pt x="16549" y="31363"/>
                    <a:pt x="11110" y="30871"/>
                    <a:pt x="9164" y="27772"/>
                  </a:cubicBezTo>
                  <a:cubicBezTo>
                    <a:pt x="6315" y="23229"/>
                    <a:pt x="3935" y="19998"/>
                    <a:pt x="6891" y="14193"/>
                  </a:cubicBezTo>
                  <a:cubicBezTo>
                    <a:pt x="9847" y="8382"/>
                    <a:pt x="25111" y="740"/>
                    <a:pt x="25111" y="740"/>
                  </a:cubicBezTo>
                  <a:lnTo>
                    <a:pt x="210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7" name="Google Shape;1444;p27"/>
            <p:cNvSpPr>
              <a:spLocks/>
            </p:cNvSpPr>
            <p:nvPr/>
          </p:nvSpPr>
          <p:spPr bwMode="auto">
            <a:xfrm flipH="1">
              <a:off x="2209845" y="2171804"/>
              <a:ext cx="718072" cy="714192"/>
            </a:xfrm>
            <a:custGeom>
              <a:avLst/>
              <a:gdLst>
                <a:gd name="T0" fmla="*/ 2147483646 w 26188"/>
                <a:gd name="T1" fmla="*/ 0 h 26075"/>
                <a:gd name="T2" fmla="*/ 2147483646 w 26188"/>
                <a:gd name="T3" fmla="*/ 2147483646 h 26075"/>
                <a:gd name="T4" fmla="*/ 2147483646 w 26188"/>
                <a:gd name="T5" fmla="*/ 2147483646 h 26075"/>
                <a:gd name="T6" fmla="*/ 2147483646 w 26188"/>
                <a:gd name="T7" fmla="*/ 2147483646 h 26075"/>
                <a:gd name="T8" fmla="*/ 0 w 26188"/>
                <a:gd name="T9" fmla="*/ 2147483646 h 26075"/>
                <a:gd name="T10" fmla="*/ 2147483646 w 26188"/>
                <a:gd name="T11" fmla="*/ 2147483646 h 26075"/>
                <a:gd name="T12" fmla="*/ 2147483646 w 26188"/>
                <a:gd name="T13" fmla="*/ 2147483646 h 26075"/>
                <a:gd name="T14" fmla="*/ 2147483646 w 26188"/>
                <a:gd name="T15" fmla="*/ 2147483646 h 26075"/>
                <a:gd name="T16" fmla="*/ 0 w 26188"/>
                <a:gd name="T17" fmla="*/ 2147483646 h 26075"/>
                <a:gd name="T18" fmla="*/ 2147483646 w 26188"/>
                <a:gd name="T19" fmla="*/ 2147483646 h 26075"/>
                <a:gd name="T20" fmla="*/ 2147483646 w 26188"/>
                <a:gd name="T21" fmla="*/ 2147483646 h 26075"/>
                <a:gd name="T22" fmla="*/ 2147483646 w 26188"/>
                <a:gd name="T23" fmla="*/ 2147483646 h 26075"/>
                <a:gd name="T24" fmla="*/ 2147483646 w 26188"/>
                <a:gd name="T25" fmla="*/ 2147483646 h 26075"/>
                <a:gd name="T26" fmla="*/ 2147483646 w 26188"/>
                <a:gd name="T27" fmla="*/ 2147483646 h 26075"/>
                <a:gd name="T28" fmla="*/ 2147483646 w 26188"/>
                <a:gd name="T29" fmla="*/ 2147483646 h 26075"/>
                <a:gd name="T30" fmla="*/ 2147483646 w 26188"/>
                <a:gd name="T31" fmla="*/ 0 h 2607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6188" h="26075" extrusionOk="0">
                  <a:moveTo>
                    <a:pt x="15879" y="0"/>
                  </a:moveTo>
                  <a:cubicBezTo>
                    <a:pt x="15879" y="0"/>
                    <a:pt x="11998" y="13409"/>
                    <a:pt x="5204" y="18286"/>
                  </a:cubicBezTo>
                  <a:cubicBezTo>
                    <a:pt x="1567" y="18556"/>
                    <a:pt x="1322" y="19527"/>
                    <a:pt x="1322" y="19527"/>
                  </a:cubicBezTo>
                  <a:lnTo>
                    <a:pt x="5204" y="20618"/>
                  </a:lnTo>
                  <a:lnTo>
                    <a:pt x="0" y="23651"/>
                  </a:lnTo>
                  <a:cubicBezTo>
                    <a:pt x="0" y="23651"/>
                    <a:pt x="1232" y="24271"/>
                    <a:pt x="2279" y="24271"/>
                  </a:cubicBezTo>
                  <a:cubicBezTo>
                    <a:pt x="2367" y="24271"/>
                    <a:pt x="2453" y="24267"/>
                    <a:pt x="2538" y="24257"/>
                  </a:cubicBezTo>
                  <a:cubicBezTo>
                    <a:pt x="476" y="25104"/>
                    <a:pt x="0" y="25348"/>
                    <a:pt x="0" y="25348"/>
                  </a:cubicBezTo>
                  <a:cubicBezTo>
                    <a:pt x="0" y="25348"/>
                    <a:pt x="1048" y="25657"/>
                    <a:pt x="2177" y="25657"/>
                  </a:cubicBezTo>
                  <a:cubicBezTo>
                    <a:pt x="2627" y="25657"/>
                    <a:pt x="3090" y="25608"/>
                    <a:pt x="3504" y="25470"/>
                  </a:cubicBezTo>
                  <a:lnTo>
                    <a:pt x="2533" y="26074"/>
                  </a:lnTo>
                  <a:cubicBezTo>
                    <a:pt x="2533" y="26074"/>
                    <a:pt x="6052" y="25228"/>
                    <a:pt x="8719" y="23286"/>
                  </a:cubicBezTo>
                  <a:cubicBezTo>
                    <a:pt x="13449" y="22071"/>
                    <a:pt x="23395" y="12249"/>
                    <a:pt x="26188" y="6912"/>
                  </a:cubicBezTo>
                  <a:lnTo>
                    <a:pt x="158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8" name="Google Shape;1445;p27"/>
            <p:cNvSpPr>
              <a:spLocks/>
            </p:cNvSpPr>
            <p:nvPr/>
          </p:nvSpPr>
          <p:spPr bwMode="auto">
            <a:xfrm flipH="1">
              <a:off x="2209845" y="2171804"/>
              <a:ext cx="735934" cy="729666"/>
            </a:xfrm>
            <a:custGeom>
              <a:avLst/>
              <a:gdLst>
                <a:gd name="T0" fmla="*/ 2147483646 w 26826"/>
                <a:gd name="T1" fmla="*/ 2147483646 h 26609"/>
                <a:gd name="T2" fmla="*/ 2147483646 w 26826"/>
                <a:gd name="T3" fmla="*/ 2147483646 h 26609"/>
                <a:gd name="T4" fmla="*/ 2147483646 w 26826"/>
                <a:gd name="T5" fmla="*/ 2147483646 h 26609"/>
                <a:gd name="T6" fmla="*/ 2147483646 w 26826"/>
                <a:gd name="T7" fmla="*/ 2147483646 h 26609"/>
                <a:gd name="T8" fmla="*/ 2147483646 w 26826"/>
                <a:gd name="T9" fmla="*/ 2147483646 h 26609"/>
                <a:gd name="T10" fmla="*/ 2147483646 w 26826"/>
                <a:gd name="T11" fmla="*/ 2147483646 h 26609"/>
                <a:gd name="T12" fmla="*/ 2147483646 w 26826"/>
                <a:gd name="T13" fmla="*/ 2147483646 h 26609"/>
                <a:gd name="T14" fmla="*/ 2147483646 w 26826"/>
                <a:gd name="T15" fmla="*/ 2147483646 h 26609"/>
                <a:gd name="T16" fmla="*/ 2147483646 w 26826"/>
                <a:gd name="T17" fmla="*/ 2147483646 h 26609"/>
                <a:gd name="T18" fmla="*/ 2147483646 w 26826"/>
                <a:gd name="T19" fmla="*/ 2147483646 h 26609"/>
                <a:gd name="T20" fmla="*/ 2147483646 w 26826"/>
                <a:gd name="T21" fmla="*/ 2147483646 h 26609"/>
                <a:gd name="T22" fmla="*/ 2147483646 w 26826"/>
                <a:gd name="T23" fmla="*/ 2147483646 h 26609"/>
                <a:gd name="T24" fmla="*/ 2147483646 w 26826"/>
                <a:gd name="T25" fmla="*/ 2147483646 h 26609"/>
                <a:gd name="T26" fmla="*/ 2147483646 w 26826"/>
                <a:gd name="T27" fmla="*/ 2147483646 h 26609"/>
                <a:gd name="T28" fmla="*/ 2147483646 w 26826"/>
                <a:gd name="T29" fmla="*/ 2147483646 h 26609"/>
                <a:gd name="T30" fmla="*/ 2147483646 w 26826"/>
                <a:gd name="T31" fmla="*/ 2147483646 h 26609"/>
                <a:gd name="T32" fmla="*/ 2147483646 w 26826"/>
                <a:gd name="T33" fmla="*/ 2147483646 h 26609"/>
                <a:gd name="T34" fmla="*/ 2147483646 w 26826"/>
                <a:gd name="T35" fmla="*/ 2147483646 h 26609"/>
                <a:gd name="T36" fmla="*/ 2147483646 w 26826"/>
                <a:gd name="T37" fmla="*/ 2147483646 h 26609"/>
                <a:gd name="T38" fmla="*/ 2147483646 w 26826"/>
                <a:gd name="T39" fmla="*/ 2147483646 h 26609"/>
                <a:gd name="T40" fmla="*/ 2147483646 w 26826"/>
                <a:gd name="T41" fmla="*/ 2147483646 h 26609"/>
                <a:gd name="T42" fmla="*/ 2147483646 w 26826"/>
                <a:gd name="T43" fmla="*/ 2147483646 h 26609"/>
                <a:gd name="T44" fmla="*/ 2147483646 w 26826"/>
                <a:gd name="T45" fmla="*/ 2147483646 h 26609"/>
                <a:gd name="T46" fmla="*/ 2147483646 w 26826"/>
                <a:gd name="T47" fmla="*/ 2147483646 h 26609"/>
                <a:gd name="T48" fmla="*/ 2147483646 w 26826"/>
                <a:gd name="T49" fmla="*/ 2147483646 h 26609"/>
                <a:gd name="T50" fmla="*/ 2147483646 w 26826"/>
                <a:gd name="T51" fmla="*/ 2147483646 h 26609"/>
                <a:gd name="T52" fmla="*/ 2147483646 w 26826"/>
                <a:gd name="T53" fmla="*/ 2147483646 h 26609"/>
                <a:gd name="T54" fmla="*/ 2147483646 w 26826"/>
                <a:gd name="T55" fmla="*/ 2147483646 h 26609"/>
                <a:gd name="T56" fmla="*/ 2147483646 w 26826"/>
                <a:gd name="T57" fmla="*/ 2147483646 h 26609"/>
                <a:gd name="T58" fmla="*/ 2147483646 w 26826"/>
                <a:gd name="T59" fmla="*/ 2147483646 h 26609"/>
                <a:gd name="T60" fmla="*/ 2147483646 w 26826"/>
                <a:gd name="T61" fmla="*/ 2147483646 h 26609"/>
                <a:gd name="T62" fmla="*/ 2147483646 w 26826"/>
                <a:gd name="T63" fmla="*/ 2147483646 h 26609"/>
                <a:gd name="T64" fmla="*/ 2147483646 w 26826"/>
                <a:gd name="T65" fmla="*/ 2147483646 h 26609"/>
                <a:gd name="T66" fmla="*/ 2147483646 w 26826"/>
                <a:gd name="T67" fmla="*/ 2147483646 h 26609"/>
                <a:gd name="T68" fmla="*/ 2147483646 w 26826"/>
                <a:gd name="T69" fmla="*/ 2147483646 h 26609"/>
                <a:gd name="T70" fmla="*/ 2147483646 w 26826"/>
                <a:gd name="T71" fmla="*/ 2147483646 h 26609"/>
                <a:gd name="T72" fmla="*/ 2147483646 w 26826"/>
                <a:gd name="T73" fmla="*/ 2147483646 h 26609"/>
                <a:gd name="T74" fmla="*/ 2147483646 w 26826"/>
                <a:gd name="T75" fmla="*/ 2147483646 h 26609"/>
                <a:gd name="T76" fmla="*/ 2147483646 w 26826"/>
                <a:gd name="T77" fmla="*/ 2147483646 h 26609"/>
                <a:gd name="T78" fmla="*/ 2147483646 w 26826"/>
                <a:gd name="T79" fmla="*/ 2147483646 h 26609"/>
                <a:gd name="T80" fmla="*/ 2147483646 w 26826"/>
                <a:gd name="T81" fmla="*/ 2147483646 h 26609"/>
                <a:gd name="T82" fmla="*/ 2147483646 w 26826"/>
                <a:gd name="T83" fmla="*/ 2147483646 h 26609"/>
                <a:gd name="T84" fmla="*/ 2147483646 w 26826"/>
                <a:gd name="T85" fmla="*/ 2147483646 h 26609"/>
                <a:gd name="T86" fmla="*/ 2147483646 w 26826"/>
                <a:gd name="T87" fmla="*/ 2147483646 h 26609"/>
                <a:gd name="T88" fmla="*/ 2147483646 w 26826"/>
                <a:gd name="T89" fmla="*/ 2147483646 h 26609"/>
                <a:gd name="T90" fmla="*/ 2147483646 w 26826"/>
                <a:gd name="T91" fmla="*/ 2147483646 h 2660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6826" h="26609" extrusionOk="0">
                  <a:moveTo>
                    <a:pt x="16521" y="0"/>
                  </a:moveTo>
                  <a:cubicBezTo>
                    <a:pt x="15982" y="1708"/>
                    <a:pt x="15343" y="3382"/>
                    <a:pt x="14653" y="5020"/>
                  </a:cubicBezTo>
                  <a:cubicBezTo>
                    <a:pt x="13955" y="6668"/>
                    <a:pt x="13198" y="8291"/>
                    <a:pt x="12339" y="9855"/>
                  </a:cubicBezTo>
                  <a:cubicBezTo>
                    <a:pt x="12138" y="10254"/>
                    <a:pt x="11904" y="10638"/>
                    <a:pt x="11682" y="11022"/>
                  </a:cubicBezTo>
                  <a:cubicBezTo>
                    <a:pt x="11455" y="11404"/>
                    <a:pt x="11243" y="11801"/>
                    <a:pt x="10992" y="12168"/>
                  </a:cubicBezTo>
                  <a:lnTo>
                    <a:pt x="10264" y="13289"/>
                  </a:lnTo>
                  <a:lnTo>
                    <a:pt x="9472" y="14367"/>
                  </a:lnTo>
                  <a:cubicBezTo>
                    <a:pt x="8397" y="15759"/>
                    <a:pt x="7197" y="17064"/>
                    <a:pt x="5785" y="18104"/>
                  </a:cubicBezTo>
                  <a:cubicBezTo>
                    <a:pt x="5099" y="18157"/>
                    <a:pt x="4412" y="18241"/>
                    <a:pt x="3734" y="18392"/>
                  </a:cubicBezTo>
                  <a:cubicBezTo>
                    <a:pt x="3389" y="18478"/>
                    <a:pt x="3040" y="18569"/>
                    <a:pt x="2704" y="18718"/>
                  </a:cubicBezTo>
                  <a:cubicBezTo>
                    <a:pt x="2534" y="18790"/>
                    <a:pt x="2368" y="18872"/>
                    <a:pt x="2211" y="18984"/>
                  </a:cubicBezTo>
                  <a:cubicBezTo>
                    <a:pt x="2130" y="19038"/>
                    <a:pt x="2054" y="19099"/>
                    <a:pt x="1982" y="19171"/>
                  </a:cubicBezTo>
                  <a:cubicBezTo>
                    <a:pt x="1908" y="19256"/>
                    <a:pt x="1842" y="19311"/>
                    <a:pt x="1781" y="19475"/>
                  </a:cubicBezTo>
                  <a:lnTo>
                    <a:pt x="1716" y="19649"/>
                  </a:lnTo>
                  <a:lnTo>
                    <a:pt x="1916" y="19706"/>
                  </a:lnTo>
                  <a:lnTo>
                    <a:pt x="5341" y="20677"/>
                  </a:lnTo>
                  <a:lnTo>
                    <a:pt x="538" y="23463"/>
                  </a:lnTo>
                  <a:lnTo>
                    <a:pt x="193" y="23661"/>
                  </a:lnTo>
                  <a:lnTo>
                    <a:pt x="548" y="23834"/>
                  </a:lnTo>
                  <a:cubicBezTo>
                    <a:pt x="963" y="24035"/>
                    <a:pt x="1382" y="24189"/>
                    <a:pt x="1820" y="24314"/>
                  </a:cubicBezTo>
                  <a:cubicBezTo>
                    <a:pt x="1963" y="24351"/>
                    <a:pt x="2108" y="24385"/>
                    <a:pt x="2255" y="24413"/>
                  </a:cubicBezTo>
                  <a:lnTo>
                    <a:pt x="546" y="25154"/>
                  </a:lnTo>
                  <a:lnTo>
                    <a:pt x="1" y="25389"/>
                  </a:lnTo>
                  <a:lnTo>
                    <a:pt x="586" y="25549"/>
                  </a:lnTo>
                  <a:cubicBezTo>
                    <a:pt x="1181" y="25710"/>
                    <a:pt x="1775" y="25808"/>
                    <a:pt x="2381" y="25848"/>
                  </a:cubicBezTo>
                  <a:cubicBezTo>
                    <a:pt x="2524" y="25856"/>
                    <a:pt x="2667" y="25861"/>
                    <a:pt x="2811" y="25861"/>
                  </a:cubicBezTo>
                  <a:cubicBezTo>
                    <a:pt x="2925" y="25861"/>
                    <a:pt x="3038" y="25858"/>
                    <a:pt x="3152" y="25851"/>
                  </a:cubicBezTo>
                  <a:lnTo>
                    <a:pt x="3075" y="25900"/>
                  </a:lnTo>
                  <a:lnTo>
                    <a:pt x="1945" y="26609"/>
                  </a:lnTo>
                  <a:lnTo>
                    <a:pt x="3228" y="26271"/>
                  </a:lnTo>
                  <a:cubicBezTo>
                    <a:pt x="4345" y="25974"/>
                    <a:pt x="5420" y="25590"/>
                    <a:pt x="6472" y="25125"/>
                  </a:cubicBezTo>
                  <a:cubicBezTo>
                    <a:pt x="7516" y="24666"/>
                    <a:pt x="8523" y="24117"/>
                    <a:pt x="9456" y="23449"/>
                  </a:cubicBezTo>
                  <a:cubicBezTo>
                    <a:pt x="9932" y="23282"/>
                    <a:pt x="10419" y="23139"/>
                    <a:pt x="10855" y="22898"/>
                  </a:cubicBezTo>
                  <a:cubicBezTo>
                    <a:pt x="11084" y="22780"/>
                    <a:pt x="11322" y="22680"/>
                    <a:pt x="11542" y="22551"/>
                  </a:cubicBezTo>
                  <a:lnTo>
                    <a:pt x="12201" y="22158"/>
                  </a:lnTo>
                  <a:cubicBezTo>
                    <a:pt x="13074" y="21626"/>
                    <a:pt x="13896" y="21030"/>
                    <a:pt x="14701" y="20408"/>
                  </a:cubicBezTo>
                  <a:cubicBezTo>
                    <a:pt x="16305" y="19158"/>
                    <a:pt x="17815" y="17797"/>
                    <a:pt x="19264" y="16379"/>
                  </a:cubicBezTo>
                  <a:cubicBezTo>
                    <a:pt x="20714" y="14965"/>
                    <a:pt x="22089" y="13466"/>
                    <a:pt x="23374" y="11900"/>
                  </a:cubicBezTo>
                  <a:cubicBezTo>
                    <a:pt x="24652" y="10331"/>
                    <a:pt x="25876" y="8699"/>
                    <a:pt x="26826" y="6908"/>
                  </a:cubicBezTo>
                  <a:cubicBezTo>
                    <a:pt x="25839" y="8677"/>
                    <a:pt x="24578" y="10274"/>
                    <a:pt x="23269" y="11812"/>
                  </a:cubicBezTo>
                  <a:cubicBezTo>
                    <a:pt x="21956" y="13346"/>
                    <a:pt x="20551" y="14803"/>
                    <a:pt x="19091" y="16202"/>
                  </a:cubicBezTo>
                  <a:cubicBezTo>
                    <a:pt x="17629" y="17598"/>
                    <a:pt x="16111" y="18931"/>
                    <a:pt x="14505" y="20151"/>
                  </a:cubicBezTo>
                  <a:cubicBezTo>
                    <a:pt x="13700" y="20760"/>
                    <a:pt x="12878" y="21338"/>
                    <a:pt x="12011" y="21851"/>
                  </a:cubicBezTo>
                  <a:lnTo>
                    <a:pt x="11363" y="22230"/>
                  </a:lnTo>
                  <a:cubicBezTo>
                    <a:pt x="11147" y="22355"/>
                    <a:pt x="10918" y="22451"/>
                    <a:pt x="10696" y="22562"/>
                  </a:cubicBezTo>
                  <a:cubicBezTo>
                    <a:pt x="10253" y="22804"/>
                    <a:pt x="9779" y="22933"/>
                    <a:pt x="9315" y="23099"/>
                  </a:cubicBezTo>
                  <a:lnTo>
                    <a:pt x="9271" y="23116"/>
                  </a:lnTo>
                  <a:lnTo>
                    <a:pt x="9249" y="23129"/>
                  </a:lnTo>
                  <a:cubicBezTo>
                    <a:pt x="8339" y="23781"/>
                    <a:pt x="7342" y="24318"/>
                    <a:pt x="6313" y="24768"/>
                  </a:cubicBezTo>
                  <a:cubicBezTo>
                    <a:pt x="5748" y="25015"/>
                    <a:pt x="5170" y="25241"/>
                    <a:pt x="4586" y="25440"/>
                  </a:cubicBezTo>
                  <a:lnTo>
                    <a:pt x="5652" y="24776"/>
                  </a:lnTo>
                  <a:lnTo>
                    <a:pt x="4081" y="25276"/>
                  </a:lnTo>
                  <a:cubicBezTo>
                    <a:pt x="3682" y="25404"/>
                    <a:pt x="3255" y="25451"/>
                    <a:pt x="2822" y="25451"/>
                  </a:cubicBezTo>
                  <a:cubicBezTo>
                    <a:pt x="2682" y="25451"/>
                    <a:pt x="2541" y="25446"/>
                    <a:pt x="2401" y="25437"/>
                  </a:cubicBezTo>
                  <a:cubicBezTo>
                    <a:pt x="2041" y="25411"/>
                    <a:pt x="1678" y="25364"/>
                    <a:pt x="1321" y="25294"/>
                  </a:cubicBezTo>
                  <a:lnTo>
                    <a:pt x="3258" y="24464"/>
                  </a:lnTo>
                  <a:lnTo>
                    <a:pt x="4565" y="23904"/>
                  </a:lnTo>
                  <a:lnTo>
                    <a:pt x="3151" y="24045"/>
                  </a:lnTo>
                  <a:cubicBezTo>
                    <a:pt x="3133" y="24047"/>
                    <a:pt x="3115" y="24049"/>
                    <a:pt x="3097" y="24050"/>
                  </a:cubicBezTo>
                  <a:lnTo>
                    <a:pt x="3097" y="24048"/>
                  </a:lnTo>
                  <a:lnTo>
                    <a:pt x="3090" y="24051"/>
                  </a:lnTo>
                  <a:cubicBezTo>
                    <a:pt x="3031" y="24055"/>
                    <a:pt x="2973" y="24057"/>
                    <a:pt x="2914" y="24057"/>
                  </a:cubicBezTo>
                  <a:cubicBezTo>
                    <a:pt x="2592" y="24057"/>
                    <a:pt x="2258" y="23998"/>
                    <a:pt x="1929" y="23910"/>
                  </a:cubicBezTo>
                  <a:cubicBezTo>
                    <a:pt x="1651" y="23834"/>
                    <a:pt x="1372" y="23739"/>
                    <a:pt x="1104" y="23629"/>
                  </a:cubicBezTo>
                  <a:lnTo>
                    <a:pt x="5944" y="20795"/>
                  </a:lnTo>
                  <a:lnTo>
                    <a:pt x="6354" y="20559"/>
                  </a:lnTo>
                  <a:lnTo>
                    <a:pt x="5898" y="20432"/>
                  </a:lnTo>
                  <a:lnTo>
                    <a:pt x="2279" y="19422"/>
                  </a:lnTo>
                  <a:cubicBezTo>
                    <a:pt x="2322" y="19382"/>
                    <a:pt x="2368" y="19343"/>
                    <a:pt x="2420" y="19309"/>
                  </a:cubicBezTo>
                  <a:cubicBezTo>
                    <a:pt x="2549" y="19217"/>
                    <a:pt x="2695" y="19143"/>
                    <a:pt x="2846" y="19075"/>
                  </a:cubicBezTo>
                  <a:cubicBezTo>
                    <a:pt x="3151" y="18938"/>
                    <a:pt x="3481" y="18848"/>
                    <a:pt x="3812" y="18766"/>
                  </a:cubicBezTo>
                  <a:cubicBezTo>
                    <a:pt x="4480" y="18613"/>
                    <a:pt x="5167" y="18532"/>
                    <a:pt x="5857" y="18471"/>
                  </a:cubicBezTo>
                  <a:lnTo>
                    <a:pt x="5911" y="18467"/>
                  </a:lnTo>
                  <a:lnTo>
                    <a:pt x="5950" y="18438"/>
                  </a:lnTo>
                  <a:cubicBezTo>
                    <a:pt x="7406" y="17345"/>
                    <a:pt x="8623" y="15990"/>
                    <a:pt x="9705" y="14555"/>
                  </a:cubicBezTo>
                  <a:lnTo>
                    <a:pt x="10491" y="13457"/>
                  </a:lnTo>
                  <a:lnTo>
                    <a:pt x="11211" y="12316"/>
                  </a:lnTo>
                  <a:cubicBezTo>
                    <a:pt x="11459" y="11943"/>
                    <a:pt x="11669" y="11544"/>
                    <a:pt x="11891" y="11156"/>
                  </a:cubicBezTo>
                  <a:cubicBezTo>
                    <a:pt x="12112" y="10765"/>
                    <a:pt x="12339" y="10377"/>
                    <a:pt x="12539" y="9973"/>
                  </a:cubicBezTo>
                  <a:cubicBezTo>
                    <a:pt x="13382" y="8387"/>
                    <a:pt x="14095" y="6740"/>
                    <a:pt x="14760" y="5075"/>
                  </a:cubicBezTo>
                  <a:cubicBezTo>
                    <a:pt x="15419" y="3410"/>
                    <a:pt x="16021" y="1722"/>
                    <a:pt x="165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9" name="Google Shape;1446;p27"/>
            <p:cNvSpPr>
              <a:spLocks/>
            </p:cNvSpPr>
            <p:nvPr/>
          </p:nvSpPr>
          <p:spPr bwMode="auto">
            <a:xfrm flipH="1">
              <a:off x="2359890" y="1236212"/>
              <a:ext cx="50015" cy="78561"/>
            </a:xfrm>
            <a:custGeom>
              <a:avLst/>
              <a:gdLst>
                <a:gd name="T0" fmla="*/ 2147483646 w 1832"/>
                <a:gd name="T1" fmla="*/ 2147483646 h 2877"/>
                <a:gd name="T2" fmla="*/ 2147483646 w 1832"/>
                <a:gd name="T3" fmla="*/ 2147483646 h 2877"/>
                <a:gd name="T4" fmla="*/ 2147483646 w 1832"/>
                <a:gd name="T5" fmla="*/ 2147483646 h 2877"/>
                <a:gd name="T6" fmla="*/ 2147483646 w 1832"/>
                <a:gd name="T7" fmla="*/ 2147483646 h 2877"/>
                <a:gd name="T8" fmla="*/ 2147483646 w 1832"/>
                <a:gd name="T9" fmla="*/ 2147483646 h 2877"/>
                <a:gd name="T10" fmla="*/ 2147483646 w 1832"/>
                <a:gd name="T11" fmla="*/ 2147483646 h 2877"/>
                <a:gd name="T12" fmla="*/ 2147483646 w 1832"/>
                <a:gd name="T13" fmla="*/ 2147483646 h 28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2" h="2877" extrusionOk="0">
                  <a:moveTo>
                    <a:pt x="1070" y="1"/>
                  </a:moveTo>
                  <a:cubicBezTo>
                    <a:pt x="657" y="1"/>
                    <a:pt x="242" y="564"/>
                    <a:pt x="125" y="1313"/>
                  </a:cubicBezTo>
                  <a:cubicBezTo>
                    <a:pt x="1" y="2103"/>
                    <a:pt x="256" y="2799"/>
                    <a:pt x="692" y="2871"/>
                  </a:cubicBezTo>
                  <a:cubicBezTo>
                    <a:pt x="716" y="2875"/>
                    <a:pt x="739" y="2877"/>
                    <a:pt x="763" y="2877"/>
                  </a:cubicBezTo>
                  <a:cubicBezTo>
                    <a:pt x="1177" y="2877"/>
                    <a:pt x="1589" y="2311"/>
                    <a:pt x="1709" y="1564"/>
                  </a:cubicBezTo>
                  <a:cubicBezTo>
                    <a:pt x="1831" y="772"/>
                    <a:pt x="1578" y="74"/>
                    <a:pt x="1142" y="6"/>
                  </a:cubicBezTo>
                  <a:cubicBezTo>
                    <a:pt x="1118" y="3"/>
                    <a:pt x="1094" y="1"/>
                    <a:pt x="10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0" name="Google Shape;1447;p27"/>
            <p:cNvSpPr>
              <a:spLocks/>
            </p:cNvSpPr>
            <p:nvPr/>
          </p:nvSpPr>
          <p:spPr bwMode="auto">
            <a:xfrm flipH="1">
              <a:off x="2464683" y="1235022"/>
              <a:ext cx="51206" cy="78561"/>
            </a:xfrm>
            <a:custGeom>
              <a:avLst/>
              <a:gdLst>
                <a:gd name="T0" fmla="*/ 2147483646 w 1834"/>
                <a:gd name="T1" fmla="*/ 0 h 2875"/>
                <a:gd name="T2" fmla="*/ 2147483646 w 1834"/>
                <a:gd name="T3" fmla="*/ 2147483646 h 2875"/>
                <a:gd name="T4" fmla="*/ 2147483646 w 1834"/>
                <a:gd name="T5" fmla="*/ 2147483646 h 2875"/>
                <a:gd name="T6" fmla="*/ 2147483646 w 1834"/>
                <a:gd name="T7" fmla="*/ 2147483646 h 2875"/>
                <a:gd name="T8" fmla="*/ 2147483646 w 1834"/>
                <a:gd name="T9" fmla="*/ 2147483646 h 2875"/>
                <a:gd name="T10" fmla="*/ 2147483646 w 1834"/>
                <a:gd name="T11" fmla="*/ 2147483646 h 2875"/>
                <a:gd name="T12" fmla="*/ 2147483646 w 1834"/>
                <a:gd name="T13" fmla="*/ 0 h 2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4" h="2875" extrusionOk="0">
                  <a:moveTo>
                    <a:pt x="1069" y="0"/>
                  </a:moveTo>
                  <a:cubicBezTo>
                    <a:pt x="655" y="0"/>
                    <a:pt x="242" y="565"/>
                    <a:pt x="123" y="1311"/>
                  </a:cubicBezTo>
                  <a:cubicBezTo>
                    <a:pt x="1" y="2103"/>
                    <a:pt x="256" y="2801"/>
                    <a:pt x="692" y="2869"/>
                  </a:cubicBezTo>
                  <a:cubicBezTo>
                    <a:pt x="716" y="2873"/>
                    <a:pt x="741" y="2875"/>
                    <a:pt x="765" y="2875"/>
                  </a:cubicBezTo>
                  <a:cubicBezTo>
                    <a:pt x="1178" y="2875"/>
                    <a:pt x="1589" y="2310"/>
                    <a:pt x="1709" y="1562"/>
                  </a:cubicBezTo>
                  <a:cubicBezTo>
                    <a:pt x="1833" y="772"/>
                    <a:pt x="1580" y="76"/>
                    <a:pt x="1142" y="6"/>
                  </a:cubicBezTo>
                  <a:cubicBezTo>
                    <a:pt x="1117" y="2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1" name="Google Shape;1448;p27"/>
            <p:cNvSpPr>
              <a:spLocks/>
            </p:cNvSpPr>
            <p:nvPr/>
          </p:nvSpPr>
          <p:spPr bwMode="auto">
            <a:xfrm flipH="1">
              <a:off x="2412286" y="1427854"/>
              <a:ext cx="496577" cy="129744"/>
            </a:xfrm>
            <a:custGeom>
              <a:avLst/>
              <a:gdLst>
                <a:gd name="T0" fmla="*/ 2147483646 w 18127"/>
                <a:gd name="T1" fmla="*/ 2147483646 h 4748"/>
                <a:gd name="T2" fmla="*/ 2147483646 w 18127"/>
                <a:gd name="T3" fmla="*/ 2147483646 h 4748"/>
                <a:gd name="T4" fmla="*/ 2147483646 w 18127"/>
                <a:gd name="T5" fmla="*/ 2147483646 h 4748"/>
                <a:gd name="T6" fmla="*/ 2147483646 w 18127"/>
                <a:gd name="T7" fmla="*/ 2147483646 h 4748"/>
                <a:gd name="T8" fmla="*/ 2147483646 w 18127"/>
                <a:gd name="T9" fmla="*/ 2147483646 h 4748"/>
                <a:gd name="T10" fmla="*/ 2147483646 w 18127"/>
                <a:gd name="T11" fmla="*/ 2147483646 h 4748"/>
                <a:gd name="T12" fmla="*/ 0 w 18127"/>
                <a:gd name="T13" fmla="*/ 2147483646 h 4748"/>
                <a:gd name="T14" fmla="*/ 0 w 18127"/>
                <a:gd name="T15" fmla="*/ 2147483646 h 4748"/>
                <a:gd name="T16" fmla="*/ 2147483646 w 18127"/>
                <a:gd name="T17" fmla="*/ 2147483646 h 4748"/>
                <a:gd name="T18" fmla="*/ 2147483646 w 18127"/>
                <a:gd name="T19" fmla="*/ 2147483646 h 4748"/>
                <a:gd name="T20" fmla="*/ 2147483646 w 18127"/>
                <a:gd name="T21" fmla="*/ 2147483646 h 4748"/>
                <a:gd name="T22" fmla="*/ 2147483646 w 18127"/>
                <a:gd name="T23" fmla="*/ 2147483646 h 4748"/>
                <a:gd name="T24" fmla="*/ 2147483646 w 18127"/>
                <a:gd name="T25" fmla="*/ 2147483646 h 4748"/>
                <a:gd name="T26" fmla="*/ 2147483646 w 18127"/>
                <a:gd name="T27" fmla="*/ 2147483646 h 4748"/>
                <a:gd name="T28" fmla="*/ 2147483646 w 18127"/>
                <a:gd name="T29" fmla="*/ 2147483646 h 47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8127" h="4748" extrusionOk="0">
                  <a:moveTo>
                    <a:pt x="18126" y="1"/>
                  </a:moveTo>
                  <a:cubicBezTo>
                    <a:pt x="17107" y="1275"/>
                    <a:pt x="15787" y="2261"/>
                    <a:pt x="14317" y="2900"/>
                  </a:cubicBezTo>
                  <a:cubicBezTo>
                    <a:pt x="12855" y="3561"/>
                    <a:pt x="11273" y="3941"/>
                    <a:pt x="9678" y="4137"/>
                  </a:cubicBezTo>
                  <a:cubicBezTo>
                    <a:pt x="8510" y="4302"/>
                    <a:pt x="7327" y="4362"/>
                    <a:pt x="6142" y="4362"/>
                  </a:cubicBezTo>
                  <a:cubicBezTo>
                    <a:pt x="5708" y="4362"/>
                    <a:pt x="5275" y="4354"/>
                    <a:pt x="4841" y="4340"/>
                  </a:cubicBezTo>
                  <a:cubicBezTo>
                    <a:pt x="4036" y="4318"/>
                    <a:pt x="3225" y="4264"/>
                    <a:pt x="2418" y="4185"/>
                  </a:cubicBezTo>
                  <a:cubicBezTo>
                    <a:pt x="1610" y="4118"/>
                    <a:pt x="803" y="4013"/>
                    <a:pt x="0" y="3891"/>
                  </a:cubicBezTo>
                  <a:cubicBezTo>
                    <a:pt x="1575" y="4312"/>
                    <a:pt x="3199" y="4547"/>
                    <a:pt x="4826" y="4676"/>
                  </a:cubicBezTo>
                  <a:cubicBezTo>
                    <a:pt x="5460" y="4724"/>
                    <a:pt x="6095" y="4747"/>
                    <a:pt x="6731" y="4747"/>
                  </a:cubicBezTo>
                  <a:cubicBezTo>
                    <a:pt x="7734" y="4747"/>
                    <a:pt x="8737" y="4688"/>
                    <a:pt x="9735" y="4569"/>
                  </a:cubicBezTo>
                  <a:cubicBezTo>
                    <a:pt x="10551" y="4462"/>
                    <a:pt x="11358" y="4294"/>
                    <a:pt x="12153" y="4076"/>
                  </a:cubicBezTo>
                  <a:cubicBezTo>
                    <a:pt x="12942" y="3856"/>
                    <a:pt x="13728" y="3587"/>
                    <a:pt x="14461" y="3206"/>
                  </a:cubicBezTo>
                  <a:cubicBezTo>
                    <a:pt x="15196" y="2830"/>
                    <a:pt x="15905" y="2396"/>
                    <a:pt x="16527" y="1855"/>
                  </a:cubicBezTo>
                  <a:cubicBezTo>
                    <a:pt x="17140" y="1307"/>
                    <a:pt x="17690" y="692"/>
                    <a:pt x="181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2" name="Google Shape;1449;p27"/>
            <p:cNvSpPr>
              <a:spLocks/>
            </p:cNvSpPr>
            <p:nvPr/>
          </p:nvSpPr>
          <p:spPr bwMode="auto">
            <a:xfrm flipH="1">
              <a:off x="2388470" y="1418332"/>
              <a:ext cx="76213" cy="39280"/>
            </a:xfrm>
            <a:custGeom>
              <a:avLst/>
              <a:gdLst>
                <a:gd name="T0" fmla="*/ 2147483646 w 2813"/>
                <a:gd name="T1" fmla="*/ 2147483646 h 1451"/>
                <a:gd name="T2" fmla="*/ 2147483646 w 2813"/>
                <a:gd name="T3" fmla="*/ 2147483646 h 1451"/>
                <a:gd name="T4" fmla="*/ 0 w 2813"/>
                <a:gd name="T5" fmla="*/ 2147483646 h 1451"/>
                <a:gd name="T6" fmla="*/ 2147483646 w 2813"/>
                <a:gd name="T7" fmla="*/ 2147483646 h 1451"/>
                <a:gd name="T8" fmla="*/ 2147483646 w 2813"/>
                <a:gd name="T9" fmla="*/ 2147483646 h 1451"/>
                <a:gd name="T10" fmla="*/ 2147483646 w 2813"/>
                <a:gd name="T11" fmla="*/ 2147483646 h 1451"/>
                <a:gd name="T12" fmla="*/ 2147483646 w 2813"/>
                <a:gd name="T13" fmla="*/ 2147483646 h 1451"/>
                <a:gd name="T14" fmla="*/ 2147483646 w 2813"/>
                <a:gd name="T15" fmla="*/ 2147483646 h 1451"/>
                <a:gd name="T16" fmla="*/ 2147483646 w 2813"/>
                <a:gd name="T17" fmla="*/ 2147483646 h 14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13" h="1451" extrusionOk="0">
                  <a:moveTo>
                    <a:pt x="927" y="1"/>
                  </a:moveTo>
                  <a:cubicBezTo>
                    <a:pt x="902" y="1"/>
                    <a:pt x="876" y="1"/>
                    <a:pt x="851" y="2"/>
                  </a:cubicBezTo>
                  <a:cubicBezTo>
                    <a:pt x="561" y="8"/>
                    <a:pt x="273" y="54"/>
                    <a:pt x="0" y="168"/>
                  </a:cubicBezTo>
                  <a:cubicBezTo>
                    <a:pt x="563" y="301"/>
                    <a:pt x="1098" y="375"/>
                    <a:pt x="1586" y="539"/>
                  </a:cubicBezTo>
                  <a:cubicBezTo>
                    <a:pt x="1829" y="617"/>
                    <a:pt x="2066" y="715"/>
                    <a:pt x="2265" y="861"/>
                  </a:cubicBezTo>
                  <a:cubicBezTo>
                    <a:pt x="2466" y="1005"/>
                    <a:pt x="2634" y="1195"/>
                    <a:pt x="2791" y="1451"/>
                  </a:cubicBezTo>
                  <a:cubicBezTo>
                    <a:pt x="2813" y="1158"/>
                    <a:pt x="2703" y="846"/>
                    <a:pt x="2496" y="611"/>
                  </a:cubicBezTo>
                  <a:cubicBezTo>
                    <a:pt x="2291" y="366"/>
                    <a:pt x="2005" y="224"/>
                    <a:pt x="1724" y="124"/>
                  </a:cubicBezTo>
                  <a:cubicBezTo>
                    <a:pt x="1463" y="42"/>
                    <a:pt x="1193" y="1"/>
                    <a:pt x="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3" name="Google Shape;1450;p27"/>
            <p:cNvSpPr>
              <a:spLocks/>
            </p:cNvSpPr>
            <p:nvPr/>
          </p:nvSpPr>
          <p:spPr bwMode="auto">
            <a:xfrm flipH="1">
              <a:off x="3124404" y="1258829"/>
              <a:ext cx="35725" cy="48803"/>
            </a:xfrm>
            <a:custGeom>
              <a:avLst/>
              <a:gdLst>
                <a:gd name="T0" fmla="*/ 2147483646 w 1288"/>
                <a:gd name="T1" fmla="*/ 0 h 1801"/>
                <a:gd name="T2" fmla="*/ 0 w 1288"/>
                <a:gd name="T3" fmla="*/ 2147483646 h 1801"/>
                <a:gd name="T4" fmla="*/ 2147483646 w 1288"/>
                <a:gd name="T5" fmla="*/ 2147483646 h 1801"/>
                <a:gd name="T6" fmla="*/ 2147483646 w 1288"/>
                <a:gd name="T7" fmla="*/ 2147483646 h 1801"/>
                <a:gd name="T8" fmla="*/ 2147483646 w 1288"/>
                <a:gd name="T9" fmla="*/ 0 h 18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88" h="1801" extrusionOk="0">
                  <a:moveTo>
                    <a:pt x="644" y="0"/>
                  </a:moveTo>
                  <a:cubicBezTo>
                    <a:pt x="290" y="0"/>
                    <a:pt x="0" y="404"/>
                    <a:pt x="0" y="899"/>
                  </a:cubicBezTo>
                  <a:cubicBezTo>
                    <a:pt x="0" y="1397"/>
                    <a:pt x="290" y="1800"/>
                    <a:pt x="644" y="1800"/>
                  </a:cubicBezTo>
                  <a:cubicBezTo>
                    <a:pt x="999" y="1800"/>
                    <a:pt x="1287" y="1397"/>
                    <a:pt x="1287" y="899"/>
                  </a:cubicBezTo>
                  <a:cubicBezTo>
                    <a:pt x="1287" y="404"/>
                    <a:pt x="999" y="0"/>
                    <a:pt x="6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4" name="Google Shape;1451;p27"/>
            <p:cNvSpPr>
              <a:spLocks/>
            </p:cNvSpPr>
            <p:nvPr/>
          </p:nvSpPr>
          <p:spPr bwMode="auto">
            <a:xfrm flipH="1">
              <a:off x="3238724" y="1269541"/>
              <a:ext cx="35725" cy="48803"/>
            </a:xfrm>
            <a:custGeom>
              <a:avLst/>
              <a:gdLst>
                <a:gd name="T0" fmla="*/ 2147483646 w 1288"/>
                <a:gd name="T1" fmla="*/ 2147483646 h 1801"/>
                <a:gd name="T2" fmla="*/ 0 w 1288"/>
                <a:gd name="T3" fmla="*/ 2147483646 h 1801"/>
                <a:gd name="T4" fmla="*/ 2147483646 w 1288"/>
                <a:gd name="T5" fmla="*/ 2147483646 h 1801"/>
                <a:gd name="T6" fmla="*/ 2147483646 w 1288"/>
                <a:gd name="T7" fmla="*/ 2147483646 h 1801"/>
                <a:gd name="T8" fmla="*/ 2147483646 w 1288"/>
                <a:gd name="T9" fmla="*/ 2147483646 h 18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88" h="1801" extrusionOk="0">
                  <a:moveTo>
                    <a:pt x="644" y="1"/>
                  </a:moveTo>
                  <a:cubicBezTo>
                    <a:pt x="288" y="1"/>
                    <a:pt x="0" y="404"/>
                    <a:pt x="0" y="902"/>
                  </a:cubicBezTo>
                  <a:cubicBezTo>
                    <a:pt x="0" y="1399"/>
                    <a:pt x="288" y="1801"/>
                    <a:pt x="644" y="1801"/>
                  </a:cubicBezTo>
                  <a:cubicBezTo>
                    <a:pt x="999" y="1801"/>
                    <a:pt x="1287" y="1399"/>
                    <a:pt x="1287" y="902"/>
                  </a:cubicBezTo>
                  <a:cubicBezTo>
                    <a:pt x="1287" y="404"/>
                    <a:pt x="999" y="1"/>
                    <a:pt x="6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5" name="Google Shape;1452;p27"/>
            <p:cNvSpPr>
              <a:spLocks/>
            </p:cNvSpPr>
            <p:nvPr/>
          </p:nvSpPr>
          <p:spPr bwMode="auto">
            <a:xfrm flipH="1">
              <a:off x="2114578" y="2920515"/>
              <a:ext cx="15481" cy="141648"/>
            </a:xfrm>
            <a:custGeom>
              <a:avLst/>
              <a:gdLst>
                <a:gd name="T0" fmla="*/ 2147483646 w 540"/>
                <a:gd name="T1" fmla="*/ 0 h 5167"/>
                <a:gd name="T2" fmla="*/ 2147483646 w 540"/>
                <a:gd name="T3" fmla="*/ 2147483646 h 5167"/>
                <a:gd name="T4" fmla="*/ 2147483646 w 540"/>
                <a:gd name="T5" fmla="*/ 2147483646 h 5167"/>
                <a:gd name="T6" fmla="*/ 2147483646 w 540"/>
                <a:gd name="T7" fmla="*/ 2147483646 h 5167"/>
                <a:gd name="T8" fmla="*/ 2147483646 w 540"/>
                <a:gd name="T9" fmla="*/ 0 h 5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0" h="5167" extrusionOk="0">
                  <a:moveTo>
                    <a:pt x="415" y="0"/>
                  </a:moveTo>
                  <a:cubicBezTo>
                    <a:pt x="195" y="851"/>
                    <a:pt x="108" y="1709"/>
                    <a:pt x="53" y="2570"/>
                  </a:cubicBezTo>
                  <a:cubicBezTo>
                    <a:pt x="12" y="3432"/>
                    <a:pt x="1" y="4298"/>
                    <a:pt x="127" y="5167"/>
                  </a:cubicBezTo>
                  <a:cubicBezTo>
                    <a:pt x="348" y="4316"/>
                    <a:pt x="435" y="3458"/>
                    <a:pt x="490" y="2597"/>
                  </a:cubicBezTo>
                  <a:cubicBezTo>
                    <a:pt x="531" y="1735"/>
                    <a:pt x="540" y="869"/>
                    <a:pt x="415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6" name="Google Shape;1453;p27"/>
            <p:cNvSpPr/>
            <p:nvPr/>
          </p:nvSpPr>
          <p:spPr>
            <a:xfrm flipH="1">
              <a:off x="1845450" y="1542125"/>
              <a:ext cx="296518" cy="147600"/>
            </a:xfrm>
            <a:custGeom>
              <a:avLst/>
              <a:gdLst/>
              <a:ahLst/>
              <a:cxnLst/>
              <a:rect l="l" t="t" r="r" b="b"/>
              <a:pathLst>
                <a:path w="10819" h="5375" extrusionOk="0">
                  <a:moveTo>
                    <a:pt x="4447" y="1"/>
                  </a:moveTo>
                  <a:cubicBezTo>
                    <a:pt x="0" y="1"/>
                    <a:pt x="3414" y="5030"/>
                    <a:pt x="3414" y="5030"/>
                  </a:cubicBezTo>
                  <a:lnTo>
                    <a:pt x="4271" y="5375"/>
                  </a:lnTo>
                  <a:cubicBezTo>
                    <a:pt x="4271" y="5375"/>
                    <a:pt x="3927" y="3911"/>
                    <a:pt x="3754" y="3075"/>
                  </a:cubicBezTo>
                  <a:cubicBezTo>
                    <a:pt x="3625" y="2439"/>
                    <a:pt x="3692" y="1466"/>
                    <a:pt x="4703" y="1466"/>
                  </a:cubicBezTo>
                  <a:cubicBezTo>
                    <a:pt x="5024" y="1466"/>
                    <a:pt x="5439" y="1564"/>
                    <a:pt x="5973" y="1801"/>
                  </a:cubicBezTo>
                  <a:cubicBezTo>
                    <a:pt x="8190" y="2787"/>
                    <a:pt x="5133" y="5375"/>
                    <a:pt x="5133" y="5375"/>
                  </a:cubicBezTo>
                  <a:lnTo>
                    <a:pt x="6543" y="5375"/>
                  </a:lnTo>
                  <a:cubicBezTo>
                    <a:pt x="6543" y="5375"/>
                    <a:pt x="10819" y="640"/>
                    <a:pt x="5223" y="45"/>
                  </a:cubicBezTo>
                  <a:cubicBezTo>
                    <a:pt x="4941" y="15"/>
                    <a:pt x="4683" y="1"/>
                    <a:pt x="4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7" name="Google Shape;1454;p27"/>
            <p:cNvSpPr>
              <a:spLocks/>
            </p:cNvSpPr>
            <p:nvPr/>
          </p:nvSpPr>
          <p:spPr bwMode="auto">
            <a:xfrm flipH="1">
              <a:off x="1853787" y="1661157"/>
              <a:ext cx="78595" cy="592779"/>
            </a:xfrm>
            <a:custGeom>
              <a:avLst/>
              <a:gdLst>
                <a:gd name="T0" fmla="*/ 2147483646 w 2844"/>
                <a:gd name="T1" fmla="*/ 2147483646 h 21614"/>
                <a:gd name="T2" fmla="*/ 2147483646 w 2844"/>
                <a:gd name="T3" fmla="*/ 2147483646 h 21614"/>
                <a:gd name="T4" fmla="*/ 2147483646 w 2844"/>
                <a:gd name="T5" fmla="*/ 2147483646 h 21614"/>
                <a:gd name="T6" fmla="*/ 2147483646 w 2844"/>
                <a:gd name="T7" fmla="*/ 2147483646 h 21614"/>
                <a:gd name="T8" fmla="*/ 2147483646 w 2844"/>
                <a:gd name="T9" fmla="*/ 2147483646 h 21614"/>
                <a:gd name="T10" fmla="*/ 2147483646 w 2844"/>
                <a:gd name="T11" fmla="*/ 2147483646 h 21614"/>
                <a:gd name="T12" fmla="*/ 2147483646 w 2844"/>
                <a:gd name="T13" fmla="*/ 2147483646 h 21614"/>
                <a:gd name="T14" fmla="*/ 2147483646 w 2844"/>
                <a:gd name="T15" fmla="*/ 2147483646 h 21614"/>
                <a:gd name="T16" fmla="*/ 2147483646 w 2844"/>
                <a:gd name="T17" fmla="*/ 2147483646 h 21614"/>
                <a:gd name="T18" fmla="*/ 2147483646 w 2844"/>
                <a:gd name="T19" fmla="*/ 2147483646 h 21614"/>
                <a:gd name="T20" fmla="*/ 2147483646 w 2844"/>
                <a:gd name="T21" fmla="*/ 2147483646 h 21614"/>
                <a:gd name="T22" fmla="*/ 2147483646 w 2844"/>
                <a:gd name="T23" fmla="*/ 2147483646 h 21614"/>
                <a:gd name="T24" fmla="*/ 2147483646 w 2844"/>
                <a:gd name="T25" fmla="*/ 2147483646 h 21614"/>
                <a:gd name="T26" fmla="*/ 2147483646 w 2844"/>
                <a:gd name="T27" fmla="*/ 2147483646 h 21614"/>
                <a:gd name="T28" fmla="*/ 2147483646 w 2844"/>
                <a:gd name="T29" fmla="*/ 2147483646 h 21614"/>
                <a:gd name="T30" fmla="*/ 2147483646 w 2844"/>
                <a:gd name="T31" fmla="*/ 2147483646 h 21614"/>
                <a:gd name="T32" fmla="*/ 2147483646 w 2844"/>
                <a:gd name="T33" fmla="*/ 2147483646 h 21614"/>
                <a:gd name="T34" fmla="*/ 2147483646 w 2844"/>
                <a:gd name="T35" fmla="*/ 2147483646 h 21614"/>
                <a:gd name="T36" fmla="*/ 2147483646 w 2844"/>
                <a:gd name="T37" fmla="*/ 2147483646 h 21614"/>
                <a:gd name="T38" fmla="*/ 2147483646 w 2844"/>
                <a:gd name="T39" fmla="*/ 2147483646 h 21614"/>
                <a:gd name="T40" fmla="*/ 2147483646 w 2844"/>
                <a:gd name="T41" fmla="*/ 2147483646 h 21614"/>
                <a:gd name="T42" fmla="*/ 2147483646 w 2844"/>
                <a:gd name="T43" fmla="*/ 2147483646 h 21614"/>
                <a:gd name="T44" fmla="*/ 2147483646 w 2844"/>
                <a:gd name="T45" fmla="*/ 2147483646 h 21614"/>
                <a:gd name="T46" fmla="*/ 2147483646 w 2844"/>
                <a:gd name="T47" fmla="*/ 2147483646 h 21614"/>
                <a:gd name="T48" fmla="*/ 2147483646 w 2844"/>
                <a:gd name="T49" fmla="*/ 2147483646 h 21614"/>
                <a:gd name="T50" fmla="*/ 2147483646 w 2844"/>
                <a:gd name="T51" fmla="*/ 2147483646 h 21614"/>
                <a:gd name="T52" fmla="*/ 2147483646 w 2844"/>
                <a:gd name="T53" fmla="*/ 2147483646 h 21614"/>
                <a:gd name="T54" fmla="*/ 2147483646 w 2844"/>
                <a:gd name="T55" fmla="*/ 2147483646 h 21614"/>
                <a:gd name="T56" fmla="*/ 2147483646 w 2844"/>
                <a:gd name="T57" fmla="*/ 2147483646 h 21614"/>
                <a:gd name="T58" fmla="*/ 2147483646 w 2844"/>
                <a:gd name="T59" fmla="*/ 2147483646 h 21614"/>
                <a:gd name="T60" fmla="*/ 2147483646 w 2844"/>
                <a:gd name="T61" fmla="*/ 2147483646 h 21614"/>
                <a:gd name="T62" fmla="*/ 2147483646 w 2844"/>
                <a:gd name="T63" fmla="*/ 2147483646 h 21614"/>
                <a:gd name="T64" fmla="*/ 2147483646 w 2844"/>
                <a:gd name="T65" fmla="*/ 2147483646 h 21614"/>
                <a:gd name="T66" fmla="*/ 2147483646 w 2844"/>
                <a:gd name="T67" fmla="*/ 2147483646 h 21614"/>
                <a:gd name="T68" fmla="*/ 2147483646 w 2844"/>
                <a:gd name="T69" fmla="*/ 2147483646 h 21614"/>
                <a:gd name="T70" fmla="*/ 2147483646 w 2844"/>
                <a:gd name="T71" fmla="*/ 2147483646 h 21614"/>
                <a:gd name="T72" fmla="*/ 2147483646 w 2844"/>
                <a:gd name="T73" fmla="*/ 2147483646 h 21614"/>
                <a:gd name="T74" fmla="*/ 2147483646 w 2844"/>
                <a:gd name="T75" fmla="*/ 2147483646 h 21614"/>
                <a:gd name="T76" fmla="*/ 2147483646 w 2844"/>
                <a:gd name="T77" fmla="*/ 2147483646 h 21614"/>
                <a:gd name="T78" fmla="*/ 2147483646 w 2844"/>
                <a:gd name="T79" fmla="*/ 2147483646 h 21614"/>
                <a:gd name="T80" fmla="*/ 2147483646 w 2844"/>
                <a:gd name="T81" fmla="*/ 2147483646 h 21614"/>
                <a:gd name="T82" fmla="*/ 2147483646 w 2844"/>
                <a:gd name="T83" fmla="*/ 2147483646 h 21614"/>
                <a:gd name="T84" fmla="*/ 2147483646 w 2844"/>
                <a:gd name="T85" fmla="*/ 2147483646 h 21614"/>
                <a:gd name="T86" fmla="*/ 2147483646 w 2844"/>
                <a:gd name="T87" fmla="*/ 2147483646 h 21614"/>
                <a:gd name="T88" fmla="*/ 2147483646 w 2844"/>
                <a:gd name="T89" fmla="*/ 2147483646 h 21614"/>
                <a:gd name="T90" fmla="*/ 2147483646 w 2844"/>
                <a:gd name="T91" fmla="*/ 2147483646 h 21614"/>
                <a:gd name="T92" fmla="*/ 2147483646 w 2844"/>
                <a:gd name="T93" fmla="*/ 2147483646 h 21614"/>
                <a:gd name="T94" fmla="*/ 2147483646 w 2844"/>
                <a:gd name="T95" fmla="*/ 2147483646 h 21614"/>
                <a:gd name="T96" fmla="*/ 2147483646 w 2844"/>
                <a:gd name="T97" fmla="*/ 2147483646 h 216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844" h="21614" extrusionOk="0">
                  <a:moveTo>
                    <a:pt x="220" y="0"/>
                  </a:moveTo>
                  <a:cubicBezTo>
                    <a:pt x="103" y="0"/>
                    <a:pt x="11" y="94"/>
                    <a:pt x="7" y="210"/>
                  </a:cubicBezTo>
                  <a:cubicBezTo>
                    <a:pt x="0" y="330"/>
                    <a:pt x="94" y="430"/>
                    <a:pt x="214" y="437"/>
                  </a:cubicBezTo>
                  <a:cubicBezTo>
                    <a:pt x="221" y="437"/>
                    <a:pt x="258" y="439"/>
                    <a:pt x="317" y="450"/>
                  </a:cubicBezTo>
                  <a:cubicBezTo>
                    <a:pt x="330" y="450"/>
                    <a:pt x="341" y="452"/>
                    <a:pt x="356" y="452"/>
                  </a:cubicBezTo>
                  <a:cubicBezTo>
                    <a:pt x="458" y="452"/>
                    <a:pt x="552" y="376"/>
                    <a:pt x="570" y="273"/>
                  </a:cubicBezTo>
                  <a:cubicBezTo>
                    <a:pt x="592" y="151"/>
                    <a:pt x="511" y="40"/>
                    <a:pt x="393" y="18"/>
                  </a:cubicBezTo>
                  <a:cubicBezTo>
                    <a:pt x="291" y="3"/>
                    <a:pt x="232" y="1"/>
                    <a:pt x="232" y="1"/>
                  </a:cubicBezTo>
                  <a:cubicBezTo>
                    <a:pt x="228" y="0"/>
                    <a:pt x="224" y="0"/>
                    <a:pt x="220" y="0"/>
                  </a:cubicBezTo>
                  <a:close/>
                  <a:moveTo>
                    <a:pt x="1158" y="348"/>
                  </a:moveTo>
                  <a:cubicBezTo>
                    <a:pt x="1090" y="348"/>
                    <a:pt x="1022" y="381"/>
                    <a:pt x="980" y="443"/>
                  </a:cubicBezTo>
                  <a:cubicBezTo>
                    <a:pt x="910" y="542"/>
                    <a:pt x="938" y="679"/>
                    <a:pt x="1037" y="747"/>
                  </a:cubicBezTo>
                  <a:cubicBezTo>
                    <a:pt x="1069" y="768"/>
                    <a:pt x="1102" y="792"/>
                    <a:pt x="1135" y="819"/>
                  </a:cubicBezTo>
                  <a:cubicBezTo>
                    <a:pt x="1174" y="847"/>
                    <a:pt x="1220" y="862"/>
                    <a:pt x="1266" y="862"/>
                  </a:cubicBezTo>
                  <a:cubicBezTo>
                    <a:pt x="1331" y="862"/>
                    <a:pt x="1397" y="830"/>
                    <a:pt x="1442" y="773"/>
                  </a:cubicBezTo>
                  <a:cubicBezTo>
                    <a:pt x="1514" y="675"/>
                    <a:pt x="1493" y="539"/>
                    <a:pt x="1397" y="467"/>
                  </a:cubicBezTo>
                  <a:cubicBezTo>
                    <a:pt x="1357" y="439"/>
                    <a:pt x="1320" y="411"/>
                    <a:pt x="1281" y="387"/>
                  </a:cubicBezTo>
                  <a:cubicBezTo>
                    <a:pt x="1244" y="361"/>
                    <a:pt x="1201" y="348"/>
                    <a:pt x="1158" y="348"/>
                  </a:cubicBezTo>
                  <a:close/>
                  <a:moveTo>
                    <a:pt x="1862" y="1058"/>
                  </a:moveTo>
                  <a:cubicBezTo>
                    <a:pt x="1820" y="1058"/>
                    <a:pt x="1778" y="1070"/>
                    <a:pt x="1741" y="1096"/>
                  </a:cubicBezTo>
                  <a:cubicBezTo>
                    <a:pt x="1639" y="1161"/>
                    <a:pt x="1613" y="1299"/>
                    <a:pt x="1680" y="1399"/>
                  </a:cubicBezTo>
                  <a:lnTo>
                    <a:pt x="1746" y="1502"/>
                  </a:lnTo>
                  <a:cubicBezTo>
                    <a:pt x="1787" y="1571"/>
                    <a:pt x="1857" y="1606"/>
                    <a:pt x="1931" y="1606"/>
                  </a:cubicBezTo>
                  <a:cubicBezTo>
                    <a:pt x="1970" y="1606"/>
                    <a:pt x="2010" y="1595"/>
                    <a:pt x="2049" y="1576"/>
                  </a:cubicBezTo>
                  <a:cubicBezTo>
                    <a:pt x="2152" y="1510"/>
                    <a:pt x="2182" y="1377"/>
                    <a:pt x="2119" y="1272"/>
                  </a:cubicBezTo>
                  <a:cubicBezTo>
                    <a:pt x="2095" y="1231"/>
                    <a:pt x="2069" y="1194"/>
                    <a:pt x="2042" y="1155"/>
                  </a:cubicBezTo>
                  <a:cubicBezTo>
                    <a:pt x="2000" y="1092"/>
                    <a:pt x="1932" y="1058"/>
                    <a:pt x="1862" y="1058"/>
                  </a:cubicBezTo>
                  <a:close/>
                  <a:moveTo>
                    <a:pt x="2295" y="1961"/>
                  </a:moveTo>
                  <a:cubicBezTo>
                    <a:pt x="2273" y="1961"/>
                    <a:pt x="2250" y="1964"/>
                    <a:pt x="2228" y="1971"/>
                  </a:cubicBezTo>
                  <a:cubicBezTo>
                    <a:pt x="2114" y="2010"/>
                    <a:pt x="2051" y="2132"/>
                    <a:pt x="2090" y="2248"/>
                  </a:cubicBezTo>
                  <a:lnTo>
                    <a:pt x="2128" y="2370"/>
                  </a:lnTo>
                  <a:cubicBezTo>
                    <a:pt x="2158" y="2459"/>
                    <a:pt x="2234" y="2505"/>
                    <a:pt x="2320" y="2505"/>
                  </a:cubicBezTo>
                  <a:cubicBezTo>
                    <a:pt x="2344" y="2505"/>
                    <a:pt x="2370" y="2501"/>
                    <a:pt x="2396" y="2494"/>
                  </a:cubicBezTo>
                  <a:cubicBezTo>
                    <a:pt x="2509" y="2457"/>
                    <a:pt x="2566" y="2315"/>
                    <a:pt x="2531" y="2200"/>
                  </a:cubicBezTo>
                  <a:lnTo>
                    <a:pt x="2505" y="2110"/>
                  </a:lnTo>
                  <a:cubicBezTo>
                    <a:pt x="2473" y="2017"/>
                    <a:pt x="2388" y="1961"/>
                    <a:pt x="2295" y="1961"/>
                  </a:cubicBezTo>
                  <a:close/>
                  <a:moveTo>
                    <a:pt x="2525" y="2937"/>
                  </a:moveTo>
                  <a:cubicBezTo>
                    <a:pt x="2515" y="2937"/>
                    <a:pt x="2504" y="2938"/>
                    <a:pt x="2494" y="2939"/>
                  </a:cubicBezTo>
                  <a:cubicBezTo>
                    <a:pt x="2374" y="2959"/>
                    <a:pt x="2291" y="3068"/>
                    <a:pt x="2309" y="3188"/>
                  </a:cubicBezTo>
                  <a:lnTo>
                    <a:pt x="2324" y="3312"/>
                  </a:lnTo>
                  <a:cubicBezTo>
                    <a:pt x="2337" y="3422"/>
                    <a:pt x="2431" y="3504"/>
                    <a:pt x="2540" y="3504"/>
                  </a:cubicBezTo>
                  <a:lnTo>
                    <a:pt x="2570" y="3504"/>
                  </a:lnTo>
                  <a:cubicBezTo>
                    <a:pt x="2690" y="3487"/>
                    <a:pt x="2773" y="3378"/>
                    <a:pt x="2758" y="3258"/>
                  </a:cubicBezTo>
                  <a:lnTo>
                    <a:pt x="2741" y="3125"/>
                  </a:lnTo>
                  <a:cubicBezTo>
                    <a:pt x="2725" y="3016"/>
                    <a:pt x="2629" y="2937"/>
                    <a:pt x="2525" y="2937"/>
                  </a:cubicBezTo>
                  <a:close/>
                  <a:moveTo>
                    <a:pt x="2597" y="3934"/>
                  </a:moveTo>
                  <a:cubicBezTo>
                    <a:pt x="2474" y="3941"/>
                    <a:pt x="2378" y="4041"/>
                    <a:pt x="2385" y="4161"/>
                  </a:cubicBezTo>
                  <a:lnTo>
                    <a:pt x="2389" y="4292"/>
                  </a:lnTo>
                  <a:cubicBezTo>
                    <a:pt x="2392" y="4412"/>
                    <a:pt x="2490" y="4504"/>
                    <a:pt x="2608" y="4504"/>
                  </a:cubicBezTo>
                  <a:lnTo>
                    <a:pt x="2616" y="4504"/>
                  </a:lnTo>
                  <a:cubicBezTo>
                    <a:pt x="2736" y="4499"/>
                    <a:pt x="2832" y="4401"/>
                    <a:pt x="2828" y="4279"/>
                  </a:cubicBezTo>
                  <a:lnTo>
                    <a:pt x="2824" y="4148"/>
                  </a:lnTo>
                  <a:cubicBezTo>
                    <a:pt x="2817" y="4024"/>
                    <a:pt x="2714" y="3941"/>
                    <a:pt x="2597" y="3934"/>
                  </a:cubicBezTo>
                  <a:close/>
                  <a:moveTo>
                    <a:pt x="2621" y="4944"/>
                  </a:moveTo>
                  <a:cubicBezTo>
                    <a:pt x="2501" y="4944"/>
                    <a:pt x="2402" y="5040"/>
                    <a:pt x="2402" y="5163"/>
                  </a:cubicBezTo>
                  <a:lnTo>
                    <a:pt x="2402" y="5296"/>
                  </a:lnTo>
                  <a:cubicBezTo>
                    <a:pt x="2402" y="5416"/>
                    <a:pt x="2501" y="5512"/>
                    <a:pt x="2621" y="5512"/>
                  </a:cubicBezTo>
                  <a:lnTo>
                    <a:pt x="2625" y="5512"/>
                  </a:lnTo>
                  <a:cubicBezTo>
                    <a:pt x="2745" y="5509"/>
                    <a:pt x="2843" y="5413"/>
                    <a:pt x="2839" y="5291"/>
                  </a:cubicBezTo>
                  <a:lnTo>
                    <a:pt x="2839" y="5163"/>
                  </a:lnTo>
                  <a:cubicBezTo>
                    <a:pt x="2839" y="5043"/>
                    <a:pt x="2741" y="4944"/>
                    <a:pt x="2621" y="4944"/>
                  </a:cubicBezTo>
                  <a:close/>
                  <a:moveTo>
                    <a:pt x="2616" y="5952"/>
                  </a:moveTo>
                  <a:cubicBezTo>
                    <a:pt x="2496" y="5952"/>
                    <a:pt x="2400" y="6048"/>
                    <a:pt x="2398" y="6168"/>
                  </a:cubicBezTo>
                  <a:lnTo>
                    <a:pt x="2396" y="6299"/>
                  </a:lnTo>
                  <a:cubicBezTo>
                    <a:pt x="2396" y="6419"/>
                    <a:pt x="2490" y="6517"/>
                    <a:pt x="2614" y="6520"/>
                  </a:cubicBezTo>
                  <a:cubicBezTo>
                    <a:pt x="2734" y="6520"/>
                    <a:pt x="2832" y="6421"/>
                    <a:pt x="2832" y="6306"/>
                  </a:cubicBezTo>
                  <a:lnTo>
                    <a:pt x="2834" y="6175"/>
                  </a:lnTo>
                  <a:cubicBezTo>
                    <a:pt x="2837" y="6055"/>
                    <a:pt x="2741" y="5957"/>
                    <a:pt x="2618" y="5952"/>
                  </a:cubicBezTo>
                  <a:lnTo>
                    <a:pt x="2616" y="5952"/>
                  </a:lnTo>
                  <a:close/>
                  <a:moveTo>
                    <a:pt x="2599" y="6956"/>
                  </a:moveTo>
                  <a:cubicBezTo>
                    <a:pt x="2479" y="6956"/>
                    <a:pt x="2385" y="7054"/>
                    <a:pt x="2381" y="7172"/>
                  </a:cubicBezTo>
                  <a:lnTo>
                    <a:pt x="2378" y="7303"/>
                  </a:lnTo>
                  <a:cubicBezTo>
                    <a:pt x="2376" y="7423"/>
                    <a:pt x="2468" y="7523"/>
                    <a:pt x="2592" y="7528"/>
                  </a:cubicBezTo>
                  <a:lnTo>
                    <a:pt x="2597" y="7528"/>
                  </a:lnTo>
                  <a:cubicBezTo>
                    <a:pt x="2714" y="7528"/>
                    <a:pt x="2813" y="7432"/>
                    <a:pt x="2815" y="7312"/>
                  </a:cubicBezTo>
                  <a:lnTo>
                    <a:pt x="2817" y="7181"/>
                  </a:lnTo>
                  <a:cubicBezTo>
                    <a:pt x="2821" y="7061"/>
                    <a:pt x="2728" y="6960"/>
                    <a:pt x="2605" y="6956"/>
                  </a:cubicBezTo>
                  <a:lnTo>
                    <a:pt x="2599" y="6956"/>
                  </a:lnTo>
                  <a:close/>
                  <a:moveTo>
                    <a:pt x="2573" y="7964"/>
                  </a:moveTo>
                  <a:cubicBezTo>
                    <a:pt x="2446" y="7964"/>
                    <a:pt x="2357" y="8058"/>
                    <a:pt x="2354" y="8176"/>
                  </a:cubicBezTo>
                  <a:lnTo>
                    <a:pt x="2352" y="8309"/>
                  </a:lnTo>
                  <a:cubicBezTo>
                    <a:pt x="2348" y="8429"/>
                    <a:pt x="2442" y="8531"/>
                    <a:pt x="2564" y="8533"/>
                  </a:cubicBezTo>
                  <a:lnTo>
                    <a:pt x="2570" y="8533"/>
                  </a:lnTo>
                  <a:cubicBezTo>
                    <a:pt x="2690" y="8533"/>
                    <a:pt x="2784" y="8437"/>
                    <a:pt x="2791" y="8317"/>
                  </a:cubicBezTo>
                  <a:lnTo>
                    <a:pt x="2793" y="8189"/>
                  </a:lnTo>
                  <a:cubicBezTo>
                    <a:pt x="2795" y="8067"/>
                    <a:pt x="2704" y="7966"/>
                    <a:pt x="2581" y="7964"/>
                  </a:cubicBezTo>
                  <a:cubicBezTo>
                    <a:pt x="2578" y="7964"/>
                    <a:pt x="2576" y="7964"/>
                    <a:pt x="2573" y="7964"/>
                  </a:cubicBezTo>
                  <a:close/>
                  <a:moveTo>
                    <a:pt x="2549" y="8970"/>
                  </a:moveTo>
                  <a:cubicBezTo>
                    <a:pt x="2426" y="8970"/>
                    <a:pt x="2330" y="9063"/>
                    <a:pt x="2326" y="9181"/>
                  </a:cubicBezTo>
                  <a:lnTo>
                    <a:pt x="2322" y="9312"/>
                  </a:lnTo>
                  <a:cubicBezTo>
                    <a:pt x="2320" y="9437"/>
                    <a:pt x="2413" y="9537"/>
                    <a:pt x="2533" y="9539"/>
                  </a:cubicBezTo>
                  <a:lnTo>
                    <a:pt x="2540" y="9539"/>
                  </a:lnTo>
                  <a:cubicBezTo>
                    <a:pt x="2660" y="9539"/>
                    <a:pt x="2756" y="9443"/>
                    <a:pt x="2760" y="9328"/>
                  </a:cubicBezTo>
                  <a:lnTo>
                    <a:pt x="2767" y="9194"/>
                  </a:lnTo>
                  <a:cubicBezTo>
                    <a:pt x="2769" y="9072"/>
                    <a:pt x="2675" y="8972"/>
                    <a:pt x="2553" y="8970"/>
                  </a:cubicBezTo>
                  <a:cubicBezTo>
                    <a:pt x="2552" y="8970"/>
                    <a:pt x="2550" y="8970"/>
                    <a:pt x="2549" y="8970"/>
                  </a:cubicBezTo>
                  <a:close/>
                  <a:moveTo>
                    <a:pt x="2520" y="9978"/>
                  </a:moveTo>
                  <a:cubicBezTo>
                    <a:pt x="2407" y="9978"/>
                    <a:pt x="2300" y="10072"/>
                    <a:pt x="2293" y="10192"/>
                  </a:cubicBezTo>
                  <a:lnTo>
                    <a:pt x="2289" y="10318"/>
                  </a:lnTo>
                  <a:cubicBezTo>
                    <a:pt x="2280" y="10440"/>
                    <a:pt x="2376" y="10541"/>
                    <a:pt x="2496" y="10545"/>
                  </a:cubicBezTo>
                  <a:lnTo>
                    <a:pt x="2505" y="10545"/>
                  </a:lnTo>
                  <a:cubicBezTo>
                    <a:pt x="2621" y="10545"/>
                    <a:pt x="2719" y="10453"/>
                    <a:pt x="2728" y="10338"/>
                  </a:cubicBezTo>
                  <a:lnTo>
                    <a:pt x="2734" y="10205"/>
                  </a:lnTo>
                  <a:cubicBezTo>
                    <a:pt x="2736" y="10082"/>
                    <a:pt x="2642" y="9982"/>
                    <a:pt x="2520" y="9978"/>
                  </a:cubicBezTo>
                  <a:close/>
                  <a:moveTo>
                    <a:pt x="2479" y="10986"/>
                  </a:moveTo>
                  <a:cubicBezTo>
                    <a:pt x="2337" y="10986"/>
                    <a:pt x="2258" y="11073"/>
                    <a:pt x="2254" y="11193"/>
                  </a:cubicBezTo>
                  <a:lnTo>
                    <a:pt x="2248" y="11326"/>
                  </a:lnTo>
                  <a:cubicBezTo>
                    <a:pt x="2245" y="11448"/>
                    <a:pt x="2337" y="11549"/>
                    <a:pt x="2461" y="11553"/>
                  </a:cubicBezTo>
                  <a:lnTo>
                    <a:pt x="2466" y="11553"/>
                  </a:lnTo>
                  <a:cubicBezTo>
                    <a:pt x="2584" y="11553"/>
                    <a:pt x="2682" y="11459"/>
                    <a:pt x="2682" y="11339"/>
                  </a:cubicBezTo>
                  <a:lnTo>
                    <a:pt x="2686" y="11210"/>
                  </a:lnTo>
                  <a:cubicBezTo>
                    <a:pt x="2695" y="11090"/>
                    <a:pt x="2599" y="10990"/>
                    <a:pt x="2479" y="10986"/>
                  </a:cubicBezTo>
                  <a:close/>
                  <a:moveTo>
                    <a:pt x="2442" y="11994"/>
                  </a:moveTo>
                  <a:cubicBezTo>
                    <a:pt x="2300" y="11994"/>
                    <a:pt x="2219" y="12081"/>
                    <a:pt x="2215" y="12201"/>
                  </a:cubicBezTo>
                  <a:lnTo>
                    <a:pt x="2208" y="12332"/>
                  </a:lnTo>
                  <a:cubicBezTo>
                    <a:pt x="2202" y="12452"/>
                    <a:pt x="2298" y="12552"/>
                    <a:pt x="2418" y="12559"/>
                  </a:cubicBezTo>
                  <a:lnTo>
                    <a:pt x="2424" y="12559"/>
                  </a:lnTo>
                  <a:cubicBezTo>
                    <a:pt x="2542" y="12559"/>
                    <a:pt x="2640" y="12465"/>
                    <a:pt x="2642" y="12351"/>
                  </a:cubicBezTo>
                  <a:lnTo>
                    <a:pt x="2649" y="12221"/>
                  </a:lnTo>
                  <a:cubicBezTo>
                    <a:pt x="2656" y="12101"/>
                    <a:pt x="2562" y="11998"/>
                    <a:pt x="2442" y="11994"/>
                  </a:cubicBezTo>
                  <a:close/>
                  <a:moveTo>
                    <a:pt x="2398" y="12999"/>
                  </a:moveTo>
                  <a:cubicBezTo>
                    <a:pt x="2258" y="12999"/>
                    <a:pt x="2176" y="13087"/>
                    <a:pt x="2171" y="13207"/>
                  </a:cubicBezTo>
                  <a:lnTo>
                    <a:pt x="2167" y="13338"/>
                  </a:lnTo>
                  <a:cubicBezTo>
                    <a:pt x="2158" y="13458"/>
                    <a:pt x="2254" y="13560"/>
                    <a:pt x="2374" y="13565"/>
                  </a:cubicBezTo>
                  <a:lnTo>
                    <a:pt x="2381" y="13565"/>
                  </a:lnTo>
                  <a:cubicBezTo>
                    <a:pt x="2498" y="13565"/>
                    <a:pt x="2597" y="13473"/>
                    <a:pt x="2599" y="13357"/>
                  </a:cubicBezTo>
                  <a:lnTo>
                    <a:pt x="2605" y="13226"/>
                  </a:lnTo>
                  <a:cubicBezTo>
                    <a:pt x="2612" y="13106"/>
                    <a:pt x="2518" y="13006"/>
                    <a:pt x="2398" y="12999"/>
                  </a:cubicBezTo>
                  <a:close/>
                  <a:moveTo>
                    <a:pt x="2338" y="14007"/>
                  </a:moveTo>
                  <a:cubicBezTo>
                    <a:pt x="2203" y="14007"/>
                    <a:pt x="2127" y="14097"/>
                    <a:pt x="2123" y="14215"/>
                  </a:cubicBezTo>
                  <a:lnTo>
                    <a:pt x="2117" y="14341"/>
                  </a:lnTo>
                  <a:cubicBezTo>
                    <a:pt x="2112" y="14461"/>
                    <a:pt x="2204" y="14566"/>
                    <a:pt x="2324" y="14570"/>
                  </a:cubicBezTo>
                  <a:lnTo>
                    <a:pt x="2335" y="14570"/>
                  </a:lnTo>
                  <a:cubicBezTo>
                    <a:pt x="2453" y="14570"/>
                    <a:pt x="2551" y="14481"/>
                    <a:pt x="2551" y="14367"/>
                  </a:cubicBezTo>
                  <a:lnTo>
                    <a:pt x="2555" y="14232"/>
                  </a:lnTo>
                  <a:cubicBezTo>
                    <a:pt x="2564" y="14112"/>
                    <a:pt x="2468" y="14012"/>
                    <a:pt x="2348" y="14007"/>
                  </a:cubicBezTo>
                  <a:cubicBezTo>
                    <a:pt x="2345" y="14007"/>
                    <a:pt x="2341" y="14007"/>
                    <a:pt x="2338" y="14007"/>
                  </a:cubicBezTo>
                  <a:close/>
                  <a:moveTo>
                    <a:pt x="2292" y="15011"/>
                  </a:moveTo>
                  <a:cubicBezTo>
                    <a:pt x="2155" y="15011"/>
                    <a:pt x="2082" y="15101"/>
                    <a:pt x="2075" y="15218"/>
                  </a:cubicBezTo>
                  <a:lnTo>
                    <a:pt x="2071" y="15345"/>
                  </a:lnTo>
                  <a:cubicBezTo>
                    <a:pt x="2064" y="15465"/>
                    <a:pt x="2158" y="15570"/>
                    <a:pt x="2278" y="15574"/>
                  </a:cubicBezTo>
                  <a:lnTo>
                    <a:pt x="2289" y="15574"/>
                  </a:lnTo>
                  <a:cubicBezTo>
                    <a:pt x="2407" y="15574"/>
                    <a:pt x="2501" y="15485"/>
                    <a:pt x="2505" y="15371"/>
                  </a:cubicBezTo>
                  <a:lnTo>
                    <a:pt x="2509" y="15236"/>
                  </a:lnTo>
                  <a:cubicBezTo>
                    <a:pt x="2518" y="15116"/>
                    <a:pt x="2422" y="15015"/>
                    <a:pt x="2302" y="15011"/>
                  </a:cubicBezTo>
                  <a:cubicBezTo>
                    <a:pt x="2299" y="15011"/>
                    <a:pt x="2296" y="15011"/>
                    <a:pt x="2292" y="15011"/>
                  </a:cubicBezTo>
                  <a:close/>
                  <a:moveTo>
                    <a:pt x="2257" y="16019"/>
                  </a:moveTo>
                  <a:cubicBezTo>
                    <a:pt x="2143" y="16019"/>
                    <a:pt x="2038" y="16110"/>
                    <a:pt x="2032" y="16228"/>
                  </a:cubicBezTo>
                  <a:lnTo>
                    <a:pt x="2027" y="16355"/>
                  </a:lnTo>
                  <a:cubicBezTo>
                    <a:pt x="2018" y="16475"/>
                    <a:pt x="2114" y="16575"/>
                    <a:pt x="2234" y="16582"/>
                  </a:cubicBezTo>
                  <a:lnTo>
                    <a:pt x="2243" y="16582"/>
                  </a:lnTo>
                  <a:cubicBezTo>
                    <a:pt x="2357" y="16582"/>
                    <a:pt x="2455" y="16490"/>
                    <a:pt x="2464" y="16372"/>
                  </a:cubicBezTo>
                  <a:lnTo>
                    <a:pt x="2468" y="16250"/>
                  </a:lnTo>
                  <a:lnTo>
                    <a:pt x="2468" y="16246"/>
                  </a:lnTo>
                  <a:cubicBezTo>
                    <a:pt x="2474" y="16126"/>
                    <a:pt x="2383" y="16023"/>
                    <a:pt x="2261" y="16019"/>
                  </a:cubicBezTo>
                  <a:cubicBezTo>
                    <a:pt x="2259" y="16019"/>
                    <a:pt x="2258" y="16019"/>
                    <a:pt x="2257" y="16019"/>
                  </a:cubicBezTo>
                  <a:close/>
                  <a:moveTo>
                    <a:pt x="2208" y="17025"/>
                  </a:moveTo>
                  <a:cubicBezTo>
                    <a:pt x="2090" y="17025"/>
                    <a:pt x="1986" y="17116"/>
                    <a:pt x="1981" y="17236"/>
                  </a:cubicBezTo>
                  <a:lnTo>
                    <a:pt x="1975" y="17361"/>
                  </a:lnTo>
                  <a:cubicBezTo>
                    <a:pt x="1966" y="17481"/>
                    <a:pt x="2062" y="17581"/>
                    <a:pt x="2182" y="17588"/>
                  </a:cubicBezTo>
                  <a:lnTo>
                    <a:pt x="2191" y="17588"/>
                  </a:lnTo>
                  <a:cubicBezTo>
                    <a:pt x="2304" y="17588"/>
                    <a:pt x="2402" y="17494"/>
                    <a:pt x="2411" y="17380"/>
                  </a:cubicBezTo>
                  <a:lnTo>
                    <a:pt x="2418" y="17258"/>
                  </a:lnTo>
                  <a:lnTo>
                    <a:pt x="2418" y="17252"/>
                  </a:lnTo>
                  <a:cubicBezTo>
                    <a:pt x="2422" y="17132"/>
                    <a:pt x="2333" y="17031"/>
                    <a:pt x="2208" y="17025"/>
                  </a:cubicBezTo>
                  <a:close/>
                  <a:moveTo>
                    <a:pt x="2154" y="18026"/>
                  </a:moveTo>
                  <a:cubicBezTo>
                    <a:pt x="2021" y="18026"/>
                    <a:pt x="1931" y="18114"/>
                    <a:pt x="1927" y="18234"/>
                  </a:cubicBezTo>
                  <a:lnTo>
                    <a:pt x="1920" y="18364"/>
                  </a:lnTo>
                  <a:cubicBezTo>
                    <a:pt x="1916" y="18484"/>
                    <a:pt x="2005" y="18589"/>
                    <a:pt x="2128" y="18594"/>
                  </a:cubicBezTo>
                  <a:lnTo>
                    <a:pt x="2138" y="18594"/>
                  </a:lnTo>
                  <a:cubicBezTo>
                    <a:pt x="2254" y="18594"/>
                    <a:pt x="2348" y="18504"/>
                    <a:pt x="2357" y="18386"/>
                  </a:cubicBezTo>
                  <a:lnTo>
                    <a:pt x="2363" y="18255"/>
                  </a:lnTo>
                  <a:cubicBezTo>
                    <a:pt x="2368" y="18135"/>
                    <a:pt x="2274" y="18031"/>
                    <a:pt x="2154" y="18026"/>
                  </a:cubicBezTo>
                  <a:close/>
                  <a:moveTo>
                    <a:pt x="2099" y="19032"/>
                  </a:moveTo>
                  <a:cubicBezTo>
                    <a:pt x="1966" y="19032"/>
                    <a:pt x="1877" y="19119"/>
                    <a:pt x="1872" y="19239"/>
                  </a:cubicBezTo>
                  <a:lnTo>
                    <a:pt x="1866" y="19370"/>
                  </a:lnTo>
                  <a:cubicBezTo>
                    <a:pt x="1861" y="19490"/>
                    <a:pt x="1953" y="19595"/>
                    <a:pt x="2073" y="19599"/>
                  </a:cubicBezTo>
                  <a:lnTo>
                    <a:pt x="2084" y="19599"/>
                  </a:lnTo>
                  <a:cubicBezTo>
                    <a:pt x="2202" y="19599"/>
                    <a:pt x="2298" y="19510"/>
                    <a:pt x="2302" y="19392"/>
                  </a:cubicBezTo>
                  <a:lnTo>
                    <a:pt x="2309" y="19261"/>
                  </a:lnTo>
                  <a:cubicBezTo>
                    <a:pt x="2313" y="19141"/>
                    <a:pt x="2219" y="19039"/>
                    <a:pt x="2099" y="19032"/>
                  </a:cubicBezTo>
                  <a:close/>
                  <a:moveTo>
                    <a:pt x="2049" y="20040"/>
                  </a:moveTo>
                  <a:cubicBezTo>
                    <a:pt x="1918" y="20042"/>
                    <a:pt x="1824" y="20127"/>
                    <a:pt x="1820" y="20247"/>
                  </a:cubicBezTo>
                  <a:lnTo>
                    <a:pt x="1811" y="20374"/>
                  </a:lnTo>
                  <a:cubicBezTo>
                    <a:pt x="1802" y="20494"/>
                    <a:pt x="1896" y="20599"/>
                    <a:pt x="2016" y="20607"/>
                  </a:cubicBezTo>
                  <a:lnTo>
                    <a:pt x="2029" y="20607"/>
                  </a:lnTo>
                  <a:cubicBezTo>
                    <a:pt x="2145" y="20607"/>
                    <a:pt x="2239" y="20516"/>
                    <a:pt x="2248" y="20402"/>
                  </a:cubicBezTo>
                  <a:lnTo>
                    <a:pt x="2256" y="20267"/>
                  </a:lnTo>
                  <a:cubicBezTo>
                    <a:pt x="2261" y="20149"/>
                    <a:pt x="2169" y="20044"/>
                    <a:pt x="2049" y="20040"/>
                  </a:cubicBezTo>
                  <a:close/>
                  <a:moveTo>
                    <a:pt x="1986" y="21046"/>
                  </a:moveTo>
                  <a:cubicBezTo>
                    <a:pt x="1866" y="21048"/>
                    <a:pt x="1763" y="21133"/>
                    <a:pt x="1757" y="21253"/>
                  </a:cubicBezTo>
                  <a:lnTo>
                    <a:pt x="1752" y="21384"/>
                  </a:lnTo>
                  <a:cubicBezTo>
                    <a:pt x="1746" y="21504"/>
                    <a:pt x="1840" y="21607"/>
                    <a:pt x="1960" y="21613"/>
                  </a:cubicBezTo>
                  <a:lnTo>
                    <a:pt x="1973" y="21613"/>
                  </a:lnTo>
                  <a:cubicBezTo>
                    <a:pt x="2090" y="21613"/>
                    <a:pt x="2184" y="21521"/>
                    <a:pt x="2189" y="21408"/>
                  </a:cubicBezTo>
                  <a:lnTo>
                    <a:pt x="2193" y="21275"/>
                  </a:lnTo>
                  <a:cubicBezTo>
                    <a:pt x="2200" y="21155"/>
                    <a:pt x="2106" y="21050"/>
                    <a:pt x="1986" y="210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8" name="Google Shape;1455;p27"/>
            <p:cNvSpPr>
              <a:spLocks/>
            </p:cNvSpPr>
            <p:nvPr/>
          </p:nvSpPr>
          <p:spPr bwMode="auto">
            <a:xfrm flipH="1">
              <a:off x="1854977" y="2253936"/>
              <a:ext cx="41679" cy="30948"/>
            </a:xfrm>
            <a:custGeom>
              <a:avLst/>
              <a:gdLst>
                <a:gd name="T0" fmla="*/ 0 w 1519"/>
                <a:gd name="T1" fmla="*/ 0 h 1151"/>
                <a:gd name="T2" fmla="*/ 0 w 1519"/>
                <a:gd name="T3" fmla="*/ 2147483646 h 1151"/>
                <a:gd name="T4" fmla="*/ 2147483646 w 1519"/>
                <a:gd name="T5" fmla="*/ 2147483646 h 1151"/>
                <a:gd name="T6" fmla="*/ 2147483646 w 1519"/>
                <a:gd name="T7" fmla="*/ 0 h 1151"/>
                <a:gd name="T8" fmla="*/ 0 w 1519"/>
                <a:gd name="T9" fmla="*/ 0 h 1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19" h="1151" extrusionOk="0">
                  <a:moveTo>
                    <a:pt x="0" y="0"/>
                  </a:moveTo>
                  <a:lnTo>
                    <a:pt x="0" y="1150"/>
                  </a:lnTo>
                  <a:lnTo>
                    <a:pt x="1347" y="1150"/>
                  </a:lnTo>
                  <a:lnTo>
                    <a:pt x="1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53" name="Google Shape;1353;p27"/>
          <p:cNvSpPr txBox="1">
            <a:spLocks noGrp="1"/>
          </p:cNvSpPr>
          <p:nvPr>
            <p:ph type="ctrTitle"/>
          </p:nvPr>
        </p:nvSpPr>
        <p:spPr>
          <a:xfrm>
            <a:off x="5887833" y="720000"/>
            <a:ext cx="5047200" cy="1502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4" name="Google Shape;1354;p27"/>
          <p:cNvSpPr txBox="1">
            <a:spLocks noGrp="1"/>
          </p:cNvSpPr>
          <p:nvPr>
            <p:ph type="subTitle" idx="1"/>
          </p:nvPr>
        </p:nvSpPr>
        <p:spPr>
          <a:xfrm>
            <a:off x="5887833" y="2941300"/>
            <a:ext cx="5047200" cy="16372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55" name="Google Shape;1355;p27"/>
          <p:cNvSpPr txBox="1">
            <a:spLocks noGrp="1"/>
          </p:cNvSpPr>
          <p:nvPr>
            <p:ph type="subTitle" idx="2"/>
          </p:nvPr>
        </p:nvSpPr>
        <p:spPr>
          <a:xfrm>
            <a:off x="5887836" y="5640233"/>
            <a:ext cx="5047200" cy="49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383593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rgbClr val="F06952"/>
        </a:solidFill>
        <a:effectLst/>
      </p:bgPr>
    </p:bg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33301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67550A-70C6-4687-8F70-29377C04F4E1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27C9A3-48F5-4A38-8A00-CDEFB10A34E3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717991"/>
      </p:ext>
    </p:extLst>
  </p:cSld>
  <p:clrMapOvr>
    <a:masterClrMapping/>
  </p:clrMapOvr>
  <p:transition spd="med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4BB84C-FB1C-489D-9DB3-4E41DAFC9CBF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0157D3-20E8-4EFA-B026-0B9F4CDFE4AC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281830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0704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28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047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1846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2774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2918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7237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4329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481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1029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5649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4913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650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1400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9400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2345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2289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910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8682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5664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0533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4212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5372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8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5547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7720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4615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5353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8086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5833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4230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2962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3875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2025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298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271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2793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3766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8172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2046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1231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4162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349;p7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0" name="Google Shape;350;p7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2" name="Google Shape;351;p7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352;p7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353;p7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354;p7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355;p7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356;p7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357;p7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358;p7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359;p7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360;p7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361;p7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362;p7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1" name="Google Shape;363;p7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" name="Google Shape;364;p7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365;p7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366;p7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367;p7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368;p7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369;p7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370;p7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371;p7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372;p7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373;p7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374;p7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375;p7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376;p7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377;p7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378;p7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379;p7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380;p7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381;p7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382;p7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383;p7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384" name="Google Shape;384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7"/>
          <p:cNvSpPr txBox="1">
            <a:spLocks noGrp="1"/>
          </p:cNvSpPr>
          <p:nvPr>
            <p:ph type="subTitle" idx="1"/>
          </p:nvPr>
        </p:nvSpPr>
        <p:spPr>
          <a:xfrm>
            <a:off x="1825167" y="1690433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7"/>
          <p:cNvSpPr txBox="1">
            <a:spLocks noGrp="1"/>
          </p:cNvSpPr>
          <p:nvPr>
            <p:ph type="subTitle" idx="2"/>
          </p:nvPr>
        </p:nvSpPr>
        <p:spPr>
          <a:xfrm>
            <a:off x="1825167" y="2463073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7"/>
          <p:cNvSpPr txBox="1">
            <a:spLocks noGrp="1"/>
          </p:cNvSpPr>
          <p:nvPr>
            <p:ph type="subTitle" idx="3"/>
          </p:nvPr>
        </p:nvSpPr>
        <p:spPr>
          <a:xfrm>
            <a:off x="1825167" y="3235715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7"/>
          <p:cNvSpPr txBox="1">
            <a:spLocks noGrp="1"/>
          </p:cNvSpPr>
          <p:nvPr>
            <p:ph type="subTitle" idx="4"/>
          </p:nvPr>
        </p:nvSpPr>
        <p:spPr>
          <a:xfrm>
            <a:off x="1825167" y="4008355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7"/>
          <p:cNvSpPr txBox="1">
            <a:spLocks noGrp="1"/>
          </p:cNvSpPr>
          <p:nvPr>
            <p:ph type="subTitle" idx="5"/>
          </p:nvPr>
        </p:nvSpPr>
        <p:spPr>
          <a:xfrm>
            <a:off x="1825167" y="4780995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7"/>
          <p:cNvSpPr txBox="1">
            <a:spLocks noGrp="1"/>
          </p:cNvSpPr>
          <p:nvPr>
            <p:ph type="subTitle" idx="6"/>
          </p:nvPr>
        </p:nvSpPr>
        <p:spPr>
          <a:xfrm>
            <a:off x="1825167" y="5553636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9411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bg2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449;p9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5" name="Google Shape;450;p9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7" name="Google Shape;451;p9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452;p9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453;p9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454;p9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455;p9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456;p9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457;p9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458;p9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459;p9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460;p9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461;p9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462;p9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6" name="Google Shape;463;p9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" name="Google Shape;464;p9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" name="Google Shape;465;p9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466;p9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467;p9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468;p9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469;p9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470;p9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471;p9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472;p9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473;p9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474;p9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475;p9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476;p9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477;p9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478;p9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479;p9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480;p9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481;p9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482;p9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483;p9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39" name="Google Shape;484;p9"/>
          <p:cNvGrpSpPr>
            <a:grpSpLocks/>
          </p:cNvGrpSpPr>
          <p:nvPr/>
        </p:nvGrpSpPr>
        <p:grpSpPr bwMode="auto">
          <a:xfrm>
            <a:off x="-528638" y="-4400550"/>
            <a:ext cx="14195426" cy="15659100"/>
            <a:chOff x="-396496" y="-3299901"/>
            <a:chExt cx="10646018" cy="11743314"/>
          </a:xfrm>
        </p:grpSpPr>
        <p:grpSp>
          <p:nvGrpSpPr>
            <p:cNvPr id="40" name="Google Shape;485;p9"/>
            <p:cNvGrpSpPr>
              <a:grpSpLocks/>
            </p:cNvGrpSpPr>
            <p:nvPr/>
          </p:nvGrpSpPr>
          <p:grpSpPr bwMode="auto">
            <a:xfrm rot="359204">
              <a:off x="-226245" y="4455163"/>
              <a:ext cx="6950509" cy="3635856"/>
              <a:chOff x="666325" y="727507"/>
              <a:chExt cx="7940043" cy="3876127"/>
            </a:xfrm>
          </p:grpSpPr>
          <p:sp>
            <p:nvSpPr>
              <p:cNvPr id="50" name="Google Shape;486;p9"/>
              <p:cNvSpPr>
                <a:spLocks/>
              </p:cNvSpPr>
              <p:nvPr/>
            </p:nvSpPr>
            <p:spPr bwMode="auto">
              <a:xfrm>
                <a:off x="666325" y="727506"/>
                <a:ext cx="7940043" cy="3876127"/>
              </a:xfrm>
              <a:custGeom>
                <a:avLst/>
                <a:gdLst>
                  <a:gd name="T0" fmla="*/ 2147483646 w 199427"/>
                  <a:gd name="T1" fmla="*/ 2147483646 h 84906"/>
                  <a:gd name="T2" fmla="*/ 2147483646 w 199427"/>
                  <a:gd name="T3" fmla="*/ 0 h 84906"/>
                  <a:gd name="T4" fmla="*/ 2147483646 w 199427"/>
                  <a:gd name="T5" fmla="*/ 2147483646 h 84906"/>
                  <a:gd name="T6" fmla="*/ 2147483646 w 199427"/>
                  <a:gd name="T7" fmla="*/ 2147483646 h 84906"/>
                  <a:gd name="T8" fmla="*/ 2147483646 w 199427"/>
                  <a:gd name="T9" fmla="*/ 2147483646 h 84906"/>
                  <a:gd name="T10" fmla="*/ 2147483646 w 199427"/>
                  <a:gd name="T11" fmla="*/ 0 h 84906"/>
                  <a:gd name="T12" fmla="*/ 2147483646 w 199427"/>
                  <a:gd name="T13" fmla="*/ 2147483646 h 84906"/>
                  <a:gd name="T14" fmla="*/ 2147483646 w 199427"/>
                  <a:gd name="T15" fmla="*/ 2147483646 h 84906"/>
                  <a:gd name="T16" fmla="*/ 2147483646 w 199427"/>
                  <a:gd name="T17" fmla="*/ 0 h 84906"/>
                  <a:gd name="T18" fmla="*/ 2147483646 w 199427"/>
                  <a:gd name="T19" fmla="*/ 2147483646 h 84906"/>
                  <a:gd name="T20" fmla="*/ 2147483646 w 199427"/>
                  <a:gd name="T21" fmla="*/ 2147483646 h 84906"/>
                  <a:gd name="T22" fmla="*/ 2147483646 w 199427"/>
                  <a:gd name="T23" fmla="*/ 2147483646 h 84906"/>
                  <a:gd name="T24" fmla="*/ 2147483646 w 199427"/>
                  <a:gd name="T25" fmla="*/ 0 h 84906"/>
                  <a:gd name="T26" fmla="*/ 2147483646 w 199427"/>
                  <a:gd name="T27" fmla="*/ 2147483646 h 84906"/>
                  <a:gd name="T28" fmla="*/ 2147483646 w 199427"/>
                  <a:gd name="T29" fmla="*/ 2147483646 h 84906"/>
                  <a:gd name="T30" fmla="*/ 2147483646 w 199427"/>
                  <a:gd name="T31" fmla="*/ 0 h 84906"/>
                  <a:gd name="T32" fmla="*/ 2147483646 w 199427"/>
                  <a:gd name="T33" fmla="*/ 2147483646 h 84906"/>
                  <a:gd name="T34" fmla="*/ 2147483646 w 199427"/>
                  <a:gd name="T35" fmla="*/ 2147483646 h 84906"/>
                  <a:gd name="T36" fmla="*/ 2147483646 w 199427"/>
                  <a:gd name="T37" fmla="*/ 2147483646 h 84906"/>
                  <a:gd name="T38" fmla="*/ 2147483646 w 199427"/>
                  <a:gd name="T39" fmla="*/ 0 h 84906"/>
                  <a:gd name="T40" fmla="*/ 2147483646 w 199427"/>
                  <a:gd name="T41" fmla="*/ 2147483646 h 84906"/>
                  <a:gd name="T42" fmla="*/ 2147483646 w 199427"/>
                  <a:gd name="T43" fmla="*/ 2147483646 h 84906"/>
                  <a:gd name="T44" fmla="*/ 2147483646 w 199427"/>
                  <a:gd name="T45" fmla="*/ 0 h 84906"/>
                  <a:gd name="T46" fmla="*/ 2147483646 w 199427"/>
                  <a:gd name="T47" fmla="*/ 2147483646 h 84906"/>
                  <a:gd name="T48" fmla="*/ 2147483646 w 199427"/>
                  <a:gd name="T49" fmla="*/ 2147483646 h 84906"/>
                  <a:gd name="T50" fmla="*/ 2147483646 w 199427"/>
                  <a:gd name="T51" fmla="*/ 2147483646 h 84906"/>
                  <a:gd name="T52" fmla="*/ 2147483646 w 199427"/>
                  <a:gd name="T53" fmla="*/ 0 h 84906"/>
                  <a:gd name="T54" fmla="*/ 2147483646 w 199427"/>
                  <a:gd name="T55" fmla="*/ 2147483646 h 84906"/>
                  <a:gd name="T56" fmla="*/ 2147483646 w 199427"/>
                  <a:gd name="T57" fmla="*/ 2147483646 h 84906"/>
                  <a:gd name="T58" fmla="*/ 2147483646 w 199427"/>
                  <a:gd name="T59" fmla="*/ 0 h 84906"/>
                  <a:gd name="T60" fmla="*/ 2147483646 w 199427"/>
                  <a:gd name="T61" fmla="*/ 2147483646 h 84906"/>
                  <a:gd name="T62" fmla="*/ 2147483646 w 199427"/>
                  <a:gd name="T63" fmla="*/ 2147483646 h 84906"/>
                  <a:gd name="T64" fmla="*/ 2147483646 w 199427"/>
                  <a:gd name="T65" fmla="*/ 2147483646 h 84906"/>
                  <a:gd name="T66" fmla="*/ 2147483646 w 199427"/>
                  <a:gd name="T67" fmla="*/ 0 h 84906"/>
                  <a:gd name="T68" fmla="*/ 2147483646 w 199427"/>
                  <a:gd name="T69" fmla="*/ 2147483646 h 84906"/>
                  <a:gd name="T70" fmla="*/ 2147483646 w 199427"/>
                  <a:gd name="T71" fmla="*/ 2147483646 h 84906"/>
                  <a:gd name="T72" fmla="*/ 2147483646 w 199427"/>
                  <a:gd name="T73" fmla="*/ 0 h 84906"/>
                  <a:gd name="T74" fmla="*/ 2147483646 w 199427"/>
                  <a:gd name="T75" fmla="*/ 2147483646 h 84906"/>
                  <a:gd name="T76" fmla="*/ 2147483646 w 199427"/>
                  <a:gd name="T77" fmla="*/ 2147483646 h 84906"/>
                  <a:gd name="T78" fmla="*/ 2147483646 w 199427"/>
                  <a:gd name="T79" fmla="*/ 2147483646 h 84906"/>
                  <a:gd name="T80" fmla="*/ 2147483646 w 199427"/>
                  <a:gd name="T81" fmla="*/ 0 h 849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99427" h="84906" extrusionOk="0">
                    <a:moveTo>
                      <a:pt x="1" y="0"/>
                    </a:moveTo>
                    <a:lnTo>
                      <a:pt x="1" y="84906"/>
                    </a:lnTo>
                    <a:lnTo>
                      <a:pt x="199426" y="84906"/>
                    </a:lnTo>
                    <a:lnTo>
                      <a:pt x="199426" y="0"/>
                    </a:lnTo>
                    <a:lnTo>
                      <a:pt x="191209" y="0"/>
                    </a:lnTo>
                    <a:lnTo>
                      <a:pt x="191209" y="3776"/>
                    </a:lnTo>
                    <a:cubicBezTo>
                      <a:pt x="192140" y="4492"/>
                      <a:pt x="192719" y="5486"/>
                      <a:pt x="192719" y="6586"/>
                    </a:cubicBezTo>
                    <a:cubicBezTo>
                      <a:pt x="192719" y="8766"/>
                      <a:pt x="190449" y="10533"/>
                      <a:pt x="187650" y="10533"/>
                    </a:cubicBezTo>
                    <a:cubicBezTo>
                      <a:pt x="184851" y="10533"/>
                      <a:pt x="182581" y="8766"/>
                      <a:pt x="182581" y="6586"/>
                    </a:cubicBezTo>
                    <a:cubicBezTo>
                      <a:pt x="182581" y="5486"/>
                      <a:pt x="183158" y="4492"/>
                      <a:pt x="184090" y="3776"/>
                    </a:cubicBezTo>
                    <a:lnTo>
                      <a:pt x="184090" y="0"/>
                    </a:lnTo>
                    <a:lnTo>
                      <a:pt x="173623" y="0"/>
                    </a:lnTo>
                    <a:lnTo>
                      <a:pt x="173623" y="3776"/>
                    </a:lnTo>
                    <a:cubicBezTo>
                      <a:pt x="174553" y="4492"/>
                      <a:pt x="175133" y="5486"/>
                      <a:pt x="175133" y="6586"/>
                    </a:cubicBezTo>
                    <a:cubicBezTo>
                      <a:pt x="175133" y="8766"/>
                      <a:pt x="172863" y="10533"/>
                      <a:pt x="170064" y="10533"/>
                    </a:cubicBezTo>
                    <a:cubicBezTo>
                      <a:pt x="167264" y="10533"/>
                      <a:pt x="164995" y="8766"/>
                      <a:pt x="164995" y="6586"/>
                    </a:cubicBezTo>
                    <a:cubicBezTo>
                      <a:pt x="164995" y="5486"/>
                      <a:pt x="165572" y="4492"/>
                      <a:pt x="166503" y="3776"/>
                    </a:cubicBezTo>
                    <a:lnTo>
                      <a:pt x="166503" y="0"/>
                    </a:lnTo>
                    <a:lnTo>
                      <a:pt x="156038" y="0"/>
                    </a:lnTo>
                    <a:lnTo>
                      <a:pt x="156038" y="3776"/>
                    </a:lnTo>
                    <a:cubicBezTo>
                      <a:pt x="156967" y="4492"/>
                      <a:pt x="157546" y="5486"/>
                      <a:pt x="157546" y="6586"/>
                    </a:cubicBezTo>
                    <a:cubicBezTo>
                      <a:pt x="157546" y="8766"/>
                      <a:pt x="155277" y="10533"/>
                      <a:pt x="152477" y="10533"/>
                    </a:cubicBezTo>
                    <a:cubicBezTo>
                      <a:pt x="149678" y="10533"/>
                      <a:pt x="147408" y="8766"/>
                      <a:pt x="147408" y="6586"/>
                    </a:cubicBezTo>
                    <a:cubicBezTo>
                      <a:pt x="147408" y="5486"/>
                      <a:pt x="147987" y="4492"/>
                      <a:pt x="148918" y="3776"/>
                    </a:cubicBezTo>
                    <a:lnTo>
                      <a:pt x="148918" y="0"/>
                    </a:lnTo>
                    <a:lnTo>
                      <a:pt x="138452" y="0"/>
                    </a:lnTo>
                    <a:lnTo>
                      <a:pt x="138452" y="3776"/>
                    </a:lnTo>
                    <a:cubicBezTo>
                      <a:pt x="139382" y="4492"/>
                      <a:pt x="139960" y="5486"/>
                      <a:pt x="139960" y="6586"/>
                    </a:cubicBezTo>
                    <a:cubicBezTo>
                      <a:pt x="139960" y="8766"/>
                      <a:pt x="137690" y="10533"/>
                      <a:pt x="134891" y="10533"/>
                    </a:cubicBezTo>
                    <a:cubicBezTo>
                      <a:pt x="132093" y="10533"/>
                      <a:pt x="129823" y="8766"/>
                      <a:pt x="129823" y="6586"/>
                    </a:cubicBezTo>
                    <a:cubicBezTo>
                      <a:pt x="129823" y="5486"/>
                      <a:pt x="130400" y="4492"/>
                      <a:pt x="131332" y="3776"/>
                    </a:cubicBezTo>
                    <a:lnTo>
                      <a:pt x="131332" y="0"/>
                    </a:lnTo>
                    <a:lnTo>
                      <a:pt x="120865" y="0"/>
                    </a:lnTo>
                    <a:lnTo>
                      <a:pt x="120865" y="3776"/>
                    </a:lnTo>
                    <a:cubicBezTo>
                      <a:pt x="121796" y="4492"/>
                      <a:pt x="122374" y="5486"/>
                      <a:pt x="122374" y="6586"/>
                    </a:cubicBezTo>
                    <a:cubicBezTo>
                      <a:pt x="122374" y="8766"/>
                      <a:pt x="120104" y="10533"/>
                      <a:pt x="117306" y="10533"/>
                    </a:cubicBezTo>
                    <a:cubicBezTo>
                      <a:pt x="114507" y="10533"/>
                      <a:pt x="112237" y="8766"/>
                      <a:pt x="112237" y="6586"/>
                    </a:cubicBezTo>
                    <a:cubicBezTo>
                      <a:pt x="112237" y="5486"/>
                      <a:pt x="112814" y="4492"/>
                      <a:pt x="113746" y="3776"/>
                    </a:cubicBezTo>
                    <a:lnTo>
                      <a:pt x="113746" y="0"/>
                    </a:lnTo>
                    <a:lnTo>
                      <a:pt x="103279" y="0"/>
                    </a:lnTo>
                    <a:lnTo>
                      <a:pt x="103279" y="3776"/>
                    </a:lnTo>
                    <a:cubicBezTo>
                      <a:pt x="104210" y="4492"/>
                      <a:pt x="104789" y="5486"/>
                      <a:pt x="104789" y="6586"/>
                    </a:cubicBezTo>
                    <a:cubicBezTo>
                      <a:pt x="104789" y="8766"/>
                      <a:pt x="102519" y="10533"/>
                      <a:pt x="99720" y="10533"/>
                    </a:cubicBezTo>
                    <a:cubicBezTo>
                      <a:pt x="96920" y="10533"/>
                      <a:pt x="94651" y="8766"/>
                      <a:pt x="94651" y="6586"/>
                    </a:cubicBezTo>
                    <a:cubicBezTo>
                      <a:pt x="94651" y="5486"/>
                      <a:pt x="95228" y="4492"/>
                      <a:pt x="96159" y="3776"/>
                    </a:cubicBezTo>
                    <a:lnTo>
                      <a:pt x="96159" y="0"/>
                    </a:lnTo>
                    <a:lnTo>
                      <a:pt x="85694" y="0"/>
                    </a:lnTo>
                    <a:lnTo>
                      <a:pt x="85694" y="3776"/>
                    </a:lnTo>
                    <a:cubicBezTo>
                      <a:pt x="86623" y="4492"/>
                      <a:pt x="87203" y="5486"/>
                      <a:pt x="87203" y="6586"/>
                    </a:cubicBezTo>
                    <a:cubicBezTo>
                      <a:pt x="87203" y="8766"/>
                      <a:pt x="84933" y="10533"/>
                      <a:pt x="82134" y="10533"/>
                    </a:cubicBezTo>
                    <a:cubicBezTo>
                      <a:pt x="79334" y="10533"/>
                      <a:pt x="77065" y="8766"/>
                      <a:pt x="77065" y="6586"/>
                    </a:cubicBezTo>
                    <a:cubicBezTo>
                      <a:pt x="77065" y="5486"/>
                      <a:pt x="77643" y="4492"/>
                      <a:pt x="78574" y="3776"/>
                    </a:cubicBezTo>
                    <a:lnTo>
                      <a:pt x="78574" y="0"/>
                    </a:lnTo>
                    <a:lnTo>
                      <a:pt x="68108" y="0"/>
                    </a:lnTo>
                    <a:lnTo>
                      <a:pt x="68108" y="3776"/>
                    </a:lnTo>
                    <a:cubicBezTo>
                      <a:pt x="69038" y="4492"/>
                      <a:pt x="69616" y="5486"/>
                      <a:pt x="69616" y="6586"/>
                    </a:cubicBezTo>
                    <a:cubicBezTo>
                      <a:pt x="69616" y="8766"/>
                      <a:pt x="67347" y="10533"/>
                      <a:pt x="64547" y="10533"/>
                    </a:cubicBezTo>
                    <a:cubicBezTo>
                      <a:pt x="61749" y="10533"/>
                      <a:pt x="59479" y="8766"/>
                      <a:pt x="59479" y="6586"/>
                    </a:cubicBezTo>
                    <a:cubicBezTo>
                      <a:pt x="59479" y="5486"/>
                      <a:pt x="60056" y="4492"/>
                      <a:pt x="60988" y="3776"/>
                    </a:cubicBezTo>
                    <a:lnTo>
                      <a:pt x="60988" y="0"/>
                    </a:lnTo>
                    <a:lnTo>
                      <a:pt x="50521" y="0"/>
                    </a:lnTo>
                    <a:lnTo>
                      <a:pt x="50521" y="3776"/>
                    </a:lnTo>
                    <a:cubicBezTo>
                      <a:pt x="51452" y="4492"/>
                      <a:pt x="52030" y="5486"/>
                      <a:pt x="52030" y="6586"/>
                    </a:cubicBezTo>
                    <a:cubicBezTo>
                      <a:pt x="52030" y="8766"/>
                      <a:pt x="49760" y="10533"/>
                      <a:pt x="46962" y="10533"/>
                    </a:cubicBezTo>
                    <a:cubicBezTo>
                      <a:pt x="44163" y="10533"/>
                      <a:pt x="41893" y="8766"/>
                      <a:pt x="41893" y="6586"/>
                    </a:cubicBezTo>
                    <a:cubicBezTo>
                      <a:pt x="41893" y="5486"/>
                      <a:pt x="42470" y="4492"/>
                      <a:pt x="43402" y="3776"/>
                    </a:cubicBezTo>
                    <a:lnTo>
                      <a:pt x="43402" y="0"/>
                    </a:lnTo>
                    <a:lnTo>
                      <a:pt x="32935" y="0"/>
                    </a:lnTo>
                    <a:lnTo>
                      <a:pt x="32935" y="3776"/>
                    </a:lnTo>
                    <a:cubicBezTo>
                      <a:pt x="33866" y="4492"/>
                      <a:pt x="34445" y="5486"/>
                      <a:pt x="34445" y="6586"/>
                    </a:cubicBezTo>
                    <a:cubicBezTo>
                      <a:pt x="34445" y="8766"/>
                      <a:pt x="32175" y="10533"/>
                      <a:pt x="29376" y="10533"/>
                    </a:cubicBezTo>
                    <a:cubicBezTo>
                      <a:pt x="26577" y="10533"/>
                      <a:pt x="24296" y="8765"/>
                      <a:pt x="24296" y="6586"/>
                    </a:cubicBezTo>
                    <a:cubicBezTo>
                      <a:pt x="24296" y="5486"/>
                      <a:pt x="24874" y="4492"/>
                      <a:pt x="25805" y="3776"/>
                    </a:cubicBezTo>
                    <a:lnTo>
                      <a:pt x="25805" y="0"/>
                    </a:lnTo>
                    <a:lnTo>
                      <a:pt x="15339" y="0"/>
                    </a:lnTo>
                    <a:lnTo>
                      <a:pt x="15339" y="3776"/>
                    </a:lnTo>
                    <a:cubicBezTo>
                      <a:pt x="16269" y="4492"/>
                      <a:pt x="16847" y="5486"/>
                      <a:pt x="16847" y="6586"/>
                    </a:cubicBezTo>
                    <a:cubicBezTo>
                      <a:pt x="16847" y="8766"/>
                      <a:pt x="14578" y="10533"/>
                      <a:pt x="11778" y="10533"/>
                    </a:cubicBezTo>
                    <a:cubicBezTo>
                      <a:pt x="8980" y="10533"/>
                      <a:pt x="6710" y="8766"/>
                      <a:pt x="6710" y="6586"/>
                    </a:cubicBezTo>
                    <a:cubicBezTo>
                      <a:pt x="6710" y="5486"/>
                      <a:pt x="7287" y="4492"/>
                      <a:pt x="8219" y="3776"/>
                    </a:cubicBezTo>
                    <a:lnTo>
                      <a:pt x="8219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171450" dir="2940005" algn="bl" rotWithShape="0">
                  <a:srgbClr val="000000">
                    <a:alpha val="14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487;p9"/>
              <p:cNvSpPr>
                <a:spLocks/>
              </p:cNvSpPr>
              <p:nvPr/>
            </p:nvSpPr>
            <p:spPr bwMode="auto">
              <a:xfrm>
                <a:off x="675059" y="1468664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488;p9"/>
              <p:cNvSpPr>
                <a:spLocks/>
              </p:cNvSpPr>
              <p:nvPr/>
            </p:nvSpPr>
            <p:spPr bwMode="auto">
              <a:xfrm>
                <a:off x="677080" y="1912569"/>
                <a:ext cx="7921003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" name="Google Shape;489;p9"/>
              <p:cNvSpPr>
                <a:spLocks/>
              </p:cNvSpPr>
              <p:nvPr/>
            </p:nvSpPr>
            <p:spPr bwMode="auto">
              <a:xfrm>
                <a:off x="676539" y="2358000"/>
                <a:ext cx="7921002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490;p9"/>
              <p:cNvSpPr>
                <a:spLocks/>
              </p:cNvSpPr>
              <p:nvPr/>
            </p:nvSpPr>
            <p:spPr bwMode="auto">
              <a:xfrm>
                <a:off x="674503" y="2802302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Google Shape;491;p9"/>
              <p:cNvSpPr>
                <a:spLocks/>
              </p:cNvSpPr>
              <p:nvPr/>
            </p:nvSpPr>
            <p:spPr bwMode="auto">
              <a:xfrm>
                <a:off x="675027" y="3245011"/>
                <a:ext cx="7922363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Google Shape;492;p9"/>
              <p:cNvSpPr>
                <a:spLocks/>
              </p:cNvSpPr>
              <p:nvPr/>
            </p:nvSpPr>
            <p:spPr bwMode="auto">
              <a:xfrm>
                <a:off x="674347" y="3689247"/>
                <a:ext cx="7921003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7" name="Google Shape;493;p9"/>
              <p:cNvSpPr>
                <a:spLocks/>
              </p:cNvSpPr>
              <p:nvPr/>
            </p:nvSpPr>
            <p:spPr bwMode="auto">
              <a:xfrm>
                <a:off x="675016" y="4133284"/>
                <a:ext cx="7921003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1" name="Google Shape;494;p9"/>
            <p:cNvGrpSpPr>
              <a:grpSpLocks/>
            </p:cNvGrpSpPr>
            <p:nvPr/>
          </p:nvGrpSpPr>
          <p:grpSpPr bwMode="auto">
            <a:xfrm rot="-10440796">
              <a:off x="3128761" y="-2947506"/>
              <a:ext cx="6950509" cy="3635856"/>
              <a:chOff x="666327" y="727505"/>
              <a:chExt cx="7940043" cy="3876127"/>
            </a:xfrm>
          </p:grpSpPr>
          <p:sp>
            <p:nvSpPr>
              <p:cNvPr id="42" name="Google Shape;495;p9"/>
              <p:cNvSpPr>
                <a:spLocks/>
              </p:cNvSpPr>
              <p:nvPr/>
            </p:nvSpPr>
            <p:spPr bwMode="auto">
              <a:xfrm>
                <a:off x="666325" y="727505"/>
                <a:ext cx="7940043" cy="3876127"/>
              </a:xfrm>
              <a:custGeom>
                <a:avLst/>
                <a:gdLst>
                  <a:gd name="T0" fmla="*/ 2147483646 w 199427"/>
                  <a:gd name="T1" fmla="*/ 2147483646 h 84906"/>
                  <a:gd name="T2" fmla="*/ 2147483646 w 199427"/>
                  <a:gd name="T3" fmla="*/ 0 h 84906"/>
                  <a:gd name="T4" fmla="*/ 2147483646 w 199427"/>
                  <a:gd name="T5" fmla="*/ 2147483646 h 84906"/>
                  <a:gd name="T6" fmla="*/ 2147483646 w 199427"/>
                  <a:gd name="T7" fmla="*/ 2147483646 h 84906"/>
                  <a:gd name="T8" fmla="*/ 2147483646 w 199427"/>
                  <a:gd name="T9" fmla="*/ 2147483646 h 84906"/>
                  <a:gd name="T10" fmla="*/ 2147483646 w 199427"/>
                  <a:gd name="T11" fmla="*/ 0 h 84906"/>
                  <a:gd name="T12" fmla="*/ 2147483646 w 199427"/>
                  <a:gd name="T13" fmla="*/ 2147483646 h 84906"/>
                  <a:gd name="T14" fmla="*/ 2147483646 w 199427"/>
                  <a:gd name="T15" fmla="*/ 2147483646 h 84906"/>
                  <a:gd name="T16" fmla="*/ 2147483646 w 199427"/>
                  <a:gd name="T17" fmla="*/ 0 h 84906"/>
                  <a:gd name="T18" fmla="*/ 2147483646 w 199427"/>
                  <a:gd name="T19" fmla="*/ 2147483646 h 84906"/>
                  <a:gd name="T20" fmla="*/ 2147483646 w 199427"/>
                  <a:gd name="T21" fmla="*/ 2147483646 h 84906"/>
                  <a:gd name="T22" fmla="*/ 2147483646 w 199427"/>
                  <a:gd name="T23" fmla="*/ 2147483646 h 84906"/>
                  <a:gd name="T24" fmla="*/ 2147483646 w 199427"/>
                  <a:gd name="T25" fmla="*/ 0 h 84906"/>
                  <a:gd name="T26" fmla="*/ 2147483646 w 199427"/>
                  <a:gd name="T27" fmla="*/ 2147483646 h 84906"/>
                  <a:gd name="T28" fmla="*/ 2147483646 w 199427"/>
                  <a:gd name="T29" fmla="*/ 2147483646 h 84906"/>
                  <a:gd name="T30" fmla="*/ 2147483646 w 199427"/>
                  <a:gd name="T31" fmla="*/ 0 h 84906"/>
                  <a:gd name="T32" fmla="*/ 2147483646 w 199427"/>
                  <a:gd name="T33" fmla="*/ 2147483646 h 84906"/>
                  <a:gd name="T34" fmla="*/ 2147483646 w 199427"/>
                  <a:gd name="T35" fmla="*/ 2147483646 h 84906"/>
                  <a:gd name="T36" fmla="*/ 2147483646 w 199427"/>
                  <a:gd name="T37" fmla="*/ 2147483646 h 84906"/>
                  <a:gd name="T38" fmla="*/ 2147483646 w 199427"/>
                  <a:gd name="T39" fmla="*/ 0 h 84906"/>
                  <a:gd name="T40" fmla="*/ 2147483646 w 199427"/>
                  <a:gd name="T41" fmla="*/ 2147483646 h 84906"/>
                  <a:gd name="T42" fmla="*/ 2147483646 w 199427"/>
                  <a:gd name="T43" fmla="*/ 2147483646 h 84906"/>
                  <a:gd name="T44" fmla="*/ 2147483646 w 199427"/>
                  <a:gd name="T45" fmla="*/ 0 h 84906"/>
                  <a:gd name="T46" fmla="*/ 2147483646 w 199427"/>
                  <a:gd name="T47" fmla="*/ 2147483646 h 84906"/>
                  <a:gd name="T48" fmla="*/ 2147483646 w 199427"/>
                  <a:gd name="T49" fmla="*/ 2147483646 h 84906"/>
                  <a:gd name="T50" fmla="*/ 2147483646 w 199427"/>
                  <a:gd name="T51" fmla="*/ 2147483646 h 84906"/>
                  <a:gd name="T52" fmla="*/ 2147483646 w 199427"/>
                  <a:gd name="T53" fmla="*/ 0 h 84906"/>
                  <a:gd name="T54" fmla="*/ 2147483646 w 199427"/>
                  <a:gd name="T55" fmla="*/ 2147483646 h 84906"/>
                  <a:gd name="T56" fmla="*/ 2147483646 w 199427"/>
                  <a:gd name="T57" fmla="*/ 2147483646 h 84906"/>
                  <a:gd name="T58" fmla="*/ 2147483646 w 199427"/>
                  <a:gd name="T59" fmla="*/ 0 h 84906"/>
                  <a:gd name="T60" fmla="*/ 2147483646 w 199427"/>
                  <a:gd name="T61" fmla="*/ 2147483646 h 84906"/>
                  <a:gd name="T62" fmla="*/ 2147483646 w 199427"/>
                  <a:gd name="T63" fmla="*/ 2147483646 h 84906"/>
                  <a:gd name="T64" fmla="*/ 2147483646 w 199427"/>
                  <a:gd name="T65" fmla="*/ 2147483646 h 84906"/>
                  <a:gd name="T66" fmla="*/ 2147483646 w 199427"/>
                  <a:gd name="T67" fmla="*/ 0 h 84906"/>
                  <a:gd name="T68" fmla="*/ 2147483646 w 199427"/>
                  <a:gd name="T69" fmla="*/ 2147483646 h 84906"/>
                  <a:gd name="T70" fmla="*/ 2147483646 w 199427"/>
                  <a:gd name="T71" fmla="*/ 2147483646 h 84906"/>
                  <a:gd name="T72" fmla="*/ 2147483646 w 199427"/>
                  <a:gd name="T73" fmla="*/ 0 h 84906"/>
                  <a:gd name="T74" fmla="*/ 2147483646 w 199427"/>
                  <a:gd name="T75" fmla="*/ 2147483646 h 84906"/>
                  <a:gd name="T76" fmla="*/ 2147483646 w 199427"/>
                  <a:gd name="T77" fmla="*/ 2147483646 h 84906"/>
                  <a:gd name="T78" fmla="*/ 2147483646 w 199427"/>
                  <a:gd name="T79" fmla="*/ 2147483646 h 84906"/>
                  <a:gd name="T80" fmla="*/ 2147483646 w 199427"/>
                  <a:gd name="T81" fmla="*/ 0 h 849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99427" h="84906" extrusionOk="0">
                    <a:moveTo>
                      <a:pt x="1" y="0"/>
                    </a:moveTo>
                    <a:lnTo>
                      <a:pt x="1" y="84906"/>
                    </a:lnTo>
                    <a:lnTo>
                      <a:pt x="199426" y="84906"/>
                    </a:lnTo>
                    <a:lnTo>
                      <a:pt x="199426" y="0"/>
                    </a:lnTo>
                    <a:lnTo>
                      <a:pt x="191209" y="0"/>
                    </a:lnTo>
                    <a:lnTo>
                      <a:pt x="191209" y="3776"/>
                    </a:lnTo>
                    <a:cubicBezTo>
                      <a:pt x="192140" y="4492"/>
                      <a:pt x="192719" y="5486"/>
                      <a:pt x="192719" y="6586"/>
                    </a:cubicBezTo>
                    <a:cubicBezTo>
                      <a:pt x="192719" y="8766"/>
                      <a:pt x="190449" y="10533"/>
                      <a:pt x="187650" y="10533"/>
                    </a:cubicBezTo>
                    <a:cubicBezTo>
                      <a:pt x="184851" y="10533"/>
                      <a:pt x="182581" y="8766"/>
                      <a:pt x="182581" y="6586"/>
                    </a:cubicBezTo>
                    <a:cubicBezTo>
                      <a:pt x="182581" y="5486"/>
                      <a:pt x="183158" y="4492"/>
                      <a:pt x="184090" y="3776"/>
                    </a:cubicBezTo>
                    <a:lnTo>
                      <a:pt x="184090" y="0"/>
                    </a:lnTo>
                    <a:lnTo>
                      <a:pt x="173623" y="0"/>
                    </a:lnTo>
                    <a:lnTo>
                      <a:pt x="173623" y="3776"/>
                    </a:lnTo>
                    <a:cubicBezTo>
                      <a:pt x="174553" y="4492"/>
                      <a:pt x="175133" y="5486"/>
                      <a:pt x="175133" y="6586"/>
                    </a:cubicBezTo>
                    <a:cubicBezTo>
                      <a:pt x="175133" y="8766"/>
                      <a:pt x="172863" y="10533"/>
                      <a:pt x="170064" y="10533"/>
                    </a:cubicBezTo>
                    <a:cubicBezTo>
                      <a:pt x="167264" y="10533"/>
                      <a:pt x="164995" y="8766"/>
                      <a:pt x="164995" y="6586"/>
                    </a:cubicBezTo>
                    <a:cubicBezTo>
                      <a:pt x="164995" y="5486"/>
                      <a:pt x="165572" y="4492"/>
                      <a:pt x="166503" y="3776"/>
                    </a:cubicBezTo>
                    <a:lnTo>
                      <a:pt x="166503" y="0"/>
                    </a:lnTo>
                    <a:lnTo>
                      <a:pt x="156038" y="0"/>
                    </a:lnTo>
                    <a:lnTo>
                      <a:pt x="156038" y="3776"/>
                    </a:lnTo>
                    <a:cubicBezTo>
                      <a:pt x="156967" y="4492"/>
                      <a:pt x="157546" y="5486"/>
                      <a:pt x="157546" y="6586"/>
                    </a:cubicBezTo>
                    <a:cubicBezTo>
                      <a:pt x="157546" y="8766"/>
                      <a:pt x="155277" y="10533"/>
                      <a:pt x="152477" y="10533"/>
                    </a:cubicBezTo>
                    <a:cubicBezTo>
                      <a:pt x="149678" y="10533"/>
                      <a:pt x="147408" y="8766"/>
                      <a:pt x="147408" y="6586"/>
                    </a:cubicBezTo>
                    <a:cubicBezTo>
                      <a:pt x="147408" y="5486"/>
                      <a:pt x="147987" y="4492"/>
                      <a:pt x="148918" y="3776"/>
                    </a:cubicBezTo>
                    <a:lnTo>
                      <a:pt x="148918" y="0"/>
                    </a:lnTo>
                    <a:lnTo>
                      <a:pt x="138452" y="0"/>
                    </a:lnTo>
                    <a:lnTo>
                      <a:pt x="138452" y="3776"/>
                    </a:lnTo>
                    <a:cubicBezTo>
                      <a:pt x="139382" y="4492"/>
                      <a:pt x="139960" y="5486"/>
                      <a:pt x="139960" y="6586"/>
                    </a:cubicBezTo>
                    <a:cubicBezTo>
                      <a:pt x="139960" y="8766"/>
                      <a:pt x="137690" y="10533"/>
                      <a:pt x="134891" y="10533"/>
                    </a:cubicBezTo>
                    <a:cubicBezTo>
                      <a:pt x="132093" y="10533"/>
                      <a:pt x="129823" y="8766"/>
                      <a:pt x="129823" y="6586"/>
                    </a:cubicBezTo>
                    <a:cubicBezTo>
                      <a:pt x="129823" y="5486"/>
                      <a:pt x="130400" y="4492"/>
                      <a:pt x="131332" y="3776"/>
                    </a:cubicBezTo>
                    <a:lnTo>
                      <a:pt x="131332" y="0"/>
                    </a:lnTo>
                    <a:lnTo>
                      <a:pt x="120865" y="0"/>
                    </a:lnTo>
                    <a:lnTo>
                      <a:pt x="120865" y="3776"/>
                    </a:lnTo>
                    <a:cubicBezTo>
                      <a:pt x="121796" y="4492"/>
                      <a:pt x="122374" y="5486"/>
                      <a:pt x="122374" y="6586"/>
                    </a:cubicBezTo>
                    <a:cubicBezTo>
                      <a:pt x="122374" y="8766"/>
                      <a:pt x="120104" y="10533"/>
                      <a:pt x="117306" y="10533"/>
                    </a:cubicBezTo>
                    <a:cubicBezTo>
                      <a:pt x="114507" y="10533"/>
                      <a:pt x="112237" y="8766"/>
                      <a:pt x="112237" y="6586"/>
                    </a:cubicBezTo>
                    <a:cubicBezTo>
                      <a:pt x="112237" y="5486"/>
                      <a:pt x="112814" y="4492"/>
                      <a:pt x="113746" y="3776"/>
                    </a:cubicBezTo>
                    <a:lnTo>
                      <a:pt x="113746" y="0"/>
                    </a:lnTo>
                    <a:lnTo>
                      <a:pt x="103279" y="0"/>
                    </a:lnTo>
                    <a:lnTo>
                      <a:pt x="103279" y="3776"/>
                    </a:lnTo>
                    <a:cubicBezTo>
                      <a:pt x="104210" y="4492"/>
                      <a:pt x="104789" y="5486"/>
                      <a:pt x="104789" y="6586"/>
                    </a:cubicBezTo>
                    <a:cubicBezTo>
                      <a:pt x="104789" y="8766"/>
                      <a:pt x="102519" y="10533"/>
                      <a:pt x="99720" y="10533"/>
                    </a:cubicBezTo>
                    <a:cubicBezTo>
                      <a:pt x="96920" y="10533"/>
                      <a:pt x="94651" y="8766"/>
                      <a:pt x="94651" y="6586"/>
                    </a:cubicBezTo>
                    <a:cubicBezTo>
                      <a:pt x="94651" y="5486"/>
                      <a:pt x="95228" y="4492"/>
                      <a:pt x="96159" y="3776"/>
                    </a:cubicBezTo>
                    <a:lnTo>
                      <a:pt x="96159" y="0"/>
                    </a:lnTo>
                    <a:lnTo>
                      <a:pt x="85694" y="0"/>
                    </a:lnTo>
                    <a:lnTo>
                      <a:pt x="85694" y="3776"/>
                    </a:lnTo>
                    <a:cubicBezTo>
                      <a:pt x="86623" y="4492"/>
                      <a:pt x="87203" y="5486"/>
                      <a:pt x="87203" y="6586"/>
                    </a:cubicBezTo>
                    <a:cubicBezTo>
                      <a:pt x="87203" y="8766"/>
                      <a:pt x="84933" y="10533"/>
                      <a:pt x="82134" y="10533"/>
                    </a:cubicBezTo>
                    <a:cubicBezTo>
                      <a:pt x="79334" y="10533"/>
                      <a:pt x="77065" y="8766"/>
                      <a:pt x="77065" y="6586"/>
                    </a:cubicBezTo>
                    <a:cubicBezTo>
                      <a:pt x="77065" y="5486"/>
                      <a:pt x="77643" y="4492"/>
                      <a:pt x="78574" y="3776"/>
                    </a:cubicBezTo>
                    <a:lnTo>
                      <a:pt x="78574" y="0"/>
                    </a:lnTo>
                    <a:lnTo>
                      <a:pt x="68108" y="0"/>
                    </a:lnTo>
                    <a:lnTo>
                      <a:pt x="68108" y="3776"/>
                    </a:lnTo>
                    <a:cubicBezTo>
                      <a:pt x="69038" y="4492"/>
                      <a:pt x="69616" y="5486"/>
                      <a:pt x="69616" y="6586"/>
                    </a:cubicBezTo>
                    <a:cubicBezTo>
                      <a:pt x="69616" y="8766"/>
                      <a:pt x="67347" y="10533"/>
                      <a:pt x="64547" y="10533"/>
                    </a:cubicBezTo>
                    <a:cubicBezTo>
                      <a:pt x="61749" y="10533"/>
                      <a:pt x="59479" y="8766"/>
                      <a:pt x="59479" y="6586"/>
                    </a:cubicBezTo>
                    <a:cubicBezTo>
                      <a:pt x="59479" y="5486"/>
                      <a:pt x="60056" y="4492"/>
                      <a:pt x="60988" y="3776"/>
                    </a:cubicBezTo>
                    <a:lnTo>
                      <a:pt x="60988" y="0"/>
                    </a:lnTo>
                    <a:lnTo>
                      <a:pt x="50521" y="0"/>
                    </a:lnTo>
                    <a:lnTo>
                      <a:pt x="50521" y="3776"/>
                    </a:lnTo>
                    <a:cubicBezTo>
                      <a:pt x="51452" y="4492"/>
                      <a:pt x="52030" y="5486"/>
                      <a:pt x="52030" y="6586"/>
                    </a:cubicBezTo>
                    <a:cubicBezTo>
                      <a:pt x="52030" y="8766"/>
                      <a:pt x="49760" y="10533"/>
                      <a:pt x="46962" y="10533"/>
                    </a:cubicBezTo>
                    <a:cubicBezTo>
                      <a:pt x="44163" y="10533"/>
                      <a:pt x="41893" y="8766"/>
                      <a:pt x="41893" y="6586"/>
                    </a:cubicBezTo>
                    <a:cubicBezTo>
                      <a:pt x="41893" y="5486"/>
                      <a:pt x="42470" y="4492"/>
                      <a:pt x="43402" y="3776"/>
                    </a:cubicBezTo>
                    <a:lnTo>
                      <a:pt x="43402" y="0"/>
                    </a:lnTo>
                    <a:lnTo>
                      <a:pt x="32935" y="0"/>
                    </a:lnTo>
                    <a:lnTo>
                      <a:pt x="32935" y="3776"/>
                    </a:lnTo>
                    <a:cubicBezTo>
                      <a:pt x="33866" y="4492"/>
                      <a:pt x="34445" y="5486"/>
                      <a:pt x="34445" y="6586"/>
                    </a:cubicBezTo>
                    <a:cubicBezTo>
                      <a:pt x="34445" y="8766"/>
                      <a:pt x="32175" y="10533"/>
                      <a:pt x="29376" y="10533"/>
                    </a:cubicBezTo>
                    <a:cubicBezTo>
                      <a:pt x="26577" y="10533"/>
                      <a:pt x="24296" y="8765"/>
                      <a:pt x="24296" y="6586"/>
                    </a:cubicBezTo>
                    <a:cubicBezTo>
                      <a:pt x="24296" y="5486"/>
                      <a:pt x="24874" y="4492"/>
                      <a:pt x="25805" y="3776"/>
                    </a:cubicBezTo>
                    <a:lnTo>
                      <a:pt x="25805" y="0"/>
                    </a:lnTo>
                    <a:lnTo>
                      <a:pt x="15339" y="0"/>
                    </a:lnTo>
                    <a:lnTo>
                      <a:pt x="15339" y="3776"/>
                    </a:lnTo>
                    <a:cubicBezTo>
                      <a:pt x="16269" y="4492"/>
                      <a:pt x="16847" y="5486"/>
                      <a:pt x="16847" y="6586"/>
                    </a:cubicBezTo>
                    <a:cubicBezTo>
                      <a:pt x="16847" y="8766"/>
                      <a:pt x="14578" y="10533"/>
                      <a:pt x="11778" y="10533"/>
                    </a:cubicBezTo>
                    <a:cubicBezTo>
                      <a:pt x="8980" y="10533"/>
                      <a:pt x="6710" y="8766"/>
                      <a:pt x="6710" y="6586"/>
                    </a:cubicBezTo>
                    <a:cubicBezTo>
                      <a:pt x="6710" y="5486"/>
                      <a:pt x="7287" y="4492"/>
                      <a:pt x="8219" y="3776"/>
                    </a:cubicBezTo>
                    <a:lnTo>
                      <a:pt x="8219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171450" dir="2940005" algn="bl" rotWithShape="0">
                  <a:srgbClr val="000000">
                    <a:alpha val="14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496;p9"/>
              <p:cNvSpPr>
                <a:spLocks/>
              </p:cNvSpPr>
              <p:nvPr/>
            </p:nvSpPr>
            <p:spPr bwMode="auto">
              <a:xfrm>
                <a:off x="677764" y="1468398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497;p9"/>
              <p:cNvSpPr>
                <a:spLocks/>
              </p:cNvSpPr>
              <p:nvPr/>
            </p:nvSpPr>
            <p:spPr bwMode="auto">
              <a:xfrm>
                <a:off x="679786" y="1912303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498;p9"/>
              <p:cNvSpPr>
                <a:spLocks/>
              </p:cNvSpPr>
              <p:nvPr/>
            </p:nvSpPr>
            <p:spPr bwMode="auto">
              <a:xfrm>
                <a:off x="679245" y="2357734"/>
                <a:ext cx="7921002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499;p9"/>
              <p:cNvSpPr>
                <a:spLocks/>
              </p:cNvSpPr>
              <p:nvPr/>
            </p:nvSpPr>
            <p:spPr bwMode="auto">
              <a:xfrm>
                <a:off x="679772" y="2800510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500;p9"/>
              <p:cNvSpPr>
                <a:spLocks/>
              </p:cNvSpPr>
              <p:nvPr/>
            </p:nvSpPr>
            <p:spPr bwMode="auto">
              <a:xfrm>
                <a:off x="677736" y="3244811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501;p9"/>
              <p:cNvSpPr>
                <a:spLocks/>
              </p:cNvSpPr>
              <p:nvPr/>
            </p:nvSpPr>
            <p:spPr bwMode="auto">
              <a:xfrm>
                <a:off x="678405" y="3688849"/>
                <a:ext cx="7921002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502;p9"/>
              <p:cNvSpPr>
                <a:spLocks/>
              </p:cNvSpPr>
              <p:nvPr/>
            </p:nvSpPr>
            <p:spPr bwMode="auto">
              <a:xfrm>
                <a:off x="677722" y="4133018"/>
                <a:ext cx="7921002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03" name="Google Shape;503;p9"/>
          <p:cNvSpPr txBox="1">
            <a:spLocks noGrp="1"/>
          </p:cNvSpPr>
          <p:nvPr>
            <p:ph type="title"/>
          </p:nvPr>
        </p:nvSpPr>
        <p:spPr>
          <a:xfrm>
            <a:off x="2783567" y="2166933"/>
            <a:ext cx="6726800" cy="191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9"/>
          <p:cNvSpPr txBox="1">
            <a:spLocks noGrp="1"/>
          </p:cNvSpPr>
          <p:nvPr>
            <p:ph type="subTitle" idx="1"/>
          </p:nvPr>
        </p:nvSpPr>
        <p:spPr>
          <a:xfrm>
            <a:off x="2783605" y="4083733"/>
            <a:ext cx="6726800" cy="5564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20612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rgbClr val="FFCC73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507;p10"/>
          <p:cNvGrpSpPr>
            <a:grpSpLocks/>
          </p:cNvGrpSpPr>
          <p:nvPr/>
        </p:nvGrpSpPr>
        <p:grpSpPr bwMode="auto">
          <a:xfrm>
            <a:off x="10720388" y="5349875"/>
            <a:ext cx="1249362" cy="787400"/>
            <a:chOff x="5221300" y="4277150"/>
            <a:chExt cx="936841" cy="590507"/>
          </a:xfrm>
        </p:grpSpPr>
        <p:sp>
          <p:nvSpPr>
            <p:cNvPr id="4" name="Google Shape;508;p10"/>
            <p:cNvSpPr/>
            <p:nvPr/>
          </p:nvSpPr>
          <p:spPr>
            <a:xfrm>
              <a:off x="5380813" y="4277150"/>
              <a:ext cx="777328" cy="590507"/>
            </a:xfrm>
            <a:custGeom>
              <a:avLst/>
              <a:gdLst/>
              <a:ahLst/>
              <a:cxnLst/>
              <a:rect l="l" t="t" r="r" b="b"/>
              <a:pathLst>
                <a:path w="24237" h="18426" extrusionOk="0">
                  <a:moveTo>
                    <a:pt x="12105" y="0"/>
                  </a:moveTo>
                  <a:cubicBezTo>
                    <a:pt x="9044" y="0"/>
                    <a:pt x="1425" y="4059"/>
                    <a:pt x="755" y="5584"/>
                  </a:cubicBezTo>
                  <a:cubicBezTo>
                    <a:pt x="1" y="7309"/>
                    <a:pt x="2906" y="13460"/>
                    <a:pt x="2906" y="13460"/>
                  </a:cubicBezTo>
                  <a:cubicBezTo>
                    <a:pt x="3901" y="15832"/>
                    <a:pt x="4967" y="16728"/>
                    <a:pt x="6241" y="16728"/>
                  </a:cubicBezTo>
                  <a:cubicBezTo>
                    <a:pt x="6489" y="16728"/>
                    <a:pt x="6744" y="16694"/>
                    <a:pt x="7009" y="16631"/>
                  </a:cubicBezTo>
                  <a:cubicBezTo>
                    <a:pt x="8559" y="16262"/>
                    <a:pt x="6964" y="13025"/>
                    <a:pt x="8883" y="13025"/>
                  </a:cubicBezTo>
                  <a:cubicBezTo>
                    <a:pt x="8978" y="13025"/>
                    <a:pt x="9082" y="13033"/>
                    <a:pt x="9196" y="13050"/>
                  </a:cubicBezTo>
                  <a:cubicBezTo>
                    <a:pt x="10762" y="13281"/>
                    <a:pt x="11317" y="18426"/>
                    <a:pt x="14554" y="18426"/>
                  </a:cubicBezTo>
                  <a:cubicBezTo>
                    <a:pt x="17686" y="18426"/>
                    <a:pt x="14749" y="13070"/>
                    <a:pt x="15755" y="12449"/>
                  </a:cubicBezTo>
                  <a:cubicBezTo>
                    <a:pt x="15822" y="12408"/>
                    <a:pt x="15912" y="12389"/>
                    <a:pt x="16021" y="12389"/>
                  </a:cubicBezTo>
                  <a:cubicBezTo>
                    <a:pt x="17018" y="12389"/>
                    <a:pt x="19652" y="13921"/>
                    <a:pt x="21581" y="13921"/>
                  </a:cubicBezTo>
                  <a:cubicBezTo>
                    <a:pt x="22632" y="13921"/>
                    <a:pt x="23473" y="13467"/>
                    <a:pt x="23726" y="12064"/>
                  </a:cubicBezTo>
                  <a:cubicBezTo>
                    <a:pt x="24237" y="9247"/>
                    <a:pt x="21555" y="9056"/>
                    <a:pt x="19388" y="9056"/>
                  </a:cubicBezTo>
                  <a:cubicBezTo>
                    <a:pt x="19047" y="9056"/>
                    <a:pt x="18718" y="9060"/>
                    <a:pt x="18417" y="9060"/>
                  </a:cubicBezTo>
                  <a:cubicBezTo>
                    <a:pt x="17437" y="9060"/>
                    <a:pt x="16745" y="9010"/>
                    <a:pt x="16841" y="8582"/>
                  </a:cubicBezTo>
                  <a:cubicBezTo>
                    <a:pt x="17149" y="7191"/>
                    <a:pt x="21251" y="5099"/>
                    <a:pt x="18851" y="3630"/>
                  </a:cubicBezTo>
                  <a:cubicBezTo>
                    <a:pt x="18548" y="3445"/>
                    <a:pt x="18200" y="3365"/>
                    <a:pt x="17820" y="3365"/>
                  </a:cubicBezTo>
                  <a:cubicBezTo>
                    <a:pt x="15517" y="3365"/>
                    <a:pt x="12062" y="6298"/>
                    <a:pt x="10649" y="6298"/>
                  </a:cubicBezTo>
                  <a:cubicBezTo>
                    <a:pt x="10450" y="6298"/>
                    <a:pt x="10291" y="6239"/>
                    <a:pt x="10182" y="6105"/>
                  </a:cubicBezTo>
                  <a:cubicBezTo>
                    <a:pt x="9175" y="4868"/>
                    <a:pt x="16104" y="2372"/>
                    <a:pt x="13047" y="224"/>
                  </a:cubicBezTo>
                  <a:cubicBezTo>
                    <a:pt x="12828" y="70"/>
                    <a:pt x="12506" y="0"/>
                    <a:pt x="121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Google Shape;509;p10"/>
            <p:cNvSpPr/>
            <p:nvPr/>
          </p:nvSpPr>
          <p:spPr>
            <a:xfrm>
              <a:off x="5221300" y="4395014"/>
              <a:ext cx="622577" cy="197629"/>
            </a:xfrm>
            <a:custGeom>
              <a:avLst/>
              <a:gdLst/>
              <a:ahLst/>
              <a:cxnLst/>
              <a:rect l="l" t="t" r="r" b="b"/>
              <a:pathLst>
                <a:path w="19444" h="6181" extrusionOk="0">
                  <a:moveTo>
                    <a:pt x="456" y="1"/>
                  </a:moveTo>
                  <a:cubicBezTo>
                    <a:pt x="116" y="1"/>
                    <a:pt x="1" y="555"/>
                    <a:pt x="380" y="669"/>
                  </a:cubicBezTo>
                  <a:cubicBezTo>
                    <a:pt x="5792" y="2278"/>
                    <a:pt x="11202" y="3883"/>
                    <a:pt x="16615" y="5490"/>
                  </a:cubicBezTo>
                  <a:cubicBezTo>
                    <a:pt x="17372" y="5714"/>
                    <a:pt x="18124" y="5941"/>
                    <a:pt x="18881" y="6165"/>
                  </a:cubicBezTo>
                  <a:cubicBezTo>
                    <a:pt x="18917" y="6176"/>
                    <a:pt x="18951" y="6181"/>
                    <a:pt x="18983" y="6181"/>
                  </a:cubicBezTo>
                  <a:cubicBezTo>
                    <a:pt x="19327" y="6181"/>
                    <a:pt x="19444" y="5625"/>
                    <a:pt x="19060" y="5513"/>
                  </a:cubicBezTo>
                  <a:cubicBezTo>
                    <a:pt x="13648" y="3903"/>
                    <a:pt x="8235" y="2296"/>
                    <a:pt x="2825" y="692"/>
                  </a:cubicBezTo>
                  <a:cubicBezTo>
                    <a:pt x="2068" y="467"/>
                    <a:pt x="1316" y="241"/>
                    <a:pt x="559" y="16"/>
                  </a:cubicBezTo>
                  <a:cubicBezTo>
                    <a:pt x="523" y="6"/>
                    <a:pt x="489" y="1"/>
                    <a:pt x="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oogle Shape;510;p10"/>
          <p:cNvGrpSpPr>
            <a:grpSpLocks/>
          </p:cNvGrpSpPr>
          <p:nvPr/>
        </p:nvGrpSpPr>
        <p:grpSpPr bwMode="auto">
          <a:xfrm>
            <a:off x="10720388" y="4051300"/>
            <a:ext cx="595312" cy="809625"/>
            <a:chOff x="1339500" y="2032575"/>
            <a:chExt cx="446700" cy="607725"/>
          </a:xfrm>
        </p:grpSpPr>
        <p:sp>
          <p:nvSpPr>
            <p:cNvPr id="7" name="Google Shape;511;p10"/>
            <p:cNvSpPr/>
            <p:nvPr/>
          </p:nvSpPr>
          <p:spPr>
            <a:xfrm>
              <a:off x="1339500" y="2132671"/>
              <a:ext cx="445509" cy="507629"/>
            </a:xfrm>
            <a:custGeom>
              <a:avLst/>
              <a:gdLst/>
              <a:ahLst/>
              <a:cxnLst/>
              <a:rect l="l" t="t" r="r" b="b"/>
              <a:pathLst>
                <a:path w="17818" h="20311" extrusionOk="0">
                  <a:moveTo>
                    <a:pt x="12711" y="549"/>
                  </a:moveTo>
                  <a:cubicBezTo>
                    <a:pt x="13609" y="549"/>
                    <a:pt x="14354" y="649"/>
                    <a:pt x="14701" y="918"/>
                  </a:cubicBezTo>
                  <a:cubicBezTo>
                    <a:pt x="15581" y="1592"/>
                    <a:pt x="17115" y="6825"/>
                    <a:pt x="17226" y="10277"/>
                  </a:cubicBezTo>
                  <a:cubicBezTo>
                    <a:pt x="17283" y="11943"/>
                    <a:pt x="16974" y="12469"/>
                    <a:pt x="16786" y="12632"/>
                  </a:cubicBezTo>
                  <a:cubicBezTo>
                    <a:pt x="16485" y="12897"/>
                    <a:pt x="16212" y="13031"/>
                    <a:pt x="15959" y="13031"/>
                  </a:cubicBezTo>
                  <a:cubicBezTo>
                    <a:pt x="15908" y="13031"/>
                    <a:pt x="15857" y="13026"/>
                    <a:pt x="15807" y="13015"/>
                  </a:cubicBezTo>
                  <a:cubicBezTo>
                    <a:pt x="15096" y="12865"/>
                    <a:pt x="14513" y="11614"/>
                    <a:pt x="14044" y="10612"/>
                  </a:cubicBezTo>
                  <a:cubicBezTo>
                    <a:pt x="13600" y="9658"/>
                    <a:pt x="13248" y="8903"/>
                    <a:pt x="12745" y="8722"/>
                  </a:cubicBezTo>
                  <a:cubicBezTo>
                    <a:pt x="12670" y="8694"/>
                    <a:pt x="12594" y="8680"/>
                    <a:pt x="12517" y="8680"/>
                  </a:cubicBezTo>
                  <a:cubicBezTo>
                    <a:pt x="12420" y="8680"/>
                    <a:pt x="12322" y="8703"/>
                    <a:pt x="12228" y="8747"/>
                  </a:cubicBezTo>
                  <a:cubicBezTo>
                    <a:pt x="11433" y="9126"/>
                    <a:pt x="11807" y="10470"/>
                    <a:pt x="12274" y="12176"/>
                  </a:cubicBezTo>
                  <a:cubicBezTo>
                    <a:pt x="12768" y="13958"/>
                    <a:pt x="13375" y="16177"/>
                    <a:pt x="12469" y="17074"/>
                  </a:cubicBezTo>
                  <a:cubicBezTo>
                    <a:pt x="12208" y="17333"/>
                    <a:pt x="11968" y="17454"/>
                    <a:pt x="11745" y="17454"/>
                  </a:cubicBezTo>
                  <a:cubicBezTo>
                    <a:pt x="11724" y="17454"/>
                    <a:pt x="11703" y="17453"/>
                    <a:pt x="11682" y="17450"/>
                  </a:cubicBezTo>
                  <a:cubicBezTo>
                    <a:pt x="11116" y="17380"/>
                    <a:pt x="10576" y="16498"/>
                    <a:pt x="10098" y="15719"/>
                  </a:cubicBezTo>
                  <a:cubicBezTo>
                    <a:pt x="9676" y="15032"/>
                    <a:pt x="9277" y="14379"/>
                    <a:pt x="8801" y="14144"/>
                  </a:cubicBezTo>
                  <a:cubicBezTo>
                    <a:pt x="8714" y="14101"/>
                    <a:pt x="8633" y="14086"/>
                    <a:pt x="8561" y="14086"/>
                  </a:cubicBezTo>
                  <a:cubicBezTo>
                    <a:pt x="8476" y="14086"/>
                    <a:pt x="8405" y="14108"/>
                    <a:pt x="8350" y="14132"/>
                  </a:cubicBezTo>
                  <a:cubicBezTo>
                    <a:pt x="7956" y="14320"/>
                    <a:pt x="7793" y="15000"/>
                    <a:pt x="7548" y="16034"/>
                  </a:cubicBezTo>
                  <a:cubicBezTo>
                    <a:pt x="7238" y="17337"/>
                    <a:pt x="6814" y="19125"/>
                    <a:pt x="5801" y="19626"/>
                  </a:cubicBezTo>
                  <a:cubicBezTo>
                    <a:pt x="5609" y="19723"/>
                    <a:pt x="5401" y="19771"/>
                    <a:pt x="5173" y="19771"/>
                  </a:cubicBezTo>
                  <a:cubicBezTo>
                    <a:pt x="4877" y="19771"/>
                    <a:pt x="4547" y="19689"/>
                    <a:pt x="4180" y="19524"/>
                  </a:cubicBezTo>
                  <a:cubicBezTo>
                    <a:pt x="3593" y="19268"/>
                    <a:pt x="3249" y="18921"/>
                    <a:pt x="3124" y="18479"/>
                  </a:cubicBezTo>
                  <a:cubicBezTo>
                    <a:pt x="2813" y="17380"/>
                    <a:pt x="3931" y="15766"/>
                    <a:pt x="4744" y="14588"/>
                  </a:cubicBezTo>
                  <a:cubicBezTo>
                    <a:pt x="5486" y="13513"/>
                    <a:pt x="5866" y="12931"/>
                    <a:pt x="5724" y="12496"/>
                  </a:cubicBezTo>
                  <a:cubicBezTo>
                    <a:pt x="5540" y="11929"/>
                    <a:pt x="4661" y="11891"/>
                    <a:pt x="3548" y="11839"/>
                  </a:cubicBezTo>
                  <a:cubicBezTo>
                    <a:pt x="2496" y="11791"/>
                    <a:pt x="1191" y="11734"/>
                    <a:pt x="762" y="11161"/>
                  </a:cubicBezTo>
                  <a:cubicBezTo>
                    <a:pt x="599" y="10943"/>
                    <a:pt x="567" y="10651"/>
                    <a:pt x="660" y="10266"/>
                  </a:cubicBezTo>
                  <a:cubicBezTo>
                    <a:pt x="1046" y="8697"/>
                    <a:pt x="2773" y="8264"/>
                    <a:pt x="4293" y="7881"/>
                  </a:cubicBezTo>
                  <a:cubicBezTo>
                    <a:pt x="5393" y="7607"/>
                    <a:pt x="6345" y="7369"/>
                    <a:pt x="6617" y="6700"/>
                  </a:cubicBezTo>
                  <a:cubicBezTo>
                    <a:pt x="6798" y="6254"/>
                    <a:pt x="6814" y="5889"/>
                    <a:pt x="6664" y="5581"/>
                  </a:cubicBezTo>
                  <a:cubicBezTo>
                    <a:pt x="6413" y="5062"/>
                    <a:pt x="5771" y="4880"/>
                    <a:pt x="5155" y="4706"/>
                  </a:cubicBezTo>
                  <a:cubicBezTo>
                    <a:pt x="4386" y="4484"/>
                    <a:pt x="3919" y="4321"/>
                    <a:pt x="3922" y="3867"/>
                  </a:cubicBezTo>
                  <a:cubicBezTo>
                    <a:pt x="3928" y="2804"/>
                    <a:pt x="4350" y="1653"/>
                    <a:pt x="7421" y="1166"/>
                  </a:cubicBezTo>
                  <a:lnTo>
                    <a:pt x="7433" y="1163"/>
                  </a:lnTo>
                  <a:cubicBezTo>
                    <a:pt x="8541" y="937"/>
                    <a:pt x="10927" y="549"/>
                    <a:pt x="12711" y="549"/>
                  </a:cubicBezTo>
                  <a:close/>
                  <a:moveTo>
                    <a:pt x="12637" y="1"/>
                  </a:moveTo>
                  <a:cubicBezTo>
                    <a:pt x="10489" y="1"/>
                    <a:pt x="7782" y="534"/>
                    <a:pt x="7331" y="626"/>
                  </a:cubicBezTo>
                  <a:cubicBezTo>
                    <a:pt x="4611" y="1059"/>
                    <a:pt x="3391" y="2056"/>
                    <a:pt x="3380" y="3856"/>
                  </a:cubicBezTo>
                  <a:cubicBezTo>
                    <a:pt x="3375" y="4753"/>
                    <a:pt x="4280" y="5012"/>
                    <a:pt x="5007" y="5218"/>
                  </a:cubicBezTo>
                  <a:cubicBezTo>
                    <a:pt x="5508" y="5363"/>
                    <a:pt x="6030" y="5508"/>
                    <a:pt x="6177" y="5810"/>
                  </a:cubicBezTo>
                  <a:cubicBezTo>
                    <a:pt x="6254" y="5971"/>
                    <a:pt x="6234" y="6197"/>
                    <a:pt x="6116" y="6490"/>
                  </a:cubicBezTo>
                  <a:cubicBezTo>
                    <a:pt x="5946" y="6902"/>
                    <a:pt x="5078" y="7122"/>
                    <a:pt x="4160" y="7351"/>
                  </a:cubicBezTo>
                  <a:cubicBezTo>
                    <a:pt x="2571" y="7750"/>
                    <a:pt x="597" y="8246"/>
                    <a:pt x="134" y="10132"/>
                  </a:cubicBezTo>
                  <a:cubicBezTo>
                    <a:pt x="1" y="10678"/>
                    <a:pt x="66" y="11131"/>
                    <a:pt x="329" y="11483"/>
                  </a:cubicBezTo>
                  <a:cubicBezTo>
                    <a:pt x="910" y="12258"/>
                    <a:pt x="2299" y="12324"/>
                    <a:pt x="3525" y="12378"/>
                  </a:cubicBezTo>
                  <a:cubicBezTo>
                    <a:pt x="4132" y="12405"/>
                    <a:pt x="5143" y="12453"/>
                    <a:pt x="5211" y="12661"/>
                  </a:cubicBezTo>
                  <a:cubicBezTo>
                    <a:pt x="5279" y="12861"/>
                    <a:pt x="4713" y="13677"/>
                    <a:pt x="4302" y="14275"/>
                  </a:cubicBezTo>
                  <a:cubicBezTo>
                    <a:pt x="3378" y="15612"/>
                    <a:pt x="2231" y="17276"/>
                    <a:pt x="2607" y="18622"/>
                  </a:cubicBezTo>
                  <a:cubicBezTo>
                    <a:pt x="2775" y="19221"/>
                    <a:pt x="3230" y="19692"/>
                    <a:pt x="3962" y="20018"/>
                  </a:cubicBezTo>
                  <a:cubicBezTo>
                    <a:pt x="4398" y="20213"/>
                    <a:pt x="4803" y="20311"/>
                    <a:pt x="5180" y="20311"/>
                  </a:cubicBezTo>
                  <a:cubicBezTo>
                    <a:pt x="5488" y="20311"/>
                    <a:pt x="5776" y="20245"/>
                    <a:pt x="6048" y="20102"/>
                  </a:cubicBezTo>
                  <a:cubicBezTo>
                    <a:pt x="7287" y="19490"/>
                    <a:pt x="7727" y="17639"/>
                    <a:pt x="8081" y="16152"/>
                  </a:cubicBezTo>
                  <a:cubicBezTo>
                    <a:pt x="8226" y="15542"/>
                    <a:pt x="8421" y="14708"/>
                    <a:pt x="8566" y="14622"/>
                  </a:cubicBezTo>
                  <a:cubicBezTo>
                    <a:pt x="8899" y="14787"/>
                    <a:pt x="9273" y="15399"/>
                    <a:pt x="9640" y="15995"/>
                  </a:cubicBezTo>
                  <a:cubicBezTo>
                    <a:pt x="10209" y="16922"/>
                    <a:pt x="10794" y="17879"/>
                    <a:pt x="11619" y="17978"/>
                  </a:cubicBezTo>
                  <a:cubicBezTo>
                    <a:pt x="11667" y="17985"/>
                    <a:pt x="11715" y="17988"/>
                    <a:pt x="11763" y="17988"/>
                  </a:cubicBezTo>
                  <a:cubicBezTo>
                    <a:pt x="12131" y="17988"/>
                    <a:pt x="12493" y="17805"/>
                    <a:pt x="12852" y="17448"/>
                  </a:cubicBezTo>
                  <a:cubicBezTo>
                    <a:pt x="13983" y="16326"/>
                    <a:pt x="13353" y="14039"/>
                    <a:pt x="12797" y="12022"/>
                  </a:cubicBezTo>
                  <a:cubicBezTo>
                    <a:pt x="12478" y="10859"/>
                    <a:pt x="12079" y="9411"/>
                    <a:pt x="12462" y="9230"/>
                  </a:cubicBezTo>
                  <a:cubicBezTo>
                    <a:pt x="12484" y="9217"/>
                    <a:pt x="12504" y="9212"/>
                    <a:pt x="12522" y="9212"/>
                  </a:cubicBezTo>
                  <a:cubicBezTo>
                    <a:pt x="12537" y="9212"/>
                    <a:pt x="12551" y="9216"/>
                    <a:pt x="12564" y="9221"/>
                  </a:cubicBezTo>
                  <a:cubicBezTo>
                    <a:pt x="12852" y="9325"/>
                    <a:pt x="13226" y="10125"/>
                    <a:pt x="13554" y="10830"/>
                  </a:cubicBezTo>
                  <a:cubicBezTo>
                    <a:pt x="14101" y="11999"/>
                    <a:pt x="14722" y="13325"/>
                    <a:pt x="15696" y="13534"/>
                  </a:cubicBezTo>
                  <a:cubicBezTo>
                    <a:pt x="15781" y="13552"/>
                    <a:pt x="15867" y="13561"/>
                    <a:pt x="15953" y="13561"/>
                  </a:cubicBezTo>
                  <a:cubicBezTo>
                    <a:pt x="16340" y="13561"/>
                    <a:pt x="16741" y="13382"/>
                    <a:pt x="17147" y="13028"/>
                  </a:cubicBezTo>
                  <a:cubicBezTo>
                    <a:pt x="17614" y="12618"/>
                    <a:pt x="17818" y="11709"/>
                    <a:pt x="17772" y="10250"/>
                  </a:cubicBezTo>
                  <a:cubicBezTo>
                    <a:pt x="17659" y="6793"/>
                    <a:pt x="16127" y="1313"/>
                    <a:pt x="15037" y="479"/>
                  </a:cubicBezTo>
                  <a:cubicBezTo>
                    <a:pt x="14574" y="124"/>
                    <a:pt x="13670" y="1"/>
                    <a:pt x="126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Google Shape;512;p10"/>
            <p:cNvSpPr/>
            <p:nvPr/>
          </p:nvSpPr>
          <p:spPr>
            <a:xfrm>
              <a:off x="1540813" y="2032575"/>
              <a:ext cx="245387" cy="399192"/>
            </a:xfrm>
            <a:custGeom>
              <a:avLst/>
              <a:gdLst/>
              <a:ahLst/>
              <a:cxnLst/>
              <a:rect l="l" t="t" r="r" b="b"/>
              <a:pathLst>
                <a:path w="9834" h="15965" extrusionOk="0">
                  <a:moveTo>
                    <a:pt x="9368" y="0"/>
                  </a:moveTo>
                  <a:cubicBezTo>
                    <a:pt x="9266" y="0"/>
                    <a:pt x="9164" y="48"/>
                    <a:pt x="9097" y="164"/>
                  </a:cubicBezTo>
                  <a:cubicBezTo>
                    <a:pt x="6486" y="4629"/>
                    <a:pt x="3877" y="9091"/>
                    <a:pt x="1268" y="13554"/>
                  </a:cubicBezTo>
                  <a:cubicBezTo>
                    <a:pt x="897" y="14189"/>
                    <a:pt x="525" y="14826"/>
                    <a:pt x="151" y="15460"/>
                  </a:cubicBezTo>
                  <a:cubicBezTo>
                    <a:pt x="0" y="15721"/>
                    <a:pt x="235" y="15965"/>
                    <a:pt x="466" y="15965"/>
                  </a:cubicBezTo>
                  <a:cubicBezTo>
                    <a:pt x="568" y="15965"/>
                    <a:pt x="669" y="15917"/>
                    <a:pt x="736" y="15803"/>
                  </a:cubicBezTo>
                  <a:cubicBezTo>
                    <a:pt x="3344" y="11338"/>
                    <a:pt x="5953" y="6875"/>
                    <a:pt x="8564" y="2414"/>
                  </a:cubicBezTo>
                  <a:cubicBezTo>
                    <a:pt x="8934" y="1780"/>
                    <a:pt x="9305" y="1140"/>
                    <a:pt x="9679" y="506"/>
                  </a:cubicBezTo>
                  <a:cubicBezTo>
                    <a:pt x="9833" y="245"/>
                    <a:pt x="9599" y="0"/>
                    <a:pt x="93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" name="Google Shape;513;p10"/>
          <p:cNvGrpSpPr>
            <a:grpSpLocks/>
          </p:cNvGrpSpPr>
          <p:nvPr/>
        </p:nvGrpSpPr>
        <p:grpSpPr bwMode="auto">
          <a:xfrm>
            <a:off x="9906000" y="4900613"/>
            <a:ext cx="644525" cy="577850"/>
            <a:chOff x="5222513" y="3573725"/>
            <a:chExt cx="483675" cy="433675"/>
          </a:xfrm>
        </p:grpSpPr>
        <p:sp>
          <p:nvSpPr>
            <p:cNvPr id="10" name="Google Shape;514;p10"/>
            <p:cNvSpPr/>
            <p:nvPr/>
          </p:nvSpPr>
          <p:spPr>
            <a:xfrm>
              <a:off x="5222513" y="3620190"/>
              <a:ext cx="416961" cy="387210"/>
            </a:xfrm>
            <a:custGeom>
              <a:avLst/>
              <a:gdLst/>
              <a:ahLst/>
              <a:cxnLst/>
              <a:rect l="l" t="t" r="r" b="b"/>
              <a:pathLst>
                <a:path w="16701" h="15486" extrusionOk="0">
                  <a:moveTo>
                    <a:pt x="8583" y="1"/>
                  </a:moveTo>
                  <a:cubicBezTo>
                    <a:pt x="6861" y="1"/>
                    <a:pt x="6096" y="608"/>
                    <a:pt x="5805" y="1688"/>
                  </a:cubicBezTo>
                  <a:cubicBezTo>
                    <a:pt x="5456" y="2957"/>
                    <a:pt x="8604" y="3025"/>
                    <a:pt x="7453" y="4550"/>
                  </a:cubicBezTo>
                  <a:cubicBezTo>
                    <a:pt x="7203" y="4881"/>
                    <a:pt x="6620" y="4930"/>
                    <a:pt x="5907" y="4930"/>
                  </a:cubicBezTo>
                  <a:cubicBezTo>
                    <a:pt x="5610" y="4930"/>
                    <a:pt x="5290" y="4922"/>
                    <a:pt x="4962" y="4922"/>
                  </a:cubicBezTo>
                  <a:cubicBezTo>
                    <a:pt x="3717" y="4922"/>
                    <a:pt x="2362" y="5045"/>
                    <a:pt x="1716" y="6225"/>
                  </a:cubicBezTo>
                  <a:cubicBezTo>
                    <a:pt x="533" y="8394"/>
                    <a:pt x="5345" y="8383"/>
                    <a:pt x="5395" y="9312"/>
                  </a:cubicBezTo>
                  <a:cubicBezTo>
                    <a:pt x="5442" y="10242"/>
                    <a:pt x="1" y="12828"/>
                    <a:pt x="2657" y="14970"/>
                  </a:cubicBezTo>
                  <a:cubicBezTo>
                    <a:pt x="3108" y="15333"/>
                    <a:pt x="3520" y="15486"/>
                    <a:pt x="3895" y="15486"/>
                  </a:cubicBezTo>
                  <a:cubicBezTo>
                    <a:pt x="5825" y="15486"/>
                    <a:pt x="6814" y="11463"/>
                    <a:pt x="7520" y="11463"/>
                  </a:cubicBezTo>
                  <a:cubicBezTo>
                    <a:pt x="7569" y="11463"/>
                    <a:pt x="7615" y="11482"/>
                    <a:pt x="7661" y="11522"/>
                  </a:cubicBezTo>
                  <a:cubicBezTo>
                    <a:pt x="8396" y="12164"/>
                    <a:pt x="8415" y="14987"/>
                    <a:pt x="9670" y="14987"/>
                  </a:cubicBezTo>
                  <a:cubicBezTo>
                    <a:pt x="9859" y="14987"/>
                    <a:pt x="10076" y="14924"/>
                    <a:pt x="10327" y="14779"/>
                  </a:cubicBezTo>
                  <a:cubicBezTo>
                    <a:pt x="12246" y="13678"/>
                    <a:pt x="10646" y="8086"/>
                    <a:pt x="11882" y="7855"/>
                  </a:cubicBezTo>
                  <a:cubicBezTo>
                    <a:pt x="11906" y="7850"/>
                    <a:pt x="11929" y="7848"/>
                    <a:pt x="11952" y="7848"/>
                  </a:cubicBezTo>
                  <a:cubicBezTo>
                    <a:pt x="12965" y="7848"/>
                    <a:pt x="12429" y="12246"/>
                    <a:pt x="14164" y="12246"/>
                  </a:cubicBezTo>
                  <a:cubicBezTo>
                    <a:pt x="14366" y="12246"/>
                    <a:pt x="14599" y="12186"/>
                    <a:pt x="14869" y="12053"/>
                  </a:cubicBezTo>
                  <a:cubicBezTo>
                    <a:pt x="16496" y="11243"/>
                    <a:pt x="16700" y="2708"/>
                    <a:pt x="15794" y="1536"/>
                  </a:cubicBezTo>
                  <a:cubicBezTo>
                    <a:pt x="14887" y="362"/>
                    <a:pt x="9543" y="54"/>
                    <a:pt x="9543" y="54"/>
                  </a:cubicBezTo>
                  <a:cubicBezTo>
                    <a:pt x="9194" y="18"/>
                    <a:pt x="8875" y="1"/>
                    <a:pt x="85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Google Shape;515;p10"/>
            <p:cNvSpPr/>
            <p:nvPr/>
          </p:nvSpPr>
          <p:spPr>
            <a:xfrm>
              <a:off x="5413124" y="3573725"/>
              <a:ext cx="293064" cy="284748"/>
            </a:xfrm>
            <a:custGeom>
              <a:avLst/>
              <a:gdLst/>
              <a:ahLst/>
              <a:cxnLst/>
              <a:rect l="l" t="t" r="r" b="b"/>
              <a:pathLst>
                <a:path w="11727" h="11390" extrusionOk="0">
                  <a:moveTo>
                    <a:pt x="11235" y="1"/>
                  </a:moveTo>
                  <a:cubicBezTo>
                    <a:pt x="11159" y="1"/>
                    <a:pt x="11081" y="30"/>
                    <a:pt x="11011" y="99"/>
                  </a:cubicBezTo>
                  <a:cubicBezTo>
                    <a:pt x="7872" y="3220"/>
                    <a:pt x="4733" y="6346"/>
                    <a:pt x="1594" y="9467"/>
                  </a:cubicBezTo>
                  <a:cubicBezTo>
                    <a:pt x="1143" y="9918"/>
                    <a:pt x="692" y="10366"/>
                    <a:pt x="238" y="10813"/>
                  </a:cubicBezTo>
                  <a:cubicBezTo>
                    <a:pt x="0" y="11051"/>
                    <a:pt x="232" y="11390"/>
                    <a:pt x="492" y="11390"/>
                  </a:cubicBezTo>
                  <a:cubicBezTo>
                    <a:pt x="568" y="11390"/>
                    <a:pt x="647" y="11361"/>
                    <a:pt x="717" y="11291"/>
                  </a:cubicBezTo>
                  <a:cubicBezTo>
                    <a:pt x="3856" y="8170"/>
                    <a:pt x="6995" y="5045"/>
                    <a:pt x="10134" y="1924"/>
                  </a:cubicBezTo>
                  <a:cubicBezTo>
                    <a:pt x="10585" y="1473"/>
                    <a:pt x="11036" y="1024"/>
                    <a:pt x="11489" y="577"/>
                  </a:cubicBezTo>
                  <a:cubicBezTo>
                    <a:pt x="11726" y="341"/>
                    <a:pt x="11495" y="1"/>
                    <a:pt x="11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oogle Shape;516;p10"/>
          <p:cNvGrpSpPr>
            <a:grpSpLocks/>
          </p:cNvGrpSpPr>
          <p:nvPr/>
        </p:nvGrpSpPr>
        <p:grpSpPr bwMode="auto">
          <a:xfrm>
            <a:off x="11231563" y="3295650"/>
            <a:ext cx="455612" cy="547688"/>
            <a:chOff x="6706200" y="3640613"/>
            <a:chExt cx="341975" cy="411025"/>
          </a:xfrm>
        </p:grpSpPr>
        <p:sp>
          <p:nvSpPr>
            <p:cNvPr id="13" name="Google Shape;517;p10"/>
            <p:cNvSpPr>
              <a:spLocks/>
            </p:cNvSpPr>
            <p:nvPr/>
          </p:nvSpPr>
          <p:spPr bwMode="auto">
            <a:xfrm>
              <a:off x="6706200" y="3640613"/>
              <a:ext cx="53619" cy="51230"/>
            </a:xfrm>
            <a:custGeom>
              <a:avLst/>
              <a:gdLst>
                <a:gd name="T0" fmla="*/ 2147483646 w 2134"/>
                <a:gd name="T1" fmla="*/ 2147483646 h 2060"/>
                <a:gd name="T2" fmla="*/ 2147483646 w 2134"/>
                <a:gd name="T3" fmla="*/ 2147483646 h 2060"/>
                <a:gd name="T4" fmla="*/ 2147483646 w 2134"/>
                <a:gd name="T5" fmla="*/ 2147483646 h 2060"/>
                <a:gd name="T6" fmla="*/ 2147483646 w 2134"/>
                <a:gd name="T7" fmla="*/ 2147483646 h 2060"/>
                <a:gd name="T8" fmla="*/ 2147483646 w 2134"/>
                <a:gd name="T9" fmla="*/ 2147483646 h 2060"/>
                <a:gd name="T10" fmla="*/ 2147483646 w 2134"/>
                <a:gd name="T11" fmla="*/ 2147483646 h 2060"/>
                <a:gd name="T12" fmla="*/ 2147483646 w 2134"/>
                <a:gd name="T13" fmla="*/ 2147483646 h 20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34" h="2060" extrusionOk="0">
                  <a:moveTo>
                    <a:pt x="1" y="1"/>
                  </a:moveTo>
                  <a:lnTo>
                    <a:pt x="768" y="2060"/>
                  </a:lnTo>
                  <a:lnTo>
                    <a:pt x="1676" y="1857"/>
                  </a:lnTo>
                  <a:cubicBezTo>
                    <a:pt x="2000" y="1726"/>
                    <a:pt x="2134" y="847"/>
                    <a:pt x="2132" y="847"/>
                  </a:cubicBezTo>
                  <a:cubicBezTo>
                    <a:pt x="2132" y="847"/>
                    <a:pt x="2132" y="847"/>
                    <a:pt x="2132" y="8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Google Shape;518;p10"/>
            <p:cNvSpPr/>
            <p:nvPr/>
          </p:nvSpPr>
          <p:spPr>
            <a:xfrm>
              <a:off x="6725265" y="3662058"/>
              <a:ext cx="102473" cy="103650"/>
            </a:xfrm>
            <a:custGeom>
              <a:avLst/>
              <a:gdLst/>
              <a:ahLst/>
              <a:cxnLst/>
              <a:rect l="l" t="t" r="r" b="b"/>
              <a:pathLst>
                <a:path w="4077" h="4147" extrusionOk="0">
                  <a:moveTo>
                    <a:pt x="1366" y="1"/>
                  </a:moveTo>
                  <a:lnTo>
                    <a:pt x="0" y="1213"/>
                  </a:lnTo>
                  <a:lnTo>
                    <a:pt x="1225" y="4147"/>
                  </a:lnTo>
                  <a:lnTo>
                    <a:pt x="3557" y="3137"/>
                  </a:lnTo>
                  <a:lnTo>
                    <a:pt x="4077" y="1810"/>
                  </a:lnTo>
                  <a:lnTo>
                    <a:pt x="13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Google Shape;519;p10"/>
            <p:cNvSpPr/>
            <p:nvPr/>
          </p:nvSpPr>
          <p:spPr>
            <a:xfrm>
              <a:off x="6756245" y="3707330"/>
              <a:ext cx="291930" cy="344308"/>
            </a:xfrm>
            <a:custGeom>
              <a:avLst/>
              <a:gdLst/>
              <a:ahLst/>
              <a:cxnLst/>
              <a:rect l="l" t="t" r="r" b="b"/>
              <a:pathLst>
                <a:path w="11686" h="13788" extrusionOk="0">
                  <a:moveTo>
                    <a:pt x="2852" y="1"/>
                  </a:moveTo>
                  <a:lnTo>
                    <a:pt x="0" y="2338"/>
                  </a:lnTo>
                  <a:lnTo>
                    <a:pt x="8480" y="13788"/>
                  </a:lnTo>
                  <a:lnTo>
                    <a:pt x="11686" y="11570"/>
                  </a:lnTo>
                  <a:lnTo>
                    <a:pt x="28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Google Shape;520;p10"/>
            <p:cNvSpPr>
              <a:spLocks/>
            </p:cNvSpPr>
            <p:nvPr/>
          </p:nvSpPr>
          <p:spPr bwMode="auto">
            <a:xfrm>
              <a:off x="6934978" y="3952753"/>
              <a:ext cx="113197" cy="98885"/>
            </a:xfrm>
            <a:custGeom>
              <a:avLst/>
              <a:gdLst>
                <a:gd name="T0" fmla="*/ 2147483646 w 4543"/>
                <a:gd name="T1" fmla="*/ 0 h 3978"/>
                <a:gd name="T2" fmla="*/ 2147483646 w 4543"/>
                <a:gd name="T3" fmla="*/ 2147483646 h 3978"/>
                <a:gd name="T4" fmla="*/ 2147483646 w 4543"/>
                <a:gd name="T5" fmla="*/ 2147483646 h 3978"/>
                <a:gd name="T6" fmla="*/ 2147483646 w 4543"/>
                <a:gd name="T7" fmla="*/ 2147483646 h 3978"/>
                <a:gd name="T8" fmla="*/ 2147483646 w 4543"/>
                <a:gd name="T9" fmla="*/ 0 h 39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43" h="3978" extrusionOk="0">
                  <a:moveTo>
                    <a:pt x="3196" y="0"/>
                  </a:moveTo>
                  <a:lnTo>
                    <a:pt x="1" y="2171"/>
                  </a:lnTo>
                  <a:lnTo>
                    <a:pt x="1337" y="3978"/>
                  </a:lnTo>
                  <a:lnTo>
                    <a:pt x="4543" y="1760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06" name="Google Shape;506;p10"/>
          <p:cNvSpPr txBox="1">
            <a:spLocks noGrp="1"/>
          </p:cNvSpPr>
          <p:nvPr>
            <p:ph type="title"/>
          </p:nvPr>
        </p:nvSpPr>
        <p:spPr>
          <a:xfrm>
            <a:off x="960000" y="4421067"/>
            <a:ext cx="5108800" cy="176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05031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rgbClr val="FFCC73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22;p11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5" name="Google Shape;523;p11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7" name="Google Shape;524;p11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525;p11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526;p11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527;p11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528;p11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529;p11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530;p11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531;p11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532;p11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533;p11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534;p11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535;p11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6" name="Google Shape;536;p11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" name="Google Shape;537;p11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" name="Google Shape;538;p11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539;p11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540;p11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541;p11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542;p11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543;p11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544;p11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545;p11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546;p11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547;p11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548;p11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549;p11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550;p11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551;p11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552;p11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553;p11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554;p11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555;p11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556;p11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39" name="Google Shape;557;p11"/>
          <p:cNvGrpSpPr>
            <a:grpSpLocks/>
          </p:cNvGrpSpPr>
          <p:nvPr/>
        </p:nvGrpSpPr>
        <p:grpSpPr bwMode="auto">
          <a:xfrm>
            <a:off x="960438" y="-461963"/>
            <a:ext cx="10329862" cy="6799263"/>
            <a:chOff x="720000" y="-346202"/>
            <a:chExt cx="7747975" cy="5098877"/>
          </a:xfrm>
        </p:grpSpPr>
        <p:grpSp>
          <p:nvGrpSpPr>
            <p:cNvPr id="40" name="Google Shape;558;p11"/>
            <p:cNvGrpSpPr>
              <a:grpSpLocks/>
            </p:cNvGrpSpPr>
            <p:nvPr/>
          </p:nvGrpSpPr>
          <p:grpSpPr bwMode="auto">
            <a:xfrm rot="-7484623">
              <a:off x="3780809" y="496441"/>
              <a:ext cx="2713140" cy="1830969"/>
              <a:chOff x="4221802" y="-1121957"/>
              <a:chExt cx="2713172" cy="1830990"/>
            </a:xfrm>
          </p:grpSpPr>
          <p:grpSp>
            <p:nvGrpSpPr>
              <p:cNvPr id="55" name="Google Shape;559;p11"/>
              <p:cNvGrpSpPr>
                <a:grpSpLocks/>
              </p:cNvGrpSpPr>
              <p:nvPr/>
            </p:nvGrpSpPr>
            <p:grpSpPr bwMode="auto">
              <a:xfrm rot="10184354">
                <a:off x="4221802" y="-1121957"/>
                <a:ext cx="2713172" cy="1583656"/>
                <a:chOff x="1676457" y="1327627"/>
                <a:chExt cx="2265799" cy="1322538"/>
              </a:xfrm>
            </p:grpSpPr>
            <p:sp>
              <p:nvSpPr>
                <p:cNvPr id="62" name="Google Shape;560;p11"/>
                <p:cNvSpPr>
                  <a:spLocks/>
                </p:cNvSpPr>
                <p:nvPr/>
              </p:nvSpPr>
              <p:spPr bwMode="auto">
                <a:xfrm>
                  <a:off x="3517349" y="2522017"/>
                  <a:ext cx="32809" cy="42759"/>
                </a:xfrm>
                <a:custGeom>
                  <a:avLst/>
                  <a:gdLst>
                    <a:gd name="T0" fmla="*/ 2147483646 w 1298"/>
                    <a:gd name="T1" fmla="*/ 2147483646 h 1707"/>
                    <a:gd name="T2" fmla="*/ 2147483646 w 1298"/>
                    <a:gd name="T3" fmla="*/ 2147483646 h 1707"/>
                    <a:gd name="T4" fmla="*/ 2147483646 w 1298"/>
                    <a:gd name="T5" fmla="*/ 2147483646 h 1707"/>
                    <a:gd name="T6" fmla="*/ 2147483646 w 1298"/>
                    <a:gd name="T7" fmla="*/ 2147483646 h 1707"/>
                    <a:gd name="T8" fmla="*/ 2147483646 w 1298"/>
                    <a:gd name="T9" fmla="*/ 2147483646 h 1707"/>
                    <a:gd name="T10" fmla="*/ 2147483646 w 1298"/>
                    <a:gd name="T11" fmla="*/ 2147483646 h 1707"/>
                    <a:gd name="T12" fmla="*/ 2147483646 w 1298"/>
                    <a:gd name="T13" fmla="*/ 2147483646 h 1707"/>
                    <a:gd name="T14" fmla="*/ 2147483646 w 1298"/>
                    <a:gd name="T15" fmla="*/ 2147483646 h 1707"/>
                    <a:gd name="T16" fmla="*/ 2147483646 w 1298"/>
                    <a:gd name="T17" fmla="*/ 2147483646 h 17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" name="Google Shape;561;p11"/>
                <p:cNvSpPr>
                  <a:spLocks/>
                </p:cNvSpPr>
                <p:nvPr/>
              </p:nvSpPr>
              <p:spPr bwMode="auto">
                <a:xfrm>
                  <a:off x="1675748" y="1328339"/>
                  <a:ext cx="2265791" cy="1322547"/>
                </a:xfrm>
                <a:custGeom>
                  <a:avLst/>
                  <a:gdLst>
                    <a:gd name="T0" fmla="*/ 2147483646 w 90636"/>
                    <a:gd name="T1" fmla="*/ 2147483646 h 52923"/>
                    <a:gd name="T2" fmla="*/ 2147483646 w 90636"/>
                    <a:gd name="T3" fmla="*/ 2147483646 h 52923"/>
                    <a:gd name="T4" fmla="*/ 2147483646 w 90636"/>
                    <a:gd name="T5" fmla="*/ 2147483646 h 52923"/>
                    <a:gd name="T6" fmla="*/ 2147483646 w 90636"/>
                    <a:gd name="T7" fmla="*/ 2147483646 h 52923"/>
                    <a:gd name="T8" fmla="*/ 2147483646 w 90636"/>
                    <a:gd name="T9" fmla="*/ 2147483646 h 52923"/>
                    <a:gd name="T10" fmla="*/ 2147483646 w 90636"/>
                    <a:gd name="T11" fmla="*/ 2147483646 h 52923"/>
                    <a:gd name="T12" fmla="*/ 2147483646 w 90636"/>
                    <a:gd name="T13" fmla="*/ 2147483646 h 52923"/>
                    <a:gd name="T14" fmla="*/ 2147483646 w 90636"/>
                    <a:gd name="T15" fmla="*/ 2147483646 h 52923"/>
                    <a:gd name="T16" fmla="*/ 2147483646 w 90636"/>
                    <a:gd name="T17" fmla="*/ 2147483646 h 52923"/>
                    <a:gd name="T18" fmla="*/ 2147483646 w 90636"/>
                    <a:gd name="T19" fmla="*/ 2147483646 h 52923"/>
                    <a:gd name="T20" fmla="*/ 2147483646 w 90636"/>
                    <a:gd name="T21" fmla="*/ 2147483646 h 52923"/>
                    <a:gd name="T22" fmla="*/ 2147483646 w 90636"/>
                    <a:gd name="T23" fmla="*/ 2147483646 h 52923"/>
                    <a:gd name="T24" fmla="*/ 2147483646 w 90636"/>
                    <a:gd name="T25" fmla="*/ 2147483646 h 52923"/>
                    <a:gd name="T26" fmla="*/ 2147483646 w 90636"/>
                    <a:gd name="T27" fmla="*/ 2147483646 h 52923"/>
                    <a:gd name="T28" fmla="*/ 2147483646 w 90636"/>
                    <a:gd name="T29" fmla="*/ 2147483646 h 52923"/>
                    <a:gd name="T30" fmla="*/ 2147483646 w 90636"/>
                    <a:gd name="T31" fmla="*/ 2147483646 h 52923"/>
                    <a:gd name="T32" fmla="*/ 2147483646 w 90636"/>
                    <a:gd name="T33" fmla="*/ 2147483646 h 52923"/>
                    <a:gd name="T34" fmla="*/ 2147483646 w 90636"/>
                    <a:gd name="T35" fmla="*/ 2147483646 h 52923"/>
                    <a:gd name="T36" fmla="*/ 2147483646 w 90636"/>
                    <a:gd name="T37" fmla="*/ 2147483646 h 52923"/>
                    <a:gd name="T38" fmla="*/ 2147483646 w 90636"/>
                    <a:gd name="T39" fmla="*/ 2147483646 h 52923"/>
                    <a:gd name="T40" fmla="*/ 2147483646 w 90636"/>
                    <a:gd name="T41" fmla="*/ 2147483646 h 52923"/>
                    <a:gd name="T42" fmla="*/ 2147483646 w 90636"/>
                    <a:gd name="T43" fmla="*/ 2147483646 h 52923"/>
                    <a:gd name="T44" fmla="*/ 2147483646 w 90636"/>
                    <a:gd name="T45" fmla="*/ 2147483646 h 52923"/>
                    <a:gd name="T46" fmla="*/ 2147483646 w 90636"/>
                    <a:gd name="T47" fmla="*/ 2147483646 h 52923"/>
                    <a:gd name="T48" fmla="*/ 2147483646 w 90636"/>
                    <a:gd name="T49" fmla="*/ 2147483646 h 52923"/>
                    <a:gd name="T50" fmla="*/ 2147483646 w 90636"/>
                    <a:gd name="T51" fmla="*/ 2147483646 h 52923"/>
                    <a:gd name="T52" fmla="*/ 2147483646 w 90636"/>
                    <a:gd name="T53" fmla="*/ 2147483646 h 52923"/>
                    <a:gd name="T54" fmla="*/ 2147483646 w 90636"/>
                    <a:gd name="T55" fmla="*/ 2147483646 h 52923"/>
                    <a:gd name="T56" fmla="*/ 2147483646 w 90636"/>
                    <a:gd name="T57" fmla="*/ 2147483646 h 52923"/>
                    <a:gd name="T58" fmla="*/ 2147483646 w 90636"/>
                    <a:gd name="T59" fmla="*/ 2147483646 h 52923"/>
                    <a:gd name="T60" fmla="*/ 2147483646 w 90636"/>
                    <a:gd name="T61" fmla="*/ 2147483646 h 52923"/>
                    <a:gd name="T62" fmla="*/ 2147483646 w 90636"/>
                    <a:gd name="T63" fmla="*/ 2147483646 h 52923"/>
                    <a:gd name="T64" fmla="*/ 2147483646 w 90636"/>
                    <a:gd name="T65" fmla="*/ 2147483646 h 52923"/>
                    <a:gd name="T66" fmla="*/ 2147483646 w 90636"/>
                    <a:gd name="T67" fmla="*/ 2147483646 h 52923"/>
                    <a:gd name="T68" fmla="*/ 2147483646 w 90636"/>
                    <a:gd name="T69" fmla="*/ 2147483646 h 52923"/>
                    <a:gd name="T70" fmla="*/ 2147483646 w 90636"/>
                    <a:gd name="T71" fmla="*/ 2147483646 h 52923"/>
                    <a:gd name="T72" fmla="*/ 2147483646 w 90636"/>
                    <a:gd name="T73" fmla="*/ 2147483646 h 52923"/>
                    <a:gd name="T74" fmla="*/ 2147483646 w 90636"/>
                    <a:gd name="T75" fmla="*/ 2147483646 h 52923"/>
                    <a:gd name="T76" fmla="*/ 2147483646 w 90636"/>
                    <a:gd name="T77" fmla="*/ 2147483646 h 52923"/>
                    <a:gd name="T78" fmla="*/ 2147483646 w 90636"/>
                    <a:gd name="T79" fmla="*/ 2147483646 h 52923"/>
                    <a:gd name="T80" fmla="*/ 2147483646 w 90636"/>
                    <a:gd name="T81" fmla="*/ 2147483646 h 52923"/>
                    <a:gd name="T82" fmla="*/ 2147483646 w 90636"/>
                    <a:gd name="T83" fmla="*/ 2147483646 h 52923"/>
                    <a:gd name="T84" fmla="*/ 2147483646 w 90636"/>
                    <a:gd name="T85" fmla="*/ 2147483646 h 52923"/>
                    <a:gd name="T86" fmla="*/ 2147483646 w 90636"/>
                    <a:gd name="T87" fmla="*/ 2147483646 h 52923"/>
                    <a:gd name="T88" fmla="*/ 2147483646 w 90636"/>
                    <a:gd name="T89" fmla="*/ 2147483646 h 52923"/>
                    <a:gd name="T90" fmla="*/ 2147483646 w 90636"/>
                    <a:gd name="T91" fmla="*/ 2147483646 h 52923"/>
                    <a:gd name="T92" fmla="*/ 2147483646 w 90636"/>
                    <a:gd name="T93" fmla="*/ 2147483646 h 52923"/>
                    <a:gd name="T94" fmla="*/ 2147483646 w 90636"/>
                    <a:gd name="T95" fmla="*/ 2147483646 h 52923"/>
                    <a:gd name="T96" fmla="*/ 2147483646 w 90636"/>
                    <a:gd name="T97" fmla="*/ 2147483646 h 52923"/>
                    <a:gd name="T98" fmla="*/ 2147483646 w 90636"/>
                    <a:gd name="T99" fmla="*/ 2147483646 h 52923"/>
                    <a:gd name="T100" fmla="*/ 2147483646 w 90636"/>
                    <a:gd name="T101" fmla="*/ 2147483646 h 52923"/>
                    <a:gd name="T102" fmla="*/ 2147483646 w 90636"/>
                    <a:gd name="T103" fmla="*/ 2147483646 h 52923"/>
                    <a:gd name="T104" fmla="*/ 2147483646 w 90636"/>
                    <a:gd name="T105" fmla="*/ 2147483646 h 52923"/>
                    <a:gd name="T106" fmla="*/ 2147483646 w 90636"/>
                    <a:gd name="T107" fmla="*/ 2147483646 h 52923"/>
                    <a:gd name="T108" fmla="*/ 2147483646 w 90636"/>
                    <a:gd name="T109" fmla="*/ 2147483646 h 52923"/>
                    <a:gd name="T110" fmla="*/ 2147483646 w 90636"/>
                    <a:gd name="T111" fmla="*/ 2147483646 h 52923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6" name="Google Shape;562;p11"/>
              <p:cNvGrpSpPr>
                <a:grpSpLocks/>
              </p:cNvGrpSpPr>
              <p:nvPr/>
            </p:nvGrpSpPr>
            <p:grpSpPr bwMode="auto">
              <a:xfrm rot="10184354">
                <a:off x="5399066" y="339907"/>
                <a:ext cx="497632" cy="369126"/>
                <a:chOff x="2671578" y="1122136"/>
                <a:chExt cx="415576" cy="308260"/>
              </a:xfrm>
            </p:grpSpPr>
            <p:sp>
              <p:nvSpPr>
                <p:cNvPr id="60" name="Google Shape;563;p11"/>
                <p:cNvSpPr>
                  <a:spLocks/>
                </p:cNvSpPr>
                <p:nvPr/>
              </p:nvSpPr>
              <p:spPr bwMode="auto">
                <a:xfrm>
                  <a:off x="2682478" y="1131169"/>
                  <a:ext cx="386744" cy="287378"/>
                </a:xfrm>
                <a:custGeom>
                  <a:avLst/>
                  <a:gdLst>
                    <a:gd name="T0" fmla="*/ 0 w 15482"/>
                    <a:gd name="T1" fmla="*/ 0 h 11537"/>
                    <a:gd name="T2" fmla="*/ 2147483646 w 15482"/>
                    <a:gd name="T3" fmla="*/ 2147483646 h 11537"/>
                    <a:gd name="T4" fmla="*/ 2147483646 w 15482"/>
                    <a:gd name="T5" fmla="*/ 2147483646 h 11537"/>
                    <a:gd name="T6" fmla="*/ 2147483646 w 15482"/>
                    <a:gd name="T7" fmla="*/ 2147483646 h 11537"/>
                    <a:gd name="T8" fmla="*/ 0 w 15482"/>
                    <a:gd name="T9" fmla="*/ 0 h 115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" name="Google Shape;564;p11"/>
                <p:cNvSpPr>
                  <a:spLocks/>
                </p:cNvSpPr>
                <p:nvPr/>
              </p:nvSpPr>
              <p:spPr bwMode="auto">
                <a:xfrm>
                  <a:off x="2671577" y="1122135"/>
                  <a:ext cx="415575" cy="308259"/>
                </a:xfrm>
                <a:custGeom>
                  <a:avLst/>
                  <a:gdLst>
                    <a:gd name="T0" fmla="*/ 2147483646 w 16618"/>
                    <a:gd name="T1" fmla="*/ 2147483646 h 12343"/>
                    <a:gd name="T2" fmla="*/ 2147483646 w 16618"/>
                    <a:gd name="T3" fmla="*/ 2147483646 h 12343"/>
                    <a:gd name="T4" fmla="*/ 2147483646 w 16618"/>
                    <a:gd name="T5" fmla="*/ 2147483646 h 12343"/>
                    <a:gd name="T6" fmla="*/ 2147483646 w 16618"/>
                    <a:gd name="T7" fmla="*/ 2147483646 h 12343"/>
                    <a:gd name="T8" fmla="*/ 2147483646 w 16618"/>
                    <a:gd name="T9" fmla="*/ 2147483646 h 12343"/>
                    <a:gd name="T10" fmla="*/ 2147483646 w 16618"/>
                    <a:gd name="T11" fmla="*/ 2147483646 h 12343"/>
                    <a:gd name="T12" fmla="*/ 0 w 16618"/>
                    <a:gd name="T13" fmla="*/ 2147483646 h 12343"/>
                    <a:gd name="T14" fmla="*/ 2147483646 w 16618"/>
                    <a:gd name="T15" fmla="*/ 2147483646 h 12343"/>
                    <a:gd name="T16" fmla="*/ 2147483646 w 16618"/>
                    <a:gd name="T17" fmla="*/ 2147483646 h 12343"/>
                    <a:gd name="T18" fmla="*/ 2147483646 w 16618"/>
                    <a:gd name="T19" fmla="*/ 2147483646 h 12343"/>
                    <a:gd name="T20" fmla="*/ 2147483646 w 16618"/>
                    <a:gd name="T21" fmla="*/ 2147483646 h 12343"/>
                    <a:gd name="T22" fmla="*/ 0 w 16618"/>
                    <a:gd name="T23" fmla="*/ 2147483646 h 1234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7" name="Google Shape;565;p11"/>
              <p:cNvGrpSpPr>
                <a:grpSpLocks/>
              </p:cNvGrpSpPr>
              <p:nvPr/>
            </p:nvGrpSpPr>
            <p:grpSpPr bwMode="auto">
              <a:xfrm rot="10184354">
                <a:off x="5421040" y="458884"/>
                <a:ext cx="536918" cy="184562"/>
                <a:chOff x="2624947" y="1171069"/>
                <a:chExt cx="448384" cy="154128"/>
              </a:xfrm>
            </p:grpSpPr>
            <p:sp>
              <p:nvSpPr>
                <p:cNvPr id="58" name="Google Shape;566;p11"/>
                <p:cNvSpPr>
                  <a:spLocks/>
                </p:cNvSpPr>
                <p:nvPr/>
              </p:nvSpPr>
              <p:spPr bwMode="auto">
                <a:xfrm>
                  <a:off x="2639513" y="1182914"/>
                  <a:ext cx="389726" cy="133247"/>
                </a:xfrm>
                <a:custGeom>
                  <a:avLst/>
                  <a:gdLst>
                    <a:gd name="T0" fmla="*/ 2147483646 w 15567"/>
                    <a:gd name="T1" fmla="*/ 2147483646 h 5363"/>
                    <a:gd name="T2" fmla="*/ 0 w 15567"/>
                    <a:gd name="T3" fmla="*/ 2147483646 h 5363"/>
                    <a:gd name="T4" fmla="*/ 2147483646 w 15567"/>
                    <a:gd name="T5" fmla="*/ 2147483646 h 5363"/>
                    <a:gd name="T6" fmla="*/ 2147483646 w 15567"/>
                    <a:gd name="T7" fmla="*/ 2147483646 h 536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" name="Google Shape;567;p11"/>
                <p:cNvSpPr>
                  <a:spLocks/>
                </p:cNvSpPr>
                <p:nvPr/>
              </p:nvSpPr>
              <p:spPr bwMode="auto">
                <a:xfrm>
                  <a:off x="2624244" y="1170365"/>
                  <a:ext cx="448384" cy="154129"/>
                </a:xfrm>
                <a:custGeom>
                  <a:avLst/>
                  <a:gdLst>
                    <a:gd name="T0" fmla="*/ 2147483646 w 17909"/>
                    <a:gd name="T1" fmla="*/ 2147483646 h 6172"/>
                    <a:gd name="T2" fmla="*/ 2147483646 w 17909"/>
                    <a:gd name="T3" fmla="*/ 2147483646 h 6172"/>
                    <a:gd name="T4" fmla="*/ 2147483646 w 17909"/>
                    <a:gd name="T5" fmla="*/ 2147483646 h 6172"/>
                    <a:gd name="T6" fmla="*/ 2147483646 w 17909"/>
                    <a:gd name="T7" fmla="*/ 2147483646 h 6172"/>
                    <a:gd name="T8" fmla="*/ 2147483646 w 17909"/>
                    <a:gd name="T9" fmla="*/ 0 h 6172"/>
                    <a:gd name="T10" fmla="*/ 0 w 17909"/>
                    <a:gd name="T11" fmla="*/ 2147483646 h 6172"/>
                    <a:gd name="T12" fmla="*/ 2147483646 w 17909"/>
                    <a:gd name="T13" fmla="*/ 2147483646 h 6172"/>
                    <a:gd name="T14" fmla="*/ 2147483646 w 17909"/>
                    <a:gd name="T15" fmla="*/ 0 h 617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1" name="Google Shape;568;p11"/>
            <p:cNvSpPr>
              <a:spLocks/>
            </p:cNvSpPr>
            <p:nvPr/>
          </p:nvSpPr>
          <p:spPr bwMode="auto">
            <a:xfrm>
              <a:off x="8069086" y="1802636"/>
              <a:ext cx="217900" cy="225003"/>
            </a:xfrm>
            <a:custGeom>
              <a:avLst/>
              <a:gdLst>
                <a:gd name="T0" fmla="*/ 2147483646 w 8732"/>
                <a:gd name="T1" fmla="*/ 2147483646 h 8997"/>
                <a:gd name="T2" fmla="*/ 2147483646 w 8732"/>
                <a:gd name="T3" fmla="*/ 2147483646 h 8997"/>
                <a:gd name="T4" fmla="*/ 2147483646 w 8732"/>
                <a:gd name="T5" fmla="*/ 2147483646 h 8997"/>
                <a:gd name="T6" fmla="*/ 2147483646 w 8732"/>
                <a:gd name="T7" fmla="*/ 2147483646 h 8997"/>
                <a:gd name="T8" fmla="*/ 2147483646 w 8732"/>
                <a:gd name="T9" fmla="*/ 2147483646 h 8997"/>
                <a:gd name="T10" fmla="*/ 2147483646 w 8732"/>
                <a:gd name="T11" fmla="*/ 2147483646 h 8997"/>
                <a:gd name="T12" fmla="*/ 2147483646 w 8732"/>
                <a:gd name="T13" fmla="*/ 2147483646 h 8997"/>
                <a:gd name="T14" fmla="*/ 2147483646 w 8732"/>
                <a:gd name="T15" fmla="*/ 2147483646 h 8997"/>
                <a:gd name="T16" fmla="*/ 2147483646 w 8732"/>
                <a:gd name="T17" fmla="*/ 2147483646 h 8997"/>
                <a:gd name="T18" fmla="*/ 2147483646 w 8732"/>
                <a:gd name="T19" fmla="*/ 2147483646 h 8997"/>
                <a:gd name="T20" fmla="*/ 2147483646 w 8732"/>
                <a:gd name="T21" fmla="*/ 2147483646 h 8997"/>
                <a:gd name="T22" fmla="*/ 2147483646 w 8732"/>
                <a:gd name="T23" fmla="*/ 2147483646 h 8997"/>
                <a:gd name="T24" fmla="*/ 2147483646 w 8732"/>
                <a:gd name="T25" fmla="*/ 2147483646 h 8997"/>
                <a:gd name="T26" fmla="*/ 2147483646 w 8732"/>
                <a:gd name="T27" fmla="*/ 2147483646 h 8997"/>
                <a:gd name="T28" fmla="*/ 2147483646 w 8732"/>
                <a:gd name="T29" fmla="*/ 2147483646 h 8997"/>
                <a:gd name="T30" fmla="*/ 2147483646 w 8732"/>
                <a:gd name="T31" fmla="*/ 2147483646 h 8997"/>
                <a:gd name="T32" fmla="*/ 2147483646 w 8732"/>
                <a:gd name="T33" fmla="*/ 2147483646 h 8997"/>
                <a:gd name="T34" fmla="*/ 2147483646 w 8732"/>
                <a:gd name="T35" fmla="*/ 2147483646 h 8997"/>
                <a:gd name="T36" fmla="*/ 2147483646 w 8732"/>
                <a:gd name="T37" fmla="*/ 2147483646 h 8997"/>
                <a:gd name="T38" fmla="*/ 2147483646 w 8732"/>
                <a:gd name="T39" fmla="*/ 2147483646 h 8997"/>
                <a:gd name="T40" fmla="*/ 2147483646 w 8732"/>
                <a:gd name="T41" fmla="*/ 2147483646 h 8997"/>
                <a:gd name="T42" fmla="*/ 2147483646 w 8732"/>
                <a:gd name="T43" fmla="*/ 2147483646 h 8997"/>
                <a:gd name="T44" fmla="*/ 2147483646 w 8732"/>
                <a:gd name="T45" fmla="*/ 2147483646 h 8997"/>
                <a:gd name="T46" fmla="*/ 2147483646 w 8732"/>
                <a:gd name="T47" fmla="*/ 2147483646 h 8997"/>
                <a:gd name="T48" fmla="*/ 2147483646 w 8732"/>
                <a:gd name="T49" fmla="*/ 2147483646 h 8997"/>
                <a:gd name="T50" fmla="*/ 2147483646 w 8732"/>
                <a:gd name="T51" fmla="*/ 2147483646 h 8997"/>
                <a:gd name="T52" fmla="*/ 2147483646 w 8732"/>
                <a:gd name="T53" fmla="*/ 2147483646 h 8997"/>
                <a:gd name="T54" fmla="*/ 2147483646 w 8732"/>
                <a:gd name="T55" fmla="*/ 0 h 8997"/>
                <a:gd name="T56" fmla="*/ 2147483646 w 8732"/>
                <a:gd name="T57" fmla="*/ 2147483646 h 8997"/>
                <a:gd name="T58" fmla="*/ 2147483646 w 8732"/>
                <a:gd name="T59" fmla="*/ 2147483646 h 8997"/>
                <a:gd name="T60" fmla="*/ 2147483646 w 8732"/>
                <a:gd name="T61" fmla="*/ 2147483646 h 8997"/>
                <a:gd name="T62" fmla="*/ 0 w 8732"/>
                <a:gd name="T63" fmla="*/ 2147483646 h 8997"/>
                <a:gd name="T64" fmla="*/ 2147483646 w 8732"/>
                <a:gd name="T65" fmla="*/ 2147483646 h 8997"/>
                <a:gd name="T66" fmla="*/ 2147483646 w 8732"/>
                <a:gd name="T67" fmla="*/ 2147483646 h 8997"/>
                <a:gd name="T68" fmla="*/ 2147483646 w 8732"/>
                <a:gd name="T69" fmla="*/ 2147483646 h 8997"/>
                <a:gd name="T70" fmla="*/ 2147483646 w 8732"/>
                <a:gd name="T71" fmla="*/ 2147483646 h 8997"/>
                <a:gd name="T72" fmla="*/ 2147483646 w 8732"/>
                <a:gd name="T73" fmla="*/ 2147483646 h 8997"/>
                <a:gd name="T74" fmla="*/ 2147483646 w 8732"/>
                <a:gd name="T75" fmla="*/ 0 h 89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42" name="Google Shape;569;p11"/>
            <p:cNvGrpSpPr>
              <a:grpSpLocks/>
            </p:cNvGrpSpPr>
            <p:nvPr/>
          </p:nvGrpSpPr>
          <p:grpSpPr bwMode="auto">
            <a:xfrm>
              <a:off x="7543981" y="4538386"/>
              <a:ext cx="298869" cy="214289"/>
              <a:chOff x="2287181" y="1602711"/>
              <a:chExt cx="298869" cy="214289"/>
            </a:xfrm>
          </p:grpSpPr>
          <p:sp>
            <p:nvSpPr>
              <p:cNvPr id="53" name="Google Shape;570;p11"/>
              <p:cNvSpPr/>
              <p:nvPr/>
            </p:nvSpPr>
            <p:spPr>
              <a:xfrm>
                <a:off x="2287181" y="1602712"/>
                <a:ext cx="258385" cy="214288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571;p11"/>
              <p:cNvSpPr/>
              <p:nvPr/>
            </p:nvSpPr>
            <p:spPr>
              <a:xfrm>
                <a:off x="2399108" y="1697951"/>
                <a:ext cx="186943" cy="98811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Google Shape;572;p11"/>
            <p:cNvSpPr>
              <a:spLocks/>
            </p:cNvSpPr>
            <p:nvPr/>
          </p:nvSpPr>
          <p:spPr bwMode="auto">
            <a:xfrm>
              <a:off x="1335599" y="4059809"/>
              <a:ext cx="269101" cy="247622"/>
            </a:xfrm>
            <a:custGeom>
              <a:avLst/>
              <a:gdLst>
                <a:gd name="T0" fmla="*/ 2147483646 w 10779"/>
                <a:gd name="T1" fmla="*/ 2147483646 h 9888"/>
                <a:gd name="T2" fmla="*/ 2147483646 w 10779"/>
                <a:gd name="T3" fmla="*/ 2147483646 h 9888"/>
                <a:gd name="T4" fmla="*/ 2147483646 w 10779"/>
                <a:gd name="T5" fmla="*/ 2147483646 h 9888"/>
                <a:gd name="T6" fmla="*/ 2147483646 w 10779"/>
                <a:gd name="T7" fmla="*/ 2147483646 h 9888"/>
                <a:gd name="T8" fmla="*/ 2147483646 w 10779"/>
                <a:gd name="T9" fmla="*/ 2147483646 h 9888"/>
                <a:gd name="T10" fmla="*/ 2147483646 w 10779"/>
                <a:gd name="T11" fmla="*/ 2147483646 h 9888"/>
                <a:gd name="T12" fmla="*/ 2147483646 w 10779"/>
                <a:gd name="T13" fmla="*/ 2147483646 h 9888"/>
                <a:gd name="T14" fmla="*/ 2147483646 w 10779"/>
                <a:gd name="T15" fmla="*/ 2147483646 h 9888"/>
                <a:gd name="T16" fmla="*/ 2147483646 w 10779"/>
                <a:gd name="T17" fmla="*/ 2147483646 h 9888"/>
                <a:gd name="T18" fmla="*/ 2147483646 w 10779"/>
                <a:gd name="T19" fmla="*/ 2147483646 h 9888"/>
                <a:gd name="T20" fmla="*/ 2147483646 w 10779"/>
                <a:gd name="T21" fmla="*/ 2147483646 h 9888"/>
                <a:gd name="T22" fmla="*/ 2147483646 w 10779"/>
                <a:gd name="T23" fmla="*/ 2147483646 h 9888"/>
                <a:gd name="T24" fmla="*/ 2147483646 w 10779"/>
                <a:gd name="T25" fmla="*/ 2147483646 h 9888"/>
                <a:gd name="T26" fmla="*/ 2147483646 w 10779"/>
                <a:gd name="T27" fmla="*/ 2147483646 h 9888"/>
                <a:gd name="T28" fmla="*/ 2147483646 w 10779"/>
                <a:gd name="T29" fmla="*/ 2147483646 h 9888"/>
                <a:gd name="T30" fmla="*/ 2147483646 w 10779"/>
                <a:gd name="T31" fmla="*/ 2147483646 h 9888"/>
                <a:gd name="T32" fmla="*/ 2147483646 w 10779"/>
                <a:gd name="T33" fmla="*/ 2147483646 h 9888"/>
                <a:gd name="T34" fmla="*/ 2147483646 w 10779"/>
                <a:gd name="T35" fmla="*/ 2147483646 h 9888"/>
                <a:gd name="T36" fmla="*/ 2147483646 w 10779"/>
                <a:gd name="T37" fmla="*/ 2147483646 h 9888"/>
                <a:gd name="T38" fmla="*/ 2147483646 w 10779"/>
                <a:gd name="T39" fmla="*/ 2147483646 h 9888"/>
                <a:gd name="T40" fmla="*/ 2147483646 w 10779"/>
                <a:gd name="T41" fmla="*/ 2147483646 h 9888"/>
                <a:gd name="T42" fmla="*/ 2147483646 w 10779"/>
                <a:gd name="T43" fmla="*/ 2147483646 h 9888"/>
                <a:gd name="T44" fmla="*/ 2147483646 w 10779"/>
                <a:gd name="T45" fmla="*/ 2147483646 h 9888"/>
                <a:gd name="T46" fmla="*/ 2147483646 w 10779"/>
                <a:gd name="T47" fmla="*/ 2147483646 h 9888"/>
                <a:gd name="T48" fmla="*/ 2147483646 w 10779"/>
                <a:gd name="T49" fmla="*/ 2147483646 h 9888"/>
                <a:gd name="T50" fmla="*/ 2147483646 w 10779"/>
                <a:gd name="T51" fmla="*/ 2147483646 h 9888"/>
                <a:gd name="T52" fmla="*/ 2147483646 w 10779"/>
                <a:gd name="T53" fmla="*/ 2147483646 h 9888"/>
                <a:gd name="T54" fmla="*/ 2147483646 w 10779"/>
                <a:gd name="T55" fmla="*/ 2147483646 h 9888"/>
                <a:gd name="T56" fmla="*/ 2147483646 w 10779"/>
                <a:gd name="T57" fmla="*/ 2147483646 h 9888"/>
                <a:gd name="T58" fmla="*/ 2147483646 w 10779"/>
                <a:gd name="T59" fmla="*/ 2147483646 h 9888"/>
                <a:gd name="T60" fmla="*/ 2147483646 w 10779"/>
                <a:gd name="T61" fmla="*/ 2147483646 h 9888"/>
                <a:gd name="T62" fmla="*/ 2147483646 w 10779"/>
                <a:gd name="T63" fmla="*/ 2147483646 h 9888"/>
                <a:gd name="T64" fmla="*/ 2147483646 w 10779"/>
                <a:gd name="T65" fmla="*/ 2147483646 h 9888"/>
                <a:gd name="T66" fmla="*/ 2147483646 w 10779"/>
                <a:gd name="T67" fmla="*/ 2147483646 h 9888"/>
                <a:gd name="T68" fmla="*/ 2147483646 w 10779"/>
                <a:gd name="T69" fmla="*/ 2147483646 h 9888"/>
                <a:gd name="T70" fmla="*/ 2147483646 w 10779"/>
                <a:gd name="T71" fmla="*/ 2147483646 h 9888"/>
                <a:gd name="T72" fmla="*/ 2147483646 w 10779"/>
                <a:gd name="T73" fmla="*/ 2147483646 h 9888"/>
                <a:gd name="T74" fmla="*/ 2147483646 w 10779"/>
                <a:gd name="T75" fmla="*/ 2147483646 h 988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44" name="Google Shape;573;p11"/>
            <p:cNvGrpSpPr>
              <a:grpSpLocks/>
            </p:cNvGrpSpPr>
            <p:nvPr/>
          </p:nvGrpSpPr>
          <p:grpSpPr bwMode="auto">
            <a:xfrm>
              <a:off x="720000" y="3845520"/>
              <a:ext cx="465568" cy="516674"/>
              <a:chOff x="2023150" y="833295"/>
              <a:chExt cx="465568" cy="516674"/>
            </a:xfrm>
          </p:grpSpPr>
          <p:sp>
            <p:nvSpPr>
              <p:cNvPr id="46" name="Google Shape;574;p11"/>
              <p:cNvSpPr>
                <a:spLocks/>
              </p:cNvSpPr>
              <p:nvPr/>
            </p:nvSpPr>
            <p:spPr bwMode="auto">
              <a:xfrm>
                <a:off x="2292251" y="833295"/>
                <a:ext cx="196467" cy="215479"/>
              </a:xfrm>
              <a:custGeom>
                <a:avLst/>
                <a:gdLst>
                  <a:gd name="T0" fmla="*/ 2147483646 w 7869"/>
                  <a:gd name="T1" fmla="*/ 0 h 8607"/>
                  <a:gd name="T2" fmla="*/ 2147483646 w 7869"/>
                  <a:gd name="T3" fmla="*/ 2147483646 h 8607"/>
                  <a:gd name="T4" fmla="*/ 0 w 7869"/>
                  <a:gd name="T5" fmla="*/ 2147483646 h 8607"/>
                  <a:gd name="T6" fmla="*/ 2147483646 w 7869"/>
                  <a:gd name="T7" fmla="*/ 2147483646 h 8607"/>
                  <a:gd name="T8" fmla="*/ 2147483646 w 7869"/>
                  <a:gd name="T9" fmla="*/ 2147483646 h 8607"/>
                  <a:gd name="T10" fmla="*/ 2147483646 w 7869"/>
                  <a:gd name="T11" fmla="*/ 2147483646 h 8607"/>
                  <a:gd name="T12" fmla="*/ 2147483646 w 7869"/>
                  <a:gd name="T13" fmla="*/ 0 h 860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575;p11"/>
              <p:cNvSpPr>
                <a:spLocks/>
              </p:cNvSpPr>
              <p:nvPr/>
            </p:nvSpPr>
            <p:spPr bwMode="auto">
              <a:xfrm>
                <a:off x="2386317" y="833295"/>
                <a:ext cx="102401" cy="107144"/>
              </a:xfrm>
              <a:custGeom>
                <a:avLst/>
                <a:gdLst>
                  <a:gd name="T0" fmla="*/ 2147483646 w 4092"/>
                  <a:gd name="T1" fmla="*/ 0 h 4303"/>
                  <a:gd name="T2" fmla="*/ 0 w 4092"/>
                  <a:gd name="T3" fmla="*/ 2147483646 h 4303"/>
                  <a:gd name="T4" fmla="*/ 2147483646 w 4092"/>
                  <a:gd name="T5" fmla="*/ 2147483646 h 4303"/>
                  <a:gd name="T6" fmla="*/ 2147483646 w 4092"/>
                  <a:gd name="T7" fmla="*/ 0 h 430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576;p11"/>
              <p:cNvSpPr>
                <a:spLocks/>
              </p:cNvSpPr>
              <p:nvPr/>
            </p:nvSpPr>
            <p:spPr bwMode="auto">
              <a:xfrm>
                <a:off x="2076732" y="929725"/>
                <a:ext cx="345307" cy="357147"/>
              </a:xfrm>
              <a:custGeom>
                <a:avLst/>
                <a:gdLst>
                  <a:gd name="T0" fmla="*/ 2147483646 w 13778"/>
                  <a:gd name="T1" fmla="*/ 0 h 14274"/>
                  <a:gd name="T2" fmla="*/ 2147483646 w 13778"/>
                  <a:gd name="T3" fmla="*/ 2147483646 h 14274"/>
                  <a:gd name="T4" fmla="*/ 0 w 13778"/>
                  <a:gd name="T5" fmla="*/ 2147483646 h 14274"/>
                  <a:gd name="T6" fmla="*/ 2147483646 w 13778"/>
                  <a:gd name="T7" fmla="*/ 2147483646 h 14274"/>
                  <a:gd name="T8" fmla="*/ 2147483646 w 13778"/>
                  <a:gd name="T9" fmla="*/ 2147483646 h 14274"/>
                  <a:gd name="T10" fmla="*/ 2147483646 w 13778"/>
                  <a:gd name="T11" fmla="*/ 0 h 142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577;p11"/>
              <p:cNvSpPr>
                <a:spLocks/>
              </p:cNvSpPr>
              <p:nvPr/>
            </p:nvSpPr>
            <p:spPr bwMode="auto">
              <a:xfrm>
                <a:off x="2111263" y="997583"/>
                <a:ext cx="185751" cy="208336"/>
              </a:xfrm>
              <a:custGeom>
                <a:avLst/>
                <a:gdLst>
                  <a:gd name="T0" fmla="*/ 2147483646 w 7400"/>
                  <a:gd name="T1" fmla="*/ 2147483646 h 8327"/>
                  <a:gd name="T2" fmla="*/ 0 w 7400"/>
                  <a:gd name="T3" fmla="*/ 2147483646 h 8327"/>
                  <a:gd name="T4" fmla="*/ 2147483646 w 7400"/>
                  <a:gd name="T5" fmla="*/ 2147483646 h 8327"/>
                  <a:gd name="T6" fmla="*/ 2147483646 w 7400"/>
                  <a:gd name="T7" fmla="*/ 2147483646 h 8327"/>
                  <a:gd name="T8" fmla="*/ 2147483646 w 7400"/>
                  <a:gd name="T9" fmla="*/ 2147483646 h 8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578;p11"/>
              <p:cNvSpPr>
                <a:spLocks/>
              </p:cNvSpPr>
              <p:nvPr/>
            </p:nvSpPr>
            <p:spPr bwMode="auto">
              <a:xfrm>
                <a:off x="2171989" y="1044012"/>
                <a:ext cx="183370" cy="210717"/>
              </a:xfrm>
              <a:custGeom>
                <a:avLst/>
                <a:gdLst>
                  <a:gd name="T0" fmla="*/ 2147483646 w 7370"/>
                  <a:gd name="T1" fmla="*/ 0 h 8409"/>
                  <a:gd name="T2" fmla="*/ 2147483646 w 7370"/>
                  <a:gd name="T3" fmla="*/ 2147483646 h 8409"/>
                  <a:gd name="T4" fmla="*/ 2147483646 w 7370"/>
                  <a:gd name="T5" fmla="*/ 2147483646 h 8409"/>
                  <a:gd name="T6" fmla="*/ 2147483646 w 7370"/>
                  <a:gd name="T7" fmla="*/ 2147483646 h 8409"/>
                  <a:gd name="T8" fmla="*/ 2147483646 w 7370"/>
                  <a:gd name="T9" fmla="*/ 0 h 84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579;p11"/>
              <p:cNvSpPr>
                <a:spLocks/>
              </p:cNvSpPr>
              <p:nvPr/>
            </p:nvSpPr>
            <p:spPr bwMode="auto">
              <a:xfrm>
                <a:off x="2056490" y="1173776"/>
                <a:ext cx="159556" cy="133335"/>
              </a:xfrm>
              <a:custGeom>
                <a:avLst/>
                <a:gdLst>
                  <a:gd name="T0" fmla="*/ 2147483646 w 6410"/>
                  <a:gd name="T1" fmla="*/ 2147483646 h 5340"/>
                  <a:gd name="T2" fmla="*/ 2147483646 w 6410"/>
                  <a:gd name="T3" fmla="*/ 2147483646 h 5340"/>
                  <a:gd name="T4" fmla="*/ 2147483646 w 6410"/>
                  <a:gd name="T5" fmla="*/ 2147483646 h 5340"/>
                  <a:gd name="T6" fmla="*/ 2147483646 w 6410"/>
                  <a:gd name="T7" fmla="*/ 2147483646 h 5340"/>
                  <a:gd name="T8" fmla="*/ 2147483646 w 6410"/>
                  <a:gd name="T9" fmla="*/ 2147483646 h 5340"/>
                  <a:gd name="T10" fmla="*/ 2147483646 w 6410"/>
                  <a:gd name="T11" fmla="*/ 2147483646 h 5340"/>
                  <a:gd name="T12" fmla="*/ 2147483646 w 6410"/>
                  <a:gd name="T13" fmla="*/ 2147483646 h 5340"/>
                  <a:gd name="T14" fmla="*/ 2147483646 w 6410"/>
                  <a:gd name="T15" fmla="*/ 2147483646 h 5340"/>
                  <a:gd name="T16" fmla="*/ 2147483646 w 6410"/>
                  <a:gd name="T17" fmla="*/ 2147483646 h 53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580;p11"/>
              <p:cNvSpPr/>
              <p:nvPr/>
            </p:nvSpPr>
            <p:spPr>
              <a:xfrm>
                <a:off x="2023150" y="1191633"/>
                <a:ext cx="169081" cy="15833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5" name="Google Shape;581;p11"/>
            <p:cNvSpPr>
              <a:spLocks/>
            </p:cNvSpPr>
            <p:nvPr/>
          </p:nvSpPr>
          <p:spPr bwMode="auto">
            <a:xfrm>
              <a:off x="8286986" y="1539538"/>
              <a:ext cx="180989" cy="190479"/>
            </a:xfrm>
            <a:custGeom>
              <a:avLst/>
              <a:gdLst>
                <a:gd name="T0" fmla="*/ 2147483646 w 7225"/>
                <a:gd name="T1" fmla="*/ 2147483646 h 7622"/>
                <a:gd name="T2" fmla="*/ 2147483646 w 7225"/>
                <a:gd name="T3" fmla="*/ 2147483646 h 7622"/>
                <a:gd name="T4" fmla="*/ 2147483646 w 7225"/>
                <a:gd name="T5" fmla="*/ 2147483646 h 7622"/>
                <a:gd name="T6" fmla="*/ 2147483646 w 7225"/>
                <a:gd name="T7" fmla="*/ 2147483646 h 7622"/>
                <a:gd name="T8" fmla="*/ 2147483646 w 7225"/>
                <a:gd name="T9" fmla="*/ 2147483646 h 7622"/>
                <a:gd name="T10" fmla="*/ 2147483646 w 7225"/>
                <a:gd name="T11" fmla="*/ 2147483646 h 7622"/>
                <a:gd name="T12" fmla="*/ 2147483646 w 7225"/>
                <a:gd name="T13" fmla="*/ 2147483646 h 7622"/>
                <a:gd name="T14" fmla="*/ 2147483646 w 7225"/>
                <a:gd name="T15" fmla="*/ 2147483646 h 7622"/>
                <a:gd name="T16" fmla="*/ 2147483646 w 7225"/>
                <a:gd name="T17" fmla="*/ 2147483646 h 7622"/>
                <a:gd name="T18" fmla="*/ 2147483646 w 7225"/>
                <a:gd name="T19" fmla="*/ 2147483646 h 7622"/>
                <a:gd name="T20" fmla="*/ 2147483646 w 7225"/>
                <a:gd name="T21" fmla="*/ 2147483646 h 7622"/>
                <a:gd name="T22" fmla="*/ 2147483646 w 7225"/>
                <a:gd name="T23" fmla="*/ 2147483646 h 7622"/>
                <a:gd name="T24" fmla="*/ 2147483646 w 7225"/>
                <a:gd name="T25" fmla="*/ 2147483646 h 7622"/>
                <a:gd name="T26" fmla="*/ 2147483646 w 7225"/>
                <a:gd name="T27" fmla="*/ 2147483646 h 7622"/>
                <a:gd name="T28" fmla="*/ 2147483646 w 7225"/>
                <a:gd name="T29" fmla="*/ 2147483646 h 76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82" name="Google Shape;582;p11"/>
          <p:cNvSpPr txBox="1">
            <a:spLocks noGrp="1"/>
          </p:cNvSpPr>
          <p:nvPr>
            <p:ph type="title"/>
          </p:nvPr>
        </p:nvSpPr>
        <p:spPr>
          <a:xfrm>
            <a:off x="1320567" y="2051933"/>
            <a:ext cx="3885200" cy="2014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83" name="Google Shape;583;p11"/>
          <p:cNvSpPr txBox="1">
            <a:spLocks noGrp="1"/>
          </p:cNvSpPr>
          <p:nvPr>
            <p:ph type="subTitle" idx="1"/>
          </p:nvPr>
        </p:nvSpPr>
        <p:spPr>
          <a:xfrm>
            <a:off x="1320567" y="3896067"/>
            <a:ext cx="3885200" cy="9100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4010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99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tx2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634;p14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635;p14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636;p14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637;p14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638;p14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639;p14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640;p14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641;p14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642;p14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643;p14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644;p14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645;p14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646;p14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647;p14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648;p14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649;p14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650;p14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651;p14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652;p14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653;p14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654;p14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655;p14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656;p14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657;p14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658;p14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659;p14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660;p14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661;p14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662;p14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663;p14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664;p14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665;p14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666;p14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667;p14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668;p14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0" name="Google Shape;669;p14"/>
          <p:cNvGrpSpPr>
            <a:grpSpLocks/>
          </p:cNvGrpSpPr>
          <p:nvPr/>
        </p:nvGrpSpPr>
        <p:grpSpPr bwMode="auto">
          <a:xfrm rot="592">
            <a:off x="-55563" y="-58738"/>
            <a:ext cx="12301538" cy="6437313"/>
            <a:chOff x="666700" y="727125"/>
            <a:chExt cx="7939189" cy="3876383"/>
          </a:xfrm>
        </p:grpSpPr>
        <p:sp>
          <p:nvSpPr>
            <p:cNvPr id="41" name="Google Shape;670;p14"/>
            <p:cNvSpPr>
              <a:spLocks/>
            </p:cNvSpPr>
            <p:nvPr/>
          </p:nvSpPr>
          <p:spPr bwMode="auto">
            <a:xfrm>
              <a:off x="666700" y="727125"/>
              <a:ext cx="7939189" cy="3876383"/>
            </a:xfrm>
            <a:custGeom>
              <a:avLst/>
              <a:gdLst>
                <a:gd name="T0" fmla="*/ 2147483646 w 199427"/>
                <a:gd name="T1" fmla="*/ 2147483646 h 84906"/>
                <a:gd name="T2" fmla="*/ 2147483646 w 199427"/>
                <a:gd name="T3" fmla="*/ 0 h 84906"/>
                <a:gd name="T4" fmla="*/ 2147483646 w 199427"/>
                <a:gd name="T5" fmla="*/ 2147483646 h 84906"/>
                <a:gd name="T6" fmla="*/ 2147483646 w 199427"/>
                <a:gd name="T7" fmla="*/ 2147483646 h 84906"/>
                <a:gd name="T8" fmla="*/ 2147483646 w 199427"/>
                <a:gd name="T9" fmla="*/ 2147483646 h 84906"/>
                <a:gd name="T10" fmla="*/ 2147483646 w 199427"/>
                <a:gd name="T11" fmla="*/ 0 h 84906"/>
                <a:gd name="T12" fmla="*/ 2147483646 w 199427"/>
                <a:gd name="T13" fmla="*/ 2147483646 h 84906"/>
                <a:gd name="T14" fmla="*/ 2147483646 w 199427"/>
                <a:gd name="T15" fmla="*/ 2147483646 h 84906"/>
                <a:gd name="T16" fmla="*/ 2147483646 w 199427"/>
                <a:gd name="T17" fmla="*/ 0 h 84906"/>
                <a:gd name="T18" fmla="*/ 2147483646 w 199427"/>
                <a:gd name="T19" fmla="*/ 2147483646 h 84906"/>
                <a:gd name="T20" fmla="*/ 2147483646 w 199427"/>
                <a:gd name="T21" fmla="*/ 2147483646 h 84906"/>
                <a:gd name="T22" fmla="*/ 2147483646 w 199427"/>
                <a:gd name="T23" fmla="*/ 2147483646 h 84906"/>
                <a:gd name="T24" fmla="*/ 2147483646 w 199427"/>
                <a:gd name="T25" fmla="*/ 0 h 84906"/>
                <a:gd name="T26" fmla="*/ 2147483646 w 199427"/>
                <a:gd name="T27" fmla="*/ 2147483646 h 84906"/>
                <a:gd name="T28" fmla="*/ 2147483646 w 199427"/>
                <a:gd name="T29" fmla="*/ 2147483646 h 84906"/>
                <a:gd name="T30" fmla="*/ 2147483646 w 199427"/>
                <a:gd name="T31" fmla="*/ 0 h 84906"/>
                <a:gd name="T32" fmla="*/ 2147483646 w 199427"/>
                <a:gd name="T33" fmla="*/ 2147483646 h 84906"/>
                <a:gd name="T34" fmla="*/ 2147483646 w 199427"/>
                <a:gd name="T35" fmla="*/ 2147483646 h 84906"/>
                <a:gd name="T36" fmla="*/ 2147483646 w 199427"/>
                <a:gd name="T37" fmla="*/ 2147483646 h 84906"/>
                <a:gd name="T38" fmla="*/ 2147483646 w 199427"/>
                <a:gd name="T39" fmla="*/ 0 h 84906"/>
                <a:gd name="T40" fmla="*/ 2147483646 w 199427"/>
                <a:gd name="T41" fmla="*/ 2147483646 h 84906"/>
                <a:gd name="T42" fmla="*/ 2147483646 w 199427"/>
                <a:gd name="T43" fmla="*/ 2147483646 h 84906"/>
                <a:gd name="T44" fmla="*/ 2147483646 w 199427"/>
                <a:gd name="T45" fmla="*/ 0 h 84906"/>
                <a:gd name="T46" fmla="*/ 2147483646 w 199427"/>
                <a:gd name="T47" fmla="*/ 2147483646 h 84906"/>
                <a:gd name="T48" fmla="*/ 2147483646 w 199427"/>
                <a:gd name="T49" fmla="*/ 2147483646 h 84906"/>
                <a:gd name="T50" fmla="*/ 2147483646 w 199427"/>
                <a:gd name="T51" fmla="*/ 2147483646 h 84906"/>
                <a:gd name="T52" fmla="*/ 2147483646 w 199427"/>
                <a:gd name="T53" fmla="*/ 0 h 84906"/>
                <a:gd name="T54" fmla="*/ 2147483646 w 199427"/>
                <a:gd name="T55" fmla="*/ 2147483646 h 84906"/>
                <a:gd name="T56" fmla="*/ 2147483646 w 199427"/>
                <a:gd name="T57" fmla="*/ 2147483646 h 84906"/>
                <a:gd name="T58" fmla="*/ 2147483646 w 199427"/>
                <a:gd name="T59" fmla="*/ 0 h 84906"/>
                <a:gd name="T60" fmla="*/ 2147483646 w 199427"/>
                <a:gd name="T61" fmla="*/ 2147483646 h 84906"/>
                <a:gd name="T62" fmla="*/ 2147483646 w 199427"/>
                <a:gd name="T63" fmla="*/ 2147483646 h 84906"/>
                <a:gd name="T64" fmla="*/ 2147483646 w 199427"/>
                <a:gd name="T65" fmla="*/ 2147483646 h 84906"/>
                <a:gd name="T66" fmla="*/ 2147483646 w 199427"/>
                <a:gd name="T67" fmla="*/ 0 h 84906"/>
                <a:gd name="T68" fmla="*/ 2147483646 w 199427"/>
                <a:gd name="T69" fmla="*/ 2147483646 h 84906"/>
                <a:gd name="T70" fmla="*/ 2147483646 w 199427"/>
                <a:gd name="T71" fmla="*/ 2147483646 h 84906"/>
                <a:gd name="T72" fmla="*/ 2147483646 w 199427"/>
                <a:gd name="T73" fmla="*/ 0 h 84906"/>
                <a:gd name="T74" fmla="*/ 2147483646 w 199427"/>
                <a:gd name="T75" fmla="*/ 2147483646 h 84906"/>
                <a:gd name="T76" fmla="*/ 2147483646 w 199427"/>
                <a:gd name="T77" fmla="*/ 2147483646 h 84906"/>
                <a:gd name="T78" fmla="*/ 2147483646 w 199427"/>
                <a:gd name="T79" fmla="*/ 2147483646 h 84906"/>
                <a:gd name="T80" fmla="*/ 2147483646 w 199427"/>
                <a:gd name="T81" fmla="*/ 0 h 849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71450" dir="2940005" algn="bl" rotWithShape="0">
                <a:srgbClr val="000000">
                  <a:alpha val="14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Google Shape;671;p14"/>
            <p:cNvSpPr>
              <a:spLocks/>
            </p:cNvSpPr>
            <p:nvPr/>
          </p:nvSpPr>
          <p:spPr bwMode="auto">
            <a:xfrm>
              <a:off x="676726" y="1468944"/>
              <a:ext cx="7920747" cy="1911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Google Shape;672;p14"/>
            <p:cNvSpPr>
              <a:spLocks/>
            </p:cNvSpPr>
            <p:nvPr/>
          </p:nvSpPr>
          <p:spPr bwMode="auto">
            <a:xfrm>
              <a:off x="676808" y="1913461"/>
              <a:ext cx="7920747" cy="1911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Google Shape;673;p14"/>
            <p:cNvSpPr>
              <a:spLocks/>
            </p:cNvSpPr>
            <p:nvPr/>
          </p:nvSpPr>
          <p:spPr bwMode="auto">
            <a:xfrm>
              <a:off x="676890" y="2357978"/>
              <a:ext cx="7920747" cy="1911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Google Shape;674;p14"/>
            <p:cNvSpPr>
              <a:spLocks/>
            </p:cNvSpPr>
            <p:nvPr/>
          </p:nvSpPr>
          <p:spPr bwMode="auto">
            <a:xfrm>
              <a:off x="674923" y="2801540"/>
              <a:ext cx="7920747" cy="1911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Google Shape;675;p14"/>
            <p:cNvSpPr>
              <a:spLocks/>
            </p:cNvSpPr>
            <p:nvPr/>
          </p:nvSpPr>
          <p:spPr bwMode="auto">
            <a:xfrm>
              <a:off x="675005" y="3246057"/>
              <a:ext cx="7920747" cy="1911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Google Shape;676;p14"/>
            <p:cNvSpPr>
              <a:spLocks/>
            </p:cNvSpPr>
            <p:nvPr/>
          </p:nvSpPr>
          <p:spPr bwMode="auto">
            <a:xfrm>
              <a:off x="675087" y="3690575"/>
              <a:ext cx="7920747" cy="1911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Google Shape;677;p14"/>
            <p:cNvSpPr>
              <a:spLocks/>
            </p:cNvSpPr>
            <p:nvPr/>
          </p:nvSpPr>
          <p:spPr bwMode="auto">
            <a:xfrm>
              <a:off x="675169" y="4135092"/>
              <a:ext cx="7920747" cy="1911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oogle Shape;681;p14"/>
          <p:cNvGrpSpPr>
            <a:grpSpLocks/>
          </p:cNvGrpSpPr>
          <p:nvPr/>
        </p:nvGrpSpPr>
        <p:grpSpPr bwMode="auto">
          <a:xfrm>
            <a:off x="123825" y="879475"/>
            <a:ext cx="11701463" cy="4894263"/>
            <a:chOff x="92349" y="660015"/>
            <a:chExt cx="8776512" cy="3669695"/>
          </a:xfrm>
        </p:grpSpPr>
        <p:sp>
          <p:nvSpPr>
            <p:cNvPr id="50" name="Google Shape;682;p14"/>
            <p:cNvSpPr>
              <a:spLocks/>
            </p:cNvSpPr>
            <p:nvPr/>
          </p:nvSpPr>
          <p:spPr bwMode="auto">
            <a:xfrm>
              <a:off x="8636678" y="3771459"/>
              <a:ext cx="232183" cy="239251"/>
            </a:xfrm>
            <a:custGeom>
              <a:avLst/>
              <a:gdLst>
                <a:gd name="T0" fmla="*/ 2147483646 w 8732"/>
                <a:gd name="T1" fmla="*/ 2147483646 h 8997"/>
                <a:gd name="T2" fmla="*/ 2147483646 w 8732"/>
                <a:gd name="T3" fmla="*/ 2147483646 h 8997"/>
                <a:gd name="T4" fmla="*/ 2147483646 w 8732"/>
                <a:gd name="T5" fmla="*/ 2147483646 h 8997"/>
                <a:gd name="T6" fmla="*/ 2147483646 w 8732"/>
                <a:gd name="T7" fmla="*/ 2147483646 h 8997"/>
                <a:gd name="T8" fmla="*/ 2147483646 w 8732"/>
                <a:gd name="T9" fmla="*/ 2147483646 h 8997"/>
                <a:gd name="T10" fmla="*/ 2147483646 w 8732"/>
                <a:gd name="T11" fmla="*/ 2147483646 h 8997"/>
                <a:gd name="T12" fmla="*/ 2147483646 w 8732"/>
                <a:gd name="T13" fmla="*/ 2147483646 h 8997"/>
                <a:gd name="T14" fmla="*/ 2147483646 w 8732"/>
                <a:gd name="T15" fmla="*/ 2147483646 h 8997"/>
                <a:gd name="T16" fmla="*/ 2147483646 w 8732"/>
                <a:gd name="T17" fmla="*/ 2147483646 h 8997"/>
                <a:gd name="T18" fmla="*/ 2147483646 w 8732"/>
                <a:gd name="T19" fmla="*/ 2147483646 h 8997"/>
                <a:gd name="T20" fmla="*/ 2147483646 w 8732"/>
                <a:gd name="T21" fmla="*/ 2147483646 h 8997"/>
                <a:gd name="T22" fmla="*/ 2147483646 w 8732"/>
                <a:gd name="T23" fmla="*/ 2147483646 h 8997"/>
                <a:gd name="T24" fmla="*/ 2147483646 w 8732"/>
                <a:gd name="T25" fmla="*/ 2147483646 h 8997"/>
                <a:gd name="T26" fmla="*/ 2147483646 w 8732"/>
                <a:gd name="T27" fmla="*/ 2147483646 h 8997"/>
                <a:gd name="T28" fmla="*/ 2147483646 w 8732"/>
                <a:gd name="T29" fmla="*/ 2147483646 h 8997"/>
                <a:gd name="T30" fmla="*/ 2147483646 w 8732"/>
                <a:gd name="T31" fmla="*/ 2147483646 h 8997"/>
                <a:gd name="T32" fmla="*/ 2147483646 w 8732"/>
                <a:gd name="T33" fmla="*/ 2147483646 h 8997"/>
                <a:gd name="T34" fmla="*/ 2147483646 w 8732"/>
                <a:gd name="T35" fmla="*/ 2147483646 h 8997"/>
                <a:gd name="T36" fmla="*/ 2147483646 w 8732"/>
                <a:gd name="T37" fmla="*/ 2147483646 h 8997"/>
                <a:gd name="T38" fmla="*/ 2147483646 w 8732"/>
                <a:gd name="T39" fmla="*/ 2147483646 h 8997"/>
                <a:gd name="T40" fmla="*/ 2147483646 w 8732"/>
                <a:gd name="T41" fmla="*/ 2147483646 h 8997"/>
                <a:gd name="T42" fmla="*/ 2147483646 w 8732"/>
                <a:gd name="T43" fmla="*/ 2147483646 h 8997"/>
                <a:gd name="T44" fmla="*/ 2147483646 w 8732"/>
                <a:gd name="T45" fmla="*/ 2147483646 h 8997"/>
                <a:gd name="T46" fmla="*/ 2147483646 w 8732"/>
                <a:gd name="T47" fmla="*/ 2147483646 h 8997"/>
                <a:gd name="T48" fmla="*/ 2147483646 w 8732"/>
                <a:gd name="T49" fmla="*/ 2147483646 h 8997"/>
                <a:gd name="T50" fmla="*/ 2147483646 w 8732"/>
                <a:gd name="T51" fmla="*/ 2147483646 h 8997"/>
                <a:gd name="T52" fmla="*/ 2147483646 w 8732"/>
                <a:gd name="T53" fmla="*/ 2147483646 h 8997"/>
                <a:gd name="T54" fmla="*/ 2147483646 w 8732"/>
                <a:gd name="T55" fmla="*/ 0 h 8997"/>
                <a:gd name="T56" fmla="*/ 2147483646 w 8732"/>
                <a:gd name="T57" fmla="*/ 2147483646 h 8997"/>
                <a:gd name="T58" fmla="*/ 2147483646 w 8732"/>
                <a:gd name="T59" fmla="*/ 2147483646 h 8997"/>
                <a:gd name="T60" fmla="*/ 2147483646 w 8732"/>
                <a:gd name="T61" fmla="*/ 2147483646 h 8997"/>
                <a:gd name="T62" fmla="*/ 0 w 8732"/>
                <a:gd name="T63" fmla="*/ 2147483646 h 8997"/>
                <a:gd name="T64" fmla="*/ 2147483646 w 8732"/>
                <a:gd name="T65" fmla="*/ 2147483646 h 8997"/>
                <a:gd name="T66" fmla="*/ 2147483646 w 8732"/>
                <a:gd name="T67" fmla="*/ 2147483646 h 8997"/>
                <a:gd name="T68" fmla="*/ 2147483646 w 8732"/>
                <a:gd name="T69" fmla="*/ 2147483646 h 8997"/>
                <a:gd name="T70" fmla="*/ 2147483646 w 8732"/>
                <a:gd name="T71" fmla="*/ 2147483646 h 8997"/>
                <a:gd name="T72" fmla="*/ 2147483646 w 8732"/>
                <a:gd name="T73" fmla="*/ 2147483646 h 8997"/>
                <a:gd name="T74" fmla="*/ 2147483646 w 8732"/>
                <a:gd name="T75" fmla="*/ 0 h 89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1" name="Google Shape;683;p14"/>
            <p:cNvGrpSpPr>
              <a:grpSpLocks/>
            </p:cNvGrpSpPr>
            <p:nvPr/>
          </p:nvGrpSpPr>
          <p:grpSpPr bwMode="auto">
            <a:xfrm>
              <a:off x="8071107" y="4102364"/>
              <a:ext cx="317912" cy="227348"/>
              <a:chOff x="2287159" y="1603368"/>
              <a:chExt cx="298732" cy="213633"/>
            </a:xfrm>
          </p:grpSpPr>
          <p:sp>
            <p:nvSpPr>
              <p:cNvPr id="72" name="Google Shape;684;p14"/>
              <p:cNvSpPr/>
              <p:nvPr/>
            </p:nvSpPr>
            <p:spPr>
              <a:xfrm>
                <a:off x="2287157" y="1603367"/>
                <a:ext cx="258453" cy="213633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3" name="Google Shape;685;p14"/>
              <p:cNvSpPr/>
              <p:nvPr/>
            </p:nvSpPr>
            <p:spPr>
              <a:xfrm>
                <a:off x="2399041" y="1698439"/>
                <a:ext cx="186847" cy="98428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2" name="Google Shape;686;p14"/>
            <p:cNvSpPr/>
            <p:nvPr/>
          </p:nvSpPr>
          <p:spPr>
            <a:xfrm>
              <a:off x="1096094" y="3759556"/>
              <a:ext cx="286954" cy="263057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3" name="Google Shape;687;p14"/>
            <p:cNvGrpSpPr>
              <a:grpSpLocks/>
            </p:cNvGrpSpPr>
            <p:nvPr/>
          </p:nvGrpSpPr>
          <p:grpSpPr bwMode="auto">
            <a:xfrm>
              <a:off x="1027038" y="2952535"/>
              <a:ext cx="495324" cy="549920"/>
              <a:chOff x="2023109" y="833240"/>
              <a:chExt cx="465441" cy="516744"/>
            </a:xfrm>
          </p:grpSpPr>
          <p:sp>
            <p:nvSpPr>
              <p:cNvPr id="65" name="Google Shape;688;p14"/>
              <p:cNvSpPr/>
              <p:nvPr/>
            </p:nvSpPr>
            <p:spPr>
              <a:xfrm>
                <a:off x="2291629" y="833238"/>
                <a:ext cx="196917" cy="214750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6" name="Google Shape;689;p14"/>
              <p:cNvSpPr>
                <a:spLocks/>
              </p:cNvSpPr>
              <p:nvPr/>
            </p:nvSpPr>
            <p:spPr bwMode="auto">
              <a:xfrm>
                <a:off x="2386730" y="833238"/>
                <a:ext cx="101815" cy="107375"/>
              </a:xfrm>
              <a:custGeom>
                <a:avLst/>
                <a:gdLst>
                  <a:gd name="T0" fmla="*/ 2147483646 w 4092"/>
                  <a:gd name="T1" fmla="*/ 0 h 4303"/>
                  <a:gd name="T2" fmla="*/ 0 w 4092"/>
                  <a:gd name="T3" fmla="*/ 2147483646 h 4303"/>
                  <a:gd name="T4" fmla="*/ 2147483646 w 4092"/>
                  <a:gd name="T5" fmla="*/ 2147483646 h 4303"/>
                  <a:gd name="T6" fmla="*/ 2147483646 w 4092"/>
                  <a:gd name="T7" fmla="*/ 0 h 430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" name="Google Shape;690;p14"/>
              <p:cNvSpPr>
                <a:spLocks/>
              </p:cNvSpPr>
              <p:nvPr/>
            </p:nvSpPr>
            <p:spPr bwMode="auto">
              <a:xfrm>
                <a:off x="2076810" y="929428"/>
                <a:ext cx="344605" cy="357917"/>
              </a:xfrm>
              <a:custGeom>
                <a:avLst/>
                <a:gdLst>
                  <a:gd name="T0" fmla="*/ 2147483646 w 13778"/>
                  <a:gd name="T1" fmla="*/ 0 h 14274"/>
                  <a:gd name="T2" fmla="*/ 2147483646 w 13778"/>
                  <a:gd name="T3" fmla="*/ 2147483646 h 14274"/>
                  <a:gd name="T4" fmla="*/ 0 w 13778"/>
                  <a:gd name="T5" fmla="*/ 2147483646 h 14274"/>
                  <a:gd name="T6" fmla="*/ 2147483646 w 13778"/>
                  <a:gd name="T7" fmla="*/ 2147483646 h 14274"/>
                  <a:gd name="T8" fmla="*/ 2147483646 w 13778"/>
                  <a:gd name="T9" fmla="*/ 2147483646 h 14274"/>
                  <a:gd name="T10" fmla="*/ 2147483646 w 13778"/>
                  <a:gd name="T11" fmla="*/ 0 h 142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8" name="Google Shape;691;p14"/>
              <p:cNvSpPr>
                <a:spLocks/>
              </p:cNvSpPr>
              <p:nvPr/>
            </p:nvSpPr>
            <p:spPr bwMode="auto">
              <a:xfrm>
                <a:off x="2111494" y="997656"/>
                <a:ext cx="184610" cy="208039"/>
              </a:xfrm>
              <a:custGeom>
                <a:avLst/>
                <a:gdLst>
                  <a:gd name="T0" fmla="*/ 2147483646 w 7400"/>
                  <a:gd name="T1" fmla="*/ 2147483646 h 8327"/>
                  <a:gd name="T2" fmla="*/ 0 w 7400"/>
                  <a:gd name="T3" fmla="*/ 2147483646 h 8327"/>
                  <a:gd name="T4" fmla="*/ 2147483646 w 7400"/>
                  <a:gd name="T5" fmla="*/ 2147483646 h 8327"/>
                  <a:gd name="T6" fmla="*/ 2147483646 w 7400"/>
                  <a:gd name="T7" fmla="*/ 2147483646 h 8327"/>
                  <a:gd name="T8" fmla="*/ 2147483646 w 7400"/>
                  <a:gd name="T9" fmla="*/ 2147483646 h 8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" name="Google Shape;692;p14"/>
              <p:cNvSpPr>
                <a:spLocks/>
              </p:cNvSpPr>
              <p:nvPr/>
            </p:nvSpPr>
            <p:spPr bwMode="auto">
              <a:xfrm>
                <a:off x="2171912" y="1044633"/>
                <a:ext cx="183491" cy="210276"/>
              </a:xfrm>
              <a:custGeom>
                <a:avLst/>
                <a:gdLst>
                  <a:gd name="T0" fmla="*/ 2147483646 w 7370"/>
                  <a:gd name="T1" fmla="*/ 0 h 8409"/>
                  <a:gd name="T2" fmla="*/ 2147483646 w 7370"/>
                  <a:gd name="T3" fmla="*/ 2147483646 h 8409"/>
                  <a:gd name="T4" fmla="*/ 2147483646 w 7370"/>
                  <a:gd name="T5" fmla="*/ 2147483646 h 8409"/>
                  <a:gd name="T6" fmla="*/ 2147483646 w 7370"/>
                  <a:gd name="T7" fmla="*/ 2147483646 h 8409"/>
                  <a:gd name="T8" fmla="*/ 2147483646 w 7370"/>
                  <a:gd name="T9" fmla="*/ 0 h 84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0" name="Google Shape;693;p14"/>
              <p:cNvSpPr>
                <a:spLocks/>
              </p:cNvSpPr>
              <p:nvPr/>
            </p:nvSpPr>
            <p:spPr bwMode="auto">
              <a:xfrm>
                <a:off x="2056671" y="1174378"/>
                <a:ext cx="159995" cy="133100"/>
              </a:xfrm>
              <a:custGeom>
                <a:avLst/>
                <a:gdLst>
                  <a:gd name="T0" fmla="*/ 2147483646 w 6410"/>
                  <a:gd name="T1" fmla="*/ 2147483646 h 5340"/>
                  <a:gd name="T2" fmla="*/ 2147483646 w 6410"/>
                  <a:gd name="T3" fmla="*/ 2147483646 h 5340"/>
                  <a:gd name="T4" fmla="*/ 2147483646 w 6410"/>
                  <a:gd name="T5" fmla="*/ 2147483646 h 5340"/>
                  <a:gd name="T6" fmla="*/ 2147483646 w 6410"/>
                  <a:gd name="T7" fmla="*/ 2147483646 h 5340"/>
                  <a:gd name="T8" fmla="*/ 2147483646 w 6410"/>
                  <a:gd name="T9" fmla="*/ 2147483646 h 5340"/>
                  <a:gd name="T10" fmla="*/ 2147483646 w 6410"/>
                  <a:gd name="T11" fmla="*/ 2147483646 h 5340"/>
                  <a:gd name="T12" fmla="*/ 2147483646 w 6410"/>
                  <a:gd name="T13" fmla="*/ 2147483646 h 5340"/>
                  <a:gd name="T14" fmla="*/ 2147483646 w 6410"/>
                  <a:gd name="T15" fmla="*/ 2147483646 h 5340"/>
                  <a:gd name="T16" fmla="*/ 2147483646 w 6410"/>
                  <a:gd name="T17" fmla="*/ 2147483646 h 53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" name="Google Shape;694;p14"/>
              <p:cNvSpPr/>
              <p:nvPr/>
            </p:nvSpPr>
            <p:spPr>
              <a:xfrm>
                <a:off x="2023105" y="1192274"/>
                <a:ext cx="168946" cy="157707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" name="Google Shape;695;p14"/>
            <p:cNvSpPr/>
            <p:nvPr/>
          </p:nvSpPr>
          <p:spPr>
            <a:xfrm>
              <a:off x="8134210" y="3252488"/>
              <a:ext cx="191700" cy="203542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5" name="Google Shape;696;p14"/>
            <p:cNvGrpSpPr>
              <a:grpSpLocks/>
            </p:cNvGrpSpPr>
            <p:nvPr/>
          </p:nvGrpSpPr>
          <p:grpSpPr bwMode="auto">
            <a:xfrm rot="-7484730">
              <a:off x="426160" y="1320285"/>
              <a:ext cx="2128279" cy="1437401"/>
              <a:chOff x="4221410" y="-1121330"/>
              <a:chExt cx="2712985" cy="1832301"/>
            </a:xfrm>
          </p:grpSpPr>
          <p:grpSp>
            <p:nvGrpSpPr>
              <p:cNvPr id="56" name="Google Shape;697;p14"/>
              <p:cNvGrpSpPr>
                <a:grpSpLocks/>
              </p:cNvGrpSpPr>
              <p:nvPr/>
            </p:nvGrpSpPr>
            <p:grpSpPr bwMode="auto">
              <a:xfrm rot="10184354">
                <a:off x="4221410" y="-1121330"/>
                <a:ext cx="2712985" cy="1584579"/>
                <a:chOff x="1677083" y="1326413"/>
                <a:chExt cx="2265625" cy="1323302"/>
              </a:xfrm>
            </p:grpSpPr>
            <p:sp>
              <p:nvSpPr>
                <p:cNvPr id="63" name="Google Shape;698;p14"/>
                <p:cNvSpPr>
                  <a:spLocks/>
                </p:cNvSpPr>
                <p:nvPr/>
              </p:nvSpPr>
              <p:spPr bwMode="auto">
                <a:xfrm>
                  <a:off x="3519262" y="2520950"/>
                  <a:ext cx="31678" cy="43096"/>
                </a:xfrm>
                <a:custGeom>
                  <a:avLst/>
                  <a:gdLst>
                    <a:gd name="T0" fmla="*/ 2147483646 w 1298"/>
                    <a:gd name="T1" fmla="*/ 2147483646 h 1707"/>
                    <a:gd name="T2" fmla="*/ 2147483646 w 1298"/>
                    <a:gd name="T3" fmla="*/ 2147483646 h 1707"/>
                    <a:gd name="T4" fmla="*/ 2147483646 w 1298"/>
                    <a:gd name="T5" fmla="*/ 2147483646 h 1707"/>
                    <a:gd name="T6" fmla="*/ 2147483646 w 1298"/>
                    <a:gd name="T7" fmla="*/ 2147483646 h 1707"/>
                    <a:gd name="T8" fmla="*/ 2147483646 w 1298"/>
                    <a:gd name="T9" fmla="*/ 2147483646 h 1707"/>
                    <a:gd name="T10" fmla="*/ 2147483646 w 1298"/>
                    <a:gd name="T11" fmla="*/ 2147483646 h 1707"/>
                    <a:gd name="T12" fmla="*/ 2147483646 w 1298"/>
                    <a:gd name="T13" fmla="*/ 2147483646 h 1707"/>
                    <a:gd name="T14" fmla="*/ 2147483646 w 1298"/>
                    <a:gd name="T15" fmla="*/ 2147483646 h 1707"/>
                    <a:gd name="T16" fmla="*/ 2147483646 w 1298"/>
                    <a:gd name="T17" fmla="*/ 2147483646 h 17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" name="Google Shape;699;p14"/>
                <p:cNvSpPr>
                  <a:spLocks/>
                </p:cNvSpPr>
                <p:nvPr/>
              </p:nvSpPr>
              <p:spPr bwMode="auto">
                <a:xfrm>
                  <a:off x="1675532" y="1325782"/>
                  <a:ext cx="2266869" cy="1324573"/>
                </a:xfrm>
                <a:custGeom>
                  <a:avLst/>
                  <a:gdLst>
                    <a:gd name="T0" fmla="*/ 2147483646 w 90636"/>
                    <a:gd name="T1" fmla="*/ 2147483646 h 52923"/>
                    <a:gd name="T2" fmla="*/ 2147483646 w 90636"/>
                    <a:gd name="T3" fmla="*/ 2147483646 h 52923"/>
                    <a:gd name="T4" fmla="*/ 2147483646 w 90636"/>
                    <a:gd name="T5" fmla="*/ 2147483646 h 52923"/>
                    <a:gd name="T6" fmla="*/ 2147483646 w 90636"/>
                    <a:gd name="T7" fmla="*/ 2147483646 h 52923"/>
                    <a:gd name="T8" fmla="*/ 2147483646 w 90636"/>
                    <a:gd name="T9" fmla="*/ 2147483646 h 52923"/>
                    <a:gd name="T10" fmla="*/ 2147483646 w 90636"/>
                    <a:gd name="T11" fmla="*/ 2147483646 h 52923"/>
                    <a:gd name="T12" fmla="*/ 2147483646 w 90636"/>
                    <a:gd name="T13" fmla="*/ 2147483646 h 52923"/>
                    <a:gd name="T14" fmla="*/ 2147483646 w 90636"/>
                    <a:gd name="T15" fmla="*/ 2147483646 h 52923"/>
                    <a:gd name="T16" fmla="*/ 2147483646 w 90636"/>
                    <a:gd name="T17" fmla="*/ 2147483646 h 52923"/>
                    <a:gd name="T18" fmla="*/ 2147483646 w 90636"/>
                    <a:gd name="T19" fmla="*/ 2147483646 h 52923"/>
                    <a:gd name="T20" fmla="*/ 2147483646 w 90636"/>
                    <a:gd name="T21" fmla="*/ 2147483646 h 52923"/>
                    <a:gd name="T22" fmla="*/ 2147483646 w 90636"/>
                    <a:gd name="T23" fmla="*/ 2147483646 h 52923"/>
                    <a:gd name="T24" fmla="*/ 2147483646 w 90636"/>
                    <a:gd name="T25" fmla="*/ 2147483646 h 52923"/>
                    <a:gd name="T26" fmla="*/ 2147483646 w 90636"/>
                    <a:gd name="T27" fmla="*/ 2147483646 h 52923"/>
                    <a:gd name="T28" fmla="*/ 2147483646 w 90636"/>
                    <a:gd name="T29" fmla="*/ 2147483646 h 52923"/>
                    <a:gd name="T30" fmla="*/ 2147483646 w 90636"/>
                    <a:gd name="T31" fmla="*/ 2147483646 h 52923"/>
                    <a:gd name="T32" fmla="*/ 2147483646 w 90636"/>
                    <a:gd name="T33" fmla="*/ 2147483646 h 52923"/>
                    <a:gd name="T34" fmla="*/ 2147483646 w 90636"/>
                    <a:gd name="T35" fmla="*/ 2147483646 h 52923"/>
                    <a:gd name="T36" fmla="*/ 2147483646 w 90636"/>
                    <a:gd name="T37" fmla="*/ 2147483646 h 52923"/>
                    <a:gd name="T38" fmla="*/ 2147483646 w 90636"/>
                    <a:gd name="T39" fmla="*/ 2147483646 h 52923"/>
                    <a:gd name="T40" fmla="*/ 2147483646 w 90636"/>
                    <a:gd name="T41" fmla="*/ 2147483646 h 52923"/>
                    <a:gd name="T42" fmla="*/ 2147483646 w 90636"/>
                    <a:gd name="T43" fmla="*/ 2147483646 h 52923"/>
                    <a:gd name="T44" fmla="*/ 2147483646 w 90636"/>
                    <a:gd name="T45" fmla="*/ 2147483646 h 52923"/>
                    <a:gd name="T46" fmla="*/ 2147483646 w 90636"/>
                    <a:gd name="T47" fmla="*/ 2147483646 h 52923"/>
                    <a:gd name="T48" fmla="*/ 2147483646 w 90636"/>
                    <a:gd name="T49" fmla="*/ 2147483646 h 52923"/>
                    <a:gd name="T50" fmla="*/ 2147483646 w 90636"/>
                    <a:gd name="T51" fmla="*/ 2147483646 h 52923"/>
                    <a:gd name="T52" fmla="*/ 2147483646 w 90636"/>
                    <a:gd name="T53" fmla="*/ 2147483646 h 52923"/>
                    <a:gd name="T54" fmla="*/ 2147483646 w 90636"/>
                    <a:gd name="T55" fmla="*/ 2147483646 h 52923"/>
                    <a:gd name="T56" fmla="*/ 2147483646 w 90636"/>
                    <a:gd name="T57" fmla="*/ 2147483646 h 52923"/>
                    <a:gd name="T58" fmla="*/ 2147483646 w 90636"/>
                    <a:gd name="T59" fmla="*/ 2147483646 h 52923"/>
                    <a:gd name="T60" fmla="*/ 2147483646 w 90636"/>
                    <a:gd name="T61" fmla="*/ 2147483646 h 52923"/>
                    <a:gd name="T62" fmla="*/ 2147483646 w 90636"/>
                    <a:gd name="T63" fmla="*/ 2147483646 h 52923"/>
                    <a:gd name="T64" fmla="*/ 2147483646 w 90636"/>
                    <a:gd name="T65" fmla="*/ 2147483646 h 52923"/>
                    <a:gd name="T66" fmla="*/ 2147483646 w 90636"/>
                    <a:gd name="T67" fmla="*/ 2147483646 h 52923"/>
                    <a:gd name="T68" fmla="*/ 2147483646 w 90636"/>
                    <a:gd name="T69" fmla="*/ 2147483646 h 52923"/>
                    <a:gd name="T70" fmla="*/ 2147483646 w 90636"/>
                    <a:gd name="T71" fmla="*/ 2147483646 h 52923"/>
                    <a:gd name="T72" fmla="*/ 2147483646 w 90636"/>
                    <a:gd name="T73" fmla="*/ 2147483646 h 52923"/>
                    <a:gd name="T74" fmla="*/ 2147483646 w 90636"/>
                    <a:gd name="T75" fmla="*/ 2147483646 h 52923"/>
                    <a:gd name="T76" fmla="*/ 2147483646 w 90636"/>
                    <a:gd name="T77" fmla="*/ 2147483646 h 52923"/>
                    <a:gd name="T78" fmla="*/ 2147483646 w 90636"/>
                    <a:gd name="T79" fmla="*/ 2147483646 h 52923"/>
                    <a:gd name="T80" fmla="*/ 2147483646 w 90636"/>
                    <a:gd name="T81" fmla="*/ 2147483646 h 52923"/>
                    <a:gd name="T82" fmla="*/ 2147483646 w 90636"/>
                    <a:gd name="T83" fmla="*/ 2147483646 h 52923"/>
                    <a:gd name="T84" fmla="*/ 2147483646 w 90636"/>
                    <a:gd name="T85" fmla="*/ 2147483646 h 52923"/>
                    <a:gd name="T86" fmla="*/ 2147483646 w 90636"/>
                    <a:gd name="T87" fmla="*/ 2147483646 h 52923"/>
                    <a:gd name="T88" fmla="*/ 2147483646 w 90636"/>
                    <a:gd name="T89" fmla="*/ 2147483646 h 52923"/>
                    <a:gd name="T90" fmla="*/ 2147483646 w 90636"/>
                    <a:gd name="T91" fmla="*/ 2147483646 h 52923"/>
                    <a:gd name="T92" fmla="*/ 2147483646 w 90636"/>
                    <a:gd name="T93" fmla="*/ 2147483646 h 52923"/>
                    <a:gd name="T94" fmla="*/ 2147483646 w 90636"/>
                    <a:gd name="T95" fmla="*/ 2147483646 h 52923"/>
                    <a:gd name="T96" fmla="*/ 2147483646 w 90636"/>
                    <a:gd name="T97" fmla="*/ 2147483646 h 52923"/>
                    <a:gd name="T98" fmla="*/ 2147483646 w 90636"/>
                    <a:gd name="T99" fmla="*/ 2147483646 h 52923"/>
                    <a:gd name="T100" fmla="*/ 2147483646 w 90636"/>
                    <a:gd name="T101" fmla="*/ 2147483646 h 52923"/>
                    <a:gd name="T102" fmla="*/ 2147483646 w 90636"/>
                    <a:gd name="T103" fmla="*/ 2147483646 h 52923"/>
                    <a:gd name="T104" fmla="*/ 2147483646 w 90636"/>
                    <a:gd name="T105" fmla="*/ 2147483646 h 52923"/>
                    <a:gd name="T106" fmla="*/ 2147483646 w 90636"/>
                    <a:gd name="T107" fmla="*/ 2147483646 h 52923"/>
                    <a:gd name="T108" fmla="*/ 2147483646 w 90636"/>
                    <a:gd name="T109" fmla="*/ 2147483646 h 52923"/>
                    <a:gd name="T110" fmla="*/ 2147483646 w 90636"/>
                    <a:gd name="T111" fmla="*/ 2147483646 h 52923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7" name="Google Shape;700;p14"/>
              <p:cNvGrpSpPr>
                <a:grpSpLocks/>
              </p:cNvGrpSpPr>
              <p:nvPr/>
            </p:nvGrpSpPr>
            <p:grpSpPr bwMode="auto">
              <a:xfrm rot="10184354">
                <a:off x="5401524" y="342146"/>
                <a:ext cx="497678" cy="368825"/>
                <a:chOff x="2669834" y="1120178"/>
                <a:chExt cx="415615" cy="308009"/>
              </a:xfrm>
            </p:grpSpPr>
            <p:sp>
              <p:nvSpPr>
                <p:cNvPr id="61" name="Google Shape;701;p14"/>
                <p:cNvSpPr>
                  <a:spLocks/>
                </p:cNvSpPr>
                <p:nvPr/>
              </p:nvSpPr>
              <p:spPr bwMode="auto">
                <a:xfrm>
                  <a:off x="2681085" y="1127630"/>
                  <a:ext cx="387739" cy="287729"/>
                </a:xfrm>
                <a:custGeom>
                  <a:avLst/>
                  <a:gdLst>
                    <a:gd name="T0" fmla="*/ 0 w 15482"/>
                    <a:gd name="T1" fmla="*/ 0 h 11537"/>
                    <a:gd name="T2" fmla="*/ 2147483646 w 15482"/>
                    <a:gd name="T3" fmla="*/ 2147483646 h 11537"/>
                    <a:gd name="T4" fmla="*/ 2147483646 w 15482"/>
                    <a:gd name="T5" fmla="*/ 2147483646 h 11537"/>
                    <a:gd name="T6" fmla="*/ 2147483646 w 15482"/>
                    <a:gd name="T7" fmla="*/ 2147483646 h 11537"/>
                    <a:gd name="T8" fmla="*/ 0 w 15482"/>
                    <a:gd name="T9" fmla="*/ 0 h 115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" name="Google Shape;702;p14"/>
                <p:cNvSpPr>
                  <a:spLocks/>
                </p:cNvSpPr>
                <p:nvPr/>
              </p:nvSpPr>
              <p:spPr bwMode="auto">
                <a:xfrm>
                  <a:off x="2670731" y="1119283"/>
                  <a:ext cx="415616" cy="308009"/>
                </a:xfrm>
                <a:custGeom>
                  <a:avLst/>
                  <a:gdLst>
                    <a:gd name="T0" fmla="*/ 2147483646 w 16618"/>
                    <a:gd name="T1" fmla="*/ 2147483646 h 12343"/>
                    <a:gd name="T2" fmla="*/ 2147483646 w 16618"/>
                    <a:gd name="T3" fmla="*/ 2147483646 h 12343"/>
                    <a:gd name="T4" fmla="*/ 2147483646 w 16618"/>
                    <a:gd name="T5" fmla="*/ 2147483646 h 12343"/>
                    <a:gd name="T6" fmla="*/ 2147483646 w 16618"/>
                    <a:gd name="T7" fmla="*/ 2147483646 h 12343"/>
                    <a:gd name="T8" fmla="*/ 2147483646 w 16618"/>
                    <a:gd name="T9" fmla="*/ 2147483646 h 12343"/>
                    <a:gd name="T10" fmla="*/ 2147483646 w 16618"/>
                    <a:gd name="T11" fmla="*/ 2147483646 h 12343"/>
                    <a:gd name="T12" fmla="*/ 0 w 16618"/>
                    <a:gd name="T13" fmla="*/ 2147483646 h 12343"/>
                    <a:gd name="T14" fmla="*/ 2147483646 w 16618"/>
                    <a:gd name="T15" fmla="*/ 2147483646 h 12343"/>
                    <a:gd name="T16" fmla="*/ 2147483646 w 16618"/>
                    <a:gd name="T17" fmla="*/ 2147483646 h 12343"/>
                    <a:gd name="T18" fmla="*/ 2147483646 w 16618"/>
                    <a:gd name="T19" fmla="*/ 2147483646 h 12343"/>
                    <a:gd name="T20" fmla="*/ 2147483646 w 16618"/>
                    <a:gd name="T21" fmla="*/ 2147483646 h 12343"/>
                    <a:gd name="T22" fmla="*/ 0 w 16618"/>
                    <a:gd name="T23" fmla="*/ 2147483646 h 1234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8" name="Google Shape;703;p14"/>
              <p:cNvGrpSpPr>
                <a:grpSpLocks/>
              </p:cNvGrpSpPr>
              <p:nvPr/>
            </p:nvGrpSpPr>
            <p:grpSpPr bwMode="auto">
              <a:xfrm rot="10184354">
                <a:off x="5420686" y="459113"/>
                <a:ext cx="537129" cy="185171"/>
                <a:chOff x="2625142" y="1170416"/>
                <a:chExt cx="448560" cy="154637"/>
              </a:xfrm>
            </p:grpSpPr>
            <p:sp>
              <p:nvSpPr>
                <p:cNvPr id="59" name="Google Shape;704;p14"/>
                <p:cNvSpPr>
                  <a:spLocks/>
                </p:cNvSpPr>
                <p:nvPr/>
              </p:nvSpPr>
              <p:spPr bwMode="auto">
                <a:xfrm>
                  <a:off x="2639948" y="1185935"/>
                  <a:ext cx="390273" cy="134357"/>
                </a:xfrm>
                <a:custGeom>
                  <a:avLst/>
                  <a:gdLst>
                    <a:gd name="T0" fmla="*/ 2147483646 w 15567"/>
                    <a:gd name="T1" fmla="*/ 2147483646 h 5363"/>
                    <a:gd name="T2" fmla="*/ 0 w 15567"/>
                    <a:gd name="T3" fmla="*/ 2147483646 h 5363"/>
                    <a:gd name="T4" fmla="*/ 2147483646 w 15567"/>
                    <a:gd name="T5" fmla="*/ 2147483646 h 5363"/>
                    <a:gd name="T6" fmla="*/ 2147483646 w 15567"/>
                    <a:gd name="T7" fmla="*/ 2147483646 h 536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" name="Google Shape;705;p14"/>
                <p:cNvSpPr>
                  <a:spLocks/>
                </p:cNvSpPr>
                <p:nvPr/>
              </p:nvSpPr>
              <p:spPr bwMode="auto">
                <a:xfrm>
                  <a:off x="2625141" y="1170419"/>
                  <a:ext cx="448560" cy="154638"/>
                </a:xfrm>
                <a:custGeom>
                  <a:avLst/>
                  <a:gdLst>
                    <a:gd name="T0" fmla="*/ 2147483646 w 17909"/>
                    <a:gd name="T1" fmla="*/ 2147483646 h 6172"/>
                    <a:gd name="T2" fmla="*/ 2147483646 w 17909"/>
                    <a:gd name="T3" fmla="*/ 2147483646 h 6172"/>
                    <a:gd name="T4" fmla="*/ 2147483646 w 17909"/>
                    <a:gd name="T5" fmla="*/ 2147483646 h 6172"/>
                    <a:gd name="T6" fmla="*/ 2147483646 w 17909"/>
                    <a:gd name="T7" fmla="*/ 2147483646 h 6172"/>
                    <a:gd name="T8" fmla="*/ 2147483646 w 17909"/>
                    <a:gd name="T9" fmla="*/ 0 h 6172"/>
                    <a:gd name="T10" fmla="*/ 0 w 17909"/>
                    <a:gd name="T11" fmla="*/ 2147483646 h 6172"/>
                    <a:gd name="T12" fmla="*/ 2147483646 w 17909"/>
                    <a:gd name="T13" fmla="*/ 2147483646 h 6172"/>
                    <a:gd name="T14" fmla="*/ 2147483646 w 17909"/>
                    <a:gd name="T15" fmla="*/ 0 h 617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678" name="Google Shape;678;p14"/>
          <p:cNvSpPr txBox="1">
            <a:spLocks noGrp="1"/>
          </p:cNvSpPr>
          <p:nvPr>
            <p:ph type="title"/>
          </p:nvPr>
        </p:nvSpPr>
        <p:spPr>
          <a:xfrm>
            <a:off x="3454981" y="3061167"/>
            <a:ext cx="5282000" cy="112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79" name="Google Shape;679;p14"/>
          <p:cNvSpPr txBox="1">
            <a:spLocks noGrp="1"/>
          </p:cNvSpPr>
          <p:nvPr>
            <p:ph type="title" idx="2"/>
          </p:nvPr>
        </p:nvSpPr>
        <p:spPr>
          <a:xfrm>
            <a:off x="3454984" y="2213767"/>
            <a:ext cx="5282000" cy="1122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80" name="Google Shape;680;p14"/>
          <p:cNvSpPr txBox="1">
            <a:spLocks noGrp="1"/>
          </p:cNvSpPr>
          <p:nvPr>
            <p:ph type="subTitle" idx="1"/>
          </p:nvPr>
        </p:nvSpPr>
        <p:spPr>
          <a:xfrm>
            <a:off x="3455012" y="4076633"/>
            <a:ext cx="5282000" cy="56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67623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accent2"/>
        </a:solidFill>
        <a:effectLst/>
      </p:bgPr>
    </p:bg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755;p16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756;p16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757;p16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758;p16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759;p16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760;p16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761;p16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762;p16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763;p16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764;p16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765;p16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766;p16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767;p16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768;p16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769;p16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770;p16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771;p16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772;p16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773;p16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774;p16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775;p16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776;p16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777;p16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778;p16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779;p16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780;p16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781;p16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782;p16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783;p16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784;p16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785;p16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786;p16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787;p16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788;p16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789;p16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0" name="Google Shape;790;p16"/>
          <p:cNvGrpSpPr>
            <a:grpSpLocks/>
          </p:cNvGrpSpPr>
          <p:nvPr/>
        </p:nvGrpSpPr>
        <p:grpSpPr bwMode="auto">
          <a:xfrm rot="359401">
            <a:off x="-893763" y="1001713"/>
            <a:ext cx="12203113" cy="6384925"/>
            <a:chOff x="666700" y="727125"/>
            <a:chExt cx="7939189" cy="3876383"/>
          </a:xfrm>
        </p:grpSpPr>
        <p:sp>
          <p:nvSpPr>
            <p:cNvPr id="41" name="Google Shape;791;p16"/>
            <p:cNvSpPr>
              <a:spLocks/>
            </p:cNvSpPr>
            <p:nvPr/>
          </p:nvSpPr>
          <p:spPr bwMode="auto">
            <a:xfrm>
              <a:off x="666700" y="727125"/>
              <a:ext cx="7939189" cy="3876383"/>
            </a:xfrm>
            <a:custGeom>
              <a:avLst/>
              <a:gdLst>
                <a:gd name="T0" fmla="*/ 2147483646 w 199427"/>
                <a:gd name="T1" fmla="*/ 2147483646 h 84906"/>
                <a:gd name="T2" fmla="*/ 2147483646 w 199427"/>
                <a:gd name="T3" fmla="*/ 0 h 84906"/>
                <a:gd name="T4" fmla="*/ 2147483646 w 199427"/>
                <a:gd name="T5" fmla="*/ 2147483646 h 84906"/>
                <a:gd name="T6" fmla="*/ 2147483646 w 199427"/>
                <a:gd name="T7" fmla="*/ 2147483646 h 84906"/>
                <a:gd name="T8" fmla="*/ 2147483646 w 199427"/>
                <a:gd name="T9" fmla="*/ 2147483646 h 84906"/>
                <a:gd name="T10" fmla="*/ 2147483646 w 199427"/>
                <a:gd name="T11" fmla="*/ 0 h 84906"/>
                <a:gd name="T12" fmla="*/ 2147483646 w 199427"/>
                <a:gd name="T13" fmla="*/ 2147483646 h 84906"/>
                <a:gd name="T14" fmla="*/ 2147483646 w 199427"/>
                <a:gd name="T15" fmla="*/ 2147483646 h 84906"/>
                <a:gd name="T16" fmla="*/ 2147483646 w 199427"/>
                <a:gd name="T17" fmla="*/ 0 h 84906"/>
                <a:gd name="T18" fmla="*/ 2147483646 w 199427"/>
                <a:gd name="T19" fmla="*/ 2147483646 h 84906"/>
                <a:gd name="T20" fmla="*/ 2147483646 w 199427"/>
                <a:gd name="T21" fmla="*/ 2147483646 h 84906"/>
                <a:gd name="T22" fmla="*/ 2147483646 w 199427"/>
                <a:gd name="T23" fmla="*/ 2147483646 h 84906"/>
                <a:gd name="T24" fmla="*/ 2147483646 w 199427"/>
                <a:gd name="T25" fmla="*/ 0 h 84906"/>
                <a:gd name="T26" fmla="*/ 2147483646 w 199427"/>
                <a:gd name="T27" fmla="*/ 2147483646 h 84906"/>
                <a:gd name="T28" fmla="*/ 2147483646 w 199427"/>
                <a:gd name="T29" fmla="*/ 2147483646 h 84906"/>
                <a:gd name="T30" fmla="*/ 2147483646 w 199427"/>
                <a:gd name="T31" fmla="*/ 0 h 84906"/>
                <a:gd name="T32" fmla="*/ 2147483646 w 199427"/>
                <a:gd name="T33" fmla="*/ 2147483646 h 84906"/>
                <a:gd name="T34" fmla="*/ 2147483646 w 199427"/>
                <a:gd name="T35" fmla="*/ 2147483646 h 84906"/>
                <a:gd name="T36" fmla="*/ 2147483646 w 199427"/>
                <a:gd name="T37" fmla="*/ 2147483646 h 84906"/>
                <a:gd name="T38" fmla="*/ 2147483646 w 199427"/>
                <a:gd name="T39" fmla="*/ 0 h 84906"/>
                <a:gd name="T40" fmla="*/ 2147483646 w 199427"/>
                <a:gd name="T41" fmla="*/ 2147483646 h 84906"/>
                <a:gd name="T42" fmla="*/ 2147483646 w 199427"/>
                <a:gd name="T43" fmla="*/ 2147483646 h 84906"/>
                <a:gd name="T44" fmla="*/ 2147483646 w 199427"/>
                <a:gd name="T45" fmla="*/ 0 h 84906"/>
                <a:gd name="T46" fmla="*/ 2147483646 w 199427"/>
                <a:gd name="T47" fmla="*/ 2147483646 h 84906"/>
                <a:gd name="T48" fmla="*/ 2147483646 w 199427"/>
                <a:gd name="T49" fmla="*/ 2147483646 h 84906"/>
                <a:gd name="T50" fmla="*/ 2147483646 w 199427"/>
                <a:gd name="T51" fmla="*/ 2147483646 h 84906"/>
                <a:gd name="T52" fmla="*/ 2147483646 w 199427"/>
                <a:gd name="T53" fmla="*/ 0 h 84906"/>
                <a:gd name="T54" fmla="*/ 2147483646 w 199427"/>
                <a:gd name="T55" fmla="*/ 2147483646 h 84906"/>
                <a:gd name="T56" fmla="*/ 2147483646 w 199427"/>
                <a:gd name="T57" fmla="*/ 2147483646 h 84906"/>
                <a:gd name="T58" fmla="*/ 2147483646 w 199427"/>
                <a:gd name="T59" fmla="*/ 0 h 84906"/>
                <a:gd name="T60" fmla="*/ 2147483646 w 199427"/>
                <a:gd name="T61" fmla="*/ 2147483646 h 84906"/>
                <a:gd name="T62" fmla="*/ 2147483646 w 199427"/>
                <a:gd name="T63" fmla="*/ 2147483646 h 84906"/>
                <a:gd name="T64" fmla="*/ 2147483646 w 199427"/>
                <a:gd name="T65" fmla="*/ 2147483646 h 84906"/>
                <a:gd name="T66" fmla="*/ 2147483646 w 199427"/>
                <a:gd name="T67" fmla="*/ 0 h 84906"/>
                <a:gd name="T68" fmla="*/ 2147483646 w 199427"/>
                <a:gd name="T69" fmla="*/ 2147483646 h 84906"/>
                <a:gd name="T70" fmla="*/ 2147483646 w 199427"/>
                <a:gd name="T71" fmla="*/ 2147483646 h 84906"/>
                <a:gd name="T72" fmla="*/ 2147483646 w 199427"/>
                <a:gd name="T73" fmla="*/ 0 h 84906"/>
                <a:gd name="T74" fmla="*/ 2147483646 w 199427"/>
                <a:gd name="T75" fmla="*/ 2147483646 h 84906"/>
                <a:gd name="T76" fmla="*/ 2147483646 w 199427"/>
                <a:gd name="T77" fmla="*/ 2147483646 h 84906"/>
                <a:gd name="T78" fmla="*/ 2147483646 w 199427"/>
                <a:gd name="T79" fmla="*/ 2147483646 h 84906"/>
                <a:gd name="T80" fmla="*/ 2147483646 w 199427"/>
                <a:gd name="T81" fmla="*/ 0 h 849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71450" dir="2940005" algn="bl" rotWithShape="0">
                <a:srgbClr val="000000">
                  <a:alpha val="14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Google Shape;792;p16"/>
            <p:cNvSpPr>
              <a:spLocks/>
            </p:cNvSpPr>
            <p:nvPr/>
          </p:nvSpPr>
          <p:spPr bwMode="auto">
            <a:xfrm>
              <a:off x="675229" y="1466685"/>
              <a:ext cx="7920598" cy="19276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Google Shape;793;p16"/>
            <p:cNvSpPr>
              <a:spLocks/>
            </p:cNvSpPr>
            <p:nvPr/>
          </p:nvSpPr>
          <p:spPr bwMode="auto">
            <a:xfrm>
              <a:off x="676583" y="1913298"/>
              <a:ext cx="7920598" cy="18312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Google Shape;794;p16"/>
            <p:cNvSpPr>
              <a:spLocks/>
            </p:cNvSpPr>
            <p:nvPr/>
          </p:nvSpPr>
          <p:spPr bwMode="auto">
            <a:xfrm>
              <a:off x="676588" y="2356173"/>
              <a:ext cx="7920598" cy="19276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Google Shape;795;p16"/>
            <p:cNvSpPr>
              <a:spLocks/>
            </p:cNvSpPr>
            <p:nvPr/>
          </p:nvSpPr>
          <p:spPr bwMode="auto">
            <a:xfrm>
              <a:off x="676862" y="2801926"/>
              <a:ext cx="7920598" cy="19276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Google Shape;796;p16"/>
            <p:cNvSpPr>
              <a:spLocks/>
            </p:cNvSpPr>
            <p:nvPr/>
          </p:nvSpPr>
          <p:spPr bwMode="auto">
            <a:xfrm>
              <a:off x="676813" y="3244802"/>
              <a:ext cx="7920598" cy="19276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Google Shape;797;p16"/>
            <p:cNvSpPr>
              <a:spLocks/>
            </p:cNvSpPr>
            <p:nvPr/>
          </p:nvSpPr>
          <p:spPr bwMode="auto">
            <a:xfrm>
              <a:off x="675033" y="3690756"/>
              <a:ext cx="7920598" cy="19276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Google Shape;798;p16"/>
            <p:cNvSpPr>
              <a:spLocks/>
            </p:cNvSpPr>
            <p:nvPr/>
          </p:nvSpPr>
          <p:spPr bwMode="auto">
            <a:xfrm>
              <a:off x="675038" y="4134595"/>
              <a:ext cx="7920598" cy="18312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99" name="Google Shape;799;p16"/>
          <p:cNvSpPr txBox="1">
            <a:spLocks noGrp="1"/>
          </p:cNvSpPr>
          <p:nvPr>
            <p:ph type="title"/>
          </p:nvPr>
        </p:nvSpPr>
        <p:spPr>
          <a:xfrm>
            <a:off x="960001" y="4258833"/>
            <a:ext cx="5132000" cy="112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00" name="Google Shape;800;p16"/>
          <p:cNvSpPr txBox="1">
            <a:spLocks noGrp="1"/>
          </p:cNvSpPr>
          <p:nvPr>
            <p:ph type="title" idx="2"/>
          </p:nvPr>
        </p:nvSpPr>
        <p:spPr>
          <a:xfrm>
            <a:off x="960000" y="2359233"/>
            <a:ext cx="5132000" cy="1630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01" name="Google Shape;801;p16"/>
          <p:cNvSpPr txBox="1">
            <a:spLocks noGrp="1"/>
          </p:cNvSpPr>
          <p:nvPr>
            <p:ph type="subTitle" idx="1"/>
          </p:nvPr>
        </p:nvSpPr>
        <p:spPr>
          <a:xfrm>
            <a:off x="960033" y="5274300"/>
            <a:ext cx="5774000" cy="5676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24402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CAED3"/>
        </a:solid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851;p18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21" name="Google Shape;852;p18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43" name="Google Shape;853;p18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" name="Google Shape;854;p18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" name="Google Shape;855;p18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" name="Google Shape;856;p18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7" name="Google Shape;857;p18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8" name="Google Shape;858;p18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" name="Google Shape;859;p18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" name="Google Shape;860;p18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" name="Google Shape;861;p18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2" name="Google Shape;862;p18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3" name="Google Shape;863;p18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4" name="Google Shape;864;p18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2" name="Google Shape;865;p18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23" name="Google Shape;866;p18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867;p18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868;p18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869;p18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870;p18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871;p18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872;p18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873;p18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874;p18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875;p18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876;p18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877;p18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878;p18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879;p18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880;p18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881;p18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882;p18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883;p18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884;p18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885;p18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55" name="Google Shape;886;p18"/>
          <p:cNvGrpSpPr>
            <a:grpSpLocks/>
          </p:cNvGrpSpPr>
          <p:nvPr/>
        </p:nvGrpSpPr>
        <p:grpSpPr bwMode="auto">
          <a:xfrm>
            <a:off x="557213" y="471488"/>
            <a:ext cx="10750550" cy="5915025"/>
            <a:chOff x="417467" y="353089"/>
            <a:chExt cx="8063201" cy="4437331"/>
          </a:xfrm>
        </p:grpSpPr>
        <p:grpSp>
          <p:nvGrpSpPr>
            <p:cNvPr id="56" name="Google Shape;887;p18"/>
            <p:cNvGrpSpPr>
              <a:grpSpLocks/>
            </p:cNvGrpSpPr>
            <p:nvPr/>
          </p:nvGrpSpPr>
          <p:grpSpPr bwMode="auto">
            <a:xfrm>
              <a:off x="3150049" y="687734"/>
              <a:ext cx="2589702" cy="1844720"/>
              <a:chOff x="1571881" y="829283"/>
              <a:chExt cx="2085610" cy="1353128"/>
            </a:xfrm>
          </p:grpSpPr>
          <p:sp>
            <p:nvSpPr>
              <p:cNvPr id="82" name="Google Shape;888;p18"/>
              <p:cNvSpPr>
                <a:spLocks/>
              </p:cNvSpPr>
              <p:nvPr/>
            </p:nvSpPr>
            <p:spPr bwMode="auto">
              <a:xfrm>
                <a:off x="1571881" y="829283"/>
                <a:ext cx="2085611" cy="1353128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3" name="Google Shape;889;p18"/>
              <p:cNvSpPr>
                <a:spLocks/>
              </p:cNvSpPr>
              <p:nvPr/>
            </p:nvSpPr>
            <p:spPr bwMode="auto">
              <a:xfrm>
                <a:off x="1830784" y="1289644"/>
                <a:ext cx="1826707" cy="12230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4" name="Google Shape;890;p18"/>
              <p:cNvSpPr>
                <a:spLocks/>
              </p:cNvSpPr>
              <p:nvPr/>
            </p:nvSpPr>
            <p:spPr bwMode="auto">
              <a:xfrm>
                <a:off x="1830784" y="1636442"/>
                <a:ext cx="1826707" cy="11356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5" name="Google Shape;891;p18"/>
              <p:cNvSpPr>
                <a:spLocks/>
              </p:cNvSpPr>
              <p:nvPr/>
            </p:nvSpPr>
            <p:spPr bwMode="auto">
              <a:xfrm>
                <a:off x="1830784" y="1982368"/>
                <a:ext cx="1826707" cy="12230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7" name="Google Shape;892;p18"/>
            <p:cNvGrpSpPr>
              <a:grpSpLocks/>
            </p:cNvGrpSpPr>
            <p:nvPr/>
          </p:nvGrpSpPr>
          <p:grpSpPr bwMode="auto">
            <a:xfrm rot="221644">
              <a:off x="5833813" y="434070"/>
              <a:ext cx="2589702" cy="1845910"/>
              <a:chOff x="1571863" y="829134"/>
              <a:chExt cx="2085644" cy="1353972"/>
            </a:xfrm>
          </p:grpSpPr>
          <p:sp>
            <p:nvSpPr>
              <p:cNvPr id="78" name="Google Shape;893;p18"/>
              <p:cNvSpPr>
                <a:spLocks/>
              </p:cNvSpPr>
              <p:nvPr/>
            </p:nvSpPr>
            <p:spPr bwMode="auto">
              <a:xfrm>
                <a:off x="1571864" y="829134"/>
                <a:ext cx="2085645" cy="1353973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" name="Google Shape;894;p18"/>
              <p:cNvSpPr>
                <a:spLocks/>
              </p:cNvSpPr>
              <p:nvPr/>
            </p:nvSpPr>
            <p:spPr bwMode="auto">
              <a:xfrm>
                <a:off x="1830523" y="1289326"/>
                <a:ext cx="1826736" cy="12229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0" name="Google Shape;895;p18"/>
              <p:cNvSpPr>
                <a:spLocks/>
              </p:cNvSpPr>
              <p:nvPr/>
            </p:nvSpPr>
            <p:spPr bwMode="auto">
              <a:xfrm>
                <a:off x="1829151" y="1636045"/>
                <a:ext cx="1826737" cy="12229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1" name="Google Shape;896;p18"/>
              <p:cNvSpPr>
                <a:spLocks/>
              </p:cNvSpPr>
              <p:nvPr/>
            </p:nvSpPr>
            <p:spPr bwMode="auto">
              <a:xfrm>
                <a:off x="1830558" y="1981724"/>
                <a:ext cx="1826737" cy="11356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8" name="Google Shape;897;p18"/>
            <p:cNvGrpSpPr>
              <a:grpSpLocks/>
            </p:cNvGrpSpPr>
            <p:nvPr/>
          </p:nvGrpSpPr>
          <p:grpSpPr bwMode="auto">
            <a:xfrm>
              <a:off x="466284" y="2637255"/>
              <a:ext cx="2589702" cy="1844720"/>
              <a:chOff x="1571839" y="829775"/>
              <a:chExt cx="2085610" cy="1353128"/>
            </a:xfrm>
          </p:grpSpPr>
          <p:sp>
            <p:nvSpPr>
              <p:cNvPr id="74" name="Google Shape;898;p18"/>
              <p:cNvSpPr>
                <a:spLocks/>
              </p:cNvSpPr>
              <p:nvPr/>
            </p:nvSpPr>
            <p:spPr bwMode="auto">
              <a:xfrm>
                <a:off x="1571839" y="829774"/>
                <a:ext cx="2085611" cy="1353127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5" name="Google Shape;899;p18"/>
              <p:cNvSpPr>
                <a:spLocks/>
              </p:cNvSpPr>
              <p:nvPr/>
            </p:nvSpPr>
            <p:spPr bwMode="auto">
              <a:xfrm>
                <a:off x="1830742" y="1290135"/>
                <a:ext cx="1826707" cy="12230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6" name="Google Shape;900;p18"/>
              <p:cNvSpPr>
                <a:spLocks/>
              </p:cNvSpPr>
              <p:nvPr/>
            </p:nvSpPr>
            <p:spPr bwMode="auto">
              <a:xfrm>
                <a:off x="1830742" y="1636934"/>
                <a:ext cx="1826707" cy="11356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7" name="Google Shape;901;p18"/>
              <p:cNvSpPr>
                <a:spLocks/>
              </p:cNvSpPr>
              <p:nvPr/>
            </p:nvSpPr>
            <p:spPr bwMode="auto">
              <a:xfrm>
                <a:off x="1830742" y="1982859"/>
                <a:ext cx="1826707" cy="12230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9" name="Google Shape;902;p18"/>
            <p:cNvGrpSpPr>
              <a:grpSpLocks/>
            </p:cNvGrpSpPr>
            <p:nvPr/>
          </p:nvGrpSpPr>
          <p:grpSpPr bwMode="auto">
            <a:xfrm rot="-307179">
              <a:off x="3150049" y="2833753"/>
              <a:ext cx="2589703" cy="1844719"/>
              <a:chOff x="1571903" y="829611"/>
              <a:chExt cx="2085689" cy="1353086"/>
            </a:xfrm>
          </p:grpSpPr>
          <p:sp>
            <p:nvSpPr>
              <p:cNvPr id="70" name="Google Shape;903;p18"/>
              <p:cNvSpPr>
                <a:spLocks/>
              </p:cNvSpPr>
              <p:nvPr/>
            </p:nvSpPr>
            <p:spPr bwMode="auto">
              <a:xfrm>
                <a:off x="1571903" y="829612"/>
                <a:ext cx="2085688" cy="1353087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" name="Google Shape;904;p18"/>
              <p:cNvSpPr>
                <a:spLocks/>
              </p:cNvSpPr>
              <p:nvPr/>
            </p:nvSpPr>
            <p:spPr bwMode="auto">
              <a:xfrm>
                <a:off x="1828984" y="1289009"/>
                <a:ext cx="1826775" cy="12229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" name="Google Shape;905;p18"/>
              <p:cNvSpPr>
                <a:spLocks/>
              </p:cNvSpPr>
              <p:nvPr/>
            </p:nvSpPr>
            <p:spPr bwMode="auto">
              <a:xfrm>
                <a:off x="1830479" y="1636429"/>
                <a:ext cx="1826775" cy="11356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3" name="Google Shape;906;p18"/>
              <p:cNvSpPr>
                <a:spLocks/>
              </p:cNvSpPr>
              <p:nvPr/>
            </p:nvSpPr>
            <p:spPr bwMode="auto">
              <a:xfrm>
                <a:off x="1829281" y="1981003"/>
                <a:ext cx="1826775" cy="12229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0" name="Google Shape;907;p18"/>
            <p:cNvGrpSpPr>
              <a:grpSpLocks/>
            </p:cNvGrpSpPr>
            <p:nvPr/>
          </p:nvGrpSpPr>
          <p:grpSpPr bwMode="auto">
            <a:xfrm>
              <a:off x="5833814" y="2637255"/>
              <a:ext cx="2589702" cy="1844720"/>
              <a:chOff x="1571853" y="829775"/>
              <a:chExt cx="2085610" cy="1353128"/>
            </a:xfrm>
          </p:grpSpPr>
          <p:sp>
            <p:nvSpPr>
              <p:cNvPr id="66" name="Google Shape;908;p18"/>
              <p:cNvSpPr>
                <a:spLocks/>
              </p:cNvSpPr>
              <p:nvPr/>
            </p:nvSpPr>
            <p:spPr bwMode="auto">
              <a:xfrm>
                <a:off x="1571852" y="829774"/>
                <a:ext cx="2085611" cy="1353127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" name="Google Shape;909;p18"/>
              <p:cNvSpPr>
                <a:spLocks/>
              </p:cNvSpPr>
              <p:nvPr/>
            </p:nvSpPr>
            <p:spPr bwMode="auto">
              <a:xfrm>
                <a:off x="1830756" y="1290135"/>
                <a:ext cx="1826707" cy="12230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8" name="Google Shape;910;p18"/>
              <p:cNvSpPr>
                <a:spLocks/>
              </p:cNvSpPr>
              <p:nvPr/>
            </p:nvSpPr>
            <p:spPr bwMode="auto">
              <a:xfrm>
                <a:off x="1830756" y="1636934"/>
                <a:ext cx="1826707" cy="11356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" name="Google Shape;911;p18"/>
              <p:cNvSpPr>
                <a:spLocks/>
              </p:cNvSpPr>
              <p:nvPr/>
            </p:nvSpPr>
            <p:spPr bwMode="auto">
              <a:xfrm>
                <a:off x="1830756" y="1982859"/>
                <a:ext cx="1826707" cy="12230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1" name="Google Shape;912;p18"/>
            <p:cNvGrpSpPr>
              <a:grpSpLocks/>
            </p:cNvGrpSpPr>
            <p:nvPr/>
          </p:nvGrpSpPr>
          <p:grpSpPr bwMode="auto">
            <a:xfrm rot="-188916">
              <a:off x="466284" y="434072"/>
              <a:ext cx="2589702" cy="1845911"/>
              <a:chOff x="1571900" y="829114"/>
              <a:chExt cx="2085653" cy="1354043"/>
            </a:xfrm>
          </p:grpSpPr>
          <p:sp>
            <p:nvSpPr>
              <p:cNvPr id="62" name="Google Shape;913;p18"/>
              <p:cNvSpPr>
                <a:spLocks/>
              </p:cNvSpPr>
              <p:nvPr/>
            </p:nvSpPr>
            <p:spPr bwMode="auto">
              <a:xfrm>
                <a:off x="1571900" y="829113"/>
                <a:ext cx="2085654" cy="1354043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3" name="Google Shape;914;p18"/>
              <p:cNvSpPr>
                <a:spLocks/>
              </p:cNvSpPr>
              <p:nvPr/>
            </p:nvSpPr>
            <p:spPr bwMode="auto">
              <a:xfrm>
                <a:off x="1829366" y="1288585"/>
                <a:ext cx="1826744" cy="12230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4" name="Google Shape;915;p18"/>
              <p:cNvSpPr>
                <a:spLocks/>
              </p:cNvSpPr>
              <p:nvPr/>
            </p:nvSpPr>
            <p:spPr bwMode="auto">
              <a:xfrm>
                <a:off x="1830478" y="1635975"/>
                <a:ext cx="1826745" cy="12230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" name="Google Shape;916;p18"/>
              <p:cNvSpPr>
                <a:spLocks/>
              </p:cNvSpPr>
              <p:nvPr/>
            </p:nvSpPr>
            <p:spPr bwMode="auto">
              <a:xfrm>
                <a:off x="1830764" y="1981573"/>
                <a:ext cx="1826745" cy="11357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17" name="Google Shape;917;p18"/>
          <p:cNvSpPr txBox="1">
            <a:spLocks noGrp="1"/>
          </p:cNvSpPr>
          <p:nvPr>
            <p:ph type="title"/>
          </p:nvPr>
        </p:nvSpPr>
        <p:spPr>
          <a:xfrm>
            <a:off x="960000" y="1457484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8" name="Google Shape;918;p18"/>
          <p:cNvSpPr txBox="1">
            <a:spLocks noGrp="1"/>
          </p:cNvSpPr>
          <p:nvPr>
            <p:ph type="title" idx="2"/>
          </p:nvPr>
        </p:nvSpPr>
        <p:spPr>
          <a:xfrm>
            <a:off x="960000" y="806884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19" name="Google Shape;919;p18"/>
          <p:cNvSpPr txBox="1">
            <a:spLocks noGrp="1"/>
          </p:cNvSpPr>
          <p:nvPr>
            <p:ph type="subTitle" idx="1"/>
          </p:nvPr>
        </p:nvSpPr>
        <p:spPr>
          <a:xfrm>
            <a:off x="960000" y="2067551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8"/>
          <p:cNvSpPr txBox="1">
            <a:spLocks noGrp="1"/>
          </p:cNvSpPr>
          <p:nvPr>
            <p:ph type="title" idx="3"/>
          </p:nvPr>
        </p:nvSpPr>
        <p:spPr>
          <a:xfrm>
            <a:off x="4538400" y="1795517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1" name="Google Shape;921;p18"/>
          <p:cNvSpPr txBox="1">
            <a:spLocks noGrp="1"/>
          </p:cNvSpPr>
          <p:nvPr>
            <p:ph type="title" idx="4"/>
          </p:nvPr>
        </p:nvSpPr>
        <p:spPr>
          <a:xfrm>
            <a:off x="4538400" y="1144917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22" name="Google Shape;922;p18"/>
          <p:cNvSpPr txBox="1">
            <a:spLocks noGrp="1"/>
          </p:cNvSpPr>
          <p:nvPr>
            <p:ph type="subTitle" idx="5"/>
          </p:nvPr>
        </p:nvSpPr>
        <p:spPr>
          <a:xfrm>
            <a:off x="4538400" y="2405584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8"/>
          <p:cNvSpPr txBox="1">
            <a:spLocks noGrp="1"/>
          </p:cNvSpPr>
          <p:nvPr>
            <p:ph type="title" idx="6"/>
          </p:nvPr>
        </p:nvSpPr>
        <p:spPr>
          <a:xfrm>
            <a:off x="8116800" y="1457484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4" name="Google Shape;924;p18"/>
          <p:cNvSpPr txBox="1">
            <a:spLocks noGrp="1"/>
          </p:cNvSpPr>
          <p:nvPr>
            <p:ph type="title" idx="7"/>
          </p:nvPr>
        </p:nvSpPr>
        <p:spPr>
          <a:xfrm>
            <a:off x="8116800" y="806884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25" name="Google Shape;925;p18"/>
          <p:cNvSpPr txBox="1">
            <a:spLocks noGrp="1"/>
          </p:cNvSpPr>
          <p:nvPr>
            <p:ph type="subTitle" idx="8"/>
          </p:nvPr>
        </p:nvSpPr>
        <p:spPr>
          <a:xfrm>
            <a:off x="8116800" y="2067551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18"/>
          <p:cNvSpPr txBox="1">
            <a:spLocks noGrp="1"/>
          </p:cNvSpPr>
          <p:nvPr>
            <p:ph type="title" idx="9"/>
          </p:nvPr>
        </p:nvSpPr>
        <p:spPr>
          <a:xfrm>
            <a:off x="960000" y="4393984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 idx="13"/>
          </p:nvPr>
        </p:nvSpPr>
        <p:spPr>
          <a:xfrm>
            <a:off x="960000" y="3743384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4"/>
          </p:nvPr>
        </p:nvSpPr>
        <p:spPr>
          <a:xfrm>
            <a:off x="960000" y="5004051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18"/>
          <p:cNvSpPr txBox="1">
            <a:spLocks noGrp="1"/>
          </p:cNvSpPr>
          <p:nvPr>
            <p:ph type="title" idx="15"/>
          </p:nvPr>
        </p:nvSpPr>
        <p:spPr>
          <a:xfrm>
            <a:off x="4538400" y="4656151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0" name="Google Shape;930;p18"/>
          <p:cNvSpPr txBox="1">
            <a:spLocks noGrp="1"/>
          </p:cNvSpPr>
          <p:nvPr>
            <p:ph type="title" idx="16"/>
          </p:nvPr>
        </p:nvSpPr>
        <p:spPr>
          <a:xfrm>
            <a:off x="4538400" y="4005551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31" name="Google Shape;931;p18"/>
          <p:cNvSpPr txBox="1">
            <a:spLocks noGrp="1"/>
          </p:cNvSpPr>
          <p:nvPr>
            <p:ph type="subTitle" idx="17"/>
          </p:nvPr>
        </p:nvSpPr>
        <p:spPr>
          <a:xfrm>
            <a:off x="4538400" y="5266217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18"/>
          <p:cNvSpPr txBox="1">
            <a:spLocks noGrp="1"/>
          </p:cNvSpPr>
          <p:nvPr>
            <p:ph type="title" idx="18"/>
          </p:nvPr>
        </p:nvSpPr>
        <p:spPr>
          <a:xfrm>
            <a:off x="8116800" y="4393984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3" name="Google Shape;933;p18"/>
          <p:cNvSpPr txBox="1">
            <a:spLocks noGrp="1"/>
          </p:cNvSpPr>
          <p:nvPr>
            <p:ph type="title" idx="19"/>
          </p:nvPr>
        </p:nvSpPr>
        <p:spPr>
          <a:xfrm>
            <a:off x="8116800" y="3743384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34" name="Google Shape;934;p18"/>
          <p:cNvSpPr txBox="1">
            <a:spLocks noGrp="1"/>
          </p:cNvSpPr>
          <p:nvPr>
            <p:ph type="subTitle" idx="20"/>
          </p:nvPr>
        </p:nvSpPr>
        <p:spPr>
          <a:xfrm>
            <a:off x="8116800" y="5004051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52241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F06952"/>
        </a:solidFill>
        <a:effectLst/>
      </p:bgPr>
    </p:bg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974;p20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5" name="Google Shape;975;p20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7" name="Google Shape;976;p20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977;p20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978;p20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979;p20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980;p20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981;p20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982;p20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983;p20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984;p20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985;p20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986;p20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987;p20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6" name="Google Shape;988;p20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" name="Google Shape;989;p20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" name="Google Shape;990;p20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991;p20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992;p20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993;p20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994;p20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995;p20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996;p20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997;p20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998;p20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999;p20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000;p20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001;p20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002;p20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003;p20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004;p20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005;p20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006;p20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007;p20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008;p20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39" name="Google Shape;1009;p20"/>
          <p:cNvGrpSpPr>
            <a:grpSpLocks/>
          </p:cNvGrpSpPr>
          <p:nvPr/>
        </p:nvGrpSpPr>
        <p:grpSpPr bwMode="auto">
          <a:xfrm rot="-191934">
            <a:off x="803275" y="844550"/>
            <a:ext cx="10585450" cy="5168900"/>
            <a:chOff x="666700" y="727125"/>
            <a:chExt cx="7939189" cy="3876385"/>
          </a:xfrm>
        </p:grpSpPr>
        <p:sp>
          <p:nvSpPr>
            <p:cNvPr id="40" name="Google Shape;1010;p20"/>
            <p:cNvSpPr>
              <a:spLocks/>
            </p:cNvSpPr>
            <p:nvPr/>
          </p:nvSpPr>
          <p:spPr bwMode="auto">
            <a:xfrm>
              <a:off x="666700" y="727125"/>
              <a:ext cx="7939189" cy="3876385"/>
            </a:xfrm>
            <a:custGeom>
              <a:avLst/>
              <a:gdLst>
                <a:gd name="T0" fmla="*/ 2147483646 w 199427"/>
                <a:gd name="T1" fmla="*/ 2147483646 h 84906"/>
                <a:gd name="T2" fmla="*/ 2147483646 w 199427"/>
                <a:gd name="T3" fmla="*/ 0 h 84906"/>
                <a:gd name="T4" fmla="*/ 2147483646 w 199427"/>
                <a:gd name="T5" fmla="*/ 2147483646 h 84906"/>
                <a:gd name="T6" fmla="*/ 2147483646 w 199427"/>
                <a:gd name="T7" fmla="*/ 2147483646 h 84906"/>
                <a:gd name="T8" fmla="*/ 2147483646 w 199427"/>
                <a:gd name="T9" fmla="*/ 2147483646 h 84906"/>
                <a:gd name="T10" fmla="*/ 2147483646 w 199427"/>
                <a:gd name="T11" fmla="*/ 0 h 84906"/>
                <a:gd name="T12" fmla="*/ 2147483646 w 199427"/>
                <a:gd name="T13" fmla="*/ 2147483646 h 84906"/>
                <a:gd name="T14" fmla="*/ 2147483646 w 199427"/>
                <a:gd name="T15" fmla="*/ 2147483646 h 84906"/>
                <a:gd name="T16" fmla="*/ 2147483646 w 199427"/>
                <a:gd name="T17" fmla="*/ 0 h 84906"/>
                <a:gd name="T18" fmla="*/ 2147483646 w 199427"/>
                <a:gd name="T19" fmla="*/ 2147483646 h 84906"/>
                <a:gd name="T20" fmla="*/ 2147483646 w 199427"/>
                <a:gd name="T21" fmla="*/ 2147483646 h 84906"/>
                <a:gd name="T22" fmla="*/ 2147483646 w 199427"/>
                <a:gd name="T23" fmla="*/ 2147483646 h 84906"/>
                <a:gd name="T24" fmla="*/ 2147483646 w 199427"/>
                <a:gd name="T25" fmla="*/ 0 h 84906"/>
                <a:gd name="T26" fmla="*/ 2147483646 w 199427"/>
                <a:gd name="T27" fmla="*/ 2147483646 h 84906"/>
                <a:gd name="T28" fmla="*/ 2147483646 w 199427"/>
                <a:gd name="T29" fmla="*/ 2147483646 h 84906"/>
                <a:gd name="T30" fmla="*/ 2147483646 w 199427"/>
                <a:gd name="T31" fmla="*/ 0 h 84906"/>
                <a:gd name="T32" fmla="*/ 2147483646 w 199427"/>
                <a:gd name="T33" fmla="*/ 2147483646 h 84906"/>
                <a:gd name="T34" fmla="*/ 2147483646 w 199427"/>
                <a:gd name="T35" fmla="*/ 2147483646 h 84906"/>
                <a:gd name="T36" fmla="*/ 2147483646 w 199427"/>
                <a:gd name="T37" fmla="*/ 2147483646 h 84906"/>
                <a:gd name="T38" fmla="*/ 2147483646 w 199427"/>
                <a:gd name="T39" fmla="*/ 0 h 84906"/>
                <a:gd name="T40" fmla="*/ 2147483646 w 199427"/>
                <a:gd name="T41" fmla="*/ 2147483646 h 84906"/>
                <a:gd name="T42" fmla="*/ 2147483646 w 199427"/>
                <a:gd name="T43" fmla="*/ 2147483646 h 84906"/>
                <a:gd name="T44" fmla="*/ 2147483646 w 199427"/>
                <a:gd name="T45" fmla="*/ 0 h 84906"/>
                <a:gd name="T46" fmla="*/ 2147483646 w 199427"/>
                <a:gd name="T47" fmla="*/ 2147483646 h 84906"/>
                <a:gd name="T48" fmla="*/ 2147483646 w 199427"/>
                <a:gd name="T49" fmla="*/ 2147483646 h 84906"/>
                <a:gd name="T50" fmla="*/ 2147483646 w 199427"/>
                <a:gd name="T51" fmla="*/ 2147483646 h 84906"/>
                <a:gd name="T52" fmla="*/ 2147483646 w 199427"/>
                <a:gd name="T53" fmla="*/ 0 h 84906"/>
                <a:gd name="T54" fmla="*/ 2147483646 w 199427"/>
                <a:gd name="T55" fmla="*/ 2147483646 h 84906"/>
                <a:gd name="T56" fmla="*/ 2147483646 w 199427"/>
                <a:gd name="T57" fmla="*/ 2147483646 h 84906"/>
                <a:gd name="T58" fmla="*/ 2147483646 w 199427"/>
                <a:gd name="T59" fmla="*/ 0 h 84906"/>
                <a:gd name="T60" fmla="*/ 2147483646 w 199427"/>
                <a:gd name="T61" fmla="*/ 2147483646 h 84906"/>
                <a:gd name="T62" fmla="*/ 2147483646 w 199427"/>
                <a:gd name="T63" fmla="*/ 2147483646 h 84906"/>
                <a:gd name="T64" fmla="*/ 2147483646 w 199427"/>
                <a:gd name="T65" fmla="*/ 2147483646 h 84906"/>
                <a:gd name="T66" fmla="*/ 2147483646 w 199427"/>
                <a:gd name="T67" fmla="*/ 0 h 84906"/>
                <a:gd name="T68" fmla="*/ 2147483646 w 199427"/>
                <a:gd name="T69" fmla="*/ 2147483646 h 84906"/>
                <a:gd name="T70" fmla="*/ 2147483646 w 199427"/>
                <a:gd name="T71" fmla="*/ 2147483646 h 84906"/>
                <a:gd name="T72" fmla="*/ 2147483646 w 199427"/>
                <a:gd name="T73" fmla="*/ 0 h 84906"/>
                <a:gd name="T74" fmla="*/ 2147483646 w 199427"/>
                <a:gd name="T75" fmla="*/ 2147483646 h 84906"/>
                <a:gd name="T76" fmla="*/ 2147483646 w 199427"/>
                <a:gd name="T77" fmla="*/ 2147483646 h 84906"/>
                <a:gd name="T78" fmla="*/ 2147483646 w 199427"/>
                <a:gd name="T79" fmla="*/ 2147483646 h 84906"/>
                <a:gd name="T80" fmla="*/ 2147483646 w 199427"/>
                <a:gd name="T81" fmla="*/ 0 h 849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71450" dir="2940005" algn="bl" rotWithShape="0">
                <a:srgbClr val="000000">
                  <a:alpha val="14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Google Shape;1011;p20"/>
            <p:cNvSpPr>
              <a:spLocks/>
            </p:cNvSpPr>
            <p:nvPr/>
          </p:nvSpPr>
          <p:spPr bwMode="auto">
            <a:xfrm>
              <a:off x="677083" y="1467025"/>
              <a:ext cx="7920139" cy="1904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Google Shape;1012;p20"/>
            <p:cNvSpPr>
              <a:spLocks/>
            </p:cNvSpPr>
            <p:nvPr/>
          </p:nvSpPr>
          <p:spPr bwMode="auto">
            <a:xfrm>
              <a:off x="677332" y="1910609"/>
              <a:ext cx="7920139" cy="1904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Google Shape;1013;p20"/>
            <p:cNvSpPr>
              <a:spLocks/>
            </p:cNvSpPr>
            <p:nvPr/>
          </p:nvSpPr>
          <p:spPr bwMode="auto">
            <a:xfrm>
              <a:off x="677381" y="2357759"/>
              <a:ext cx="7920139" cy="1904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Google Shape;1014;p20"/>
            <p:cNvSpPr>
              <a:spLocks/>
            </p:cNvSpPr>
            <p:nvPr/>
          </p:nvSpPr>
          <p:spPr bwMode="auto">
            <a:xfrm>
              <a:off x="675319" y="2800023"/>
              <a:ext cx="7920139" cy="1904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Google Shape;1015;p20"/>
            <p:cNvSpPr>
              <a:spLocks/>
            </p:cNvSpPr>
            <p:nvPr/>
          </p:nvSpPr>
          <p:spPr bwMode="auto">
            <a:xfrm>
              <a:off x="675435" y="3245984"/>
              <a:ext cx="7920139" cy="1904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Google Shape;1016;p20"/>
            <p:cNvSpPr>
              <a:spLocks/>
            </p:cNvSpPr>
            <p:nvPr/>
          </p:nvSpPr>
          <p:spPr bwMode="auto">
            <a:xfrm>
              <a:off x="675683" y="3689569"/>
              <a:ext cx="7920139" cy="1904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Google Shape;1017;p20"/>
            <p:cNvSpPr>
              <a:spLocks/>
            </p:cNvSpPr>
            <p:nvPr/>
          </p:nvSpPr>
          <p:spPr bwMode="auto">
            <a:xfrm>
              <a:off x="3266565" y="1225255"/>
              <a:ext cx="11906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Google Shape;1018;p20"/>
            <p:cNvSpPr>
              <a:spLocks/>
            </p:cNvSpPr>
            <p:nvPr/>
          </p:nvSpPr>
          <p:spPr bwMode="auto">
            <a:xfrm>
              <a:off x="2827631" y="1226958"/>
              <a:ext cx="11906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" name="Google Shape;1019;p20"/>
            <p:cNvSpPr>
              <a:spLocks/>
            </p:cNvSpPr>
            <p:nvPr/>
          </p:nvSpPr>
          <p:spPr bwMode="auto">
            <a:xfrm>
              <a:off x="2387707" y="1224995"/>
              <a:ext cx="10716" cy="3376360"/>
            </a:xfrm>
            <a:custGeom>
              <a:avLst/>
              <a:gdLst>
                <a:gd name="T0" fmla="*/ 0 w 288"/>
                <a:gd name="T1" fmla="*/ 0 h 71852"/>
                <a:gd name="T2" fmla="*/ 0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0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Google Shape;1020;p20"/>
            <p:cNvSpPr>
              <a:spLocks/>
            </p:cNvSpPr>
            <p:nvPr/>
          </p:nvSpPr>
          <p:spPr bwMode="auto">
            <a:xfrm>
              <a:off x="1949961" y="1226798"/>
              <a:ext cx="11906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" name="Google Shape;1021;p20"/>
            <p:cNvSpPr>
              <a:spLocks/>
            </p:cNvSpPr>
            <p:nvPr/>
          </p:nvSpPr>
          <p:spPr bwMode="auto">
            <a:xfrm>
              <a:off x="1508848" y="1224802"/>
              <a:ext cx="11906" cy="3376360"/>
            </a:xfrm>
            <a:custGeom>
              <a:avLst/>
              <a:gdLst>
                <a:gd name="T0" fmla="*/ 0 w 286"/>
                <a:gd name="T1" fmla="*/ 0 h 71852"/>
                <a:gd name="T2" fmla="*/ 0 w 286"/>
                <a:gd name="T3" fmla="*/ 2147483646 h 71852"/>
                <a:gd name="T4" fmla="*/ 2147483646 w 286"/>
                <a:gd name="T5" fmla="*/ 2147483646 h 71852"/>
                <a:gd name="T6" fmla="*/ 2147483646 w 286"/>
                <a:gd name="T7" fmla="*/ 0 h 71852"/>
                <a:gd name="T8" fmla="*/ 0 w 286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Google Shape;1022;p20"/>
            <p:cNvSpPr>
              <a:spLocks/>
            </p:cNvSpPr>
            <p:nvPr/>
          </p:nvSpPr>
          <p:spPr bwMode="auto">
            <a:xfrm>
              <a:off x="1072292" y="1226604"/>
              <a:ext cx="10715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Google Shape;1023;p20"/>
            <p:cNvSpPr>
              <a:spLocks/>
            </p:cNvSpPr>
            <p:nvPr/>
          </p:nvSpPr>
          <p:spPr bwMode="auto">
            <a:xfrm>
              <a:off x="5919784" y="1226864"/>
              <a:ext cx="11906" cy="3376360"/>
            </a:xfrm>
            <a:custGeom>
              <a:avLst/>
              <a:gdLst>
                <a:gd name="T0" fmla="*/ 0 w 287"/>
                <a:gd name="T1" fmla="*/ 0 h 71852"/>
                <a:gd name="T2" fmla="*/ 0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0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Google Shape;1024;p20"/>
            <p:cNvSpPr>
              <a:spLocks/>
            </p:cNvSpPr>
            <p:nvPr/>
          </p:nvSpPr>
          <p:spPr bwMode="auto">
            <a:xfrm>
              <a:off x="5478671" y="1224868"/>
              <a:ext cx="11906" cy="3376360"/>
            </a:xfrm>
            <a:custGeom>
              <a:avLst/>
              <a:gdLst>
                <a:gd name="T0" fmla="*/ 0 w 288"/>
                <a:gd name="T1" fmla="*/ 0 h 71852"/>
                <a:gd name="T2" fmla="*/ 0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0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" name="Google Shape;1025;p20"/>
            <p:cNvSpPr>
              <a:spLocks/>
            </p:cNvSpPr>
            <p:nvPr/>
          </p:nvSpPr>
          <p:spPr bwMode="auto">
            <a:xfrm>
              <a:off x="5042115" y="1226671"/>
              <a:ext cx="10716" cy="3376360"/>
            </a:xfrm>
            <a:custGeom>
              <a:avLst/>
              <a:gdLst>
                <a:gd name="T0" fmla="*/ 2147483646 w 287"/>
                <a:gd name="T1" fmla="*/ 0 h 71852"/>
                <a:gd name="T2" fmla="*/ 2147483646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2147483646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Google Shape;1026;p20"/>
            <p:cNvSpPr>
              <a:spLocks/>
            </p:cNvSpPr>
            <p:nvPr/>
          </p:nvSpPr>
          <p:spPr bwMode="auto">
            <a:xfrm>
              <a:off x="4600935" y="1225897"/>
              <a:ext cx="11906" cy="3376360"/>
            </a:xfrm>
            <a:custGeom>
              <a:avLst/>
              <a:gdLst>
                <a:gd name="T0" fmla="*/ 0 w 286"/>
                <a:gd name="T1" fmla="*/ 0 h 71852"/>
                <a:gd name="T2" fmla="*/ 0 w 286"/>
                <a:gd name="T3" fmla="*/ 2147483646 h 71852"/>
                <a:gd name="T4" fmla="*/ 2147483646 w 286"/>
                <a:gd name="T5" fmla="*/ 2147483646 h 71852"/>
                <a:gd name="T6" fmla="*/ 2147483646 w 286"/>
                <a:gd name="T7" fmla="*/ 0 h 71852"/>
                <a:gd name="T8" fmla="*/ 0 w 286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7" name="Google Shape;1027;p20"/>
            <p:cNvSpPr>
              <a:spLocks/>
            </p:cNvSpPr>
            <p:nvPr/>
          </p:nvSpPr>
          <p:spPr bwMode="auto">
            <a:xfrm>
              <a:off x="4163322" y="1225289"/>
              <a:ext cx="11906" cy="3376360"/>
            </a:xfrm>
            <a:custGeom>
              <a:avLst/>
              <a:gdLst>
                <a:gd name="T0" fmla="*/ 2147483646 w 287"/>
                <a:gd name="T1" fmla="*/ 0 h 71852"/>
                <a:gd name="T2" fmla="*/ 2147483646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2147483646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8" name="Google Shape;1028;p20"/>
            <p:cNvSpPr>
              <a:spLocks/>
            </p:cNvSpPr>
            <p:nvPr/>
          </p:nvSpPr>
          <p:spPr bwMode="auto">
            <a:xfrm>
              <a:off x="3723199" y="1226892"/>
              <a:ext cx="10716" cy="3376360"/>
            </a:xfrm>
            <a:custGeom>
              <a:avLst/>
              <a:gdLst>
                <a:gd name="T0" fmla="*/ 0 w 287"/>
                <a:gd name="T1" fmla="*/ 0 h 71852"/>
                <a:gd name="T2" fmla="*/ 0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0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9" name="Google Shape;1029;p20"/>
            <p:cNvSpPr>
              <a:spLocks/>
            </p:cNvSpPr>
            <p:nvPr/>
          </p:nvSpPr>
          <p:spPr bwMode="auto">
            <a:xfrm>
              <a:off x="8133145" y="1225355"/>
              <a:ext cx="11906" cy="3376360"/>
            </a:xfrm>
            <a:custGeom>
              <a:avLst/>
              <a:gdLst>
                <a:gd name="T0" fmla="*/ 0 w 286"/>
                <a:gd name="T1" fmla="*/ 0 h 71852"/>
                <a:gd name="T2" fmla="*/ 0 w 286"/>
                <a:gd name="T3" fmla="*/ 2147483646 h 71852"/>
                <a:gd name="T4" fmla="*/ 2147483646 w 286"/>
                <a:gd name="T5" fmla="*/ 2147483646 h 71852"/>
                <a:gd name="T6" fmla="*/ 2147483646 w 286"/>
                <a:gd name="T7" fmla="*/ 0 h 71852"/>
                <a:gd name="T8" fmla="*/ 0 w 286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" name="Google Shape;1030;p20"/>
            <p:cNvSpPr>
              <a:spLocks/>
            </p:cNvSpPr>
            <p:nvPr/>
          </p:nvSpPr>
          <p:spPr bwMode="auto">
            <a:xfrm>
              <a:off x="7693023" y="1226959"/>
              <a:ext cx="10715" cy="3376360"/>
            </a:xfrm>
            <a:custGeom>
              <a:avLst/>
              <a:gdLst>
                <a:gd name="T0" fmla="*/ 0 w 287"/>
                <a:gd name="T1" fmla="*/ 0 h 71852"/>
                <a:gd name="T2" fmla="*/ 0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0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1" name="Google Shape;1031;p20"/>
            <p:cNvSpPr>
              <a:spLocks/>
            </p:cNvSpPr>
            <p:nvPr/>
          </p:nvSpPr>
          <p:spPr bwMode="auto">
            <a:xfrm>
              <a:off x="7255475" y="1225196"/>
              <a:ext cx="11906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" name="Google Shape;1032;p20"/>
            <p:cNvSpPr>
              <a:spLocks/>
            </p:cNvSpPr>
            <p:nvPr/>
          </p:nvSpPr>
          <p:spPr bwMode="auto">
            <a:xfrm>
              <a:off x="6814163" y="1226766"/>
              <a:ext cx="11906" cy="3376360"/>
            </a:xfrm>
            <a:custGeom>
              <a:avLst/>
              <a:gdLst>
                <a:gd name="T0" fmla="*/ 0 w 287"/>
                <a:gd name="T1" fmla="*/ 0 h 71852"/>
                <a:gd name="T2" fmla="*/ 0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0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3" name="Google Shape;1033;p20"/>
            <p:cNvSpPr>
              <a:spLocks/>
            </p:cNvSpPr>
            <p:nvPr/>
          </p:nvSpPr>
          <p:spPr bwMode="auto">
            <a:xfrm>
              <a:off x="6377806" y="1225002"/>
              <a:ext cx="10716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Google Shape;1034;p20"/>
            <p:cNvSpPr>
              <a:spLocks/>
            </p:cNvSpPr>
            <p:nvPr/>
          </p:nvSpPr>
          <p:spPr bwMode="auto">
            <a:xfrm>
              <a:off x="676987" y="4135597"/>
              <a:ext cx="7920139" cy="1904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35" name="Google Shape;1035;p20"/>
          <p:cNvSpPr txBox="1">
            <a:spLocks noGrp="1"/>
          </p:cNvSpPr>
          <p:nvPr>
            <p:ph type="title"/>
          </p:nvPr>
        </p:nvSpPr>
        <p:spPr>
          <a:xfrm>
            <a:off x="2914673" y="4560400"/>
            <a:ext cx="6362800" cy="709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6" name="Google Shape;1036;p20"/>
          <p:cNvSpPr txBox="1">
            <a:spLocks noGrp="1"/>
          </p:cNvSpPr>
          <p:nvPr>
            <p:ph type="subTitle" idx="1"/>
          </p:nvPr>
        </p:nvSpPr>
        <p:spPr>
          <a:xfrm>
            <a:off x="2914533" y="2346000"/>
            <a:ext cx="6362800" cy="2122000"/>
          </a:xfrm>
          <a:prstGeom prst="rect">
            <a:avLst/>
          </a:prstGeom>
        </p:spPr>
        <p:txBody>
          <a:bodyPr anchor="ctr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>
                <a:solidFill>
                  <a:srgbClr val="24234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87071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038;p21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1039;p21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1040;p21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041;p21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042;p21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043;p21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044;p21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045;p21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046;p21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047;p21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048;p21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049;p21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050;p21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051;p21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1052;p21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1053;p21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1054;p21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1055;p21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1056;p21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1057;p21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058;p21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059;p21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060;p21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061;p21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062;p21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063;p21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064;p21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065;p21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066;p21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067;p21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068;p21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069;p21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070;p21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071;p21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072;p21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073" name="Google Shape;1073;p21"/>
          <p:cNvSpPr txBox="1">
            <a:spLocks noGrp="1"/>
          </p:cNvSpPr>
          <p:nvPr>
            <p:ph type="subTitle" idx="1"/>
          </p:nvPr>
        </p:nvSpPr>
        <p:spPr>
          <a:xfrm>
            <a:off x="960000" y="3456033"/>
            <a:ext cx="3586400" cy="17008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21"/>
          <p:cNvSpPr txBox="1">
            <a:spLocks noGrp="1"/>
          </p:cNvSpPr>
          <p:nvPr>
            <p:ph type="title"/>
          </p:nvPr>
        </p:nvSpPr>
        <p:spPr>
          <a:xfrm>
            <a:off x="960000" y="2644167"/>
            <a:ext cx="3586400" cy="879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 idx="2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06769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077;p22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1078;p22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1079;p22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080;p22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081;p22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082;p22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083;p22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084;p22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085;p22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086;p22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087;p22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088;p22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089;p22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090;p22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1091;p22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1092;p22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1093;p22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1094;p22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1095;p22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1096;p22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097;p22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098;p22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099;p22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100;p22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101;p22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102;p22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103;p22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104;p22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105;p22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106;p22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107;p22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108;p22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109;p22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110;p22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111;p22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112" name="Google Shape;1112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3" name="Google Shape;1113;p22"/>
          <p:cNvSpPr txBox="1">
            <a:spLocks noGrp="1"/>
          </p:cNvSpPr>
          <p:nvPr>
            <p:ph type="body" idx="1"/>
          </p:nvPr>
        </p:nvSpPr>
        <p:spPr>
          <a:xfrm>
            <a:off x="960000" y="1649433"/>
            <a:ext cx="4966000" cy="4488400"/>
          </a:xfrm>
          <a:prstGeom prst="rect">
            <a:avLst/>
          </a:prstGeom>
        </p:spPr>
        <p:txBody>
          <a:bodyPr/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333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14" name="Google Shape;1114;p22"/>
          <p:cNvSpPr txBox="1">
            <a:spLocks noGrp="1"/>
          </p:cNvSpPr>
          <p:nvPr>
            <p:ph type="body" idx="2"/>
          </p:nvPr>
        </p:nvSpPr>
        <p:spPr>
          <a:xfrm>
            <a:off x="6266000" y="1649433"/>
            <a:ext cx="4966000" cy="4488400"/>
          </a:xfrm>
          <a:prstGeom prst="rect">
            <a:avLst/>
          </a:prstGeom>
        </p:spPr>
        <p:txBody>
          <a:bodyPr/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333" u="sng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7567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116;p23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0" name="Google Shape;1117;p23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2" name="Google Shape;1118;p23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119;p23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120;p23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121;p23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122;p23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123;p23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124;p23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125;p23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1126;p23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1127;p23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1128;p23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1129;p23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1" name="Google Shape;1130;p23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" name="Google Shape;1131;p23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132;p23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133;p23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134;p23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135;p23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136;p23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137;p23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138;p23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139;p23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140;p23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141;p23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142;p23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143;p23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144;p23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145;p23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146;p23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1147;p23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148;p23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149;p23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150;p23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4" name="Google Shape;1158;p23"/>
          <p:cNvGrpSpPr>
            <a:grpSpLocks/>
          </p:cNvGrpSpPr>
          <p:nvPr/>
        </p:nvGrpSpPr>
        <p:grpSpPr bwMode="auto">
          <a:xfrm>
            <a:off x="260350" y="161925"/>
            <a:ext cx="10715625" cy="6399213"/>
            <a:chOff x="195769" y="121132"/>
            <a:chExt cx="8036585" cy="4799990"/>
          </a:xfrm>
        </p:grpSpPr>
        <p:grpSp>
          <p:nvGrpSpPr>
            <p:cNvPr id="45" name="Google Shape;1159;p23"/>
            <p:cNvGrpSpPr>
              <a:grpSpLocks/>
            </p:cNvGrpSpPr>
            <p:nvPr/>
          </p:nvGrpSpPr>
          <p:grpSpPr bwMode="auto">
            <a:xfrm flipH="1">
              <a:off x="6878633" y="736760"/>
              <a:ext cx="588159" cy="445348"/>
              <a:chOff x="6741538" y="921127"/>
              <a:chExt cx="886048" cy="670906"/>
            </a:xfrm>
          </p:grpSpPr>
          <p:sp>
            <p:nvSpPr>
              <p:cNvPr id="55" name="Google Shape;1160;p23"/>
              <p:cNvSpPr/>
              <p:nvPr/>
            </p:nvSpPr>
            <p:spPr>
              <a:xfrm>
                <a:off x="6741533" y="944447"/>
                <a:ext cx="760495" cy="647585"/>
              </a:xfrm>
              <a:custGeom>
                <a:avLst/>
                <a:gdLst/>
                <a:ahLst/>
                <a:cxnLst/>
                <a:rect l="l" t="t" r="r" b="b"/>
                <a:pathLst>
                  <a:path w="30454" h="25902" extrusionOk="0">
                    <a:moveTo>
                      <a:pt x="15971" y="0"/>
                    </a:moveTo>
                    <a:cubicBezTo>
                      <a:pt x="13771" y="0"/>
                      <a:pt x="12625" y="880"/>
                      <a:pt x="12013" y="2434"/>
                    </a:cubicBezTo>
                    <a:cubicBezTo>
                      <a:pt x="11181" y="4539"/>
                      <a:pt x="16548" y="5244"/>
                      <a:pt x="14295" y="7633"/>
                    </a:cubicBezTo>
                    <a:cubicBezTo>
                      <a:pt x="13981" y="7966"/>
                      <a:pt x="13454" y="8075"/>
                      <a:pt x="12795" y="8075"/>
                    </a:cubicBezTo>
                    <a:cubicBezTo>
                      <a:pt x="11553" y="8075"/>
                      <a:pt x="9843" y="7689"/>
                      <a:pt x="8204" y="7689"/>
                    </a:cubicBezTo>
                    <a:cubicBezTo>
                      <a:pt x="6637" y="7689"/>
                      <a:pt x="5136" y="8042"/>
                      <a:pt x="4173" y="9423"/>
                    </a:cubicBezTo>
                    <a:cubicBezTo>
                      <a:pt x="1748" y="12909"/>
                      <a:pt x="9976" y="13789"/>
                      <a:pt x="9885" y="15387"/>
                    </a:cubicBezTo>
                    <a:cubicBezTo>
                      <a:pt x="9792" y="16985"/>
                      <a:pt x="1" y="20384"/>
                      <a:pt x="4142" y="24543"/>
                    </a:cubicBezTo>
                    <a:cubicBezTo>
                      <a:pt x="4940" y="25346"/>
                      <a:pt x="5701" y="25673"/>
                      <a:pt x="6420" y="25673"/>
                    </a:cubicBezTo>
                    <a:cubicBezTo>
                      <a:pt x="9556" y="25673"/>
                      <a:pt x="11892" y="19461"/>
                      <a:pt x="13079" y="19461"/>
                    </a:cubicBezTo>
                    <a:cubicBezTo>
                      <a:pt x="13175" y="19461"/>
                      <a:pt x="13263" y="19501"/>
                      <a:pt x="13344" y="19589"/>
                    </a:cubicBezTo>
                    <a:cubicBezTo>
                      <a:pt x="14511" y="20859"/>
                      <a:pt x="13958" y="25902"/>
                      <a:pt x="16296" y="25902"/>
                    </a:cubicBezTo>
                    <a:cubicBezTo>
                      <a:pt x="16581" y="25902"/>
                      <a:pt x="16910" y="25827"/>
                      <a:pt x="17290" y="25661"/>
                    </a:cubicBezTo>
                    <a:cubicBezTo>
                      <a:pt x="20780" y="24133"/>
                      <a:pt x="19096" y="14272"/>
                      <a:pt x="21249" y="14113"/>
                    </a:cubicBezTo>
                    <a:cubicBezTo>
                      <a:pt x="21267" y="14112"/>
                      <a:pt x="21284" y="14111"/>
                      <a:pt x="21301" y="14111"/>
                    </a:cubicBezTo>
                    <a:cubicBezTo>
                      <a:pt x="23189" y="14111"/>
                      <a:pt x="21237" y="22055"/>
                      <a:pt x="24531" y="22055"/>
                    </a:cubicBezTo>
                    <a:cubicBezTo>
                      <a:pt x="24831" y="22055"/>
                      <a:pt x="25174" y="21990"/>
                      <a:pt x="25567" y="21846"/>
                    </a:cubicBezTo>
                    <a:cubicBezTo>
                      <a:pt x="28504" y="20776"/>
                      <a:pt x="30453" y="6219"/>
                      <a:pt x="29125" y="4043"/>
                    </a:cubicBezTo>
                    <a:cubicBezTo>
                      <a:pt x="27795" y="1871"/>
                      <a:pt x="18713" y="337"/>
                      <a:pt x="18713" y="337"/>
                    </a:cubicBezTo>
                    <a:cubicBezTo>
                      <a:pt x="17653" y="110"/>
                      <a:pt x="16747" y="0"/>
                      <a:pt x="159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Google Shape;1161;p23"/>
              <p:cNvSpPr/>
              <p:nvPr/>
            </p:nvSpPr>
            <p:spPr>
              <a:xfrm>
                <a:off x="7091290" y="921127"/>
                <a:ext cx="536292" cy="423352"/>
              </a:xfrm>
              <a:custGeom>
                <a:avLst/>
                <a:gdLst/>
                <a:ahLst/>
                <a:cxnLst/>
                <a:rect l="l" t="t" r="r" b="b"/>
                <a:pathLst>
                  <a:path w="21445" h="16936" extrusionOk="0">
                    <a:moveTo>
                      <a:pt x="20916" y="1"/>
                    </a:moveTo>
                    <a:cubicBezTo>
                      <a:pt x="20842" y="1"/>
                      <a:pt x="20765" y="24"/>
                      <a:pt x="20695" y="80"/>
                    </a:cubicBezTo>
                    <a:cubicBezTo>
                      <a:pt x="18399" y="1911"/>
                      <a:pt x="16106" y="3742"/>
                      <a:pt x="13807" y="5576"/>
                    </a:cubicBezTo>
                    <a:cubicBezTo>
                      <a:pt x="10145" y="8497"/>
                      <a:pt x="6478" y="11424"/>
                      <a:pt x="2815" y="14347"/>
                    </a:cubicBezTo>
                    <a:cubicBezTo>
                      <a:pt x="1967" y="15023"/>
                      <a:pt x="1117" y="15700"/>
                      <a:pt x="270" y="16378"/>
                    </a:cubicBezTo>
                    <a:cubicBezTo>
                      <a:pt x="0" y="16594"/>
                      <a:pt x="247" y="16936"/>
                      <a:pt x="529" y="16936"/>
                    </a:cubicBezTo>
                    <a:cubicBezTo>
                      <a:pt x="603" y="16936"/>
                      <a:pt x="680" y="16912"/>
                      <a:pt x="750" y="16856"/>
                    </a:cubicBezTo>
                    <a:cubicBezTo>
                      <a:pt x="3044" y="15023"/>
                      <a:pt x="5340" y="13194"/>
                      <a:pt x="7636" y="11360"/>
                    </a:cubicBezTo>
                    <a:cubicBezTo>
                      <a:pt x="11303" y="8436"/>
                      <a:pt x="14966" y="5512"/>
                      <a:pt x="18628" y="2589"/>
                    </a:cubicBezTo>
                    <a:cubicBezTo>
                      <a:pt x="19476" y="1911"/>
                      <a:pt x="20326" y="1233"/>
                      <a:pt x="21174" y="558"/>
                    </a:cubicBezTo>
                    <a:cubicBezTo>
                      <a:pt x="21445" y="344"/>
                      <a:pt x="21198" y="1"/>
                      <a:pt x="209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" name="Google Shape;1162;p23"/>
            <p:cNvGrpSpPr>
              <a:grpSpLocks/>
            </p:cNvGrpSpPr>
            <p:nvPr/>
          </p:nvGrpSpPr>
          <p:grpSpPr bwMode="auto">
            <a:xfrm flipH="1">
              <a:off x="7822793" y="121132"/>
              <a:ext cx="409568" cy="471545"/>
              <a:chOff x="7799625" y="451100"/>
              <a:chExt cx="553396" cy="637137"/>
            </a:xfrm>
          </p:grpSpPr>
          <p:sp>
            <p:nvSpPr>
              <p:cNvPr id="53" name="Google Shape;1163;p23"/>
              <p:cNvSpPr>
                <a:spLocks/>
              </p:cNvSpPr>
              <p:nvPr/>
            </p:nvSpPr>
            <p:spPr bwMode="auto">
              <a:xfrm>
                <a:off x="7799635" y="570161"/>
                <a:ext cx="553396" cy="518075"/>
              </a:xfrm>
              <a:custGeom>
                <a:avLst/>
                <a:gdLst>
                  <a:gd name="T0" fmla="*/ 2147483646 w 22167"/>
                  <a:gd name="T1" fmla="*/ 0 h 20739"/>
                  <a:gd name="T2" fmla="*/ 2147483646 w 22167"/>
                  <a:gd name="T3" fmla="*/ 2147483646 h 20739"/>
                  <a:gd name="T4" fmla="*/ 2147483646 w 22167"/>
                  <a:gd name="T5" fmla="*/ 2147483646 h 20739"/>
                  <a:gd name="T6" fmla="*/ 2147483646 w 22167"/>
                  <a:gd name="T7" fmla="*/ 2147483646 h 20739"/>
                  <a:gd name="T8" fmla="*/ 2147483646 w 22167"/>
                  <a:gd name="T9" fmla="*/ 2147483646 h 20739"/>
                  <a:gd name="T10" fmla="*/ 2147483646 w 22167"/>
                  <a:gd name="T11" fmla="*/ 2147483646 h 20739"/>
                  <a:gd name="T12" fmla="*/ 2147483646 w 22167"/>
                  <a:gd name="T13" fmla="*/ 2147483646 h 20739"/>
                  <a:gd name="T14" fmla="*/ 2147483646 w 22167"/>
                  <a:gd name="T15" fmla="*/ 2147483646 h 20739"/>
                  <a:gd name="T16" fmla="*/ 2147483646 w 22167"/>
                  <a:gd name="T17" fmla="*/ 2147483646 h 20739"/>
                  <a:gd name="T18" fmla="*/ 2147483646 w 22167"/>
                  <a:gd name="T19" fmla="*/ 2147483646 h 20739"/>
                  <a:gd name="T20" fmla="*/ 2147483646 w 22167"/>
                  <a:gd name="T21" fmla="*/ 2147483646 h 20739"/>
                  <a:gd name="T22" fmla="*/ 2147483646 w 22167"/>
                  <a:gd name="T23" fmla="*/ 2147483646 h 20739"/>
                  <a:gd name="T24" fmla="*/ 2147483646 w 22167"/>
                  <a:gd name="T25" fmla="*/ 2147483646 h 20739"/>
                  <a:gd name="T26" fmla="*/ 2147483646 w 22167"/>
                  <a:gd name="T27" fmla="*/ 2147483646 h 20739"/>
                  <a:gd name="T28" fmla="*/ 2147483646 w 22167"/>
                  <a:gd name="T29" fmla="*/ 2147483646 h 20739"/>
                  <a:gd name="T30" fmla="*/ 2147483646 w 22167"/>
                  <a:gd name="T31" fmla="*/ 2147483646 h 20739"/>
                  <a:gd name="T32" fmla="*/ 2147483646 w 22167"/>
                  <a:gd name="T33" fmla="*/ 2147483646 h 20739"/>
                  <a:gd name="T34" fmla="*/ 2147483646 w 22167"/>
                  <a:gd name="T35" fmla="*/ 0 h 207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2167" h="20739" extrusionOk="0">
                    <a:moveTo>
                      <a:pt x="5585" y="0"/>
                    </a:moveTo>
                    <a:cubicBezTo>
                      <a:pt x="4919" y="0"/>
                      <a:pt x="4410" y="67"/>
                      <a:pt x="4137" y="211"/>
                    </a:cubicBezTo>
                    <a:cubicBezTo>
                      <a:pt x="2433" y="1115"/>
                      <a:pt x="851" y="7915"/>
                      <a:pt x="851" y="7915"/>
                    </a:cubicBezTo>
                    <a:cubicBezTo>
                      <a:pt x="1" y="10952"/>
                      <a:pt x="572" y="12357"/>
                      <a:pt x="2124" y="13083"/>
                    </a:cubicBezTo>
                    <a:cubicBezTo>
                      <a:pt x="2255" y="13143"/>
                      <a:pt x="2381" y="13171"/>
                      <a:pt x="2501" y="13171"/>
                    </a:cubicBezTo>
                    <a:cubicBezTo>
                      <a:pt x="3550" y="13171"/>
                      <a:pt x="4263" y="11122"/>
                      <a:pt x="5296" y="11122"/>
                    </a:cubicBezTo>
                    <a:cubicBezTo>
                      <a:pt x="5561" y="11122"/>
                      <a:pt x="5847" y="11257"/>
                      <a:pt x="6165" y="11596"/>
                    </a:cubicBezTo>
                    <a:cubicBezTo>
                      <a:pt x="7278" y="12783"/>
                      <a:pt x="4447" y="17276"/>
                      <a:pt x="7049" y="19336"/>
                    </a:cubicBezTo>
                    <a:cubicBezTo>
                      <a:pt x="7400" y="19614"/>
                      <a:pt x="7722" y="19733"/>
                      <a:pt x="8020" y="19733"/>
                    </a:cubicBezTo>
                    <a:cubicBezTo>
                      <a:pt x="9838" y="19733"/>
                      <a:pt x="10762" y="15290"/>
                      <a:pt x="11781" y="15290"/>
                    </a:cubicBezTo>
                    <a:cubicBezTo>
                      <a:pt x="11795" y="15290"/>
                      <a:pt x="11809" y="15291"/>
                      <a:pt x="11823" y="15292"/>
                    </a:cubicBezTo>
                    <a:cubicBezTo>
                      <a:pt x="12834" y="15414"/>
                      <a:pt x="14482" y="20738"/>
                      <a:pt x="16953" y="20738"/>
                    </a:cubicBezTo>
                    <a:cubicBezTo>
                      <a:pt x="17432" y="20738"/>
                      <a:pt x="17942" y="20538"/>
                      <a:pt x="18484" y="20061"/>
                    </a:cubicBezTo>
                    <a:cubicBezTo>
                      <a:pt x="22167" y="16822"/>
                      <a:pt x="14028" y="13794"/>
                      <a:pt x="15163" y="12869"/>
                    </a:cubicBezTo>
                    <a:cubicBezTo>
                      <a:pt x="16299" y="11947"/>
                      <a:pt x="20929" y="12879"/>
                      <a:pt x="19937" y="10168"/>
                    </a:cubicBezTo>
                    <a:cubicBezTo>
                      <a:pt x="18946" y="7457"/>
                      <a:pt x="11406" y="8275"/>
                      <a:pt x="11387" y="6637"/>
                    </a:cubicBezTo>
                    <a:cubicBezTo>
                      <a:pt x="11367" y="5000"/>
                      <a:pt x="18529" y="7405"/>
                      <a:pt x="17439" y="3731"/>
                    </a:cubicBezTo>
                    <a:cubicBezTo>
                      <a:pt x="16872" y="1822"/>
                      <a:pt x="9077" y="0"/>
                      <a:pt x="5585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1164;p23"/>
              <p:cNvSpPr/>
              <p:nvPr/>
            </p:nvSpPr>
            <p:spPr>
              <a:xfrm>
                <a:off x="7810896" y="451100"/>
                <a:ext cx="307264" cy="421539"/>
              </a:xfrm>
              <a:custGeom>
                <a:avLst/>
                <a:gdLst/>
                <a:ahLst/>
                <a:cxnLst/>
                <a:rect l="l" t="t" r="r" b="b"/>
                <a:pathLst>
                  <a:path w="12316" h="16847" extrusionOk="0">
                    <a:moveTo>
                      <a:pt x="479" y="1"/>
                    </a:moveTo>
                    <a:cubicBezTo>
                      <a:pt x="237" y="1"/>
                      <a:pt x="0" y="241"/>
                      <a:pt x="177" y="491"/>
                    </a:cubicBezTo>
                    <a:cubicBezTo>
                      <a:pt x="3495" y="5224"/>
                      <a:pt x="6815" y="9951"/>
                      <a:pt x="10140" y="14682"/>
                    </a:cubicBezTo>
                    <a:cubicBezTo>
                      <a:pt x="10612" y="15355"/>
                      <a:pt x="11083" y="16026"/>
                      <a:pt x="11557" y="16697"/>
                    </a:cubicBezTo>
                    <a:cubicBezTo>
                      <a:pt x="11630" y="16802"/>
                      <a:pt x="11734" y="16846"/>
                      <a:pt x="11837" y="16846"/>
                    </a:cubicBezTo>
                    <a:cubicBezTo>
                      <a:pt x="12079" y="16846"/>
                      <a:pt x="12316" y="16605"/>
                      <a:pt x="12139" y="16354"/>
                    </a:cubicBezTo>
                    <a:cubicBezTo>
                      <a:pt x="8819" y="11622"/>
                      <a:pt x="5498" y="6894"/>
                      <a:pt x="2176" y="2161"/>
                    </a:cubicBezTo>
                    <a:cubicBezTo>
                      <a:pt x="1702" y="1491"/>
                      <a:pt x="1233" y="820"/>
                      <a:pt x="759" y="149"/>
                    </a:cubicBezTo>
                    <a:cubicBezTo>
                      <a:pt x="685" y="44"/>
                      <a:pt x="582" y="1"/>
                      <a:pt x="4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7" name="Google Shape;1165;p23"/>
            <p:cNvGrpSpPr>
              <a:grpSpLocks/>
            </p:cNvGrpSpPr>
            <p:nvPr/>
          </p:nvGrpSpPr>
          <p:grpSpPr bwMode="auto">
            <a:xfrm flipH="1">
              <a:off x="6088084" y="841548"/>
              <a:ext cx="327415" cy="491787"/>
              <a:chOff x="8202639" y="1280824"/>
              <a:chExt cx="442394" cy="664487"/>
            </a:xfrm>
          </p:grpSpPr>
          <p:sp>
            <p:nvSpPr>
              <p:cNvPr id="51" name="Google Shape;1166;p23"/>
              <p:cNvSpPr>
                <a:spLocks/>
              </p:cNvSpPr>
              <p:nvPr/>
            </p:nvSpPr>
            <p:spPr bwMode="auto">
              <a:xfrm>
                <a:off x="8202651" y="1403102"/>
                <a:ext cx="442395" cy="542208"/>
              </a:xfrm>
              <a:custGeom>
                <a:avLst/>
                <a:gdLst>
                  <a:gd name="T0" fmla="*/ 2147483646 w 17734"/>
                  <a:gd name="T1" fmla="*/ 2147483646 h 21679"/>
                  <a:gd name="T2" fmla="*/ 2147483646 w 17734"/>
                  <a:gd name="T3" fmla="*/ 2147483646 h 21679"/>
                  <a:gd name="T4" fmla="*/ 2147483646 w 17734"/>
                  <a:gd name="T5" fmla="*/ 2147483646 h 21679"/>
                  <a:gd name="T6" fmla="*/ 2147483646 w 17734"/>
                  <a:gd name="T7" fmla="*/ 2147483646 h 21679"/>
                  <a:gd name="T8" fmla="*/ 2147483646 w 17734"/>
                  <a:gd name="T9" fmla="*/ 2147483646 h 21679"/>
                  <a:gd name="T10" fmla="*/ 2147483646 w 17734"/>
                  <a:gd name="T11" fmla="*/ 2147483646 h 21679"/>
                  <a:gd name="T12" fmla="*/ 2147483646 w 17734"/>
                  <a:gd name="T13" fmla="*/ 2147483646 h 21679"/>
                  <a:gd name="T14" fmla="*/ 2147483646 w 17734"/>
                  <a:gd name="T15" fmla="*/ 2147483646 h 21679"/>
                  <a:gd name="T16" fmla="*/ 2147483646 w 17734"/>
                  <a:gd name="T17" fmla="*/ 2147483646 h 21679"/>
                  <a:gd name="T18" fmla="*/ 2147483646 w 17734"/>
                  <a:gd name="T19" fmla="*/ 2147483646 h 21679"/>
                  <a:gd name="T20" fmla="*/ 2147483646 w 17734"/>
                  <a:gd name="T21" fmla="*/ 2147483646 h 21679"/>
                  <a:gd name="T22" fmla="*/ 2147483646 w 17734"/>
                  <a:gd name="T23" fmla="*/ 2147483646 h 21679"/>
                  <a:gd name="T24" fmla="*/ 2147483646 w 17734"/>
                  <a:gd name="T25" fmla="*/ 2147483646 h 21679"/>
                  <a:gd name="T26" fmla="*/ 2147483646 w 17734"/>
                  <a:gd name="T27" fmla="*/ 2147483646 h 21679"/>
                  <a:gd name="T28" fmla="*/ 2147483646 w 17734"/>
                  <a:gd name="T29" fmla="*/ 2147483646 h 21679"/>
                  <a:gd name="T30" fmla="*/ 2147483646 w 17734"/>
                  <a:gd name="T31" fmla="*/ 2147483646 h 21679"/>
                  <a:gd name="T32" fmla="*/ 2147483646 w 17734"/>
                  <a:gd name="T33" fmla="*/ 2147483646 h 21679"/>
                  <a:gd name="T34" fmla="*/ 2147483646 w 17734"/>
                  <a:gd name="T35" fmla="*/ 2147483646 h 21679"/>
                  <a:gd name="T36" fmla="*/ 2147483646 w 17734"/>
                  <a:gd name="T37" fmla="*/ 2147483646 h 21679"/>
                  <a:gd name="T38" fmla="*/ 2147483646 w 17734"/>
                  <a:gd name="T39" fmla="*/ 2147483646 h 21679"/>
                  <a:gd name="T40" fmla="*/ 2147483646 w 17734"/>
                  <a:gd name="T41" fmla="*/ 2147483646 h 21679"/>
                  <a:gd name="T42" fmla="*/ 2147483646 w 17734"/>
                  <a:gd name="T43" fmla="*/ 2147483646 h 21679"/>
                  <a:gd name="T44" fmla="*/ 2147483646 w 17734"/>
                  <a:gd name="T45" fmla="*/ 2147483646 h 21679"/>
                  <a:gd name="T46" fmla="*/ 2147483646 w 17734"/>
                  <a:gd name="T47" fmla="*/ 2147483646 h 21679"/>
                  <a:gd name="T48" fmla="*/ 2147483646 w 17734"/>
                  <a:gd name="T49" fmla="*/ 2147483646 h 21679"/>
                  <a:gd name="T50" fmla="*/ 2147483646 w 17734"/>
                  <a:gd name="T51" fmla="*/ 2147483646 h 21679"/>
                  <a:gd name="T52" fmla="*/ 2147483646 w 17734"/>
                  <a:gd name="T53" fmla="*/ 2147483646 h 21679"/>
                  <a:gd name="T54" fmla="*/ 2147483646 w 17734"/>
                  <a:gd name="T55" fmla="*/ 2147483646 h 21679"/>
                  <a:gd name="T56" fmla="*/ 2147483646 w 17734"/>
                  <a:gd name="T57" fmla="*/ 2147483646 h 21679"/>
                  <a:gd name="T58" fmla="*/ 2147483646 w 17734"/>
                  <a:gd name="T59" fmla="*/ 2147483646 h 21679"/>
                  <a:gd name="T60" fmla="*/ 2147483646 w 17734"/>
                  <a:gd name="T61" fmla="*/ 2147483646 h 21679"/>
                  <a:gd name="T62" fmla="*/ 2147483646 w 17734"/>
                  <a:gd name="T63" fmla="*/ 2147483646 h 21679"/>
                  <a:gd name="T64" fmla="*/ 2147483646 w 17734"/>
                  <a:gd name="T65" fmla="*/ 2147483646 h 21679"/>
                  <a:gd name="T66" fmla="*/ 2147483646 w 17734"/>
                  <a:gd name="T67" fmla="*/ 2147483646 h 21679"/>
                  <a:gd name="T68" fmla="*/ 2147483646 w 17734"/>
                  <a:gd name="T69" fmla="*/ 2147483646 h 21679"/>
                  <a:gd name="T70" fmla="*/ 2147483646 w 17734"/>
                  <a:gd name="T71" fmla="*/ 2147483646 h 21679"/>
                  <a:gd name="T72" fmla="*/ 2147483646 w 17734"/>
                  <a:gd name="T73" fmla="*/ 2147483646 h 21679"/>
                  <a:gd name="T74" fmla="*/ 2147483646 w 17734"/>
                  <a:gd name="T75" fmla="*/ 2147483646 h 21679"/>
                  <a:gd name="T76" fmla="*/ 2147483646 w 17734"/>
                  <a:gd name="T77" fmla="*/ 2147483646 h 2167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7734" h="21679" extrusionOk="0">
                    <a:moveTo>
                      <a:pt x="7008" y="538"/>
                    </a:moveTo>
                    <a:cubicBezTo>
                      <a:pt x="8318" y="538"/>
                      <a:pt x="12935" y="2890"/>
                      <a:pt x="15444" y="5081"/>
                    </a:cubicBezTo>
                    <a:cubicBezTo>
                      <a:pt x="16702" y="6178"/>
                      <a:pt x="16874" y="6758"/>
                      <a:pt x="16865" y="7007"/>
                    </a:cubicBezTo>
                    <a:cubicBezTo>
                      <a:pt x="16849" y="7495"/>
                      <a:pt x="16722" y="7817"/>
                      <a:pt x="16475" y="7989"/>
                    </a:cubicBezTo>
                    <a:cubicBezTo>
                      <a:pt x="16300" y="8113"/>
                      <a:pt x="16062" y="8163"/>
                      <a:pt x="15785" y="8163"/>
                    </a:cubicBezTo>
                    <a:cubicBezTo>
                      <a:pt x="15129" y="8163"/>
                      <a:pt x="14259" y="7881"/>
                      <a:pt x="13517" y="7640"/>
                    </a:cubicBezTo>
                    <a:cubicBezTo>
                      <a:pt x="12795" y="7404"/>
                      <a:pt x="12181" y="7206"/>
                      <a:pt x="11717" y="7206"/>
                    </a:cubicBezTo>
                    <a:cubicBezTo>
                      <a:pt x="11539" y="7206"/>
                      <a:pt x="11383" y="7235"/>
                      <a:pt x="11251" y="7302"/>
                    </a:cubicBezTo>
                    <a:cubicBezTo>
                      <a:pt x="11090" y="7386"/>
                      <a:pt x="10977" y="7524"/>
                      <a:pt x="10920" y="7699"/>
                    </a:cubicBezTo>
                    <a:cubicBezTo>
                      <a:pt x="10653" y="8537"/>
                      <a:pt x="11890" y="9183"/>
                      <a:pt x="13459" y="10004"/>
                    </a:cubicBezTo>
                    <a:cubicBezTo>
                      <a:pt x="15097" y="10858"/>
                      <a:pt x="17135" y="11921"/>
                      <a:pt x="17176" y="13199"/>
                    </a:cubicBezTo>
                    <a:cubicBezTo>
                      <a:pt x="17187" y="13603"/>
                      <a:pt x="17101" y="13875"/>
                      <a:pt x="16915" y="14034"/>
                    </a:cubicBezTo>
                    <a:cubicBezTo>
                      <a:pt x="16737" y="14183"/>
                      <a:pt x="16463" y="14237"/>
                      <a:pt x="16140" y="14237"/>
                    </a:cubicBezTo>
                    <a:cubicBezTo>
                      <a:pt x="15672" y="14237"/>
                      <a:pt x="15101" y="14123"/>
                      <a:pt x="14571" y="14015"/>
                    </a:cubicBezTo>
                    <a:cubicBezTo>
                      <a:pt x="14039" y="13906"/>
                      <a:pt x="13527" y="13803"/>
                      <a:pt x="13098" y="13803"/>
                    </a:cubicBezTo>
                    <a:cubicBezTo>
                      <a:pt x="12888" y="13803"/>
                      <a:pt x="12697" y="13827"/>
                      <a:pt x="12534" y="13888"/>
                    </a:cubicBezTo>
                    <a:cubicBezTo>
                      <a:pt x="12337" y="13966"/>
                      <a:pt x="12253" y="14104"/>
                      <a:pt x="12219" y="14210"/>
                    </a:cubicBezTo>
                    <a:cubicBezTo>
                      <a:pt x="12087" y="14623"/>
                      <a:pt x="12475" y="15208"/>
                      <a:pt x="13064" y="16092"/>
                    </a:cubicBezTo>
                    <a:cubicBezTo>
                      <a:pt x="13805" y="17207"/>
                      <a:pt x="14823" y="18737"/>
                      <a:pt x="14501" y="19820"/>
                    </a:cubicBezTo>
                    <a:cubicBezTo>
                      <a:pt x="14358" y="20291"/>
                      <a:pt x="13971" y="20661"/>
                      <a:pt x="13318" y="20935"/>
                    </a:cubicBezTo>
                    <a:cubicBezTo>
                      <a:pt x="12998" y="21072"/>
                      <a:pt x="12708" y="21140"/>
                      <a:pt x="12445" y="21140"/>
                    </a:cubicBezTo>
                    <a:cubicBezTo>
                      <a:pt x="12223" y="21140"/>
                      <a:pt x="12020" y="21091"/>
                      <a:pt x="11833" y="20994"/>
                    </a:cubicBezTo>
                    <a:cubicBezTo>
                      <a:pt x="10820" y="20470"/>
                      <a:pt x="10399" y="18555"/>
                      <a:pt x="10088" y="17157"/>
                    </a:cubicBezTo>
                    <a:cubicBezTo>
                      <a:pt x="9809" y="15881"/>
                      <a:pt x="9642" y="15210"/>
                      <a:pt x="9227" y="15015"/>
                    </a:cubicBezTo>
                    <a:cubicBezTo>
                      <a:pt x="9143" y="14972"/>
                      <a:pt x="9057" y="14956"/>
                      <a:pt x="8971" y="14956"/>
                    </a:cubicBezTo>
                    <a:cubicBezTo>
                      <a:pt x="8488" y="14956"/>
                      <a:pt x="7935" y="15495"/>
                      <a:pt x="7262" y="16157"/>
                    </a:cubicBezTo>
                    <a:cubicBezTo>
                      <a:pt x="6541" y="16865"/>
                      <a:pt x="5654" y="17737"/>
                      <a:pt x="4952" y="17737"/>
                    </a:cubicBezTo>
                    <a:cubicBezTo>
                      <a:pt x="4924" y="17737"/>
                      <a:pt x="4896" y="17735"/>
                      <a:pt x="4869" y="17732"/>
                    </a:cubicBezTo>
                    <a:cubicBezTo>
                      <a:pt x="4599" y="17703"/>
                      <a:pt x="4361" y="17529"/>
                      <a:pt x="4143" y="17195"/>
                    </a:cubicBezTo>
                    <a:cubicBezTo>
                      <a:pt x="3255" y="15844"/>
                      <a:pt x="4114" y="14290"/>
                      <a:pt x="4873" y="12916"/>
                    </a:cubicBezTo>
                    <a:cubicBezTo>
                      <a:pt x="5419" y="11921"/>
                      <a:pt x="5895" y="11064"/>
                      <a:pt x="5594" y="10412"/>
                    </a:cubicBezTo>
                    <a:cubicBezTo>
                      <a:pt x="5392" y="9974"/>
                      <a:pt x="5131" y="9711"/>
                      <a:pt x="4805" y="9612"/>
                    </a:cubicBezTo>
                    <a:cubicBezTo>
                      <a:pt x="4706" y="9581"/>
                      <a:pt x="4606" y="9568"/>
                      <a:pt x="4506" y="9568"/>
                    </a:cubicBezTo>
                    <a:cubicBezTo>
                      <a:pt x="4051" y="9568"/>
                      <a:pt x="3586" y="9848"/>
                      <a:pt x="3137" y="10119"/>
                    </a:cubicBezTo>
                    <a:cubicBezTo>
                      <a:pt x="2671" y="10398"/>
                      <a:pt x="2319" y="10595"/>
                      <a:pt x="2039" y="10595"/>
                    </a:cubicBezTo>
                    <a:cubicBezTo>
                      <a:pt x="1906" y="10595"/>
                      <a:pt x="1790" y="10551"/>
                      <a:pt x="1684" y="10450"/>
                    </a:cubicBezTo>
                    <a:cubicBezTo>
                      <a:pt x="909" y="9723"/>
                      <a:pt x="354" y="8628"/>
                      <a:pt x="2092" y="6051"/>
                    </a:cubicBezTo>
                    <a:lnTo>
                      <a:pt x="2097" y="6040"/>
                    </a:lnTo>
                    <a:cubicBezTo>
                      <a:pt x="2983" y="4587"/>
                      <a:pt x="5576" y="768"/>
                      <a:pt x="6874" y="548"/>
                    </a:cubicBezTo>
                    <a:cubicBezTo>
                      <a:pt x="6914" y="541"/>
                      <a:pt x="6959" y="538"/>
                      <a:pt x="7008" y="538"/>
                    </a:cubicBezTo>
                    <a:close/>
                    <a:moveTo>
                      <a:pt x="6971" y="1"/>
                    </a:moveTo>
                    <a:cubicBezTo>
                      <a:pt x="6903" y="1"/>
                      <a:pt x="6840" y="6"/>
                      <a:pt x="6784" y="15"/>
                    </a:cubicBezTo>
                    <a:cubicBezTo>
                      <a:pt x="5016" y="312"/>
                      <a:pt x="1992" y="5171"/>
                      <a:pt x="1639" y="5752"/>
                    </a:cubicBezTo>
                    <a:cubicBezTo>
                      <a:pt x="102" y="8036"/>
                      <a:pt x="0" y="9609"/>
                      <a:pt x="1310" y="10845"/>
                    </a:cubicBezTo>
                    <a:cubicBezTo>
                      <a:pt x="1533" y="11054"/>
                      <a:pt x="1774" y="11135"/>
                      <a:pt x="2020" y="11135"/>
                    </a:cubicBezTo>
                    <a:cubicBezTo>
                      <a:pt x="2494" y="11135"/>
                      <a:pt x="2987" y="10837"/>
                      <a:pt x="3413" y="10579"/>
                    </a:cubicBezTo>
                    <a:cubicBezTo>
                      <a:pt x="3802" y="10345"/>
                      <a:pt x="4200" y="10107"/>
                      <a:pt x="4507" y="10107"/>
                    </a:cubicBezTo>
                    <a:cubicBezTo>
                      <a:pt x="4556" y="10107"/>
                      <a:pt x="4602" y="10113"/>
                      <a:pt x="4646" y="10126"/>
                    </a:cubicBezTo>
                    <a:cubicBezTo>
                      <a:pt x="4814" y="10178"/>
                      <a:pt x="4971" y="10348"/>
                      <a:pt x="5100" y="10634"/>
                    </a:cubicBezTo>
                    <a:cubicBezTo>
                      <a:pt x="5288" y="11039"/>
                      <a:pt x="4853" y="11824"/>
                      <a:pt x="4397" y="12651"/>
                    </a:cubicBezTo>
                    <a:cubicBezTo>
                      <a:pt x="3606" y="14081"/>
                      <a:pt x="2625" y="15867"/>
                      <a:pt x="3690" y="17490"/>
                    </a:cubicBezTo>
                    <a:cubicBezTo>
                      <a:pt x="3996" y="17961"/>
                      <a:pt x="4372" y="18224"/>
                      <a:pt x="4807" y="18270"/>
                    </a:cubicBezTo>
                    <a:cubicBezTo>
                      <a:pt x="4854" y="18275"/>
                      <a:pt x="4901" y="18277"/>
                      <a:pt x="4948" y="18277"/>
                    </a:cubicBezTo>
                    <a:cubicBezTo>
                      <a:pt x="5865" y="18277"/>
                      <a:pt x="6808" y="17357"/>
                      <a:pt x="7640" y="16540"/>
                    </a:cubicBezTo>
                    <a:cubicBezTo>
                      <a:pt x="8049" y="16145"/>
                      <a:pt x="8713" y="15494"/>
                      <a:pt x="8954" y="15494"/>
                    </a:cubicBezTo>
                    <a:cubicBezTo>
                      <a:pt x="8970" y="15494"/>
                      <a:pt x="8984" y="15496"/>
                      <a:pt x="8996" y="15502"/>
                    </a:cubicBezTo>
                    <a:cubicBezTo>
                      <a:pt x="9188" y="15593"/>
                      <a:pt x="9402" y="16561"/>
                      <a:pt x="9556" y="17270"/>
                    </a:cubicBezTo>
                    <a:cubicBezTo>
                      <a:pt x="9905" y="18857"/>
                      <a:pt x="10342" y="20833"/>
                      <a:pt x="11582" y="21474"/>
                    </a:cubicBezTo>
                    <a:cubicBezTo>
                      <a:pt x="11849" y="21610"/>
                      <a:pt x="12135" y="21678"/>
                      <a:pt x="12443" y="21678"/>
                    </a:cubicBezTo>
                    <a:cubicBezTo>
                      <a:pt x="12781" y="21678"/>
                      <a:pt x="13144" y="21597"/>
                      <a:pt x="13529" y="21431"/>
                    </a:cubicBezTo>
                    <a:cubicBezTo>
                      <a:pt x="14327" y="21091"/>
                      <a:pt x="14830" y="20602"/>
                      <a:pt x="15016" y="19972"/>
                    </a:cubicBezTo>
                    <a:cubicBezTo>
                      <a:pt x="15412" y="18648"/>
                      <a:pt x="14358" y="17062"/>
                      <a:pt x="13511" y="15790"/>
                    </a:cubicBezTo>
                    <a:cubicBezTo>
                      <a:pt x="13164" y="15269"/>
                      <a:pt x="12690" y="14557"/>
                      <a:pt x="12724" y="14394"/>
                    </a:cubicBezTo>
                    <a:cubicBezTo>
                      <a:pt x="12822" y="14356"/>
                      <a:pt x="12948" y="14341"/>
                      <a:pt x="13093" y="14341"/>
                    </a:cubicBezTo>
                    <a:cubicBezTo>
                      <a:pt x="13466" y="14341"/>
                      <a:pt x="13969" y="14444"/>
                      <a:pt x="14460" y="14544"/>
                    </a:cubicBezTo>
                    <a:cubicBezTo>
                      <a:pt x="15037" y="14660"/>
                      <a:pt x="15624" y="14779"/>
                      <a:pt x="16142" y="14779"/>
                    </a:cubicBezTo>
                    <a:cubicBezTo>
                      <a:pt x="16581" y="14779"/>
                      <a:pt x="16971" y="14694"/>
                      <a:pt x="17262" y="14448"/>
                    </a:cubicBezTo>
                    <a:cubicBezTo>
                      <a:pt x="17584" y="14179"/>
                      <a:pt x="17733" y="13752"/>
                      <a:pt x="17715" y="13184"/>
                    </a:cubicBezTo>
                    <a:cubicBezTo>
                      <a:pt x="17667" y="11593"/>
                      <a:pt x="15566" y="10493"/>
                      <a:pt x="13710" y="9523"/>
                    </a:cubicBezTo>
                    <a:cubicBezTo>
                      <a:pt x="12638" y="8966"/>
                      <a:pt x="11308" y="8272"/>
                      <a:pt x="11435" y="7866"/>
                    </a:cubicBezTo>
                    <a:cubicBezTo>
                      <a:pt x="11448" y="7821"/>
                      <a:pt x="11471" y="7801"/>
                      <a:pt x="11498" y="7787"/>
                    </a:cubicBezTo>
                    <a:cubicBezTo>
                      <a:pt x="11551" y="7760"/>
                      <a:pt x="11624" y="7748"/>
                      <a:pt x="11713" y="7748"/>
                    </a:cubicBezTo>
                    <a:cubicBezTo>
                      <a:pt x="12090" y="7748"/>
                      <a:pt x="12753" y="7963"/>
                      <a:pt x="13350" y="8159"/>
                    </a:cubicBezTo>
                    <a:cubicBezTo>
                      <a:pt x="14161" y="8420"/>
                      <a:pt x="15040" y="8704"/>
                      <a:pt x="15779" y="8704"/>
                    </a:cubicBezTo>
                    <a:cubicBezTo>
                      <a:pt x="16162" y="8704"/>
                      <a:pt x="16507" y="8628"/>
                      <a:pt x="16786" y="8433"/>
                    </a:cubicBezTo>
                    <a:cubicBezTo>
                      <a:pt x="17176" y="8159"/>
                      <a:pt x="17384" y="7685"/>
                      <a:pt x="17405" y="7028"/>
                    </a:cubicBezTo>
                    <a:cubicBezTo>
                      <a:pt x="17425" y="6407"/>
                      <a:pt x="16897" y="5636"/>
                      <a:pt x="15798" y="4675"/>
                    </a:cubicBezTo>
                    <a:cubicBezTo>
                      <a:pt x="13302" y="2496"/>
                      <a:pt x="8553" y="1"/>
                      <a:pt x="697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1167;p23"/>
              <p:cNvSpPr>
                <a:spLocks/>
              </p:cNvSpPr>
              <p:nvPr/>
            </p:nvSpPr>
            <p:spPr bwMode="auto">
              <a:xfrm>
                <a:off x="8326521" y="1280823"/>
                <a:ext cx="148001" cy="440846"/>
              </a:xfrm>
              <a:custGeom>
                <a:avLst/>
                <a:gdLst>
                  <a:gd name="T0" fmla="*/ 2147483646 w 5900"/>
                  <a:gd name="T1" fmla="*/ 0 h 17623"/>
                  <a:gd name="T2" fmla="*/ 2147483646 w 5900"/>
                  <a:gd name="T3" fmla="*/ 2147483646 h 17623"/>
                  <a:gd name="T4" fmla="*/ 2147483646 w 5900"/>
                  <a:gd name="T5" fmla="*/ 2147483646 h 17623"/>
                  <a:gd name="T6" fmla="*/ 2147483646 w 5900"/>
                  <a:gd name="T7" fmla="*/ 2147483646 h 17623"/>
                  <a:gd name="T8" fmla="*/ 2147483646 w 5900"/>
                  <a:gd name="T9" fmla="*/ 2147483646 h 17623"/>
                  <a:gd name="T10" fmla="*/ 2147483646 w 5900"/>
                  <a:gd name="T11" fmla="*/ 2147483646 h 17623"/>
                  <a:gd name="T12" fmla="*/ 2147483646 w 5900"/>
                  <a:gd name="T13" fmla="*/ 2147483646 h 17623"/>
                  <a:gd name="T14" fmla="*/ 2147483646 w 5900"/>
                  <a:gd name="T15" fmla="*/ 2147483646 h 17623"/>
                  <a:gd name="T16" fmla="*/ 2147483646 w 5900"/>
                  <a:gd name="T17" fmla="*/ 0 h 176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900" h="17623" extrusionOk="0">
                    <a:moveTo>
                      <a:pt x="409" y="0"/>
                    </a:moveTo>
                    <a:cubicBezTo>
                      <a:pt x="206" y="0"/>
                      <a:pt x="1" y="164"/>
                      <a:pt x="77" y="416"/>
                    </a:cubicBezTo>
                    <a:cubicBezTo>
                      <a:pt x="1564" y="5368"/>
                      <a:pt x="3051" y="10318"/>
                      <a:pt x="4535" y="15270"/>
                    </a:cubicBezTo>
                    <a:cubicBezTo>
                      <a:pt x="4748" y="15975"/>
                      <a:pt x="4961" y="16682"/>
                      <a:pt x="5170" y="17387"/>
                    </a:cubicBezTo>
                    <a:cubicBezTo>
                      <a:pt x="5220" y="17551"/>
                      <a:pt x="5353" y="17622"/>
                      <a:pt x="5488" y="17622"/>
                    </a:cubicBezTo>
                    <a:cubicBezTo>
                      <a:pt x="5692" y="17622"/>
                      <a:pt x="5899" y="17459"/>
                      <a:pt x="5823" y="17208"/>
                    </a:cubicBezTo>
                    <a:cubicBezTo>
                      <a:pt x="4334" y="12256"/>
                      <a:pt x="2847" y="7306"/>
                      <a:pt x="1362" y="2353"/>
                    </a:cubicBezTo>
                    <a:cubicBezTo>
                      <a:pt x="1149" y="1648"/>
                      <a:pt x="938" y="944"/>
                      <a:pt x="728" y="239"/>
                    </a:cubicBezTo>
                    <a:cubicBezTo>
                      <a:pt x="678" y="72"/>
                      <a:pt x="544" y="0"/>
                      <a:pt x="40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8" name="Google Shape;1168;p23"/>
            <p:cNvGrpSpPr>
              <a:grpSpLocks/>
            </p:cNvGrpSpPr>
            <p:nvPr/>
          </p:nvGrpSpPr>
          <p:grpSpPr bwMode="auto">
            <a:xfrm flipH="1">
              <a:off x="195775" y="4554368"/>
              <a:ext cx="320273" cy="366757"/>
              <a:chOff x="7658082" y="2085125"/>
              <a:chExt cx="432743" cy="495550"/>
            </a:xfrm>
          </p:grpSpPr>
          <p:sp>
            <p:nvSpPr>
              <p:cNvPr id="49" name="Google Shape;1169;p23"/>
              <p:cNvSpPr/>
              <p:nvPr/>
            </p:nvSpPr>
            <p:spPr>
              <a:xfrm>
                <a:off x="7658090" y="2139825"/>
                <a:ext cx="432743" cy="440846"/>
              </a:xfrm>
              <a:custGeom>
                <a:avLst/>
                <a:gdLst/>
                <a:ahLst/>
                <a:cxnLst/>
                <a:rect l="l" t="t" r="r" b="b"/>
                <a:pathLst>
                  <a:path w="17303" h="17637" extrusionOk="0">
                    <a:moveTo>
                      <a:pt x="11638" y="0"/>
                    </a:moveTo>
                    <a:cubicBezTo>
                      <a:pt x="9747" y="0"/>
                      <a:pt x="7700" y="285"/>
                      <a:pt x="7700" y="285"/>
                    </a:cubicBezTo>
                    <a:cubicBezTo>
                      <a:pt x="5130" y="527"/>
                      <a:pt x="4223" y="1377"/>
                      <a:pt x="4128" y="2776"/>
                    </a:cubicBezTo>
                    <a:cubicBezTo>
                      <a:pt x="4030" y="4176"/>
                      <a:pt x="7335" y="3594"/>
                      <a:pt x="6449" y="5427"/>
                    </a:cubicBezTo>
                    <a:cubicBezTo>
                      <a:pt x="5868" y="6624"/>
                      <a:pt x="1605" y="5779"/>
                      <a:pt x="791" y="8372"/>
                    </a:cubicBezTo>
                    <a:cubicBezTo>
                      <a:pt x="0" y="10885"/>
                      <a:pt x="5034" y="9876"/>
                      <a:pt x="5279" y="10835"/>
                    </a:cubicBezTo>
                    <a:cubicBezTo>
                      <a:pt x="5524" y="11798"/>
                      <a:pt x="363" y="15636"/>
                      <a:pt x="3588" y="17324"/>
                    </a:cubicBezTo>
                    <a:cubicBezTo>
                      <a:pt x="4002" y="17541"/>
                      <a:pt x="4367" y="17636"/>
                      <a:pt x="4690" y="17636"/>
                    </a:cubicBezTo>
                    <a:cubicBezTo>
                      <a:pt x="7029" y="17636"/>
                      <a:pt x="7181" y="12642"/>
                      <a:pt x="7988" y="12642"/>
                    </a:cubicBezTo>
                    <a:cubicBezTo>
                      <a:pt x="8027" y="12642"/>
                      <a:pt x="8068" y="12653"/>
                      <a:pt x="8110" y="12678"/>
                    </a:cubicBezTo>
                    <a:cubicBezTo>
                      <a:pt x="8975" y="13178"/>
                      <a:pt x="9567" y="15905"/>
                      <a:pt x="10769" y="15905"/>
                    </a:cubicBezTo>
                    <a:cubicBezTo>
                      <a:pt x="11010" y="15905"/>
                      <a:pt x="11276" y="15795"/>
                      <a:pt x="11573" y="15536"/>
                    </a:cubicBezTo>
                    <a:cubicBezTo>
                      <a:pt x="13355" y="13983"/>
                      <a:pt x="10522" y="8462"/>
                      <a:pt x="11764" y="7966"/>
                    </a:cubicBezTo>
                    <a:cubicBezTo>
                      <a:pt x="11812" y="7947"/>
                      <a:pt x="11859" y="7937"/>
                      <a:pt x="11905" y="7937"/>
                    </a:cubicBezTo>
                    <a:cubicBezTo>
                      <a:pt x="12876" y="7937"/>
                      <a:pt x="13258" y="12107"/>
                      <a:pt x="14869" y="12107"/>
                    </a:cubicBezTo>
                    <a:cubicBezTo>
                      <a:pt x="15132" y="12107"/>
                      <a:pt x="15426" y="11997"/>
                      <a:pt x="15762" y="11740"/>
                    </a:cubicBezTo>
                    <a:cubicBezTo>
                      <a:pt x="17303" y="10556"/>
                      <a:pt x="15741" y="1579"/>
                      <a:pt x="14551" y="541"/>
                    </a:cubicBezTo>
                    <a:cubicBezTo>
                      <a:pt x="14076" y="125"/>
                      <a:pt x="12891" y="0"/>
                      <a:pt x="116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1170;p23"/>
              <p:cNvSpPr/>
              <p:nvPr/>
            </p:nvSpPr>
            <p:spPr>
              <a:xfrm>
                <a:off x="7847918" y="2085121"/>
                <a:ext cx="225219" cy="316958"/>
              </a:xfrm>
              <a:custGeom>
                <a:avLst/>
                <a:gdLst/>
                <a:ahLst/>
                <a:cxnLst/>
                <a:rect l="l" t="t" r="r" b="b"/>
                <a:pathLst>
                  <a:path w="8997" h="12639" extrusionOk="0">
                    <a:moveTo>
                      <a:pt x="8524" y="1"/>
                    </a:moveTo>
                    <a:cubicBezTo>
                      <a:pt x="8420" y="1"/>
                      <a:pt x="8316" y="46"/>
                      <a:pt x="8243" y="155"/>
                    </a:cubicBezTo>
                    <a:cubicBezTo>
                      <a:pt x="5889" y="3650"/>
                      <a:pt x="3534" y="7147"/>
                      <a:pt x="1179" y="10644"/>
                    </a:cubicBezTo>
                    <a:cubicBezTo>
                      <a:pt x="843" y="11143"/>
                      <a:pt x="508" y="11646"/>
                      <a:pt x="170" y="12144"/>
                    </a:cubicBezTo>
                    <a:cubicBezTo>
                      <a:pt x="1" y="12398"/>
                      <a:pt x="237" y="12638"/>
                      <a:pt x="476" y="12638"/>
                    </a:cubicBezTo>
                    <a:cubicBezTo>
                      <a:pt x="579" y="12638"/>
                      <a:pt x="683" y="12594"/>
                      <a:pt x="755" y="12487"/>
                    </a:cubicBezTo>
                    <a:cubicBezTo>
                      <a:pt x="3112" y="8987"/>
                      <a:pt x="5465" y="5492"/>
                      <a:pt x="7817" y="1993"/>
                    </a:cubicBezTo>
                    <a:cubicBezTo>
                      <a:pt x="8155" y="1494"/>
                      <a:pt x="8490" y="993"/>
                      <a:pt x="8826" y="495"/>
                    </a:cubicBezTo>
                    <a:cubicBezTo>
                      <a:pt x="8997" y="242"/>
                      <a:pt x="8762" y="1"/>
                      <a:pt x="85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151" name="Google Shape;1151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2" name="Google Shape;1152;p23"/>
          <p:cNvSpPr txBox="1">
            <a:spLocks noGrp="1"/>
          </p:cNvSpPr>
          <p:nvPr>
            <p:ph type="title" idx="2"/>
          </p:nvPr>
        </p:nvSpPr>
        <p:spPr>
          <a:xfrm>
            <a:off x="960000" y="5070161"/>
            <a:ext cx="3115200" cy="498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3" name="Google Shape;1153;p23"/>
          <p:cNvSpPr txBox="1">
            <a:spLocks noGrp="1"/>
          </p:cNvSpPr>
          <p:nvPr>
            <p:ph type="subTitle" idx="1"/>
          </p:nvPr>
        </p:nvSpPr>
        <p:spPr>
          <a:xfrm>
            <a:off x="960000" y="5491584"/>
            <a:ext cx="3115200" cy="6464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4" name="Google Shape;1154;p23"/>
          <p:cNvSpPr txBox="1">
            <a:spLocks noGrp="1"/>
          </p:cNvSpPr>
          <p:nvPr>
            <p:ph type="title" idx="3"/>
          </p:nvPr>
        </p:nvSpPr>
        <p:spPr>
          <a:xfrm>
            <a:off x="4538400" y="5070161"/>
            <a:ext cx="3115200" cy="498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5" name="Google Shape;1155;p23"/>
          <p:cNvSpPr txBox="1">
            <a:spLocks noGrp="1"/>
          </p:cNvSpPr>
          <p:nvPr>
            <p:ph type="subTitle" idx="4"/>
          </p:nvPr>
        </p:nvSpPr>
        <p:spPr>
          <a:xfrm>
            <a:off x="4538400" y="5491584"/>
            <a:ext cx="3115200" cy="6464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6" name="Google Shape;1156;p23"/>
          <p:cNvSpPr txBox="1">
            <a:spLocks noGrp="1"/>
          </p:cNvSpPr>
          <p:nvPr>
            <p:ph type="title" idx="5"/>
          </p:nvPr>
        </p:nvSpPr>
        <p:spPr>
          <a:xfrm>
            <a:off x="8116800" y="5070161"/>
            <a:ext cx="3115200" cy="498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7" name="Google Shape;1157;p23"/>
          <p:cNvSpPr txBox="1">
            <a:spLocks noGrp="1"/>
          </p:cNvSpPr>
          <p:nvPr>
            <p:ph type="subTitle" idx="6"/>
          </p:nvPr>
        </p:nvSpPr>
        <p:spPr>
          <a:xfrm>
            <a:off x="8116800" y="5491584"/>
            <a:ext cx="3115200" cy="6464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06201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72;p24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2" name="Google Shape;1173;p24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4" name="Google Shape;1174;p24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175;p24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176;p24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177;p24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178;p24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179;p24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1180;p24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1181;p24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1182;p24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1183;p24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" name="Google Shape;1184;p24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" name="Google Shape;1185;p24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3" name="Google Shape;1186;p24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4" name="Google Shape;1187;p24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188;p24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189;p24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190;p24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191;p24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192;p24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193;p24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194;p24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195;p24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196;p24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197;p24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198;p24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199;p24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200;p24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1201;p24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202;p24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203;p24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204;p24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205;p24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206;p24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207" name="Google Shape;1207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8" name="Google Shape;1208;p24"/>
          <p:cNvSpPr txBox="1">
            <a:spLocks noGrp="1"/>
          </p:cNvSpPr>
          <p:nvPr>
            <p:ph type="title" idx="2"/>
          </p:nvPr>
        </p:nvSpPr>
        <p:spPr>
          <a:xfrm>
            <a:off x="2049951" y="2176133"/>
            <a:ext cx="38228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09" name="Google Shape;1209;p24"/>
          <p:cNvSpPr txBox="1">
            <a:spLocks noGrp="1"/>
          </p:cNvSpPr>
          <p:nvPr>
            <p:ph type="subTitle" idx="1"/>
          </p:nvPr>
        </p:nvSpPr>
        <p:spPr>
          <a:xfrm>
            <a:off x="2049951" y="2638133"/>
            <a:ext cx="38228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0" name="Google Shape;1210;p24"/>
          <p:cNvSpPr txBox="1">
            <a:spLocks noGrp="1"/>
          </p:cNvSpPr>
          <p:nvPr>
            <p:ph type="title" idx="3"/>
          </p:nvPr>
        </p:nvSpPr>
        <p:spPr>
          <a:xfrm>
            <a:off x="7409191" y="2176133"/>
            <a:ext cx="38228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11" name="Google Shape;1211;p24"/>
          <p:cNvSpPr txBox="1">
            <a:spLocks noGrp="1"/>
          </p:cNvSpPr>
          <p:nvPr>
            <p:ph type="subTitle" idx="4"/>
          </p:nvPr>
        </p:nvSpPr>
        <p:spPr>
          <a:xfrm>
            <a:off x="7409191" y="2638133"/>
            <a:ext cx="38228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2" name="Google Shape;1212;p24"/>
          <p:cNvSpPr txBox="1">
            <a:spLocks noGrp="1"/>
          </p:cNvSpPr>
          <p:nvPr>
            <p:ph type="title" idx="5"/>
          </p:nvPr>
        </p:nvSpPr>
        <p:spPr>
          <a:xfrm>
            <a:off x="2049951" y="4542467"/>
            <a:ext cx="38228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13" name="Google Shape;1213;p24"/>
          <p:cNvSpPr txBox="1">
            <a:spLocks noGrp="1"/>
          </p:cNvSpPr>
          <p:nvPr>
            <p:ph type="subTitle" idx="6"/>
          </p:nvPr>
        </p:nvSpPr>
        <p:spPr>
          <a:xfrm>
            <a:off x="2049951" y="5004467"/>
            <a:ext cx="38228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4" name="Google Shape;1214;p24"/>
          <p:cNvSpPr txBox="1">
            <a:spLocks noGrp="1"/>
          </p:cNvSpPr>
          <p:nvPr>
            <p:ph type="title" idx="7"/>
          </p:nvPr>
        </p:nvSpPr>
        <p:spPr>
          <a:xfrm>
            <a:off x="7409191" y="4542467"/>
            <a:ext cx="38228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15" name="Google Shape;1215;p24"/>
          <p:cNvSpPr txBox="1">
            <a:spLocks noGrp="1"/>
          </p:cNvSpPr>
          <p:nvPr>
            <p:ph type="subTitle" idx="8"/>
          </p:nvPr>
        </p:nvSpPr>
        <p:spPr>
          <a:xfrm>
            <a:off x="7409191" y="5004467"/>
            <a:ext cx="38228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70148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217;p25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6" name="Google Shape;1218;p25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8" name="Google Shape;1219;p25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220;p25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1221;p25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1222;p25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1223;p25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1224;p25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" name="Google Shape;1225;p25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" name="Google Shape;1226;p25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" name="Google Shape;1227;p25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7" name="Google Shape;1228;p25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8" name="Google Shape;1229;p25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" name="Google Shape;1230;p25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7" name="Google Shape;1231;p25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8" name="Google Shape;1232;p25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233;p25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234;p25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235;p25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236;p25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237;p25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238;p25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239;p25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240;p25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241;p25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1242;p25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243;p25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244;p25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245;p25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246;p25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247;p25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248;p25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249;p25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250;p25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251;p25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252" name="Google Shape;1252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3" name="Google Shape;1253;p25"/>
          <p:cNvSpPr txBox="1">
            <a:spLocks noGrp="1"/>
          </p:cNvSpPr>
          <p:nvPr>
            <p:ph type="title" idx="2"/>
          </p:nvPr>
        </p:nvSpPr>
        <p:spPr>
          <a:xfrm>
            <a:off x="960000" y="2663267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54" name="Google Shape;1254;p25"/>
          <p:cNvSpPr txBox="1">
            <a:spLocks noGrp="1"/>
          </p:cNvSpPr>
          <p:nvPr>
            <p:ph type="subTitle" idx="1"/>
          </p:nvPr>
        </p:nvSpPr>
        <p:spPr>
          <a:xfrm>
            <a:off x="960000" y="3134067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25"/>
          <p:cNvSpPr txBox="1">
            <a:spLocks noGrp="1"/>
          </p:cNvSpPr>
          <p:nvPr>
            <p:ph type="title" idx="3"/>
          </p:nvPr>
        </p:nvSpPr>
        <p:spPr>
          <a:xfrm>
            <a:off x="4559025" y="2663267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56" name="Google Shape;1256;p25"/>
          <p:cNvSpPr txBox="1">
            <a:spLocks noGrp="1"/>
          </p:cNvSpPr>
          <p:nvPr>
            <p:ph type="subTitle" idx="4"/>
          </p:nvPr>
        </p:nvSpPr>
        <p:spPr>
          <a:xfrm>
            <a:off x="4559028" y="3134067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7" name="Google Shape;1257;p25"/>
          <p:cNvSpPr txBox="1">
            <a:spLocks noGrp="1"/>
          </p:cNvSpPr>
          <p:nvPr>
            <p:ph type="title" idx="5"/>
          </p:nvPr>
        </p:nvSpPr>
        <p:spPr>
          <a:xfrm>
            <a:off x="960000" y="5029600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58" name="Google Shape;1258;p25"/>
          <p:cNvSpPr txBox="1">
            <a:spLocks noGrp="1"/>
          </p:cNvSpPr>
          <p:nvPr>
            <p:ph type="subTitle" idx="6"/>
          </p:nvPr>
        </p:nvSpPr>
        <p:spPr>
          <a:xfrm>
            <a:off x="960000" y="5500400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9" name="Google Shape;1259;p25"/>
          <p:cNvSpPr txBox="1">
            <a:spLocks noGrp="1"/>
          </p:cNvSpPr>
          <p:nvPr>
            <p:ph type="title" idx="7"/>
          </p:nvPr>
        </p:nvSpPr>
        <p:spPr>
          <a:xfrm>
            <a:off x="4559025" y="5029600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0" name="Google Shape;1260;p25"/>
          <p:cNvSpPr txBox="1">
            <a:spLocks noGrp="1"/>
          </p:cNvSpPr>
          <p:nvPr>
            <p:ph type="subTitle" idx="8"/>
          </p:nvPr>
        </p:nvSpPr>
        <p:spPr>
          <a:xfrm>
            <a:off x="4559028" y="5500400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1" name="Google Shape;1261;p25"/>
          <p:cNvSpPr txBox="1">
            <a:spLocks noGrp="1"/>
          </p:cNvSpPr>
          <p:nvPr>
            <p:ph type="title" idx="9"/>
          </p:nvPr>
        </p:nvSpPr>
        <p:spPr>
          <a:xfrm>
            <a:off x="8158060" y="2663267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2" name="Google Shape;1262;p25"/>
          <p:cNvSpPr txBox="1">
            <a:spLocks noGrp="1"/>
          </p:cNvSpPr>
          <p:nvPr>
            <p:ph type="subTitle" idx="13"/>
          </p:nvPr>
        </p:nvSpPr>
        <p:spPr>
          <a:xfrm>
            <a:off x="8158065" y="3134067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3" name="Google Shape;1263;p25"/>
          <p:cNvSpPr txBox="1">
            <a:spLocks noGrp="1"/>
          </p:cNvSpPr>
          <p:nvPr>
            <p:ph type="title" idx="14"/>
          </p:nvPr>
        </p:nvSpPr>
        <p:spPr>
          <a:xfrm>
            <a:off x="8158060" y="5029600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4" name="Google Shape;1264;p25"/>
          <p:cNvSpPr txBox="1">
            <a:spLocks noGrp="1"/>
          </p:cNvSpPr>
          <p:nvPr>
            <p:ph type="subTitle" idx="15"/>
          </p:nvPr>
        </p:nvSpPr>
        <p:spPr>
          <a:xfrm>
            <a:off x="8158065" y="5500400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3240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266;p26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0" name="Google Shape;1267;p26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2" name="Google Shape;1268;p26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269;p26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270;p26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271;p26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272;p26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273;p26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274;p26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275;p26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1276;p26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1277;p26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1278;p26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1279;p26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1" name="Google Shape;1280;p26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" name="Google Shape;1281;p26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282;p26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283;p26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284;p26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285;p26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286;p26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287;p26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288;p26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289;p26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290;p26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291;p26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292;p26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293;p26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294;p26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295;p26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296;p26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1297;p26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298;p26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299;p26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300;p26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301" name="Google Shape;1301;p26"/>
          <p:cNvSpPr txBox="1">
            <a:spLocks noGrp="1"/>
          </p:cNvSpPr>
          <p:nvPr>
            <p:ph type="title"/>
          </p:nvPr>
        </p:nvSpPr>
        <p:spPr>
          <a:xfrm>
            <a:off x="5595017" y="1864917"/>
            <a:ext cx="1196400" cy="999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302" name="Google Shape;1302;p26"/>
          <p:cNvSpPr txBox="1">
            <a:spLocks noGrp="1"/>
          </p:cNvSpPr>
          <p:nvPr>
            <p:ph type="subTitle" idx="1"/>
          </p:nvPr>
        </p:nvSpPr>
        <p:spPr>
          <a:xfrm>
            <a:off x="6958884" y="1864917"/>
            <a:ext cx="3015200" cy="9996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3" name="Google Shape;1303;p26"/>
          <p:cNvSpPr txBox="1">
            <a:spLocks noGrp="1"/>
          </p:cNvSpPr>
          <p:nvPr>
            <p:ph type="title" idx="2"/>
          </p:nvPr>
        </p:nvSpPr>
        <p:spPr>
          <a:xfrm>
            <a:off x="5595017" y="3501651"/>
            <a:ext cx="1196400" cy="999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304" name="Google Shape;1304;p26"/>
          <p:cNvSpPr txBox="1">
            <a:spLocks noGrp="1"/>
          </p:cNvSpPr>
          <p:nvPr>
            <p:ph type="subTitle" idx="3"/>
          </p:nvPr>
        </p:nvSpPr>
        <p:spPr>
          <a:xfrm>
            <a:off x="6958884" y="3501651"/>
            <a:ext cx="3015200" cy="9996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5" name="Google Shape;1305;p26"/>
          <p:cNvSpPr txBox="1">
            <a:spLocks noGrp="1"/>
          </p:cNvSpPr>
          <p:nvPr>
            <p:ph type="title" idx="4"/>
          </p:nvPr>
        </p:nvSpPr>
        <p:spPr>
          <a:xfrm>
            <a:off x="5595017" y="5138384"/>
            <a:ext cx="1196400" cy="999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306" name="Google Shape;1306;p26"/>
          <p:cNvSpPr txBox="1">
            <a:spLocks noGrp="1"/>
          </p:cNvSpPr>
          <p:nvPr>
            <p:ph type="subTitle" idx="5"/>
          </p:nvPr>
        </p:nvSpPr>
        <p:spPr>
          <a:xfrm>
            <a:off x="6958909" y="5138384"/>
            <a:ext cx="3015200" cy="9996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7" name="Google Shape;1307;p26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8956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8223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309;p27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1310;p27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1311;p27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312;p27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313;p27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314;p27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315;p27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316;p27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317;p27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318;p27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319;p27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320;p27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321;p27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322;p27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1323;p27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1324;p27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1325;p27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1326;p27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1327;p27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1328;p27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329;p27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330;p27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331;p27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332;p27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333;p27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334;p27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335;p27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336;p27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337;p27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338;p27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339;p27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340;p27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341;p27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342;p27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343;p27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0" name="Google Shape;1344;p27"/>
          <p:cNvGrpSpPr>
            <a:grpSpLocks/>
          </p:cNvGrpSpPr>
          <p:nvPr/>
        </p:nvGrpSpPr>
        <p:grpSpPr bwMode="auto">
          <a:xfrm rot="163181">
            <a:off x="144463" y="73025"/>
            <a:ext cx="12203112" cy="6383338"/>
            <a:chOff x="666700" y="727125"/>
            <a:chExt cx="7939189" cy="3876383"/>
          </a:xfrm>
        </p:grpSpPr>
        <p:sp>
          <p:nvSpPr>
            <p:cNvPr id="41" name="Google Shape;1345;p27"/>
            <p:cNvSpPr>
              <a:spLocks/>
            </p:cNvSpPr>
            <p:nvPr/>
          </p:nvSpPr>
          <p:spPr bwMode="auto">
            <a:xfrm>
              <a:off x="666700" y="727125"/>
              <a:ext cx="7939189" cy="3876383"/>
            </a:xfrm>
            <a:custGeom>
              <a:avLst/>
              <a:gdLst>
                <a:gd name="T0" fmla="*/ 2147483646 w 199427"/>
                <a:gd name="T1" fmla="*/ 2147483646 h 84906"/>
                <a:gd name="T2" fmla="*/ 2147483646 w 199427"/>
                <a:gd name="T3" fmla="*/ 0 h 84906"/>
                <a:gd name="T4" fmla="*/ 2147483646 w 199427"/>
                <a:gd name="T5" fmla="*/ 2147483646 h 84906"/>
                <a:gd name="T6" fmla="*/ 2147483646 w 199427"/>
                <a:gd name="T7" fmla="*/ 2147483646 h 84906"/>
                <a:gd name="T8" fmla="*/ 2147483646 w 199427"/>
                <a:gd name="T9" fmla="*/ 2147483646 h 84906"/>
                <a:gd name="T10" fmla="*/ 2147483646 w 199427"/>
                <a:gd name="T11" fmla="*/ 0 h 84906"/>
                <a:gd name="T12" fmla="*/ 2147483646 w 199427"/>
                <a:gd name="T13" fmla="*/ 2147483646 h 84906"/>
                <a:gd name="T14" fmla="*/ 2147483646 w 199427"/>
                <a:gd name="T15" fmla="*/ 2147483646 h 84906"/>
                <a:gd name="T16" fmla="*/ 2147483646 w 199427"/>
                <a:gd name="T17" fmla="*/ 0 h 84906"/>
                <a:gd name="T18" fmla="*/ 2147483646 w 199427"/>
                <a:gd name="T19" fmla="*/ 2147483646 h 84906"/>
                <a:gd name="T20" fmla="*/ 2147483646 w 199427"/>
                <a:gd name="T21" fmla="*/ 2147483646 h 84906"/>
                <a:gd name="T22" fmla="*/ 2147483646 w 199427"/>
                <a:gd name="T23" fmla="*/ 2147483646 h 84906"/>
                <a:gd name="T24" fmla="*/ 2147483646 w 199427"/>
                <a:gd name="T25" fmla="*/ 0 h 84906"/>
                <a:gd name="T26" fmla="*/ 2147483646 w 199427"/>
                <a:gd name="T27" fmla="*/ 2147483646 h 84906"/>
                <a:gd name="T28" fmla="*/ 2147483646 w 199427"/>
                <a:gd name="T29" fmla="*/ 2147483646 h 84906"/>
                <a:gd name="T30" fmla="*/ 2147483646 w 199427"/>
                <a:gd name="T31" fmla="*/ 0 h 84906"/>
                <a:gd name="T32" fmla="*/ 2147483646 w 199427"/>
                <a:gd name="T33" fmla="*/ 2147483646 h 84906"/>
                <a:gd name="T34" fmla="*/ 2147483646 w 199427"/>
                <a:gd name="T35" fmla="*/ 2147483646 h 84906"/>
                <a:gd name="T36" fmla="*/ 2147483646 w 199427"/>
                <a:gd name="T37" fmla="*/ 2147483646 h 84906"/>
                <a:gd name="T38" fmla="*/ 2147483646 w 199427"/>
                <a:gd name="T39" fmla="*/ 0 h 84906"/>
                <a:gd name="T40" fmla="*/ 2147483646 w 199427"/>
                <a:gd name="T41" fmla="*/ 2147483646 h 84906"/>
                <a:gd name="T42" fmla="*/ 2147483646 w 199427"/>
                <a:gd name="T43" fmla="*/ 2147483646 h 84906"/>
                <a:gd name="T44" fmla="*/ 2147483646 w 199427"/>
                <a:gd name="T45" fmla="*/ 0 h 84906"/>
                <a:gd name="T46" fmla="*/ 2147483646 w 199427"/>
                <a:gd name="T47" fmla="*/ 2147483646 h 84906"/>
                <a:gd name="T48" fmla="*/ 2147483646 w 199427"/>
                <a:gd name="T49" fmla="*/ 2147483646 h 84906"/>
                <a:gd name="T50" fmla="*/ 2147483646 w 199427"/>
                <a:gd name="T51" fmla="*/ 2147483646 h 84906"/>
                <a:gd name="T52" fmla="*/ 2147483646 w 199427"/>
                <a:gd name="T53" fmla="*/ 0 h 84906"/>
                <a:gd name="T54" fmla="*/ 2147483646 w 199427"/>
                <a:gd name="T55" fmla="*/ 2147483646 h 84906"/>
                <a:gd name="T56" fmla="*/ 2147483646 w 199427"/>
                <a:gd name="T57" fmla="*/ 2147483646 h 84906"/>
                <a:gd name="T58" fmla="*/ 2147483646 w 199427"/>
                <a:gd name="T59" fmla="*/ 0 h 84906"/>
                <a:gd name="T60" fmla="*/ 2147483646 w 199427"/>
                <a:gd name="T61" fmla="*/ 2147483646 h 84906"/>
                <a:gd name="T62" fmla="*/ 2147483646 w 199427"/>
                <a:gd name="T63" fmla="*/ 2147483646 h 84906"/>
                <a:gd name="T64" fmla="*/ 2147483646 w 199427"/>
                <a:gd name="T65" fmla="*/ 2147483646 h 84906"/>
                <a:gd name="T66" fmla="*/ 2147483646 w 199427"/>
                <a:gd name="T67" fmla="*/ 0 h 84906"/>
                <a:gd name="T68" fmla="*/ 2147483646 w 199427"/>
                <a:gd name="T69" fmla="*/ 2147483646 h 84906"/>
                <a:gd name="T70" fmla="*/ 2147483646 w 199427"/>
                <a:gd name="T71" fmla="*/ 2147483646 h 84906"/>
                <a:gd name="T72" fmla="*/ 2147483646 w 199427"/>
                <a:gd name="T73" fmla="*/ 0 h 84906"/>
                <a:gd name="T74" fmla="*/ 2147483646 w 199427"/>
                <a:gd name="T75" fmla="*/ 2147483646 h 84906"/>
                <a:gd name="T76" fmla="*/ 2147483646 w 199427"/>
                <a:gd name="T77" fmla="*/ 2147483646 h 84906"/>
                <a:gd name="T78" fmla="*/ 2147483646 w 199427"/>
                <a:gd name="T79" fmla="*/ 2147483646 h 84906"/>
                <a:gd name="T80" fmla="*/ 2147483646 w 199427"/>
                <a:gd name="T81" fmla="*/ 0 h 849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71450" dir="2940005" algn="bl" rotWithShape="0">
                <a:srgbClr val="000000">
                  <a:alpha val="14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Google Shape;1346;p27"/>
            <p:cNvSpPr>
              <a:spLocks/>
            </p:cNvSpPr>
            <p:nvPr/>
          </p:nvSpPr>
          <p:spPr bwMode="auto">
            <a:xfrm>
              <a:off x="676560" y="1468069"/>
              <a:ext cx="7920598" cy="19281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Google Shape;1347;p27"/>
            <p:cNvSpPr>
              <a:spLocks/>
            </p:cNvSpPr>
            <p:nvPr/>
          </p:nvSpPr>
          <p:spPr bwMode="auto">
            <a:xfrm>
              <a:off x="675326" y="1911115"/>
              <a:ext cx="7920599" cy="19281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Google Shape;1348;p27"/>
            <p:cNvSpPr>
              <a:spLocks/>
            </p:cNvSpPr>
            <p:nvPr/>
          </p:nvSpPr>
          <p:spPr bwMode="auto">
            <a:xfrm>
              <a:off x="675271" y="2357003"/>
              <a:ext cx="7920599" cy="19281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Google Shape;1349;p27"/>
            <p:cNvSpPr>
              <a:spLocks/>
            </p:cNvSpPr>
            <p:nvPr/>
          </p:nvSpPr>
          <p:spPr bwMode="auto">
            <a:xfrm>
              <a:off x="675068" y="2800003"/>
              <a:ext cx="7920599" cy="19281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Google Shape;1350;p27"/>
            <p:cNvSpPr>
              <a:spLocks/>
            </p:cNvSpPr>
            <p:nvPr/>
          </p:nvSpPr>
          <p:spPr bwMode="auto">
            <a:xfrm>
              <a:off x="675037" y="3246855"/>
              <a:ext cx="7920599" cy="18316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Google Shape;1351;p27"/>
            <p:cNvSpPr>
              <a:spLocks/>
            </p:cNvSpPr>
            <p:nvPr/>
          </p:nvSpPr>
          <p:spPr bwMode="auto">
            <a:xfrm>
              <a:off x="676898" y="3689763"/>
              <a:ext cx="7920599" cy="18317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Google Shape;1352;p27"/>
            <p:cNvSpPr>
              <a:spLocks/>
            </p:cNvSpPr>
            <p:nvPr/>
          </p:nvSpPr>
          <p:spPr bwMode="auto">
            <a:xfrm>
              <a:off x="676843" y="4135652"/>
              <a:ext cx="7920599" cy="18317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9" name="Google Shape;1356;p27"/>
          <p:cNvSpPr txBox="1"/>
          <p:nvPr/>
        </p:nvSpPr>
        <p:spPr>
          <a:xfrm>
            <a:off x="5888038" y="4643438"/>
            <a:ext cx="5046662" cy="933450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CREDITS: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This presentation template was created by 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2"/>
              </a:rPr>
              <a:t>Slidesgo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,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including icons by 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3"/>
              </a:rPr>
              <a:t>Flaticon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,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and infographics &amp; images by 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4"/>
              </a:rPr>
              <a:t>Freepik</a:t>
            </a:r>
            <a:endParaRPr kumimoji="0" sz="1467" b="1" i="0" u="none" strike="noStrike" kern="1200" cap="none" spc="0" normalizeH="0" baseline="0" noProof="0">
              <a:ln>
                <a:noFill/>
              </a:ln>
              <a:solidFill>
                <a:srgbClr val="004468"/>
              </a:solidFill>
              <a:effectLst/>
              <a:uLnTx/>
              <a:uFillTx/>
              <a:latin typeface="Kodchasan"/>
              <a:ea typeface="Kodchasan"/>
              <a:cs typeface="Kodchasan"/>
              <a:sym typeface="Kodchasan"/>
            </a:endParaRPr>
          </a:p>
        </p:txBody>
      </p:sp>
      <p:grpSp>
        <p:nvGrpSpPr>
          <p:cNvPr id="50" name="Google Shape;1357;p27"/>
          <p:cNvGrpSpPr>
            <a:grpSpLocks/>
          </p:cNvGrpSpPr>
          <p:nvPr/>
        </p:nvGrpSpPr>
        <p:grpSpPr bwMode="auto">
          <a:xfrm>
            <a:off x="571500" y="3840163"/>
            <a:ext cx="11469688" cy="1408112"/>
            <a:chOff x="428125" y="2880088"/>
            <a:chExt cx="8602313" cy="1056188"/>
          </a:xfrm>
        </p:grpSpPr>
        <p:sp>
          <p:nvSpPr>
            <p:cNvPr id="51" name="Google Shape;1358;p27"/>
            <p:cNvSpPr>
              <a:spLocks/>
            </p:cNvSpPr>
            <p:nvPr/>
          </p:nvSpPr>
          <p:spPr bwMode="auto">
            <a:xfrm>
              <a:off x="8679201" y="3278986"/>
              <a:ext cx="351237" cy="321500"/>
            </a:xfrm>
            <a:custGeom>
              <a:avLst/>
              <a:gdLst>
                <a:gd name="T0" fmla="*/ 2147483646 w 14046"/>
                <a:gd name="T1" fmla="*/ 2147483646 h 12865"/>
                <a:gd name="T2" fmla="*/ 2147483646 w 14046"/>
                <a:gd name="T3" fmla="*/ 2147483646 h 12865"/>
                <a:gd name="T4" fmla="*/ 2147483646 w 14046"/>
                <a:gd name="T5" fmla="*/ 2147483646 h 12865"/>
                <a:gd name="T6" fmla="*/ 2147483646 w 14046"/>
                <a:gd name="T7" fmla="*/ 2147483646 h 12865"/>
                <a:gd name="T8" fmla="*/ 2147483646 w 14046"/>
                <a:gd name="T9" fmla="*/ 2147483646 h 12865"/>
                <a:gd name="T10" fmla="*/ 2147483646 w 14046"/>
                <a:gd name="T11" fmla="*/ 2147483646 h 12865"/>
                <a:gd name="T12" fmla="*/ 2147483646 w 14046"/>
                <a:gd name="T13" fmla="*/ 2147483646 h 12865"/>
                <a:gd name="T14" fmla="*/ 2147483646 w 14046"/>
                <a:gd name="T15" fmla="*/ 2147483646 h 12865"/>
                <a:gd name="T16" fmla="*/ 2147483646 w 14046"/>
                <a:gd name="T17" fmla="*/ 2147483646 h 12865"/>
                <a:gd name="T18" fmla="*/ 2147483646 w 14046"/>
                <a:gd name="T19" fmla="*/ 2147483646 h 12865"/>
                <a:gd name="T20" fmla="*/ 2147483646 w 14046"/>
                <a:gd name="T21" fmla="*/ 2147483646 h 12865"/>
                <a:gd name="T22" fmla="*/ 2147483646 w 14046"/>
                <a:gd name="T23" fmla="*/ 2147483646 h 12865"/>
                <a:gd name="T24" fmla="*/ 2147483646 w 14046"/>
                <a:gd name="T25" fmla="*/ 2147483646 h 12865"/>
                <a:gd name="T26" fmla="*/ 2147483646 w 14046"/>
                <a:gd name="T27" fmla="*/ 2147483646 h 12865"/>
                <a:gd name="T28" fmla="*/ 2147483646 w 14046"/>
                <a:gd name="T29" fmla="*/ 2147483646 h 12865"/>
                <a:gd name="T30" fmla="*/ 2147483646 w 14046"/>
                <a:gd name="T31" fmla="*/ 2147483646 h 12865"/>
                <a:gd name="T32" fmla="*/ 2147483646 w 14046"/>
                <a:gd name="T33" fmla="*/ 2147483646 h 12865"/>
                <a:gd name="T34" fmla="*/ 2147483646 w 14046"/>
                <a:gd name="T35" fmla="*/ 2147483646 h 12865"/>
                <a:gd name="T36" fmla="*/ 2147483646 w 14046"/>
                <a:gd name="T37" fmla="*/ 2147483646 h 12865"/>
                <a:gd name="T38" fmla="*/ 2147483646 w 14046"/>
                <a:gd name="T39" fmla="*/ 2147483646 h 12865"/>
                <a:gd name="T40" fmla="*/ 2147483646 w 14046"/>
                <a:gd name="T41" fmla="*/ 2147483646 h 12865"/>
                <a:gd name="T42" fmla="*/ 2147483646 w 14046"/>
                <a:gd name="T43" fmla="*/ 2147483646 h 12865"/>
                <a:gd name="T44" fmla="*/ 2147483646 w 14046"/>
                <a:gd name="T45" fmla="*/ 2147483646 h 12865"/>
                <a:gd name="T46" fmla="*/ 2147483646 w 14046"/>
                <a:gd name="T47" fmla="*/ 2147483646 h 12865"/>
                <a:gd name="T48" fmla="*/ 2147483646 w 14046"/>
                <a:gd name="T49" fmla="*/ 2147483646 h 12865"/>
                <a:gd name="T50" fmla="*/ 2147483646 w 14046"/>
                <a:gd name="T51" fmla="*/ 2147483646 h 12865"/>
                <a:gd name="T52" fmla="*/ 2147483646 w 14046"/>
                <a:gd name="T53" fmla="*/ 2147483646 h 12865"/>
                <a:gd name="T54" fmla="*/ 2147483646 w 14046"/>
                <a:gd name="T55" fmla="*/ 2147483646 h 12865"/>
                <a:gd name="T56" fmla="*/ 2147483646 w 14046"/>
                <a:gd name="T57" fmla="*/ 2147483646 h 12865"/>
                <a:gd name="T58" fmla="*/ 0 w 14046"/>
                <a:gd name="T59" fmla="*/ 2147483646 h 12865"/>
                <a:gd name="T60" fmla="*/ 2147483646 w 14046"/>
                <a:gd name="T61" fmla="*/ 2147483646 h 12865"/>
                <a:gd name="T62" fmla="*/ 2147483646 w 14046"/>
                <a:gd name="T63" fmla="*/ 2147483646 h 12865"/>
                <a:gd name="T64" fmla="*/ 2147483646 w 14046"/>
                <a:gd name="T65" fmla="*/ 2147483646 h 12865"/>
                <a:gd name="T66" fmla="*/ 2147483646 w 14046"/>
                <a:gd name="T67" fmla="*/ 2147483646 h 12865"/>
                <a:gd name="T68" fmla="*/ 2147483646 w 14046"/>
                <a:gd name="T69" fmla="*/ 2147483646 h 12865"/>
                <a:gd name="T70" fmla="*/ 2147483646 w 14046"/>
                <a:gd name="T71" fmla="*/ 2147483646 h 12865"/>
                <a:gd name="T72" fmla="*/ 2147483646 w 14046"/>
                <a:gd name="T73" fmla="*/ 2147483646 h 12865"/>
                <a:gd name="T74" fmla="*/ 2147483646 w 14046"/>
                <a:gd name="T75" fmla="*/ 2147483646 h 1286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4046" h="12865" extrusionOk="0">
                  <a:moveTo>
                    <a:pt x="6931" y="1463"/>
                  </a:moveTo>
                  <a:lnTo>
                    <a:pt x="7537" y="4175"/>
                  </a:lnTo>
                  <a:lnTo>
                    <a:pt x="5751" y="3952"/>
                  </a:lnTo>
                  <a:lnTo>
                    <a:pt x="6931" y="1463"/>
                  </a:lnTo>
                  <a:close/>
                  <a:moveTo>
                    <a:pt x="1391" y="3890"/>
                  </a:moveTo>
                  <a:lnTo>
                    <a:pt x="5034" y="4346"/>
                  </a:lnTo>
                  <a:lnTo>
                    <a:pt x="4053" y="6413"/>
                  </a:lnTo>
                  <a:lnTo>
                    <a:pt x="1391" y="3890"/>
                  </a:lnTo>
                  <a:close/>
                  <a:moveTo>
                    <a:pt x="8154" y="4735"/>
                  </a:moveTo>
                  <a:lnTo>
                    <a:pt x="12615" y="5293"/>
                  </a:lnTo>
                  <a:lnTo>
                    <a:pt x="8793" y="7598"/>
                  </a:lnTo>
                  <a:lnTo>
                    <a:pt x="8154" y="4735"/>
                  </a:lnTo>
                  <a:close/>
                  <a:moveTo>
                    <a:pt x="5536" y="4409"/>
                  </a:moveTo>
                  <a:lnTo>
                    <a:pt x="7648" y="4673"/>
                  </a:lnTo>
                  <a:lnTo>
                    <a:pt x="8361" y="7860"/>
                  </a:lnTo>
                  <a:lnTo>
                    <a:pt x="6661" y="8885"/>
                  </a:lnTo>
                  <a:lnTo>
                    <a:pt x="4420" y="6761"/>
                  </a:lnTo>
                  <a:lnTo>
                    <a:pt x="5536" y="4409"/>
                  </a:lnTo>
                  <a:close/>
                  <a:moveTo>
                    <a:pt x="8472" y="8353"/>
                  </a:moveTo>
                  <a:lnTo>
                    <a:pt x="9108" y="11205"/>
                  </a:lnTo>
                  <a:lnTo>
                    <a:pt x="7022" y="9226"/>
                  </a:lnTo>
                  <a:lnTo>
                    <a:pt x="8472" y="8353"/>
                  </a:lnTo>
                  <a:close/>
                  <a:moveTo>
                    <a:pt x="4203" y="7215"/>
                  </a:moveTo>
                  <a:lnTo>
                    <a:pt x="6235" y="9141"/>
                  </a:lnTo>
                  <a:lnTo>
                    <a:pt x="2108" y="11630"/>
                  </a:lnTo>
                  <a:lnTo>
                    <a:pt x="4203" y="7215"/>
                  </a:lnTo>
                  <a:close/>
                  <a:moveTo>
                    <a:pt x="7095" y="1"/>
                  </a:moveTo>
                  <a:lnTo>
                    <a:pt x="5250" y="3890"/>
                  </a:lnTo>
                  <a:lnTo>
                    <a:pt x="0" y="3233"/>
                  </a:lnTo>
                  <a:lnTo>
                    <a:pt x="3837" y="6870"/>
                  </a:lnTo>
                  <a:lnTo>
                    <a:pt x="995" y="12864"/>
                  </a:lnTo>
                  <a:lnTo>
                    <a:pt x="6595" y="9485"/>
                  </a:lnTo>
                  <a:lnTo>
                    <a:pt x="9918" y="12634"/>
                  </a:lnTo>
                  <a:lnTo>
                    <a:pt x="8903" y="8092"/>
                  </a:lnTo>
                  <a:lnTo>
                    <a:pt x="14045" y="4990"/>
                  </a:lnTo>
                  <a:lnTo>
                    <a:pt x="8042" y="4240"/>
                  </a:lnTo>
                  <a:lnTo>
                    <a:pt x="7095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Google Shape;1359;p27"/>
            <p:cNvSpPr/>
            <p:nvPr/>
          </p:nvSpPr>
          <p:spPr>
            <a:xfrm>
              <a:off x="428125" y="2880088"/>
              <a:ext cx="285752" cy="327454"/>
            </a:xfrm>
            <a:custGeom>
              <a:avLst/>
              <a:gdLst/>
              <a:ahLst/>
              <a:cxnLst/>
              <a:rect l="l" t="t" r="r" b="b"/>
              <a:pathLst>
                <a:path w="11415" h="13094" extrusionOk="0">
                  <a:moveTo>
                    <a:pt x="7243" y="1374"/>
                  </a:moveTo>
                  <a:lnTo>
                    <a:pt x="7157" y="4977"/>
                  </a:lnTo>
                  <a:lnTo>
                    <a:pt x="4928" y="4172"/>
                  </a:lnTo>
                  <a:lnTo>
                    <a:pt x="7243" y="1374"/>
                  </a:lnTo>
                  <a:close/>
                  <a:moveTo>
                    <a:pt x="2071" y="3651"/>
                  </a:moveTo>
                  <a:lnTo>
                    <a:pt x="4123" y="4392"/>
                  </a:lnTo>
                  <a:lnTo>
                    <a:pt x="3223" y="5481"/>
                  </a:lnTo>
                  <a:lnTo>
                    <a:pt x="2071" y="3651"/>
                  </a:lnTo>
                  <a:close/>
                  <a:moveTo>
                    <a:pt x="7620" y="5655"/>
                  </a:moveTo>
                  <a:lnTo>
                    <a:pt x="9774" y="6433"/>
                  </a:lnTo>
                  <a:lnTo>
                    <a:pt x="7588" y="6979"/>
                  </a:lnTo>
                  <a:lnTo>
                    <a:pt x="7620" y="5655"/>
                  </a:lnTo>
                  <a:close/>
                  <a:moveTo>
                    <a:pt x="4602" y="4565"/>
                  </a:moveTo>
                  <a:lnTo>
                    <a:pt x="7143" y="5483"/>
                  </a:lnTo>
                  <a:lnTo>
                    <a:pt x="7105" y="7103"/>
                  </a:lnTo>
                  <a:lnTo>
                    <a:pt x="4631" y="7722"/>
                  </a:lnTo>
                  <a:lnTo>
                    <a:pt x="3490" y="5909"/>
                  </a:lnTo>
                  <a:lnTo>
                    <a:pt x="4602" y="4565"/>
                  </a:lnTo>
                  <a:close/>
                  <a:moveTo>
                    <a:pt x="3168" y="6297"/>
                  </a:moveTo>
                  <a:lnTo>
                    <a:pt x="4142" y="7846"/>
                  </a:lnTo>
                  <a:lnTo>
                    <a:pt x="1300" y="8557"/>
                  </a:lnTo>
                  <a:lnTo>
                    <a:pt x="3168" y="6297"/>
                  </a:lnTo>
                  <a:close/>
                  <a:moveTo>
                    <a:pt x="7092" y="7598"/>
                  </a:moveTo>
                  <a:lnTo>
                    <a:pt x="7001" y="11490"/>
                  </a:lnTo>
                  <a:lnTo>
                    <a:pt x="4899" y="8149"/>
                  </a:lnTo>
                  <a:lnTo>
                    <a:pt x="7092" y="7598"/>
                  </a:lnTo>
                  <a:close/>
                  <a:moveTo>
                    <a:pt x="7755" y="1"/>
                  </a:moveTo>
                  <a:lnTo>
                    <a:pt x="4449" y="3998"/>
                  </a:lnTo>
                  <a:lnTo>
                    <a:pt x="926" y="2726"/>
                  </a:lnTo>
                  <a:lnTo>
                    <a:pt x="2902" y="5869"/>
                  </a:lnTo>
                  <a:lnTo>
                    <a:pt x="1" y="9377"/>
                  </a:lnTo>
                  <a:lnTo>
                    <a:pt x="4410" y="8271"/>
                  </a:lnTo>
                  <a:lnTo>
                    <a:pt x="7442" y="13093"/>
                  </a:lnTo>
                  <a:lnTo>
                    <a:pt x="7577" y="7476"/>
                  </a:lnTo>
                  <a:lnTo>
                    <a:pt x="11415" y="6515"/>
                  </a:lnTo>
                  <a:lnTo>
                    <a:pt x="7632" y="5149"/>
                  </a:lnTo>
                  <a:lnTo>
                    <a:pt x="77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Google Shape;1360;p27"/>
            <p:cNvSpPr>
              <a:spLocks/>
            </p:cNvSpPr>
            <p:nvPr/>
          </p:nvSpPr>
          <p:spPr bwMode="auto">
            <a:xfrm>
              <a:off x="8511323" y="3711226"/>
              <a:ext cx="219076" cy="225050"/>
            </a:xfrm>
            <a:custGeom>
              <a:avLst/>
              <a:gdLst>
                <a:gd name="T0" fmla="*/ 2147483646 w 8730"/>
                <a:gd name="T1" fmla="*/ 2147483646 h 8998"/>
                <a:gd name="T2" fmla="*/ 2147483646 w 8730"/>
                <a:gd name="T3" fmla="*/ 2147483646 h 8998"/>
                <a:gd name="T4" fmla="*/ 2147483646 w 8730"/>
                <a:gd name="T5" fmla="*/ 2147483646 h 8998"/>
                <a:gd name="T6" fmla="*/ 2147483646 w 8730"/>
                <a:gd name="T7" fmla="*/ 2147483646 h 8998"/>
                <a:gd name="T8" fmla="*/ 2147483646 w 8730"/>
                <a:gd name="T9" fmla="*/ 2147483646 h 8998"/>
                <a:gd name="T10" fmla="*/ 2147483646 w 8730"/>
                <a:gd name="T11" fmla="*/ 2147483646 h 8998"/>
                <a:gd name="T12" fmla="*/ 2147483646 w 8730"/>
                <a:gd name="T13" fmla="*/ 2147483646 h 8998"/>
                <a:gd name="T14" fmla="*/ 2147483646 w 8730"/>
                <a:gd name="T15" fmla="*/ 2147483646 h 8998"/>
                <a:gd name="T16" fmla="*/ 2147483646 w 8730"/>
                <a:gd name="T17" fmla="*/ 2147483646 h 8998"/>
                <a:gd name="T18" fmla="*/ 2147483646 w 8730"/>
                <a:gd name="T19" fmla="*/ 2147483646 h 8998"/>
                <a:gd name="T20" fmla="*/ 2147483646 w 8730"/>
                <a:gd name="T21" fmla="*/ 2147483646 h 8998"/>
                <a:gd name="T22" fmla="*/ 2147483646 w 8730"/>
                <a:gd name="T23" fmla="*/ 2147483646 h 8998"/>
                <a:gd name="T24" fmla="*/ 2147483646 w 8730"/>
                <a:gd name="T25" fmla="*/ 2147483646 h 8998"/>
                <a:gd name="T26" fmla="*/ 2147483646 w 8730"/>
                <a:gd name="T27" fmla="*/ 2147483646 h 8998"/>
                <a:gd name="T28" fmla="*/ 2147483646 w 8730"/>
                <a:gd name="T29" fmla="*/ 2147483646 h 8998"/>
                <a:gd name="T30" fmla="*/ 2147483646 w 8730"/>
                <a:gd name="T31" fmla="*/ 2147483646 h 8998"/>
                <a:gd name="T32" fmla="*/ 2147483646 w 8730"/>
                <a:gd name="T33" fmla="*/ 2147483646 h 8998"/>
                <a:gd name="T34" fmla="*/ 2147483646 w 8730"/>
                <a:gd name="T35" fmla="*/ 2147483646 h 8998"/>
                <a:gd name="T36" fmla="*/ 2147483646 w 8730"/>
                <a:gd name="T37" fmla="*/ 2147483646 h 8998"/>
                <a:gd name="T38" fmla="*/ 2147483646 w 8730"/>
                <a:gd name="T39" fmla="*/ 2147483646 h 8998"/>
                <a:gd name="T40" fmla="*/ 2147483646 w 8730"/>
                <a:gd name="T41" fmla="*/ 2147483646 h 8998"/>
                <a:gd name="T42" fmla="*/ 2147483646 w 8730"/>
                <a:gd name="T43" fmla="*/ 2147483646 h 8998"/>
                <a:gd name="T44" fmla="*/ 2147483646 w 8730"/>
                <a:gd name="T45" fmla="*/ 2147483646 h 8998"/>
                <a:gd name="T46" fmla="*/ 2147483646 w 8730"/>
                <a:gd name="T47" fmla="*/ 2147483646 h 8998"/>
                <a:gd name="T48" fmla="*/ 2147483646 w 8730"/>
                <a:gd name="T49" fmla="*/ 2147483646 h 8998"/>
                <a:gd name="T50" fmla="*/ 2147483646 w 8730"/>
                <a:gd name="T51" fmla="*/ 2147483646 h 8998"/>
                <a:gd name="T52" fmla="*/ 2147483646 w 8730"/>
                <a:gd name="T53" fmla="*/ 2147483646 h 8998"/>
                <a:gd name="T54" fmla="*/ 2147483646 w 8730"/>
                <a:gd name="T55" fmla="*/ 2147483646 h 8998"/>
                <a:gd name="T56" fmla="*/ 2147483646 w 8730"/>
                <a:gd name="T57" fmla="*/ 2147483646 h 8998"/>
                <a:gd name="T58" fmla="*/ 2147483646 w 8730"/>
                <a:gd name="T59" fmla="*/ 2147483646 h 8998"/>
                <a:gd name="T60" fmla="*/ 2147483646 w 8730"/>
                <a:gd name="T61" fmla="*/ 2147483646 h 8998"/>
                <a:gd name="T62" fmla="*/ 2147483646 w 8730"/>
                <a:gd name="T63" fmla="*/ 2147483646 h 8998"/>
                <a:gd name="T64" fmla="*/ 2147483646 w 8730"/>
                <a:gd name="T65" fmla="*/ 2147483646 h 8998"/>
                <a:gd name="T66" fmla="*/ 2147483646 w 8730"/>
                <a:gd name="T67" fmla="*/ 2147483646 h 8998"/>
                <a:gd name="T68" fmla="*/ 2147483646 w 8730"/>
                <a:gd name="T69" fmla="*/ 2147483646 h 8998"/>
                <a:gd name="T70" fmla="*/ 2147483646 w 8730"/>
                <a:gd name="T71" fmla="*/ 2147483646 h 8998"/>
                <a:gd name="T72" fmla="*/ 2147483646 w 8730"/>
                <a:gd name="T73" fmla="*/ 2147483646 h 8998"/>
                <a:gd name="T74" fmla="*/ 2147483646 w 8730"/>
                <a:gd name="T75" fmla="*/ 2147483646 h 899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8730" h="8998" extrusionOk="0">
                  <a:moveTo>
                    <a:pt x="3157" y="1317"/>
                  </a:moveTo>
                  <a:lnTo>
                    <a:pt x="4101" y="2135"/>
                  </a:lnTo>
                  <a:lnTo>
                    <a:pt x="3397" y="2531"/>
                  </a:lnTo>
                  <a:lnTo>
                    <a:pt x="3157" y="1317"/>
                  </a:lnTo>
                  <a:close/>
                  <a:moveTo>
                    <a:pt x="6916" y="1098"/>
                  </a:moveTo>
                  <a:lnTo>
                    <a:pt x="6054" y="3191"/>
                  </a:lnTo>
                  <a:lnTo>
                    <a:pt x="4929" y="2216"/>
                  </a:lnTo>
                  <a:lnTo>
                    <a:pt x="6916" y="1098"/>
                  </a:lnTo>
                  <a:close/>
                  <a:moveTo>
                    <a:pt x="3054" y="3276"/>
                  </a:moveTo>
                  <a:lnTo>
                    <a:pt x="3268" y="4360"/>
                  </a:lnTo>
                  <a:lnTo>
                    <a:pt x="1509" y="4145"/>
                  </a:lnTo>
                  <a:lnTo>
                    <a:pt x="3054" y="3276"/>
                  </a:lnTo>
                  <a:close/>
                  <a:moveTo>
                    <a:pt x="4487" y="2466"/>
                  </a:moveTo>
                  <a:lnTo>
                    <a:pt x="5862" y="3657"/>
                  </a:lnTo>
                  <a:lnTo>
                    <a:pt x="5465" y="4626"/>
                  </a:lnTo>
                  <a:lnTo>
                    <a:pt x="3770" y="4419"/>
                  </a:lnTo>
                  <a:lnTo>
                    <a:pt x="3494" y="3025"/>
                  </a:lnTo>
                  <a:lnTo>
                    <a:pt x="4487" y="2466"/>
                  </a:lnTo>
                  <a:close/>
                  <a:moveTo>
                    <a:pt x="6244" y="3987"/>
                  </a:moveTo>
                  <a:lnTo>
                    <a:pt x="7229" y="4839"/>
                  </a:lnTo>
                  <a:lnTo>
                    <a:pt x="5957" y="4685"/>
                  </a:lnTo>
                  <a:lnTo>
                    <a:pt x="6244" y="3987"/>
                  </a:lnTo>
                  <a:close/>
                  <a:moveTo>
                    <a:pt x="3867" y="4914"/>
                  </a:moveTo>
                  <a:lnTo>
                    <a:pt x="5274" y="5085"/>
                  </a:lnTo>
                  <a:lnTo>
                    <a:pt x="4346" y="7343"/>
                  </a:lnTo>
                  <a:lnTo>
                    <a:pt x="3867" y="4914"/>
                  </a:lnTo>
                  <a:close/>
                  <a:moveTo>
                    <a:pt x="7884" y="1"/>
                  </a:moveTo>
                  <a:lnTo>
                    <a:pt x="4544" y="1883"/>
                  </a:lnTo>
                  <a:lnTo>
                    <a:pt x="2417" y="43"/>
                  </a:lnTo>
                  <a:lnTo>
                    <a:pt x="2957" y="2779"/>
                  </a:lnTo>
                  <a:lnTo>
                    <a:pt x="1" y="4444"/>
                  </a:lnTo>
                  <a:lnTo>
                    <a:pt x="3366" y="4853"/>
                  </a:lnTo>
                  <a:lnTo>
                    <a:pt x="4183" y="8997"/>
                  </a:lnTo>
                  <a:lnTo>
                    <a:pt x="5766" y="5144"/>
                  </a:lnTo>
                  <a:lnTo>
                    <a:pt x="8729" y="5503"/>
                  </a:lnTo>
                  <a:lnTo>
                    <a:pt x="6436" y="3519"/>
                  </a:lnTo>
                  <a:lnTo>
                    <a:pt x="7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4" name="Google Shape;1361;p27"/>
            <p:cNvGrpSpPr>
              <a:grpSpLocks/>
            </p:cNvGrpSpPr>
            <p:nvPr/>
          </p:nvGrpSpPr>
          <p:grpSpPr bwMode="auto">
            <a:xfrm>
              <a:off x="428125" y="3355194"/>
              <a:ext cx="395290" cy="432240"/>
              <a:chOff x="4163475" y="4829269"/>
              <a:chExt cx="395290" cy="432240"/>
            </a:xfrm>
          </p:grpSpPr>
          <p:sp>
            <p:nvSpPr>
              <p:cNvPr id="59" name="Google Shape;1362;p27"/>
              <p:cNvSpPr/>
              <p:nvPr/>
            </p:nvSpPr>
            <p:spPr>
              <a:xfrm>
                <a:off x="4183716" y="4829269"/>
                <a:ext cx="375049" cy="385801"/>
              </a:xfrm>
              <a:custGeom>
                <a:avLst/>
                <a:gdLst/>
                <a:ahLst/>
                <a:cxnLst/>
                <a:rect l="l" t="t" r="r" b="b"/>
                <a:pathLst>
                  <a:path w="15001" h="15426" extrusionOk="0">
                    <a:moveTo>
                      <a:pt x="12719" y="0"/>
                    </a:moveTo>
                    <a:cubicBezTo>
                      <a:pt x="12521" y="0"/>
                      <a:pt x="12308" y="23"/>
                      <a:pt x="12082" y="70"/>
                    </a:cubicBezTo>
                    <a:cubicBezTo>
                      <a:pt x="10346" y="431"/>
                      <a:pt x="9404" y="3510"/>
                      <a:pt x="8620" y="3510"/>
                    </a:cubicBezTo>
                    <a:cubicBezTo>
                      <a:pt x="8532" y="3510"/>
                      <a:pt x="8445" y="3471"/>
                      <a:pt x="8360" y="3385"/>
                    </a:cubicBezTo>
                    <a:cubicBezTo>
                      <a:pt x="7560" y="2581"/>
                      <a:pt x="8484" y="93"/>
                      <a:pt x="6608" y="93"/>
                    </a:cubicBezTo>
                    <a:cubicBezTo>
                      <a:pt x="6504" y="93"/>
                      <a:pt x="6392" y="100"/>
                      <a:pt x="6270" y="116"/>
                    </a:cubicBezTo>
                    <a:cubicBezTo>
                      <a:pt x="3900" y="427"/>
                      <a:pt x="4946" y="6124"/>
                      <a:pt x="4091" y="6334"/>
                    </a:cubicBezTo>
                    <a:cubicBezTo>
                      <a:pt x="4055" y="6342"/>
                      <a:pt x="4020" y="6347"/>
                      <a:pt x="3984" y="6347"/>
                    </a:cubicBezTo>
                    <a:cubicBezTo>
                      <a:pt x="3174" y="6347"/>
                      <a:pt x="2338" y="4172"/>
                      <a:pt x="1581" y="4172"/>
                    </a:cubicBezTo>
                    <a:cubicBezTo>
                      <a:pt x="1569" y="4172"/>
                      <a:pt x="1557" y="4172"/>
                      <a:pt x="1545" y="4173"/>
                    </a:cubicBezTo>
                    <a:cubicBezTo>
                      <a:pt x="743" y="4248"/>
                      <a:pt x="1" y="4746"/>
                      <a:pt x="159" y="8082"/>
                    </a:cubicBezTo>
                    <a:cubicBezTo>
                      <a:pt x="317" y="11416"/>
                      <a:pt x="1790" y="14292"/>
                      <a:pt x="1790" y="14292"/>
                    </a:cubicBezTo>
                    <a:cubicBezTo>
                      <a:pt x="2339" y="14922"/>
                      <a:pt x="4624" y="15425"/>
                      <a:pt x="6708" y="15425"/>
                    </a:cubicBezTo>
                    <a:cubicBezTo>
                      <a:pt x="8668" y="15425"/>
                      <a:pt x="10450" y="14980"/>
                      <a:pt x="10440" y="13774"/>
                    </a:cubicBezTo>
                    <a:cubicBezTo>
                      <a:pt x="10418" y="11287"/>
                      <a:pt x="7558" y="13177"/>
                      <a:pt x="7717" y="11319"/>
                    </a:cubicBezTo>
                    <a:cubicBezTo>
                      <a:pt x="7877" y="9462"/>
                      <a:pt x="14239" y="11346"/>
                      <a:pt x="14650" y="8698"/>
                    </a:cubicBezTo>
                    <a:cubicBezTo>
                      <a:pt x="15000" y="6437"/>
                      <a:pt x="12894" y="6935"/>
                      <a:pt x="11837" y="6542"/>
                    </a:cubicBezTo>
                    <a:cubicBezTo>
                      <a:pt x="10779" y="6151"/>
                      <a:pt x="13318" y="4458"/>
                      <a:pt x="14127" y="2736"/>
                    </a:cubicBezTo>
                    <a:cubicBezTo>
                      <a:pt x="14841" y="1219"/>
                      <a:pt x="14182" y="0"/>
                      <a:pt x="127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0" name="Google Shape;1363;p27"/>
              <p:cNvSpPr/>
              <p:nvPr/>
            </p:nvSpPr>
            <p:spPr>
              <a:xfrm>
                <a:off x="4163475" y="4995973"/>
                <a:ext cx="228601" cy="265536"/>
              </a:xfrm>
              <a:custGeom>
                <a:avLst/>
                <a:gdLst/>
                <a:ahLst/>
                <a:cxnLst/>
                <a:rect l="l" t="t" r="r" b="b"/>
                <a:pathLst>
                  <a:path w="9132" h="10620" extrusionOk="0">
                    <a:moveTo>
                      <a:pt x="8882" y="0"/>
                    </a:moveTo>
                    <a:cubicBezTo>
                      <a:pt x="8841" y="0"/>
                      <a:pt x="8799" y="18"/>
                      <a:pt x="8764" y="60"/>
                    </a:cubicBezTo>
                    <a:cubicBezTo>
                      <a:pt x="6241" y="3051"/>
                      <a:pt x="3716" y="6038"/>
                      <a:pt x="1193" y="9027"/>
                    </a:cubicBezTo>
                    <a:cubicBezTo>
                      <a:pt x="833" y="9454"/>
                      <a:pt x="473" y="9880"/>
                      <a:pt x="115" y="10306"/>
                    </a:cubicBezTo>
                    <a:cubicBezTo>
                      <a:pt x="1" y="10440"/>
                      <a:pt x="120" y="10620"/>
                      <a:pt x="249" y="10620"/>
                    </a:cubicBezTo>
                    <a:cubicBezTo>
                      <a:pt x="290" y="10620"/>
                      <a:pt x="331" y="10602"/>
                      <a:pt x="367" y="10560"/>
                    </a:cubicBezTo>
                    <a:cubicBezTo>
                      <a:pt x="2891" y="7570"/>
                      <a:pt x="5414" y="4582"/>
                      <a:pt x="7938" y="1592"/>
                    </a:cubicBezTo>
                    <a:cubicBezTo>
                      <a:pt x="8298" y="1166"/>
                      <a:pt x="8659" y="739"/>
                      <a:pt x="9018" y="314"/>
                    </a:cubicBezTo>
                    <a:cubicBezTo>
                      <a:pt x="9131" y="180"/>
                      <a:pt x="9012" y="0"/>
                      <a:pt x="8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5" name="Google Shape;1364;p27"/>
            <p:cNvGrpSpPr>
              <a:grpSpLocks/>
            </p:cNvGrpSpPr>
            <p:nvPr/>
          </p:nvGrpSpPr>
          <p:grpSpPr bwMode="auto">
            <a:xfrm>
              <a:off x="3745224" y="2883660"/>
              <a:ext cx="328615" cy="320310"/>
              <a:chOff x="3599749" y="3475060"/>
              <a:chExt cx="328615" cy="320310"/>
            </a:xfrm>
          </p:grpSpPr>
          <p:sp>
            <p:nvSpPr>
              <p:cNvPr id="56" name="Google Shape;1365;p27"/>
              <p:cNvSpPr>
                <a:spLocks/>
              </p:cNvSpPr>
              <p:nvPr/>
            </p:nvSpPr>
            <p:spPr bwMode="auto">
              <a:xfrm>
                <a:off x="3605703" y="3506019"/>
                <a:ext cx="319089" cy="283397"/>
              </a:xfrm>
              <a:custGeom>
                <a:avLst/>
                <a:gdLst>
                  <a:gd name="T0" fmla="*/ 2147483646 w 12727"/>
                  <a:gd name="T1" fmla="*/ 2147483646 h 11317"/>
                  <a:gd name="T2" fmla="*/ 2147483646 w 12727"/>
                  <a:gd name="T3" fmla="*/ 2147483646 h 11317"/>
                  <a:gd name="T4" fmla="*/ 2147483646 w 12727"/>
                  <a:gd name="T5" fmla="*/ 2147483646 h 11317"/>
                  <a:gd name="T6" fmla="*/ 2147483646 w 12727"/>
                  <a:gd name="T7" fmla="*/ 2147483646 h 11317"/>
                  <a:gd name="T8" fmla="*/ 2147483646 w 12727"/>
                  <a:gd name="T9" fmla="*/ 2147483646 h 11317"/>
                  <a:gd name="T10" fmla="*/ 2147483646 w 12727"/>
                  <a:gd name="T11" fmla="*/ 2147483646 h 11317"/>
                  <a:gd name="T12" fmla="*/ 2147483646 w 12727"/>
                  <a:gd name="T13" fmla="*/ 2147483646 h 11317"/>
                  <a:gd name="T14" fmla="*/ 2147483646 w 12727"/>
                  <a:gd name="T15" fmla="*/ 2147483646 h 11317"/>
                  <a:gd name="T16" fmla="*/ 2147483646 w 12727"/>
                  <a:gd name="T17" fmla="*/ 2147483646 h 11317"/>
                  <a:gd name="T18" fmla="*/ 2147483646 w 12727"/>
                  <a:gd name="T19" fmla="*/ 2147483646 h 11317"/>
                  <a:gd name="T20" fmla="*/ 2147483646 w 12727"/>
                  <a:gd name="T21" fmla="*/ 2147483646 h 11317"/>
                  <a:gd name="T22" fmla="*/ 2147483646 w 12727"/>
                  <a:gd name="T23" fmla="*/ 2147483646 h 11317"/>
                  <a:gd name="T24" fmla="*/ 2147483646 w 12727"/>
                  <a:gd name="T25" fmla="*/ 2147483646 h 11317"/>
                  <a:gd name="T26" fmla="*/ 2147483646 w 12727"/>
                  <a:gd name="T27" fmla="*/ 2147483646 h 11317"/>
                  <a:gd name="T28" fmla="*/ 2147483646 w 12727"/>
                  <a:gd name="T29" fmla="*/ 2147483646 h 11317"/>
                  <a:gd name="T30" fmla="*/ 2147483646 w 12727"/>
                  <a:gd name="T31" fmla="*/ 2147483646 h 11317"/>
                  <a:gd name="T32" fmla="*/ 2147483646 w 12727"/>
                  <a:gd name="T33" fmla="*/ 2147483646 h 11317"/>
                  <a:gd name="T34" fmla="*/ 2147483646 w 12727"/>
                  <a:gd name="T35" fmla="*/ 2147483646 h 11317"/>
                  <a:gd name="T36" fmla="*/ 2147483646 w 12727"/>
                  <a:gd name="T37" fmla="*/ 2147483646 h 1131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727" h="11317" extrusionOk="0">
                    <a:moveTo>
                      <a:pt x="6601" y="1"/>
                    </a:moveTo>
                    <a:cubicBezTo>
                      <a:pt x="4141" y="1"/>
                      <a:pt x="2004" y="902"/>
                      <a:pt x="2004" y="902"/>
                    </a:cubicBezTo>
                    <a:cubicBezTo>
                      <a:pt x="1006" y="1651"/>
                      <a:pt x="1" y="7443"/>
                      <a:pt x="1910" y="7566"/>
                    </a:cubicBezTo>
                    <a:cubicBezTo>
                      <a:pt x="1961" y="7570"/>
                      <a:pt x="2009" y="7571"/>
                      <a:pt x="2055" y="7571"/>
                    </a:cubicBezTo>
                    <a:cubicBezTo>
                      <a:pt x="3672" y="7571"/>
                      <a:pt x="2679" y="5600"/>
                      <a:pt x="3765" y="5600"/>
                    </a:cubicBezTo>
                    <a:cubicBezTo>
                      <a:pt x="3821" y="5600"/>
                      <a:pt x="3881" y="5605"/>
                      <a:pt x="3948" y="5616"/>
                    </a:cubicBezTo>
                    <a:cubicBezTo>
                      <a:pt x="5364" y="5845"/>
                      <a:pt x="3558" y="10619"/>
                      <a:pt x="5565" y="11085"/>
                    </a:cubicBezTo>
                    <a:cubicBezTo>
                      <a:pt x="5746" y="11127"/>
                      <a:pt x="5904" y="11146"/>
                      <a:pt x="6044" y="11146"/>
                    </a:cubicBezTo>
                    <a:cubicBezTo>
                      <a:pt x="7231" y="11146"/>
                      <a:pt x="7056" y="9755"/>
                      <a:pt x="7379" y="9049"/>
                    </a:cubicBezTo>
                    <a:cubicBezTo>
                      <a:pt x="7436" y="8925"/>
                      <a:pt x="7512" y="8871"/>
                      <a:pt x="7606" y="8871"/>
                    </a:cubicBezTo>
                    <a:cubicBezTo>
                      <a:pt x="8106" y="8871"/>
                      <a:pt x="9095" y="10418"/>
                      <a:pt x="10169" y="11024"/>
                    </a:cubicBezTo>
                    <a:cubicBezTo>
                      <a:pt x="10521" y="11223"/>
                      <a:pt x="10859" y="11317"/>
                      <a:pt x="11159" y="11317"/>
                    </a:cubicBezTo>
                    <a:cubicBezTo>
                      <a:pt x="11943" y="11317"/>
                      <a:pt x="12471" y="10675"/>
                      <a:pt x="12330" y="9607"/>
                    </a:cubicBezTo>
                    <a:cubicBezTo>
                      <a:pt x="12132" y="8103"/>
                      <a:pt x="9299" y="7161"/>
                      <a:pt x="9999" y="6562"/>
                    </a:cubicBezTo>
                    <a:cubicBezTo>
                      <a:pt x="10699" y="5964"/>
                      <a:pt x="12727" y="6943"/>
                      <a:pt x="12625" y="5145"/>
                    </a:cubicBezTo>
                    <a:cubicBezTo>
                      <a:pt x="12521" y="3308"/>
                      <a:pt x="8091" y="3787"/>
                      <a:pt x="7978" y="3119"/>
                    </a:cubicBezTo>
                    <a:cubicBezTo>
                      <a:pt x="7866" y="2452"/>
                      <a:pt x="9793" y="1907"/>
                      <a:pt x="9782" y="1289"/>
                    </a:cubicBezTo>
                    <a:cubicBezTo>
                      <a:pt x="9768" y="670"/>
                      <a:pt x="9428" y="73"/>
                      <a:pt x="6861" y="4"/>
                    </a:cubicBezTo>
                    <a:cubicBezTo>
                      <a:pt x="6774" y="2"/>
                      <a:pt x="6687" y="1"/>
                      <a:pt x="660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7" name="Google Shape;1366;p27"/>
              <p:cNvSpPr>
                <a:spLocks/>
              </p:cNvSpPr>
              <p:nvPr/>
            </p:nvSpPr>
            <p:spPr bwMode="auto">
              <a:xfrm>
                <a:off x="3611655" y="3500066"/>
                <a:ext cx="316708" cy="295304"/>
              </a:xfrm>
              <a:custGeom>
                <a:avLst/>
                <a:gdLst>
                  <a:gd name="T0" fmla="*/ 2147483646 w 12658"/>
                  <a:gd name="T1" fmla="*/ 2147483646 h 11799"/>
                  <a:gd name="T2" fmla="*/ 2147483646 w 12658"/>
                  <a:gd name="T3" fmla="*/ 2147483646 h 11799"/>
                  <a:gd name="T4" fmla="*/ 2147483646 w 12658"/>
                  <a:gd name="T5" fmla="*/ 2147483646 h 11799"/>
                  <a:gd name="T6" fmla="*/ 2147483646 w 12658"/>
                  <a:gd name="T7" fmla="*/ 2147483646 h 11799"/>
                  <a:gd name="T8" fmla="*/ 2147483646 w 12658"/>
                  <a:gd name="T9" fmla="*/ 2147483646 h 11799"/>
                  <a:gd name="T10" fmla="*/ 2147483646 w 12658"/>
                  <a:gd name="T11" fmla="*/ 2147483646 h 11799"/>
                  <a:gd name="T12" fmla="*/ 2147483646 w 12658"/>
                  <a:gd name="T13" fmla="*/ 2147483646 h 11799"/>
                  <a:gd name="T14" fmla="*/ 2147483646 w 12658"/>
                  <a:gd name="T15" fmla="*/ 2147483646 h 11799"/>
                  <a:gd name="T16" fmla="*/ 2147483646 w 12658"/>
                  <a:gd name="T17" fmla="*/ 2147483646 h 11799"/>
                  <a:gd name="T18" fmla="*/ 2147483646 w 12658"/>
                  <a:gd name="T19" fmla="*/ 2147483646 h 11799"/>
                  <a:gd name="T20" fmla="*/ 2147483646 w 12658"/>
                  <a:gd name="T21" fmla="*/ 2147483646 h 11799"/>
                  <a:gd name="T22" fmla="*/ 2147483646 w 12658"/>
                  <a:gd name="T23" fmla="*/ 2147483646 h 11799"/>
                  <a:gd name="T24" fmla="*/ 2147483646 w 12658"/>
                  <a:gd name="T25" fmla="*/ 2147483646 h 11799"/>
                  <a:gd name="T26" fmla="*/ 2147483646 w 12658"/>
                  <a:gd name="T27" fmla="*/ 2147483646 h 11799"/>
                  <a:gd name="T28" fmla="*/ 2147483646 w 12658"/>
                  <a:gd name="T29" fmla="*/ 2147483646 h 11799"/>
                  <a:gd name="T30" fmla="*/ 2147483646 w 12658"/>
                  <a:gd name="T31" fmla="*/ 2147483646 h 11799"/>
                  <a:gd name="T32" fmla="*/ 2147483646 w 12658"/>
                  <a:gd name="T33" fmla="*/ 0 h 11799"/>
                  <a:gd name="T34" fmla="*/ 2147483646 w 12658"/>
                  <a:gd name="T35" fmla="*/ 2147483646 h 11799"/>
                  <a:gd name="T36" fmla="*/ 2147483646 w 12658"/>
                  <a:gd name="T37" fmla="*/ 2147483646 h 11799"/>
                  <a:gd name="T38" fmla="*/ 2147483646 w 12658"/>
                  <a:gd name="T39" fmla="*/ 2147483646 h 11799"/>
                  <a:gd name="T40" fmla="*/ 2147483646 w 12658"/>
                  <a:gd name="T41" fmla="*/ 2147483646 h 11799"/>
                  <a:gd name="T42" fmla="*/ 2147483646 w 12658"/>
                  <a:gd name="T43" fmla="*/ 2147483646 h 11799"/>
                  <a:gd name="T44" fmla="*/ 2147483646 w 12658"/>
                  <a:gd name="T45" fmla="*/ 2147483646 h 11799"/>
                  <a:gd name="T46" fmla="*/ 2147483646 w 12658"/>
                  <a:gd name="T47" fmla="*/ 2147483646 h 11799"/>
                  <a:gd name="T48" fmla="*/ 2147483646 w 12658"/>
                  <a:gd name="T49" fmla="*/ 2147483646 h 11799"/>
                  <a:gd name="T50" fmla="*/ 2147483646 w 12658"/>
                  <a:gd name="T51" fmla="*/ 2147483646 h 11799"/>
                  <a:gd name="T52" fmla="*/ 2147483646 w 12658"/>
                  <a:gd name="T53" fmla="*/ 2147483646 h 11799"/>
                  <a:gd name="T54" fmla="*/ 2147483646 w 12658"/>
                  <a:gd name="T55" fmla="*/ 2147483646 h 11799"/>
                  <a:gd name="T56" fmla="*/ 2147483646 w 12658"/>
                  <a:gd name="T57" fmla="*/ 2147483646 h 11799"/>
                  <a:gd name="T58" fmla="*/ 2147483646 w 12658"/>
                  <a:gd name="T59" fmla="*/ 2147483646 h 11799"/>
                  <a:gd name="T60" fmla="*/ 2147483646 w 12658"/>
                  <a:gd name="T61" fmla="*/ 2147483646 h 11799"/>
                  <a:gd name="T62" fmla="*/ 2147483646 w 12658"/>
                  <a:gd name="T63" fmla="*/ 2147483646 h 1179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658" h="11799" extrusionOk="0">
                    <a:moveTo>
                      <a:pt x="6352" y="481"/>
                    </a:moveTo>
                    <a:cubicBezTo>
                      <a:pt x="6442" y="481"/>
                      <a:pt x="6532" y="482"/>
                      <a:pt x="6622" y="484"/>
                    </a:cubicBezTo>
                    <a:cubicBezTo>
                      <a:pt x="9291" y="554"/>
                      <a:pt x="9303" y="1191"/>
                      <a:pt x="9309" y="1533"/>
                    </a:cubicBezTo>
                    <a:cubicBezTo>
                      <a:pt x="9313" y="1694"/>
                      <a:pt x="8846" y="1989"/>
                      <a:pt x="8539" y="2185"/>
                    </a:cubicBezTo>
                    <a:cubicBezTo>
                      <a:pt x="7992" y="2534"/>
                      <a:pt x="7426" y="2892"/>
                      <a:pt x="7511" y="3398"/>
                    </a:cubicBezTo>
                    <a:cubicBezTo>
                      <a:pt x="7581" y="3821"/>
                      <a:pt x="8192" y="3906"/>
                      <a:pt x="9201" y="4046"/>
                    </a:cubicBezTo>
                    <a:cubicBezTo>
                      <a:pt x="10424" y="4213"/>
                      <a:pt x="12099" y="4445"/>
                      <a:pt x="12153" y="5398"/>
                    </a:cubicBezTo>
                    <a:cubicBezTo>
                      <a:pt x="12171" y="5715"/>
                      <a:pt x="12118" y="5935"/>
                      <a:pt x="11990" y="6074"/>
                    </a:cubicBezTo>
                    <a:cubicBezTo>
                      <a:pt x="11777" y="6306"/>
                      <a:pt x="11322" y="6315"/>
                      <a:pt x="10881" y="6325"/>
                    </a:cubicBezTo>
                    <a:cubicBezTo>
                      <a:pt x="10414" y="6335"/>
                      <a:pt x="9929" y="6346"/>
                      <a:pt x="9611" y="6618"/>
                    </a:cubicBezTo>
                    <a:cubicBezTo>
                      <a:pt x="9445" y="6761"/>
                      <a:pt x="9413" y="6916"/>
                      <a:pt x="9416" y="7023"/>
                    </a:cubicBezTo>
                    <a:cubicBezTo>
                      <a:pt x="9425" y="7385"/>
                      <a:pt x="9820" y="7689"/>
                      <a:pt x="10365" y="8109"/>
                    </a:cubicBezTo>
                    <a:cubicBezTo>
                      <a:pt x="10991" y="8590"/>
                      <a:pt x="11770" y="9191"/>
                      <a:pt x="11860" y="9876"/>
                    </a:cubicBezTo>
                    <a:cubicBezTo>
                      <a:pt x="11938" y="10469"/>
                      <a:pt x="11791" y="10938"/>
                      <a:pt x="11455" y="11165"/>
                    </a:cubicBezTo>
                    <a:cubicBezTo>
                      <a:pt x="11305" y="11266"/>
                      <a:pt x="11125" y="11317"/>
                      <a:pt x="10925" y="11317"/>
                    </a:cubicBezTo>
                    <a:cubicBezTo>
                      <a:pt x="10661" y="11317"/>
                      <a:pt x="10362" y="11229"/>
                      <a:pt x="10054" y="11055"/>
                    </a:cubicBezTo>
                    <a:cubicBezTo>
                      <a:pt x="9550" y="10772"/>
                      <a:pt x="9054" y="10254"/>
                      <a:pt x="8618" y="9800"/>
                    </a:cubicBezTo>
                    <a:cubicBezTo>
                      <a:pt x="8106" y="9266"/>
                      <a:pt x="7725" y="8871"/>
                      <a:pt x="7372" y="8871"/>
                    </a:cubicBezTo>
                    <a:cubicBezTo>
                      <a:pt x="7345" y="8871"/>
                      <a:pt x="7320" y="8874"/>
                      <a:pt x="7294" y="8880"/>
                    </a:cubicBezTo>
                    <a:cubicBezTo>
                      <a:pt x="7183" y="8898"/>
                      <a:pt x="7028" y="8967"/>
                      <a:pt x="6927" y="9192"/>
                    </a:cubicBezTo>
                    <a:cubicBezTo>
                      <a:pt x="6825" y="9413"/>
                      <a:pt x="6772" y="9674"/>
                      <a:pt x="6716" y="9952"/>
                    </a:cubicBezTo>
                    <a:cubicBezTo>
                      <a:pt x="6624" y="10393"/>
                      <a:pt x="6530" y="10852"/>
                      <a:pt x="6236" y="11041"/>
                    </a:cubicBezTo>
                    <a:cubicBezTo>
                      <a:pt x="6124" y="11112"/>
                      <a:pt x="5983" y="11147"/>
                      <a:pt x="5810" y="11147"/>
                    </a:cubicBezTo>
                    <a:cubicBezTo>
                      <a:pt x="5685" y="11147"/>
                      <a:pt x="5544" y="11129"/>
                      <a:pt x="5385" y="11092"/>
                    </a:cubicBezTo>
                    <a:cubicBezTo>
                      <a:pt x="4484" y="10883"/>
                      <a:pt x="4519" y="9445"/>
                      <a:pt x="4549" y="8174"/>
                    </a:cubicBezTo>
                    <a:cubicBezTo>
                      <a:pt x="4578" y="6932"/>
                      <a:pt x="4606" y="5759"/>
                      <a:pt x="3754" y="5622"/>
                    </a:cubicBezTo>
                    <a:cubicBezTo>
                      <a:pt x="3674" y="5610"/>
                      <a:pt x="3600" y="5604"/>
                      <a:pt x="3532" y="5604"/>
                    </a:cubicBezTo>
                    <a:cubicBezTo>
                      <a:pt x="2843" y="5604"/>
                      <a:pt x="2736" y="6220"/>
                      <a:pt x="2664" y="6643"/>
                    </a:cubicBezTo>
                    <a:cubicBezTo>
                      <a:pt x="2574" y="7175"/>
                      <a:pt x="2508" y="7575"/>
                      <a:pt x="1837" y="7575"/>
                    </a:cubicBezTo>
                    <a:cubicBezTo>
                      <a:pt x="1792" y="7575"/>
                      <a:pt x="1744" y="7573"/>
                      <a:pt x="1693" y="7569"/>
                    </a:cubicBezTo>
                    <a:cubicBezTo>
                      <a:pt x="1573" y="7560"/>
                      <a:pt x="1210" y="7536"/>
                      <a:pt x="991" y="6801"/>
                    </a:cubicBezTo>
                    <a:cubicBezTo>
                      <a:pt x="510" y="5183"/>
                      <a:pt x="1260" y="1887"/>
                      <a:pt x="1894" y="1351"/>
                    </a:cubicBezTo>
                    <a:cubicBezTo>
                      <a:pt x="2156" y="1246"/>
                      <a:pt x="4130" y="481"/>
                      <a:pt x="6352" y="481"/>
                    </a:cubicBezTo>
                    <a:close/>
                    <a:moveTo>
                      <a:pt x="6346" y="0"/>
                    </a:moveTo>
                    <a:cubicBezTo>
                      <a:pt x="3876" y="0"/>
                      <a:pt x="1768" y="881"/>
                      <a:pt x="1677" y="920"/>
                    </a:cubicBezTo>
                    <a:lnTo>
                      <a:pt x="1626" y="950"/>
                    </a:lnTo>
                    <a:cubicBezTo>
                      <a:pt x="776" y="1588"/>
                      <a:pt x="0" y="5155"/>
                      <a:pt x="530" y="6937"/>
                    </a:cubicBezTo>
                    <a:cubicBezTo>
                      <a:pt x="790" y="7810"/>
                      <a:pt x="1288" y="8022"/>
                      <a:pt x="1660" y="8046"/>
                    </a:cubicBezTo>
                    <a:cubicBezTo>
                      <a:pt x="1717" y="8050"/>
                      <a:pt x="1772" y="8051"/>
                      <a:pt x="1825" y="8051"/>
                    </a:cubicBezTo>
                    <a:cubicBezTo>
                      <a:pt x="2910" y="8051"/>
                      <a:pt x="3046" y="7255"/>
                      <a:pt x="3136" y="6720"/>
                    </a:cubicBezTo>
                    <a:cubicBezTo>
                      <a:pt x="3217" y="6236"/>
                      <a:pt x="3270" y="6079"/>
                      <a:pt x="3521" y="6079"/>
                    </a:cubicBezTo>
                    <a:cubicBezTo>
                      <a:pt x="3565" y="6079"/>
                      <a:pt x="3617" y="6084"/>
                      <a:pt x="3676" y="6093"/>
                    </a:cubicBezTo>
                    <a:cubicBezTo>
                      <a:pt x="4116" y="6164"/>
                      <a:pt x="4091" y="7180"/>
                      <a:pt x="4069" y="8162"/>
                    </a:cubicBezTo>
                    <a:cubicBezTo>
                      <a:pt x="4035" y="9614"/>
                      <a:pt x="3995" y="11259"/>
                      <a:pt x="5277" y="11557"/>
                    </a:cubicBezTo>
                    <a:cubicBezTo>
                      <a:pt x="5471" y="11602"/>
                      <a:pt x="5648" y="11625"/>
                      <a:pt x="5810" y="11625"/>
                    </a:cubicBezTo>
                    <a:cubicBezTo>
                      <a:pt x="6077" y="11625"/>
                      <a:pt x="6303" y="11564"/>
                      <a:pt x="6493" y="11442"/>
                    </a:cubicBezTo>
                    <a:cubicBezTo>
                      <a:pt x="6958" y="11144"/>
                      <a:pt x="7078" y="10559"/>
                      <a:pt x="7184" y="10044"/>
                    </a:cubicBezTo>
                    <a:cubicBezTo>
                      <a:pt x="7235" y="9796"/>
                      <a:pt x="7282" y="9560"/>
                      <a:pt x="7362" y="9388"/>
                    </a:cubicBezTo>
                    <a:cubicBezTo>
                      <a:pt x="7372" y="9367"/>
                      <a:pt x="7378" y="9356"/>
                      <a:pt x="7380" y="9350"/>
                    </a:cubicBezTo>
                    <a:cubicBezTo>
                      <a:pt x="7537" y="9368"/>
                      <a:pt x="7977" y="9828"/>
                      <a:pt x="8271" y="10132"/>
                    </a:cubicBezTo>
                    <a:cubicBezTo>
                      <a:pt x="8731" y="10612"/>
                      <a:pt x="9252" y="11154"/>
                      <a:pt x="9816" y="11473"/>
                    </a:cubicBezTo>
                    <a:cubicBezTo>
                      <a:pt x="10200" y="11688"/>
                      <a:pt x="10579" y="11798"/>
                      <a:pt x="10926" y="11798"/>
                    </a:cubicBezTo>
                    <a:cubicBezTo>
                      <a:pt x="11220" y="11798"/>
                      <a:pt x="11491" y="11720"/>
                      <a:pt x="11725" y="11564"/>
                    </a:cubicBezTo>
                    <a:cubicBezTo>
                      <a:pt x="12216" y="11231"/>
                      <a:pt x="12438" y="10595"/>
                      <a:pt x="12336" y="9816"/>
                    </a:cubicBezTo>
                    <a:cubicBezTo>
                      <a:pt x="12221" y="8932"/>
                      <a:pt x="11354" y="8266"/>
                      <a:pt x="10659" y="7731"/>
                    </a:cubicBezTo>
                    <a:cubicBezTo>
                      <a:pt x="10354" y="7497"/>
                      <a:pt x="9894" y="7142"/>
                      <a:pt x="9923" y="6984"/>
                    </a:cubicBezTo>
                    <a:cubicBezTo>
                      <a:pt x="10110" y="6822"/>
                      <a:pt x="10508" y="6814"/>
                      <a:pt x="10891" y="6805"/>
                    </a:cubicBezTo>
                    <a:cubicBezTo>
                      <a:pt x="11407" y="6793"/>
                      <a:pt x="11991" y="6781"/>
                      <a:pt x="12342" y="6400"/>
                    </a:cubicBezTo>
                    <a:cubicBezTo>
                      <a:pt x="12563" y="6161"/>
                      <a:pt x="12658" y="5826"/>
                      <a:pt x="12633" y="5371"/>
                    </a:cubicBezTo>
                    <a:cubicBezTo>
                      <a:pt x="12556" y="4025"/>
                      <a:pt x="10654" y="3761"/>
                      <a:pt x="9268" y="3569"/>
                    </a:cubicBezTo>
                    <a:cubicBezTo>
                      <a:pt x="8763" y="3501"/>
                      <a:pt x="8074" y="3406"/>
                      <a:pt x="7983" y="3319"/>
                    </a:cubicBezTo>
                    <a:cubicBezTo>
                      <a:pt x="7950" y="3128"/>
                      <a:pt x="8460" y="2805"/>
                      <a:pt x="8796" y="2590"/>
                    </a:cubicBezTo>
                    <a:cubicBezTo>
                      <a:pt x="9309" y="2263"/>
                      <a:pt x="9796" y="1954"/>
                      <a:pt x="9788" y="1523"/>
                    </a:cubicBezTo>
                    <a:cubicBezTo>
                      <a:pt x="9770" y="504"/>
                      <a:pt x="8855" y="63"/>
                      <a:pt x="6634" y="5"/>
                    </a:cubicBezTo>
                    <a:cubicBezTo>
                      <a:pt x="6538" y="2"/>
                      <a:pt x="6442" y="0"/>
                      <a:pt x="6346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8" name="Google Shape;1367;p27"/>
              <p:cNvSpPr>
                <a:spLocks/>
              </p:cNvSpPr>
              <p:nvPr/>
            </p:nvSpPr>
            <p:spPr bwMode="auto">
              <a:xfrm>
                <a:off x="3599749" y="3475060"/>
                <a:ext cx="196455" cy="189328"/>
              </a:xfrm>
              <a:custGeom>
                <a:avLst/>
                <a:gdLst>
                  <a:gd name="T0" fmla="*/ 2147483646 w 7880"/>
                  <a:gd name="T1" fmla="*/ 0 h 7577"/>
                  <a:gd name="T2" fmla="*/ 2147483646 w 7880"/>
                  <a:gd name="T3" fmla="*/ 2147483646 h 7577"/>
                  <a:gd name="T4" fmla="*/ 2147483646 w 7880"/>
                  <a:gd name="T5" fmla="*/ 2147483646 h 7577"/>
                  <a:gd name="T6" fmla="*/ 2147483646 w 7880"/>
                  <a:gd name="T7" fmla="*/ 2147483646 h 7577"/>
                  <a:gd name="T8" fmla="*/ 2147483646 w 7880"/>
                  <a:gd name="T9" fmla="*/ 2147483646 h 7577"/>
                  <a:gd name="T10" fmla="*/ 2147483646 w 7880"/>
                  <a:gd name="T11" fmla="*/ 2147483646 h 7577"/>
                  <a:gd name="T12" fmla="*/ 2147483646 w 7880"/>
                  <a:gd name="T13" fmla="*/ 2147483646 h 7577"/>
                  <a:gd name="T14" fmla="*/ 2147483646 w 7880"/>
                  <a:gd name="T15" fmla="*/ 2147483646 h 7577"/>
                  <a:gd name="T16" fmla="*/ 2147483646 w 7880"/>
                  <a:gd name="T17" fmla="*/ 0 h 75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880" h="7577" extrusionOk="0">
                    <a:moveTo>
                      <a:pt x="263" y="0"/>
                    </a:moveTo>
                    <a:cubicBezTo>
                      <a:pt x="124" y="0"/>
                      <a:pt x="0" y="181"/>
                      <a:pt x="129" y="307"/>
                    </a:cubicBezTo>
                    <a:lnTo>
                      <a:pt x="6591" y="6637"/>
                    </a:lnTo>
                    <a:cubicBezTo>
                      <a:pt x="6893" y="6934"/>
                      <a:pt x="7195" y="7229"/>
                      <a:pt x="7497" y="7525"/>
                    </a:cubicBezTo>
                    <a:cubicBezTo>
                      <a:pt x="7535" y="7562"/>
                      <a:pt x="7577" y="7577"/>
                      <a:pt x="7617" y="7577"/>
                    </a:cubicBezTo>
                    <a:cubicBezTo>
                      <a:pt x="7756" y="7577"/>
                      <a:pt x="7879" y="7396"/>
                      <a:pt x="7752" y="7271"/>
                    </a:cubicBezTo>
                    <a:lnTo>
                      <a:pt x="1289" y="940"/>
                    </a:lnTo>
                    <a:cubicBezTo>
                      <a:pt x="988" y="644"/>
                      <a:pt x="685" y="349"/>
                      <a:pt x="383" y="53"/>
                    </a:cubicBezTo>
                    <a:cubicBezTo>
                      <a:pt x="346" y="16"/>
                      <a:pt x="304" y="0"/>
                      <a:pt x="263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1" name="Google Shape;1368;p27"/>
          <p:cNvGrpSpPr>
            <a:grpSpLocks/>
          </p:cNvGrpSpPr>
          <p:nvPr/>
        </p:nvGrpSpPr>
        <p:grpSpPr bwMode="auto">
          <a:xfrm>
            <a:off x="1627188" y="1350963"/>
            <a:ext cx="3236912" cy="4156075"/>
            <a:chOff x="1220264" y="1013623"/>
            <a:chExt cx="2428106" cy="3116257"/>
          </a:xfrm>
        </p:grpSpPr>
        <p:sp>
          <p:nvSpPr>
            <p:cNvPr id="62" name="Google Shape;1369;p27"/>
            <p:cNvSpPr>
              <a:spLocks/>
            </p:cNvSpPr>
            <p:nvPr/>
          </p:nvSpPr>
          <p:spPr bwMode="auto">
            <a:xfrm flipH="1">
              <a:off x="1220264" y="1013623"/>
              <a:ext cx="2428106" cy="3116257"/>
            </a:xfrm>
            <a:custGeom>
              <a:avLst/>
              <a:gdLst>
                <a:gd name="T0" fmla="*/ 2147483646 w 88617"/>
                <a:gd name="T1" fmla="*/ 2147483646 h 113732"/>
                <a:gd name="T2" fmla="*/ 2147483646 w 88617"/>
                <a:gd name="T3" fmla="*/ 2147483646 h 113732"/>
                <a:gd name="T4" fmla="*/ 2147483646 w 88617"/>
                <a:gd name="T5" fmla="*/ 2147483646 h 113732"/>
                <a:gd name="T6" fmla="*/ 2147483646 w 88617"/>
                <a:gd name="T7" fmla="*/ 2147483646 h 113732"/>
                <a:gd name="T8" fmla="*/ 2147483646 w 88617"/>
                <a:gd name="T9" fmla="*/ 2147483646 h 113732"/>
                <a:gd name="T10" fmla="*/ 2147483646 w 88617"/>
                <a:gd name="T11" fmla="*/ 2147483646 h 113732"/>
                <a:gd name="T12" fmla="*/ 2147483646 w 88617"/>
                <a:gd name="T13" fmla="*/ 2147483646 h 113732"/>
                <a:gd name="T14" fmla="*/ 2147483646 w 88617"/>
                <a:gd name="T15" fmla="*/ 2147483646 h 113732"/>
                <a:gd name="T16" fmla="*/ 2147483646 w 88617"/>
                <a:gd name="T17" fmla="*/ 2147483646 h 113732"/>
                <a:gd name="T18" fmla="*/ 2147483646 w 88617"/>
                <a:gd name="T19" fmla="*/ 2147483646 h 113732"/>
                <a:gd name="T20" fmla="*/ 2147483646 w 88617"/>
                <a:gd name="T21" fmla="*/ 2147483646 h 113732"/>
                <a:gd name="T22" fmla="*/ 2147483646 w 88617"/>
                <a:gd name="T23" fmla="*/ 2147483646 h 113732"/>
                <a:gd name="T24" fmla="*/ 2147483646 w 88617"/>
                <a:gd name="T25" fmla="*/ 2147483646 h 113732"/>
                <a:gd name="T26" fmla="*/ 2147483646 w 88617"/>
                <a:gd name="T27" fmla="*/ 2147483646 h 113732"/>
                <a:gd name="T28" fmla="*/ 2147483646 w 88617"/>
                <a:gd name="T29" fmla="*/ 2147483646 h 113732"/>
                <a:gd name="T30" fmla="*/ 2147483646 w 88617"/>
                <a:gd name="T31" fmla="*/ 2147483646 h 113732"/>
                <a:gd name="T32" fmla="*/ 2147483646 w 88617"/>
                <a:gd name="T33" fmla="*/ 2147483646 h 113732"/>
                <a:gd name="T34" fmla="*/ 2147483646 w 88617"/>
                <a:gd name="T35" fmla="*/ 2147483646 h 113732"/>
                <a:gd name="T36" fmla="*/ 2147483646 w 88617"/>
                <a:gd name="T37" fmla="*/ 2147483646 h 113732"/>
                <a:gd name="T38" fmla="*/ 2147483646 w 88617"/>
                <a:gd name="T39" fmla="*/ 2147483646 h 113732"/>
                <a:gd name="T40" fmla="*/ 2147483646 w 88617"/>
                <a:gd name="T41" fmla="*/ 2147483646 h 113732"/>
                <a:gd name="T42" fmla="*/ 2147483646 w 88617"/>
                <a:gd name="T43" fmla="*/ 2147483646 h 113732"/>
                <a:gd name="T44" fmla="*/ 2147483646 w 88617"/>
                <a:gd name="T45" fmla="*/ 2147483646 h 113732"/>
                <a:gd name="T46" fmla="*/ 2147483646 w 88617"/>
                <a:gd name="T47" fmla="*/ 2147483646 h 113732"/>
                <a:gd name="T48" fmla="*/ 2147483646 w 88617"/>
                <a:gd name="T49" fmla="*/ 2147483646 h 113732"/>
                <a:gd name="T50" fmla="*/ 2147483646 w 88617"/>
                <a:gd name="T51" fmla="*/ 2147483646 h 113732"/>
                <a:gd name="T52" fmla="*/ 2147483646 w 88617"/>
                <a:gd name="T53" fmla="*/ 2147483646 h 113732"/>
                <a:gd name="T54" fmla="*/ 2147483646 w 88617"/>
                <a:gd name="T55" fmla="*/ 2147483646 h 113732"/>
                <a:gd name="T56" fmla="*/ 2147483646 w 88617"/>
                <a:gd name="T57" fmla="*/ 2147483646 h 113732"/>
                <a:gd name="T58" fmla="*/ 2147483646 w 88617"/>
                <a:gd name="T59" fmla="*/ 2147483646 h 113732"/>
                <a:gd name="T60" fmla="*/ 2147483646 w 88617"/>
                <a:gd name="T61" fmla="*/ 2147483646 h 113732"/>
                <a:gd name="T62" fmla="*/ 2147483646 w 88617"/>
                <a:gd name="T63" fmla="*/ 2147483646 h 113732"/>
                <a:gd name="T64" fmla="*/ 2147483646 w 88617"/>
                <a:gd name="T65" fmla="*/ 2147483646 h 113732"/>
                <a:gd name="T66" fmla="*/ 2147483646 w 88617"/>
                <a:gd name="T67" fmla="*/ 2147483646 h 113732"/>
                <a:gd name="T68" fmla="*/ 2147483646 w 88617"/>
                <a:gd name="T69" fmla="*/ 2147483646 h 113732"/>
                <a:gd name="T70" fmla="*/ 2147483646 w 88617"/>
                <a:gd name="T71" fmla="*/ 2147483646 h 113732"/>
                <a:gd name="T72" fmla="*/ 2147483646 w 88617"/>
                <a:gd name="T73" fmla="*/ 2147483646 h 113732"/>
                <a:gd name="T74" fmla="*/ 2147483646 w 88617"/>
                <a:gd name="T75" fmla="*/ 2147483646 h 113732"/>
                <a:gd name="T76" fmla="*/ 2147483646 w 88617"/>
                <a:gd name="T77" fmla="*/ 2147483646 h 113732"/>
                <a:gd name="T78" fmla="*/ 2147483646 w 88617"/>
                <a:gd name="T79" fmla="*/ 2147483646 h 113732"/>
                <a:gd name="T80" fmla="*/ 2147483646 w 88617"/>
                <a:gd name="T81" fmla="*/ 2147483646 h 113732"/>
                <a:gd name="T82" fmla="*/ 2147483646 w 88617"/>
                <a:gd name="T83" fmla="*/ 2147483646 h 113732"/>
                <a:gd name="T84" fmla="*/ 2147483646 w 88617"/>
                <a:gd name="T85" fmla="*/ 2147483646 h 113732"/>
                <a:gd name="T86" fmla="*/ 2147483646 w 88617"/>
                <a:gd name="T87" fmla="*/ 2147483646 h 113732"/>
                <a:gd name="T88" fmla="*/ 2147483646 w 88617"/>
                <a:gd name="T89" fmla="*/ 2147483646 h 11373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88617" h="113732" extrusionOk="0">
                  <a:moveTo>
                    <a:pt x="41775" y="1"/>
                  </a:moveTo>
                  <a:cubicBezTo>
                    <a:pt x="40304" y="1"/>
                    <a:pt x="38971" y="596"/>
                    <a:pt x="37922" y="1720"/>
                  </a:cubicBezTo>
                  <a:cubicBezTo>
                    <a:pt x="37250" y="2440"/>
                    <a:pt x="36695" y="3380"/>
                    <a:pt x="36279" y="4517"/>
                  </a:cubicBezTo>
                  <a:cubicBezTo>
                    <a:pt x="36139" y="4896"/>
                    <a:pt x="36026" y="5274"/>
                    <a:pt x="35930" y="5630"/>
                  </a:cubicBezTo>
                  <a:lnTo>
                    <a:pt x="23199" y="6618"/>
                  </a:lnTo>
                  <a:cubicBezTo>
                    <a:pt x="22859" y="5944"/>
                    <a:pt x="22449" y="5374"/>
                    <a:pt x="21977" y="4925"/>
                  </a:cubicBezTo>
                  <a:cubicBezTo>
                    <a:pt x="21129" y="4115"/>
                    <a:pt x="20094" y="3688"/>
                    <a:pt x="18982" y="3688"/>
                  </a:cubicBezTo>
                  <a:cubicBezTo>
                    <a:pt x="18022" y="3688"/>
                    <a:pt x="17073" y="4011"/>
                    <a:pt x="16156" y="4641"/>
                  </a:cubicBezTo>
                  <a:cubicBezTo>
                    <a:pt x="15724" y="4458"/>
                    <a:pt x="15255" y="4362"/>
                    <a:pt x="14780" y="4362"/>
                  </a:cubicBezTo>
                  <a:cubicBezTo>
                    <a:pt x="13898" y="4362"/>
                    <a:pt x="12585" y="4681"/>
                    <a:pt x="11328" y="6206"/>
                  </a:cubicBezTo>
                  <a:cubicBezTo>
                    <a:pt x="10591" y="7096"/>
                    <a:pt x="9947" y="8318"/>
                    <a:pt x="9413" y="9836"/>
                  </a:cubicBezTo>
                  <a:cubicBezTo>
                    <a:pt x="8950" y="11154"/>
                    <a:pt x="8688" y="12430"/>
                    <a:pt x="8634" y="13634"/>
                  </a:cubicBezTo>
                  <a:cubicBezTo>
                    <a:pt x="8584" y="14677"/>
                    <a:pt x="8693" y="15670"/>
                    <a:pt x="8950" y="16586"/>
                  </a:cubicBezTo>
                  <a:cubicBezTo>
                    <a:pt x="9415" y="18238"/>
                    <a:pt x="10231" y="19143"/>
                    <a:pt x="10471" y="19383"/>
                  </a:cubicBezTo>
                  <a:lnTo>
                    <a:pt x="11154" y="20064"/>
                  </a:lnTo>
                  <a:lnTo>
                    <a:pt x="23177" y="21325"/>
                  </a:lnTo>
                  <a:cubicBezTo>
                    <a:pt x="23188" y="21506"/>
                    <a:pt x="23210" y="21683"/>
                    <a:pt x="23245" y="21858"/>
                  </a:cubicBezTo>
                  <a:cubicBezTo>
                    <a:pt x="23374" y="22486"/>
                    <a:pt x="23662" y="23073"/>
                    <a:pt x="24085" y="23559"/>
                  </a:cubicBezTo>
                  <a:cubicBezTo>
                    <a:pt x="24478" y="24009"/>
                    <a:pt x="24977" y="24367"/>
                    <a:pt x="25569" y="24624"/>
                  </a:cubicBezTo>
                  <a:cubicBezTo>
                    <a:pt x="26112" y="24860"/>
                    <a:pt x="26766" y="25060"/>
                    <a:pt x="27545" y="25233"/>
                  </a:cubicBezTo>
                  <a:lnTo>
                    <a:pt x="27958" y="26839"/>
                  </a:lnTo>
                  <a:cubicBezTo>
                    <a:pt x="27955" y="26849"/>
                    <a:pt x="27949" y="26858"/>
                    <a:pt x="27947" y="26867"/>
                  </a:cubicBezTo>
                  <a:cubicBezTo>
                    <a:pt x="27936" y="26893"/>
                    <a:pt x="27923" y="26919"/>
                    <a:pt x="27912" y="26945"/>
                  </a:cubicBezTo>
                  <a:lnTo>
                    <a:pt x="27870" y="27035"/>
                  </a:lnTo>
                  <a:cubicBezTo>
                    <a:pt x="27868" y="27039"/>
                    <a:pt x="27868" y="27039"/>
                    <a:pt x="27868" y="27041"/>
                  </a:cubicBezTo>
                  <a:cubicBezTo>
                    <a:pt x="27445" y="27984"/>
                    <a:pt x="26978" y="29029"/>
                    <a:pt x="26483" y="30153"/>
                  </a:cubicBezTo>
                  <a:lnTo>
                    <a:pt x="24674" y="29214"/>
                  </a:lnTo>
                  <a:lnTo>
                    <a:pt x="16837" y="29214"/>
                  </a:lnTo>
                  <a:lnTo>
                    <a:pt x="15020" y="38716"/>
                  </a:lnTo>
                  <a:cubicBezTo>
                    <a:pt x="14269" y="38974"/>
                    <a:pt x="13383" y="39355"/>
                    <a:pt x="12489" y="39907"/>
                  </a:cubicBezTo>
                  <a:cubicBezTo>
                    <a:pt x="11134" y="40752"/>
                    <a:pt x="10043" y="41816"/>
                    <a:pt x="9249" y="43082"/>
                  </a:cubicBezTo>
                  <a:cubicBezTo>
                    <a:pt x="8256" y="44661"/>
                    <a:pt x="7752" y="46501"/>
                    <a:pt x="7752" y="48547"/>
                  </a:cubicBezTo>
                  <a:cubicBezTo>
                    <a:pt x="7752" y="50716"/>
                    <a:pt x="8344" y="52583"/>
                    <a:pt x="9509" y="54104"/>
                  </a:cubicBezTo>
                  <a:cubicBezTo>
                    <a:pt x="10183" y="54983"/>
                    <a:pt x="11040" y="55729"/>
                    <a:pt x="12070" y="56329"/>
                  </a:cubicBezTo>
                  <a:lnTo>
                    <a:pt x="11651" y="58852"/>
                  </a:lnTo>
                  <a:lnTo>
                    <a:pt x="14644" y="60950"/>
                  </a:lnTo>
                  <a:cubicBezTo>
                    <a:pt x="14538" y="61413"/>
                    <a:pt x="14439" y="61856"/>
                    <a:pt x="14346" y="62290"/>
                  </a:cubicBezTo>
                  <a:cubicBezTo>
                    <a:pt x="13929" y="64245"/>
                    <a:pt x="13658" y="65925"/>
                    <a:pt x="13490" y="67539"/>
                  </a:cubicBezTo>
                  <a:cubicBezTo>
                    <a:pt x="13189" y="70426"/>
                    <a:pt x="13242" y="73048"/>
                    <a:pt x="13647" y="75562"/>
                  </a:cubicBezTo>
                  <a:cubicBezTo>
                    <a:pt x="14186" y="78861"/>
                    <a:pt x="15354" y="82000"/>
                    <a:pt x="17180" y="85028"/>
                  </a:cubicBezTo>
                  <a:cubicBezTo>
                    <a:pt x="16916" y="85949"/>
                    <a:pt x="16580" y="87020"/>
                    <a:pt x="16165" y="88129"/>
                  </a:cubicBezTo>
                  <a:cubicBezTo>
                    <a:pt x="15129" y="90893"/>
                    <a:pt x="14101" y="92623"/>
                    <a:pt x="13233" y="93703"/>
                  </a:cubicBezTo>
                  <a:cubicBezTo>
                    <a:pt x="12159" y="92412"/>
                    <a:pt x="11237" y="91489"/>
                    <a:pt x="10106" y="90889"/>
                  </a:cubicBezTo>
                  <a:cubicBezTo>
                    <a:pt x="9201" y="90405"/>
                    <a:pt x="8231" y="90172"/>
                    <a:pt x="7150" y="90172"/>
                  </a:cubicBezTo>
                  <a:cubicBezTo>
                    <a:pt x="7074" y="90172"/>
                    <a:pt x="6998" y="90173"/>
                    <a:pt x="6921" y="90175"/>
                  </a:cubicBezTo>
                  <a:cubicBezTo>
                    <a:pt x="6031" y="90204"/>
                    <a:pt x="5036" y="90380"/>
                    <a:pt x="3694" y="90751"/>
                  </a:cubicBezTo>
                  <a:lnTo>
                    <a:pt x="0" y="91774"/>
                  </a:lnTo>
                  <a:lnTo>
                    <a:pt x="2178" y="94929"/>
                  </a:lnTo>
                  <a:cubicBezTo>
                    <a:pt x="3448" y="96771"/>
                    <a:pt x="5470" y="99518"/>
                    <a:pt x="7888" y="102136"/>
                  </a:cubicBezTo>
                  <a:cubicBezTo>
                    <a:pt x="9402" y="103774"/>
                    <a:pt x="10896" y="105171"/>
                    <a:pt x="12327" y="106288"/>
                  </a:cubicBezTo>
                  <a:cubicBezTo>
                    <a:pt x="14145" y="107704"/>
                    <a:pt x="15916" y="108709"/>
                    <a:pt x="17592" y="109272"/>
                  </a:cubicBezTo>
                  <a:lnTo>
                    <a:pt x="18279" y="109504"/>
                  </a:lnTo>
                  <a:lnTo>
                    <a:pt x="18991" y="109362"/>
                  </a:lnTo>
                  <a:cubicBezTo>
                    <a:pt x="20068" y="109150"/>
                    <a:pt x="21183" y="108716"/>
                    <a:pt x="22307" y="108077"/>
                  </a:cubicBezTo>
                  <a:cubicBezTo>
                    <a:pt x="23245" y="107542"/>
                    <a:pt x="24218" y="106848"/>
                    <a:pt x="25198" y="106013"/>
                  </a:cubicBezTo>
                  <a:cubicBezTo>
                    <a:pt x="26764" y="104680"/>
                    <a:pt x="28392" y="102947"/>
                    <a:pt x="30039" y="100866"/>
                  </a:cubicBezTo>
                  <a:cubicBezTo>
                    <a:pt x="30672" y="100067"/>
                    <a:pt x="31261" y="99278"/>
                    <a:pt x="31789" y="98536"/>
                  </a:cubicBezTo>
                  <a:cubicBezTo>
                    <a:pt x="32125" y="98699"/>
                    <a:pt x="32465" y="98859"/>
                    <a:pt x="32808" y="99011"/>
                  </a:cubicBezTo>
                  <a:cubicBezTo>
                    <a:pt x="34099" y="99594"/>
                    <a:pt x="35426" y="100085"/>
                    <a:pt x="36774" y="100482"/>
                  </a:cubicBezTo>
                  <a:cubicBezTo>
                    <a:pt x="37162" y="101728"/>
                    <a:pt x="37658" y="102795"/>
                    <a:pt x="38286" y="103722"/>
                  </a:cubicBezTo>
                  <a:lnTo>
                    <a:pt x="38308" y="103755"/>
                  </a:lnTo>
                  <a:lnTo>
                    <a:pt x="38332" y="103787"/>
                  </a:lnTo>
                  <a:cubicBezTo>
                    <a:pt x="38917" y="104601"/>
                    <a:pt x="39606" y="105269"/>
                    <a:pt x="40378" y="105775"/>
                  </a:cubicBezTo>
                  <a:lnTo>
                    <a:pt x="40448" y="105823"/>
                  </a:lnTo>
                  <a:lnTo>
                    <a:pt x="40516" y="105860"/>
                  </a:lnTo>
                  <a:cubicBezTo>
                    <a:pt x="40533" y="105871"/>
                    <a:pt x="40546" y="105880"/>
                    <a:pt x="40564" y="105890"/>
                  </a:cubicBezTo>
                  <a:cubicBezTo>
                    <a:pt x="40690" y="105969"/>
                    <a:pt x="40906" y="106106"/>
                    <a:pt x="41181" y="106226"/>
                  </a:cubicBezTo>
                  <a:lnTo>
                    <a:pt x="41190" y="106231"/>
                  </a:lnTo>
                  <a:lnTo>
                    <a:pt x="41768" y="106480"/>
                  </a:lnTo>
                  <a:lnTo>
                    <a:pt x="42584" y="106730"/>
                  </a:lnTo>
                  <a:cubicBezTo>
                    <a:pt x="42305" y="107099"/>
                    <a:pt x="42028" y="107518"/>
                    <a:pt x="41746" y="107994"/>
                  </a:cubicBezTo>
                  <a:cubicBezTo>
                    <a:pt x="41186" y="108945"/>
                    <a:pt x="40799" y="109807"/>
                    <a:pt x="40760" y="109903"/>
                  </a:cubicBezTo>
                  <a:lnTo>
                    <a:pt x="39069" y="113732"/>
                  </a:lnTo>
                  <a:lnTo>
                    <a:pt x="59593" y="113732"/>
                  </a:lnTo>
                  <a:cubicBezTo>
                    <a:pt x="60957" y="113732"/>
                    <a:pt x="62632" y="110346"/>
                    <a:pt x="63071" y="109342"/>
                  </a:cubicBezTo>
                  <a:cubicBezTo>
                    <a:pt x="63946" y="107339"/>
                    <a:pt x="64434" y="105195"/>
                    <a:pt x="65045" y="103102"/>
                  </a:cubicBezTo>
                  <a:cubicBezTo>
                    <a:pt x="65844" y="100368"/>
                    <a:pt x="66097" y="98516"/>
                    <a:pt x="65868" y="97098"/>
                  </a:cubicBezTo>
                  <a:lnTo>
                    <a:pt x="65748" y="96361"/>
                  </a:lnTo>
                  <a:cubicBezTo>
                    <a:pt x="67591" y="95387"/>
                    <a:pt x="69450" y="94281"/>
                    <a:pt x="71300" y="93055"/>
                  </a:cubicBezTo>
                  <a:cubicBezTo>
                    <a:pt x="74449" y="90969"/>
                    <a:pt x="77662" y="88484"/>
                    <a:pt x="80850" y="85666"/>
                  </a:cubicBezTo>
                  <a:lnTo>
                    <a:pt x="81605" y="84998"/>
                  </a:lnTo>
                  <a:lnTo>
                    <a:pt x="81744" y="83999"/>
                  </a:lnTo>
                  <a:cubicBezTo>
                    <a:pt x="82227" y="80514"/>
                    <a:pt x="82488" y="76026"/>
                    <a:pt x="82519" y="70664"/>
                  </a:cubicBezTo>
                  <a:cubicBezTo>
                    <a:pt x="82541" y="66420"/>
                    <a:pt x="82423" y="61603"/>
                    <a:pt x="82163" y="56353"/>
                  </a:cubicBezTo>
                  <a:cubicBezTo>
                    <a:pt x="81908" y="51111"/>
                    <a:pt x="81559" y="46461"/>
                    <a:pt x="81312" y="43503"/>
                  </a:cubicBezTo>
                  <a:cubicBezTo>
                    <a:pt x="81406" y="43431"/>
                    <a:pt x="81496" y="43352"/>
                    <a:pt x="81581" y="43272"/>
                  </a:cubicBezTo>
                  <a:cubicBezTo>
                    <a:pt x="81897" y="43328"/>
                    <a:pt x="82207" y="43374"/>
                    <a:pt x="82504" y="43413"/>
                  </a:cubicBezTo>
                  <a:lnTo>
                    <a:pt x="82512" y="43413"/>
                  </a:lnTo>
                  <a:cubicBezTo>
                    <a:pt x="82558" y="43418"/>
                    <a:pt x="82602" y="43424"/>
                    <a:pt x="82650" y="43429"/>
                  </a:cubicBezTo>
                  <a:cubicBezTo>
                    <a:pt x="82654" y="43431"/>
                    <a:pt x="82661" y="43431"/>
                    <a:pt x="82665" y="43431"/>
                  </a:cubicBezTo>
                  <a:cubicBezTo>
                    <a:pt x="82709" y="43437"/>
                    <a:pt x="82750" y="43440"/>
                    <a:pt x="82794" y="43446"/>
                  </a:cubicBezTo>
                  <a:cubicBezTo>
                    <a:pt x="82798" y="43446"/>
                    <a:pt x="82807" y="43448"/>
                    <a:pt x="82814" y="43448"/>
                  </a:cubicBezTo>
                  <a:cubicBezTo>
                    <a:pt x="82853" y="43451"/>
                    <a:pt x="82894" y="43457"/>
                    <a:pt x="82936" y="43459"/>
                  </a:cubicBezTo>
                  <a:cubicBezTo>
                    <a:pt x="82944" y="43461"/>
                    <a:pt x="82949" y="43461"/>
                    <a:pt x="82958" y="43461"/>
                  </a:cubicBezTo>
                  <a:cubicBezTo>
                    <a:pt x="82999" y="43468"/>
                    <a:pt x="83038" y="43470"/>
                    <a:pt x="83080" y="43472"/>
                  </a:cubicBezTo>
                  <a:cubicBezTo>
                    <a:pt x="83088" y="43475"/>
                    <a:pt x="83097" y="43475"/>
                    <a:pt x="83101" y="43475"/>
                  </a:cubicBezTo>
                  <a:lnTo>
                    <a:pt x="83226" y="43483"/>
                  </a:lnTo>
                  <a:lnTo>
                    <a:pt x="83241" y="43483"/>
                  </a:lnTo>
                  <a:lnTo>
                    <a:pt x="83372" y="43492"/>
                  </a:lnTo>
                  <a:lnTo>
                    <a:pt x="83379" y="43492"/>
                  </a:lnTo>
                  <a:cubicBezTo>
                    <a:pt x="83514" y="43501"/>
                    <a:pt x="83645" y="43503"/>
                    <a:pt x="83776" y="43505"/>
                  </a:cubicBezTo>
                  <a:lnTo>
                    <a:pt x="83920" y="43505"/>
                  </a:lnTo>
                  <a:cubicBezTo>
                    <a:pt x="84714" y="43505"/>
                    <a:pt x="85388" y="43403"/>
                    <a:pt x="85977" y="43195"/>
                  </a:cubicBezTo>
                  <a:cubicBezTo>
                    <a:pt x="87057" y="42813"/>
                    <a:pt x="87845" y="42059"/>
                    <a:pt x="88192" y="41068"/>
                  </a:cubicBezTo>
                  <a:cubicBezTo>
                    <a:pt x="88401" y="40470"/>
                    <a:pt x="88617" y="39257"/>
                    <a:pt x="87722" y="37863"/>
                  </a:cubicBezTo>
                  <a:cubicBezTo>
                    <a:pt x="87334" y="37274"/>
                    <a:pt x="86776" y="36687"/>
                    <a:pt x="86008" y="36072"/>
                  </a:cubicBezTo>
                  <a:cubicBezTo>
                    <a:pt x="85416" y="35598"/>
                    <a:pt x="83298" y="33951"/>
                    <a:pt x="80743" y="32494"/>
                  </a:cubicBezTo>
                  <a:cubicBezTo>
                    <a:pt x="78027" y="30945"/>
                    <a:pt x="75847" y="30192"/>
                    <a:pt x="74080" y="30192"/>
                  </a:cubicBezTo>
                  <a:cubicBezTo>
                    <a:pt x="72684" y="30192"/>
                    <a:pt x="71715" y="30661"/>
                    <a:pt x="71091" y="31137"/>
                  </a:cubicBezTo>
                  <a:cubicBezTo>
                    <a:pt x="70892" y="29625"/>
                    <a:pt x="70644" y="28300"/>
                    <a:pt x="70351" y="27192"/>
                  </a:cubicBezTo>
                  <a:cubicBezTo>
                    <a:pt x="70116" y="26291"/>
                    <a:pt x="69854" y="25549"/>
                    <a:pt x="69553" y="24919"/>
                  </a:cubicBezTo>
                  <a:lnTo>
                    <a:pt x="69367" y="24556"/>
                  </a:lnTo>
                  <a:cubicBezTo>
                    <a:pt x="68959" y="23804"/>
                    <a:pt x="68482" y="23236"/>
                    <a:pt x="67912" y="22831"/>
                  </a:cubicBezTo>
                  <a:cubicBezTo>
                    <a:pt x="67319" y="22407"/>
                    <a:pt x="66620" y="22054"/>
                    <a:pt x="65813" y="21770"/>
                  </a:cubicBezTo>
                  <a:cubicBezTo>
                    <a:pt x="65857" y="21087"/>
                    <a:pt x="65765" y="20437"/>
                    <a:pt x="65530" y="19826"/>
                  </a:cubicBezTo>
                  <a:cubicBezTo>
                    <a:pt x="65161" y="18860"/>
                    <a:pt x="64454" y="18059"/>
                    <a:pt x="63487" y="17507"/>
                  </a:cubicBezTo>
                  <a:cubicBezTo>
                    <a:pt x="62680" y="17047"/>
                    <a:pt x="61705" y="16761"/>
                    <a:pt x="60503" y="16632"/>
                  </a:cubicBezTo>
                  <a:cubicBezTo>
                    <a:pt x="60129" y="16593"/>
                    <a:pt x="59775" y="16573"/>
                    <a:pt x="59437" y="16573"/>
                  </a:cubicBezTo>
                  <a:cubicBezTo>
                    <a:pt x="58721" y="16573"/>
                    <a:pt x="58081" y="16662"/>
                    <a:pt x="57503" y="16842"/>
                  </a:cubicBezTo>
                  <a:cubicBezTo>
                    <a:pt x="57466" y="16850"/>
                    <a:pt x="57431" y="16863"/>
                    <a:pt x="57396" y="16874"/>
                  </a:cubicBezTo>
                  <a:lnTo>
                    <a:pt x="56990" y="13656"/>
                  </a:lnTo>
                  <a:lnTo>
                    <a:pt x="56940" y="13676"/>
                  </a:lnTo>
                  <a:lnTo>
                    <a:pt x="56925" y="13578"/>
                  </a:lnTo>
                  <a:lnTo>
                    <a:pt x="56929" y="13569"/>
                  </a:lnTo>
                  <a:lnTo>
                    <a:pt x="56763" y="12611"/>
                  </a:lnTo>
                  <a:cubicBezTo>
                    <a:pt x="56558" y="11440"/>
                    <a:pt x="56344" y="10373"/>
                    <a:pt x="56144" y="9531"/>
                  </a:cubicBezTo>
                  <a:lnTo>
                    <a:pt x="56131" y="9472"/>
                  </a:lnTo>
                  <a:cubicBezTo>
                    <a:pt x="56098" y="9323"/>
                    <a:pt x="56063" y="9184"/>
                    <a:pt x="56032" y="9059"/>
                  </a:cubicBezTo>
                  <a:lnTo>
                    <a:pt x="55947" y="8701"/>
                  </a:lnTo>
                  <a:cubicBezTo>
                    <a:pt x="56011" y="8280"/>
                    <a:pt x="56072" y="7722"/>
                    <a:pt x="56091" y="7098"/>
                  </a:cubicBezTo>
                  <a:cubicBezTo>
                    <a:pt x="56148" y="5132"/>
                    <a:pt x="55738" y="3518"/>
                    <a:pt x="54867" y="2291"/>
                  </a:cubicBezTo>
                  <a:cubicBezTo>
                    <a:pt x="53960" y="1013"/>
                    <a:pt x="52614" y="245"/>
                    <a:pt x="50982" y="66"/>
                  </a:cubicBezTo>
                  <a:cubicBezTo>
                    <a:pt x="50755" y="42"/>
                    <a:pt x="50526" y="29"/>
                    <a:pt x="50303" y="29"/>
                  </a:cubicBezTo>
                  <a:cubicBezTo>
                    <a:pt x="49110" y="29"/>
                    <a:pt x="47510" y="376"/>
                    <a:pt x="45900" y="1768"/>
                  </a:cubicBezTo>
                  <a:cubicBezTo>
                    <a:pt x="45030" y="836"/>
                    <a:pt x="43884" y="241"/>
                    <a:pt x="42532" y="53"/>
                  </a:cubicBezTo>
                  <a:lnTo>
                    <a:pt x="42527" y="53"/>
                  </a:lnTo>
                  <a:cubicBezTo>
                    <a:pt x="42276" y="18"/>
                    <a:pt x="42023" y="1"/>
                    <a:pt x="4177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04775" dir="5339986" algn="bl" rotWithShape="0">
                <a:schemeClr val="bg2">
                  <a:alpha val="2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3" name="Google Shape;1370;p27"/>
            <p:cNvSpPr>
              <a:spLocks/>
            </p:cNvSpPr>
            <p:nvPr/>
          </p:nvSpPr>
          <p:spPr bwMode="auto">
            <a:xfrm flipH="1">
              <a:off x="1941908" y="4059651"/>
              <a:ext cx="1190" cy="3571"/>
            </a:xfrm>
            <a:custGeom>
              <a:avLst/>
              <a:gdLst>
                <a:gd name="T0" fmla="*/ 2147483646 w 49"/>
                <a:gd name="T1" fmla="*/ 0 h 99"/>
                <a:gd name="T2" fmla="*/ 0 w 49"/>
                <a:gd name="T3" fmla="*/ 2147483646 h 99"/>
                <a:gd name="T4" fmla="*/ 2147483646 w 49"/>
                <a:gd name="T5" fmla="*/ 0 h 99"/>
                <a:gd name="T6" fmla="*/ 2147483646 w 49"/>
                <a:gd name="T7" fmla="*/ 0 h 9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9" h="99" extrusionOk="0">
                  <a:moveTo>
                    <a:pt x="27" y="0"/>
                  </a:moveTo>
                  <a:cubicBezTo>
                    <a:pt x="16" y="37"/>
                    <a:pt x="7" y="70"/>
                    <a:pt x="0" y="98"/>
                  </a:cubicBezTo>
                  <a:cubicBezTo>
                    <a:pt x="11" y="57"/>
                    <a:pt x="27" y="24"/>
                    <a:pt x="48" y="0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585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Google Shape;1371;p27"/>
            <p:cNvSpPr>
              <a:spLocks/>
            </p:cNvSpPr>
            <p:nvPr/>
          </p:nvSpPr>
          <p:spPr bwMode="auto">
            <a:xfrm flipH="1">
              <a:off x="2761201" y="3278801"/>
              <a:ext cx="765705" cy="658247"/>
            </a:xfrm>
            <a:custGeom>
              <a:avLst/>
              <a:gdLst>
                <a:gd name="T0" fmla="*/ 2147483646 w 27949"/>
                <a:gd name="T1" fmla="*/ 0 h 24004"/>
                <a:gd name="T2" fmla="*/ 2147483646 w 27949"/>
                <a:gd name="T3" fmla="*/ 2147483646 h 24004"/>
                <a:gd name="T4" fmla="*/ 2147483646 w 27949"/>
                <a:gd name="T5" fmla="*/ 2147483646 h 24004"/>
                <a:gd name="T6" fmla="*/ 0 w 27949"/>
                <a:gd name="T7" fmla="*/ 2147483646 h 24004"/>
                <a:gd name="T8" fmla="*/ 2147483646 w 27949"/>
                <a:gd name="T9" fmla="*/ 2147483646 h 24004"/>
                <a:gd name="T10" fmla="*/ 2147483646 w 27949"/>
                <a:gd name="T11" fmla="*/ 2147483646 h 24004"/>
                <a:gd name="T12" fmla="*/ 2147483646 w 27949"/>
                <a:gd name="T13" fmla="*/ 0 h 240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49" h="24004" extrusionOk="0">
                  <a:moveTo>
                    <a:pt x="16145" y="0"/>
                  </a:moveTo>
                  <a:cubicBezTo>
                    <a:pt x="16145" y="0"/>
                    <a:pt x="13863" y="11897"/>
                    <a:pt x="8453" y="14941"/>
                  </a:cubicBezTo>
                  <a:cubicBezTo>
                    <a:pt x="5811" y="11593"/>
                    <a:pt x="4825" y="10219"/>
                    <a:pt x="2727" y="10219"/>
                  </a:cubicBezTo>
                  <a:cubicBezTo>
                    <a:pt x="1993" y="10219"/>
                    <a:pt x="1124" y="10387"/>
                    <a:pt x="0" y="10697"/>
                  </a:cubicBezTo>
                  <a:cubicBezTo>
                    <a:pt x="1846" y="13372"/>
                    <a:pt x="8060" y="21994"/>
                    <a:pt x="14038" y="24004"/>
                  </a:cubicBezTo>
                  <a:cubicBezTo>
                    <a:pt x="20662" y="22693"/>
                    <a:pt x="27949" y="9962"/>
                    <a:pt x="27949" y="9962"/>
                  </a:cubicBezTo>
                  <a:lnTo>
                    <a:pt x="161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5" name="Google Shape;1372;p27"/>
            <p:cNvSpPr>
              <a:spLocks/>
            </p:cNvSpPr>
            <p:nvPr/>
          </p:nvSpPr>
          <p:spPr bwMode="auto">
            <a:xfrm flipH="1">
              <a:off x="1728749" y="1659966"/>
              <a:ext cx="481096" cy="1028436"/>
            </a:xfrm>
            <a:custGeom>
              <a:avLst/>
              <a:gdLst>
                <a:gd name="T0" fmla="*/ 2147483646 w 17586"/>
                <a:gd name="T1" fmla="*/ 0 h 37521"/>
                <a:gd name="T2" fmla="*/ 2147483646 w 17586"/>
                <a:gd name="T3" fmla="*/ 2147483646 h 37521"/>
                <a:gd name="T4" fmla="*/ 2147483646 w 17586"/>
                <a:gd name="T5" fmla="*/ 2147483646 h 37521"/>
                <a:gd name="T6" fmla="*/ 2147483646 w 17586"/>
                <a:gd name="T7" fmla="*/ 2147483646 h 37521"/>
                <a:gd name="T8" fmla="*/ 2147483646 w 17586"/>
                <a:gd name="T9" fmla="*/ 2147483646 h 37521"/>
                <a:gd name="T10" fmla="*/ 2147483646 w 17586"/>
                <a:gd name="T11" fmla="*/ 2147483646 h 37521"/>
                <a:gd name="T12" fmla="*/ 2147483646 w 17586"/>
                <a:gd name="T13" fmla="*/ 0 h 375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586" h="37521" extrusionOk="0">
                  <a:moveTo>
                    <a:pt x="6583" y="0"/>
                  </a:moveTo>
                  <a:cubicBezTo>
                    <a:pt x="3654" y="0"/>
                    <a:pt x="1092" y="366"/>
                    <a:pt x="1092" y="366"/>
                  </a:cubicBezTo>
                  <a:lnTo>
                    <a:pt x="1" y="35419"/>
                  </a:lnTo>
                  <a:cubicBezTo>
                    <a:pt x="1" y="35419"/>
                    <a:pt x="3827" y="37521"/>
                    <a:pt x="7708" y="37521"/>
                  </a:cubicBezTo>
                  <a:cubicBezTo>
                    <a:pt x="9648" y="37521"/>
                    <a:pt x="11602" y="36995"/>
                    <a:pt x="13098" y="35419"/>
                  </a:cubicBezTo>
                  <a:cubicBezTo>
                    <a:pt x="17586" y="30691"/>
                    <a:pt x="17222" y="3881"/>
                    <a:pt x="13827" y="1457"/>
                  </a:cubicBezTo>
                  <a:cubicBezTo>
                    <a:pt x="12210" y="303"/>
                    <a:pt x="9245" y="0"/>
                    <a:pt x="658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6" name="Google Shape;1373;p27"/>
            <p:cNvSpPr/>
            <p:nvPr/>
          </p:nvSpPr>
          <p:spPr>
            <a:xfrm flipH="1">
              <a:off x="1765665" y="2240842"/>
              <a:ext cx="420363" cy="447560"/>
            </a:xfrm>
            <a:custGeom>
              <a:avLst/>
              <a:gdLst/>
              <a:ahLst/>
              <a:cxnLst/>
              <a:rect l="l" t="t" r="r" b="b"/>
              <a:pathLst>
                <a:path w="15350" h="16303" extrusionOk="0">
                  <a:moveTo>
                    <a:pt x="276" y="1"/>
                  </a:moveTo>
                  <a:lnTo>
                    <a:pt x="1" y="14640"/>
                  </a:lnTo>
                  <a:cubicBezTo>
                    <a:pt x="1360" y="15256"/>
                    <a:pt x="4072" y="16303"/>
                    <a:pt x="6810" y="16303"/>
                  </a:cubicBezTo>
                  <a:cubicBezTo>
                    <a:pt x="8750" y="16303"/>
                    <a:pt x="10704" y="15778"/>
                    <a:pt x="12199" y="14202"/>
                  </a:cubicBezTo>
                  <a:cubicBezTo>
                    <a:pt x="13955" y="12350"/>
                    <a:pt x="14970" y="7118"/>
                    <a:pt x="15349" y="1290"/>
                  </a:cubicBezTo>
                  <a:lnTo>
                    <a:pt x="2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Google Shape;1374;p27"/>
            <p:cNvSpPr>
              <a:spLocks/>
            </p:cNvSpPr>
            <p:nvPr/>
          </p:nvSpPr>
          <p:spPr bwMode="auto">
            <a:xfrm flipH="1">
              <a:off x="1280996" y="1088613"/>
              <a:ext cx="2083956" cy="2638939"/>
            </a:xfrm>
            <a:custGeom>
              <a:avLst/>
              <a:gdLst>
                <a:gd name="T0" fmla="*/ 2147483646 w 76086"/>
                <a:gd name="T1" fmla="*/ 2147483646 h 96321"/>
                <a:gd name="T2" fmla="*/ 2147483646 w 76086"/>
                <a:gd name="T3" fmla="*/ 2147483646 h 96321"/>
                <a:gd name="T4" fmla="*/ 2147483646 w 76086"/>
                <a:gd name="T5" fmla="*/ 2147483646 h 96321"/>
                <a:gd name="T6" fmla="*/ 2147483646 w 76086"/>
                <a:gd name="T7" fmla="*/ 2147483646 h 96321"/>
                <a:gd name="T8" fmla="*/ 2147483646 w 76086"/>
                <a:gd name="T9" fmla="*/ 2147483646 h 96321"/>
                <a:gd name="T10" fmla="*/ 2147483646 w 76086"/>
                <a:gd name="T11" fmla="*/ 2147483646 h 96321"/>
                <a:gd name="T12" fmla="*/ 2147483646 w 76086"/>
                <a:gd name="T13" fmla="*/ 2147483646 h 96321"/>
                <a:gd name="T14" fmla="*/ 2147483646 w 76086"/>
                <a:gd name="T15" fmla="*/ 2147483646 h 96321"/>
                <a:gd name="T16" fmla="*/ 2147483646 w 76086"/>
                <a:gd name="T17" fmla="*/ 2147483646 h 96321"/>
                <a:gd name="T18" fmla="*/ 2147483646 w 76086"/>
                <a:gd name="T19" fmla="*/ 2147483646 h 96321"/>
                <a:gd name="T20" fmla="*/ 2147483646 w 76086"/>
                <a:gd name="T21" fmla="*/ 2147483646 h 96321"/>
                <a:gd name="T22" fmla="*/ 2147483646 w 76086"/>
                <a:gd name="T23" fmla="*/ 2147483646 h 96321"/>
                <a:gd name="T24" fmla="*/ 2147483646 w 76086"/>
                <a:gd name="T25" fmla="*/ 2147483646 h 96321"/>
                <a:gd name="T26" fmla="*/ 2147483646 w 76086"/>
                <a:gd name="T27" fmla="*/ 2147483646 h 96321"/>
                <a:gd name="T28" fmla="*/ 2147483646 w 76086"/>
                <a:gd name="T29" fmla="*/ 2147483646 h 96321"/>
                <a:gd name="T30" fmla="*/ 2147483646 w 76086"/>
                <a:gd name="T31" fmla="*/ 2147483646 h 96321"/>
                <a:gd name="T32" fmla="*/ 2147483646 w 76086"/>
                <a:gd name="T33" fmla="*/ 2147483646 h 96321"/>
                <a:gd name="T34" fmla="*/ 2147483646 w 76086"/>
                <a:gd name="T35" fmla="*/ 2147483646 h 96321"/>
                <a:gd name="T36" fmla="*/ 2147483646 w 76086"/>
                <a:gd name="T37" fmla="*/ 2147483646 h 96321"/>
                <a:gd name="T38" fmla="*/ 2147483646 w 76086"/>
                <a:gd name="T39" fmla="*/ 2147483646 h 96321"/>
                <a:gd name="T40" fmla="*/ 2147483646 w 76086"/>
                <a:gd name="T41" fmla="*/ 2147483646 h 96321"/>
                <a:gd name="T42" fmla="*/ 2147483646 w 76086"/>
                <a:gd name="T43" fmla="*/ 2147483646 h 96321"/>
                <a:gd name="T44" fmla="*/ 2147483646 w 76086"/>
                <a:gd name="T45" fmla="*/ 2147483646 h 96321"/>
                <a:gd name="T46" fmla="*/ 2147483646 w 76086"/>
                <a:gd name="T47" fmla="*/ 2147483646 h 96321"/>
                <a:gd name="T48" fmla="*/ 2147483646 w 76086"/>
                <a:gd name="T49" fmla="*/ 2147483646 h 96321"/>
                <a:gd name="T50" fmla="*/ 2147483646 w 76086"/>
                <a:gd name="T51" fmla="*/ 2147483646 h 96321"/>
                <a:gd name="T52" fmla="*/ 2147483646 w 76086"/>
                <a:gd name="T53" fmla="*/ 2147483646 h 96321"/>
                <a:gd name="T54" fmla="*/ 2147483646 w 76086"/>
                <a:gd name="T55" fmla="*/ 2147483646 h 96321"/>
                <a:gd name="T56" fmla="*/ 2147483646 w 76086"/>
                <a:gd name="T57" fmla="*/ 2147483646 h 96321"/>
                <a:gd name="T58" fmla="*/ 2147483646 w 76086"/>
                <a:gd name="T59" fmla="*/ 2147483646 h 96321"/>
                <a:gd name="T60" fmla="*/ 2147483646 w 76086"/>
                <a:gd name="T61" fmla="*/ 2147483646 h 96321"/>
                <a:gd name="T62" fmla="*/ 2147483646 w 76086"/>
                <a:gd name="T63" fmla="*/ 2147483646 h 96321"/>
                <a:gd name="T64" fmla="*/ 2147483646 w 76086"/>
                <a:gd name="T65" fmla="*/ 2147483646 h 96321"/>
                <a:gd name="T66" fmla="*/ 2147483646 w 76086"/>
                <a:gd name="T67" fmla="*/ 2147483646 h 96321"/>
                <a:gd name="T68" fmla="*/ 2147483646 w 76086"/>
                <a:gd name="T69" fmla="*/ 2147483646 h 96321"/>
                <a:gd name="T70" fmla="*/ 2147483646 w 76086"/>
                <a:gd name="T71" fmla="*/ 2147483646 h 96321"/>
                <a:gd name="T72" fmla="*/ 2147483646 w 76086"/>
                <a:gd name="T73" fmla="*/ 2147483646 h 96321"/>
                <a:gd name="T74" fmla="*/ 2147483646 w 76086"/>
                <a:gd name="T75" fmla="*/ 2147483646 h 96321"/>
                <a:gd name="T76" fmla="*/ 2147483646 w 76086"/>
                <a:gd name="T77" fmla="*/ 2147483646 h 96321"/>
                <a:gd name="T78" fmla="*/ 2147483646 w 76086"/>
                <a:gd name="T79" fmla="*/ 2147483646 h 96321"/>
                <a:gd name="T80" fmla="*/ 2147483646 w 76086"/>
                <a:gd name="T81" fmla="*/ 2147483646 h 96321"/>
                <a:gd name="T82" fmla="*/ 2147483646 w 76086"/>
                <a:gd name="T83" fmla="*/ 2147483646 h 96321"/>
                <a:gd name="T84" fmla="*/ 2147483646 w 76086"/>
                <a:gd name="T85" fmla="*/ 2147483646 h 96321"/>
                <a:gd name="T86" fmla="*/ 2147483646 w 76086"/>
                <a:gd name="T87" fmla="*/ 2147483646 h 96321"/>
                <a:gd name="T88" fmla="*/ 2147483646 w 76086"/>
                <a:gd name="T89" fmla="*/ 2147483646 h 96321"/>
                <a:gd name="T90" fmla="*/ 2147483646 w 76086"/>
                <a:gd name="T91" fmla="*/ 2147483646 h 96321"/>
                <a:gd name="T92" fmla="*/ 2147483646 w 76086"/>
                <a:gd name="T93" fmla="*/ 2147483646 h 96321"/>
                <a:gd name="T94" fmla="*/ 2147483646 w 76086"/>
                <a:gd name="T95" fmla="*/ 2147483646 h 96321"/>
                <a:gd name="T96" fmla="*/ 2147483646 w 76086"/>
                <a:gd name="T97" fmla="*/ 2147483646 h 96321"/>
                <a:gd name="T98" fmla="*/ 2147483646 w 76086"/>
                <a:gd name="T99" fmla="*/ 2147483646 h 96321"/>
                <a:gd name="T100" fmla="*/ 2147483646 w 76086"/>
                <a:gd name="T101" fmla="*/ 2147483646 h 96321"/>
                <a:gd name="T102" fmla="*/ 2147483646 w 76086"/>
                <a:gd name="T103" fmla="*/ 2147483646 h 96321"/>
                <a:gd name="T104" fmla="*/ 2147483646 w 76086"/>
                <a:gd name="T105" fmla="*/ 2147483646 h 96321"/>
                <a:gd name="T106" fmla="*/ 2147483646 w 76086"/>
                <a:gd name="T107" fmla="*/ 2147483646 h 96321"/>
                <a:gd name="T108" fmla="*/ 2147483646 w 76086"/>
                <a:gd name="T109" fmla="*/ 2147483646 h 96321"/>
                <a:gd name="T110" fmla="*/ 2147483646 w 76086"/>
                <a:gd name="T111" fmla="*/ 2147483646 h 9632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76086" h="96321" extrusionOk="0">
                  <a:moveTo>
                    <a:pt x="31432" y="1"/>
                  </a:moveTo>
                  <a:cubicBezTo>
                    <a:pt x="28337" y="1"/>
                    <a:pt x="27879" y="5462"/>
                    <a:pt x="27879" y="5462"/>
                  </a:cubicBezTo>
                  <a:lnTo>
                    <a:pt x="10988" y="6771"/>
                  </a:lnTo>
                  <a:cubicBezTo>
                    <a:pt x="10988" y="6771"/>
                    <a:pt x="10403" y="3687"/>
                    <a:pt x="8639" y="3687"/>
                  </a:cubicBezTo>
                  <a:cubicBezTo>
                    <a:pt x="7847" y="3687"/>
                    <a:pt x="6816" y="4310"/>
                    <a:pt x="5494" y="6114"/>
                  </a:cubicBezTo>
                  <a:cubicBezTo>
                    <a:pt x="5494" y="5028"/>
                    <a:pt x="5061" y="4363"/>
                    <a:pt x="4436" y="4363"/>
                  </a:cubicBezTo>
                  <a:cubicBezTo>
                    <a:pt x="3649" y="4363"/>
                    <a:pt x="2557" y="5418"/>
                    <a:pt x="1641" y="8015"/>
                  </a:cubicBezTo>
                  <a:cubicBezTo>
                    <a:pt x="0" y="12679"/>
                    <a:pt x="2053" y="14726"/>
                    <a:pt x="2053" y="14726"/>
                  </a:cubicBezTo>
                  <a:lnTo>
                    <a:pt x="16647" y="16258"/>
                  </a:lnTo>
                  <a:cubicBezTo>
                    <a:pt x="16647" y="16258"/>
                    <a:pt x="14426" y="18577"/>
                    <a:pt x="16313" y="19399"/>
                  </a:cubicBezTo>
                  <a:cubicBezTo>
                    <a:pt x="18201" y="20220"/>
                    <a:pt x="22302" y="20383"/>
                    <a:pt x="22302" y="20383"/>
                  </a:cubicBezTo>
                  <a:cubicBezTo>
                    <a:pt x="22302" y="20383"/>
                    <a:pt x="9596" y="47928"/>
                    <a:pt x="7215" y="57768"/>
                  </a:cubicBezTo>
                  <a:cubicBezTo>
                    <a:pt x="4839" y="67605"/>
                    <a:pt x="3956" y="77039"/>
                    <a:pt x="14439" y="87449"/>
                  </a:cubicBezTo>
                  <a:cubicBezTo>
                    <a:pt x="19557" y="92528"/>
                    <a:pt x="26686" y="96320"/>
                    <a:pt x="35530" y="96320"/>
                  </a:cubicBezTo>
                  <a:cubicBezTo>
                    <a:pt x="44814" y="96320"/>
                    <a:pt x="55987" y="92142"/>
                    <a:pt x="68708" y="80888"/>
                  </a:cubicBezTo>
                  <a:cubicBezTo>
                    <a:pt x="70757" y="66133"/>
                    <a:pt x="67969" y="37679"/>
                    <a:pt x="67969" y="37678"/>
                  </a:cubicBezTo>
                  <a:cubicBezTo>
                    <a:pt x="67969" y="37678"/>
                    <a:pt x="68701" y="38662"/>
                    <a:pt x="69153" y="38662"/>
                  </a:cubicBezTo>
                  <a:cubicBezTo>
                    <a:pt x="69417" y="38662"/>
                    <a:pt x="69586" y="38328"/>
                    <a:pt x="69461" y="37272"/>
                  </a:cubicBezTo>
                  <a:cubicBezTo>
                    <a:pt x="71097" y="37791"/>
                    <a:pt x="72544" y="38047"/>
                    <a:pt x="73589" y="38047"/>
                  </a:cubicBezTo>
                  <a:cubicBezTo>
                    <a:pt x="75521" y="38047"/>
                    <a:pt x="76086" y="37173"/>
                    <a:pt x="73955" y="35470"/>
                  </a:cubicBezTo>
                  <a:cubicBezTo>
                    <a:pt x="71630" y="33610"/>
                    <a:pt x="66592" y="30188"/>
                    <a:pt x="63735" y="30188"/>
                  </a:cubicBezTo>
                  <a:cubicBezTo>
                    <a:pt x="62560" y="30188"/>
                    <a:pt x="61753" y="30767"/>
                    <a:pt x="61657" y="32272"/>
                  </a:cubicBezTo>
                  <a:cubicBezTo>
                    <a:pt x="61554" y="33882"/>
                    <a:pt x="61460" y="36799"/>
                    <a:pt x="61378" y="40045"/>
                  </a:cubicBezTo>
                  <a:lnTo>
                    <a:pt x="61301" y="43370"/>
                  </a:lnTo>
                  <a:cubicBezTo>
                    <a:pt x="61266" y="45018"/>
                    <a:pt x="61234" y="46663"/>
                    <a:pt x="61210" y="48192"/>
                  </a:cubicBezTo>
                  <a:cubicBezTo>
                    <a:pt x="61183" y="49608"/>
                    <a:pt x="61159" y="50928"/>
                    <a:pt x="61140" y="52060"/>
                  </a:cubicBezTo>
                  <a:cubicBezTo>
                    <a:pt x="61103" y="54406"/>
                    <a:pt x="61083" y="55966"/>
                    <a:pt x="61083" y="55966"/>
                  </a:cubicBezTo>
                  <a:cubicBezTo>
                    <a:pt x="61083" y="55966"/>
                    <a:pt x="60773" y="55866"/>
                    <a:pt x="60450" y="55866"/>
                  </a:cubicBezTo>
                  <a:cubicBezTo>
                    <a:pt x="59895" y="55866"/>
                    <a:pt x="59301" y="56161"/>
                    <a:pt x="60184" y="57768"/>
                  </a:cubicBezTo>
                  <a:cubicBezTo>
                    <a:pt x="58011" y="59539"/>
                    <a:pt x="52051" y="63089"/>
                    <a:pt x="48429" y="65188"/>
                  </a:cubicBezTo>
                  <a:cubicBezTo>
                    <a:pt x="47445" y="65757"/>
                    <a:pt x="46633" y="66224"/>
                    <a:pt x="46116" y="66521"/>
                  </a:cubicBezTo>
                  <a:cubicBezTo>
                    <a:pt x="45730" y="66744"/>
                    <a:pt x="45507" y="66868"/>
                    <a:pt x="45507" y="66868"/>
                  </a:cubicBezTo>
                  <a:cubicBezTo>
                    <a:pt x="45507" y="66868"/>
                    <a:pt x="45538" y="65068"/>
                    <a:pt x="45566" y="62166"/>
                  </a:cubicBezTo>
                  <a:cubicBezTo>
                    <a:pt x="45582" y="60944"/>
                    <a:pt x="45595" y="59531"/>
                    <a:pt x="45610" y="57971"/>
                  </a:cubicBezTo>
                  <a:cubicBezTo>
                    <a:pt x="45621" y="56740"/>
                    <a:pt x="45627" y="55425"/>
                    <a:pt x="45634" y="54046"/>
                  </a:cubicBezTo>
                  <a:cubicBezTo>
                    <a:pt x="45634" y="53753"/>
                    <a:pt x="45638" y="53461"/>
                    <a:pt x="45638" y="53164"/>
                  </a:cubicBezTo>
                  <a:lnTo>
                    <a:pt x="45638" y="52970"/>
                  </a:lnTo>
                  <a:cubicBezTo>
                    <a:pt x="45643" y="51777"/>
                    <a:pt x="45647" y="50544"/>
                    <a:pt x="45647" y="49285"/>
                  </a:cubicBezTo>
                  <a:cubicBezTo>
                    <a:pt x="45658" y="46708"/>
                    <a:pt x="45651" y="44029"/>
                    <a:pt x="45638" y="41365"/>
                  </a:cubicBezTo>
                  <a:cubicBezTo>
                    <a:pt x="45625" y="39421"/>
                    <a:pt x="45606" y="37493"/>
                    <a:pt x="45582" y="35623"/>
                  </a:cubicBezTo>
                  <a:cubicBezTo>
                    <a:pt x="45562" y="34246"/>
                    <a:pt x="45531" y="32911"/>
                    <a:pt x="45505" y="31622"/>
                  </a:cubicBezTo>
                  <a:lnTo>
                    <a:pt x="45505" y="31617"/>
                  </a:lnTo>
                  <a:cubicBezTo>
                    <a:pt x="45475" y="30278"/>
                    <a:pt x="45438" y="28993"/>
                    <a:pt x="45394" y="27793"/>
                  </a:cubicBezTo>
                  <a:cubicBezTo>
                    <a:pt x="45335" y="26137"/>
                    <a:pt x="45265" y="24631"/>
                    <a:pt x="45178" y="23331"/>
                  </a:cubicBezTo>
                  <a:cubicBezTo>
                    <a:pt x="45089" y="21980"/>
                    <a:pt x="44993" y="20719"/>
                    <a:pt x="44886" y="19543"/>
                  </a:cubicBezTo>
                  <a:cubicBezTo>
                    <a:pt x="44729" y="17767"/>
                    <a:pt x="44558" y="16188"/>
                    <a:pt x="44382" y="14798"/>
                  </a:cubicBezTo>
                  <a:cubicBezTo>
                    <a:pt x="44166" y="13020"/>
                    <a:pt x="43943" y="11545"/>
                    <a:pt x="43729" y="10345"/>
                  </a:cubicBezTo>
                  <a:cubicBezTo>
                    <a:pt x="43509" y="9075"/>
                    <a:pt x="43306" y="8111"/>
                    <a:pt x="43142" y="7428"/>
                  </a:cubicBezTo>
                  <a:cubicBezTo>
                    <a:pt x="42935" y="6531"/>
                    <a:pt x="42802" y="6114"/>
                    <a:pt x="42802" y="6114"/>
                  </a:cubicBezTo>
                  <a:cubicBezTo>
                    <a:pt x="42802" y="6114"/>
                    <a:pt x="44115" y="457"/>
                    <a:pt x="40343" y="51"/>
                  </a:cubicBezTo>
                  <a:cubicBezTo>
                    <a:pt x="40213" y="37"/>
                    <a:pt x="40085" y="30"/>
                    <a:pt x="39959" y="30"/>
                  </a:cubicBezTo>
                  <a:cubicBezTo>
                    <a:pt x="36560" y="30"/>
                    <a:pt x="34734" y="5019"/>
                    <a:pt x="34610" y="5362"/>
                  </a:cubicBezTo>
                  <a:cubicBezTo>
                    <a:pt x="34647" y="5050"/>
                    <a:pt x="35140" y="488"/>
                    <a:pt x="31815" y="27"/>
                  </a:cubicBezTo>
                  <a:cubicBezTo>
                    <a:pt x="31683" y="9"/>
                    <a:pt x="31555" y="1"/>
                    <a:pt x="3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Google Shape;1375;p27"/>
            <p:cNvSpPr>
              <a:spLocks/>
            </p:cNvSpPr>
            <p:nvPr/>
          </p:nvSpPr>
          <p:spPr bwMode="auto">
            <a:xfrm flipH="1">
              <a:off x="1887130" y="2866950"/>
              <a:ext cx="116702" cy="71419"/>
            </a:xfrm>
            <a:custGeom>
              <a:avLst/>
              <a:gdLst>
                <a:gd name="T0" fmla="*/ 2147483646 w 4242"/>
                <a:gd name="T1" fmla="*/ 2147483646 h 2597"/>
                <a:gd name="T2" fmla="*/ 2147483646 w 4242"/>
                <a:gd name="T3" fmla="*/ 2147483646 h 2597"/>
                <a:gd name="T4" fmla="*/ 2147483646 w 4242"/>
                <a:gd name="T5" fmla="*/ 2147483646 h 2597"/>
                <a:gd name="T6" fmla="*/ 2147483646 w 4242"/>
                <a:gd name="T7" fmla="*/ 2147483646 h 2597"/>
                <a:gd name="T8" fmla="*/ 2147483646 w 4242"/>
                <a:gd name="T9" fmla="*/ 2147483646 h 2597"/>
                <a:gd name="T10" fmla="*/ 2147483646 w 4242"/>
                <a:gd name="T11" fmla="*/ 2147483646 h 2597"/>
                <a:gd name="T12" fmla="*/ 2147483646 w 4242"/>
                <a:gd name="T13" fmla="*/ 2147483646 h 2597"/>
                <a:gd name="T14" fmla="*/ 2147483646 w 4242"/>
                <a:gd name="T15" fmla="*/ 2147483646 h 2597"/>
                <a:gd name="T16" fmla="*/ 2147483646 w 4242"/>
                <a:gd name="T17" fmla="*/ 2147483646 h 2597"/>
                <a:gd name="T18" fmla="*/ 2147483646 w 4242"/>
                <a:gd name="T19" fmla="*/ 2147483646 h 2597"/>
                <a:gd name="T20" fmla="*/ 2147483646 w 4242"/>
                <a:gd name="T21" fmla="*/ 2147483646 h 2597"/>
                <a:gd name="T22" fmla="*/ 2147483646 w 4242"/>
                <a:gd name="T23" fmla="*/ 2147483646 h 2597"/>
                <a:gd name="T24" fmla="*/ 2147483646 w 4242"/>
                <a:gd name="T25" fmla="*/ 2147483646 h 2597"/>
                <a:gd name="T26" fmla="*/ 2147483646 w 4242"/>
                <a:gd name="T27" fmla="*/ 2147483646 h 2597"/>
                <a:gd name="T28" fmla="*/ 2147483646 w 4242"/>
                <a:gd name="T29" fmla="*/ 2147483646 h 2597"/>
                <a:gd name="T30" fmla="*/ 2147483646 w 4242"/>
                <a:gd name="T31" fmla="*/ 2147483646 h 2597"/>
                <a:gd name="T32" fmla="*/ 2147483646 w 4242"/>
                <a:gd name="T33" fmla="*/ 2147483646 h 2597"/>
                <a:gd name="T34" fmla="*/ 2147483646 w 4242"/>
                <a:gd name="T35" fmla="*/ 2147483646 h 2597"/>
                <a:gd name="T36" fmla="*/ 2147483646 w 4242"/>
                <a:gd name="T37" fmla="*/ 2147483646 h 2597"/>
                <a:gd name="T38" fmla="*/ 2147483646 w 4242"/>
                <a:gd name="T39" fmla="*/ 2147483646 h 2597"/>
                <a:gd name="T40" fmla="*/ 2147483646 w 4242"/>
                <a:gd name="T41" fmla="*/ 2147483646 h 2597"/>
                <a:gd name="T42" fmla="*/ 2147483646 w 4242"/>
                <a:gd name="T43" fmla="*/ 2147483646 h 2597"/>
                <a:gd name="T44" fmla="*/ 2147483646 w 4242"/>
                <a:gd name="T45" fmla="*/ 2147483646 h 259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242" h="2597" extrusionOk="0">
                  <a:moveTo>
                    <a:pt x="3202" y="204"/>
                  </a:moveTo>
                  <a:cubicBezTo>
                    <a:pt x="3360" y="204"/>
                    <a:pt x="3443" y="242"/>
                    <a:pt x="3478" y="299"/>
                  </a:cubicBezTo>
                  <a:cubicBezTo>
                    <a:pt x="3353" y="299"/>
                    <a:pt x="3229" y="336"/>
                    <a:pt x="3113" y="358"/>
                  </a:cubicBezTo>
                  <a:cubicBezTo>
                    <a:pt x="3081" y="355"/>
                    <a:pt x="3047" y="354"/>
                    <a:pt x="3013" y="354"/>
                  </a:cubicBezTo>
                  <a:cubicBezTo>
                    <a:pt x="2861" y="354"/>
                    <a:pt x="2700" y="381"/>
                    <a:pt x="2540" y="425"/>
                  </a:cubicBezTo>
                  <a:cubicBezTo>
                    <a:pt x="2747" y="329"/>
                    <a:pt x="2972" y="209"/>
                    <a:pt x="3164" y="205"/>
                  </a:cubicBezTo>
                  <a:cubicBezTo>
                    <a:pt x="3177" y="205"/>
                    <a:pt x="3190" y="204"/>
                    <a:pt x="3202" y="204"/>
                  </a:cubicBezTo>
                  <a:close/>
                  <a:moveTo>
                    <a:pt x="3498" y="1"/>
                  </a:moveTo>
                  <a:cubicBezTo>
                    <a:pt x="3071" y="1"/>
                    <a:pt x="2691" y="241"/>
                    <a:pt x="2289" y="397"/>
                  </a:cubicBezTo>
                  <a:cubicBezTo>
                    <a:pt x="2241" y="417"/>
                    <a:pt x="2241" y="480"/>
                    <a:pt x="2269" y="511"/>
                  </a:cubicBezTo>
                  <a:cubicBezTo>
                    <a:pt x="2001" y="567"/>
                    <a:pt x="1732" y="637"/>
                    <a:pt x="1453" y="764"/>
                  </a:cubicBezTo>
                  <a:cubicBezTo>
                    <a:pt x="1117" y="910"/>
                    <a:pt x="0" y="1388"/>
                    <a:pt x="369" y="1931"/>
                  </a:cubicBezTo>
                  <a:lnTo>
                    <a:pt x="382" y="1944"/>
                  </a:lnTo>
                  <a:cubicBezTo>
                    <a:pt x="299" y="2151"/>
                    <a:pt x="325" y="2348"/>
                    <a:pt x="565" y="2463"/>
                  </a:cubicBezTo>
                  <a:cubicBezTo>
                    <a:pt x="621" y="2546"/>
                    <a:pt x="722" y="2596"/>
                    <a:pt x="823" y="2596"/>
                  </a:cubicBezTo>
                  <a:cubicBezTo>
                    <a:pt x="844" y="2596"/>
                    <a:pt x="865" y="2594"/>
                    <a:pt x="886" y="2590"/>
                  </a:cubicBezTo>
                  <a:cubicBezTo>
                    <a:pt x="943" y="2583"/>
                    <a:pt x="997" y="2564"/>
                    <a:pt x="1049" y="2546"/>
                  </a:cubicBezTo>
                  <a:cubicBezTo>
                    <a:pt x="1750" y="2546"/>
                    <a:pt x="2675" y="2134"/>
                    <a:pt x="3172" y="1802"/>
                  </a:cubicBezTo>
                  <a:cubicBezTo>
                    <a:pt x="3506" y="1586"/>
                    <a:pt x="4241" y="873"/>
                    <a:pt x="3829" y="434"/>
                  </a:cubicBezTo>
                  <a:cubicBezTo>
                    <a:pt x="3805" y="406"/>
                    <a:pt x="3783" y="386"/>
                    <a:pt x="3753" y="364"/>
                  </a:cubicBezTo>
                  <a:cubicBezTo>
                    <a:pt x="3772" y="277"/>
                    <a:pt x="3777" y="194"/>
                    <a:pt x="3766" y="100"/>
                  </a:cubicBezTo>
                  <a:cubicBezTo>
                    <a:pt x="3761" y="68"/>
                    <a:pt x="3742" y="26"/>
                    <a:pt x="3702" y="20"/>
                  </a:cubicBezTo>
                  <a:cubicBezTo>
                    <a:pt x="3633" y="7"/>
                    <a:pt x="3565" y="1"/>
                    <a:pt x="3498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Google Shape;1376;p27"/>
            <p:cNvSpPr>
              <a:spLocks/>
            </p:cNvSpPr>
            <p:nvPr/>
          </p:nvSpPr>
          <p:spPr bwMode="auto">
            <a:xfrm flipH="1">
              <a:off x="1747802" y="2753870"/>
              <a:ext cx="125038" cy="83322"/>
            </a:xfrm>
            <a:custGeom>
              <a:avLst/>
              <a:gdLst>
                <a:gd name="T0" fmla="*/ 2147483646 w 4541"/>
                <a:gd name="T1" fmla="*/ 2147483646 h 3024"/>
                <a:gd name="T2" fmla="*/ 2147483646 w 4541"/>
                <a:gd name="T3" fmla="*/ 2147483646 h 3024"/>
                <a:gd name="T4" fmla="*/ 2147483646 w 4541"/>
                <a:gd name="T5" fmla="*/ 2147483646 h 3024"/>
                <a:gd name="T6" fmla="*/ 2147483646 w 4541"/>
                <a:gd name="T7" fmla="*/ 2147483646 h 3024"/>
                <a:gd name="T8" fmla="*/ 2147483646 w 4541"/>
                <a:gd name="T9" fmla="*/ 2147483646 h 3024"/>
                <a:gd name="T10" fmla="*/ 2147483646 w 4541"/>
                <a:gd name="T11" fmla="*/ 2147483646 h 3024"/>
                <a:gd name="T12" fmla="*/ 2147483646 w 4541"/>
                <a:gd name="T13" fmla="*/ 2147483646 h 3024"/>
                <a:gd name="T14" fmla="*/ 2147483646 w 4541"/>
                <a:gd name="T15" fmla="*/ 2147483646 h 3024"/>
                <a:gd name="T16" fmla="*/ 2147483646 w 4541"/>
                <a:gd name="T17" fmla="*/ 2147483646 h 3024"/>
                <a:gd name="T18" fmla="*/ 2147483646 w 4541"/>
                <a:gd name="T19" fmla="*/ 2147483646 h 3024"/>
                <a:gd name="T20" fmla="*/ 2147483646 w 4541"/>
                <a:gd name="T21" fmla="*/ 2147483646 h 3024"/>
                <a:gd name="T22" fmla="*/ 2147483646 w 4541"/>
                <a:gd name="T23" fmla="*/ 2147483646 h 3024"/>
                <a:gd name="T24" fmla="*/ 2147483646 w 4541"/>
                <a:gd name="T25" fmla="*/ 2147483646 h 3024"/>
                <a:gd name="T26" fmla="*/ 2147483646 w 4541"/>
                <a:gd name="T27" fmla="*/ 2147483646 h 3024"/>
                <a:gd name="T28" fmla="*/ 2147483646 w 4541"/>
                <a:gd name="T29" fmla="*/ 2147483646 h 3024"/>
                <a:gd name="T30" fmla="*/ 2147483646 w 4541"/>
                <a:gd name="T31" fmla="*/ 2147483646 h 3024"/>
                <a:gd name="T32" fmla="*/ 2147483646 w 4541"/>
                <a:gd name="T33" fmla="*/ 2147483646 h 3024"/>
                <a:gd name="T34" fmla="*/ 2147483646 w 4541"/>
                <a:gd name="T35" fmla="*/ 2147483646 h 3024"/>
                <a:gd name="T36" fmla="*/ 2147483646 w 4541"/>
                <a:gd name="T37" fmla="*/ 2147483646 h 3024"/>
                <a:gd name="T38" fmla="*/ 2147483646 w 4541"/>
                <a:gd name="T39" fmla="*/ 2147483646 h 3024"/>
                <a:gd name="T40" fmla="*/ 2147483646 w 4541"/>
                <a:gd name="T41" fmla="*/ 2147483646 h 3024"/>
                <a:gd name="T42" fmla="*/ 2147483646 w 4541"/>
                <a:gd name="T43" fmla="*/ 2147483646 h 302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541" h="3024" extrusionOk="0">
                  <a:moveTo>
                    <a:pt x="3483" y="1"/>
                  </a:moveTo>
                  <a:cubicBezTo>
                    <a:pt x="3022" y="1"/>
                    <a:pt x="2484" y="233"/>
                    <a:pt x="2161" y="381"/>
                  </a:cubicBezTo>
                  <a:cubicBezTo>
                    <a:pt x="1888" y="505"/>
                    <a:pt x="1262" y="891"/>
                    <a:pt x="775" y="1349"/>
                  </a:cubicBezTo>
                  <a:cubicBezTo>
                    <a:pt x="666" y="1406"/>
                    <a:pt x="579" y="1461"/>
                    <a:pt x="529" y="1502"/>
                  </a:cubicBezTo>
                  <a:cubicBezTo>
                    <a:pt x="509" y="1520"/>
                    <a:pt x="528" y="1553"/>
                    <a:pt x="550" y="1553"/>
                  </a:cubicBezTo>
                  <a:cubicBezTo>
                    <a:pt x="554" y="1553"/>
                    <a:pt x="559" y="1551"/>
                    <a:pt x="564" y="1548"/>
                  </a:cubicBezTo>
                  <a:cubicBezTo>
                    <a:pt x="575" y="1541"/>
                    <a:pt x="585" y="1535"/>
                    <a:pt x="596" y="1526"/>
                  </a:cubicBezTo>
                  <a:cubicBezTo>
                    <a:pt x="232" y="1919"/>
                    <a:pt x="1" y="2344"/>
                    <a:pt x="186" y="2695"/>
                  </a:cubicBezTo>
                  <a:cubicBezTo>
                    <a:pt x="249" y="2820"/>
                    <a:pt x="363" y="2890"/>
                    <a:pt x="503" y="2925"/>
                  </a:cubicBezTo>
                  <a:cubicBezTo>
                    <a:pt x="580" y="2987"/>
                    <a:pt x="682" y="3024"/>
                    <a:pt x="798" y="3024"/>
                  </a:cubicBezTo>
                  <a:cubicBezTo>
                    <a:pt x="823" y="3024"/>
                    <a:pt x="849" y="3022"/>
                    <a:pt x="876" y="3018"/>
                  </a:cubicBezTo>
                  <a:cubicBezTo>
                    <a:pt x="1028" y="2997"/>
                    <a:pt x="1181" y="2953"/>
                    <a:pt x="1334" y="2903"/>
                  </a:cubicBezTo>
                  <a:cubicBezTo>
                    <a:pt x="1369" y="2896"/>
                    <a:pt x="1408" y="2890"/>
                    <a:pt x="1445" y="2881"/>
                  </a:cubicBezTo>
                  <a:cubicBezTo>
                    <a:pt x="1518" y="2898"/>
                    <a:pt x="1595" y="2905"/>
                    <a:pt x="1674" y="2905"/>
                  </a:cubicBezTo>
                  <a:cubicBezTo>
                    <a:pt x="1984" y="2905"/>
                    <a:pt x="2321" y="2791"/>
                    <a:pt x="2560" y="2695"/>
                  </a:cubicBezTo>
                  <a:cubicBezTo>
                    <a:pt x="2588" y="2685"/>
                    <a:pt x="2614" y="2669"/>
                    <a:pt x="2645" y="2656"/>
                  </a:cubicBezTo>
                  <a:cubicBezTo>
                    <a:pt x="3014" y="2538"/>
                    <a:pt x="3343" y="2386"/>
                    <a:pt x="3518" y="2257"/>
                  </a:cubicBezTo>
                  <a:cubicBezTo>
                    <a:pt x="3932" y="1954"/>
                    <a:pt x="4497" y="1517"/>
                    <a:pt x="4524" y="954"/>
                  </a:cubicBezTo>
                  <a:cubicBezTo>
                    <a:pt x="4541" y="629"/>
                    <a:pt x="4386" y="420"/>
                    <a:pt x="4157" y="313"/>
                  </a:cubicBezTo>
                  <a:cubicBezTo>
                    <a:pt x="4113" y="247"/>
                    <a:pt x="4061" y="186"/>
                    <a:pt x="3987" y="136"/>
                  </a:cubicBezTo>
                  <a:cubicBezTo>
                    <a:pt x="3845" y="39"/>
                    <a:pt x="3670" y="1"/>
                    <a:pt x="3483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Google Shape;1377;p27"/>
            <p:cNvSpPr>
              <a:spLocks/>
            </p:cNvSpPr>
            <p:nvPr/>
          </p:nvSpPr>
          <p:spPr bwMode="auto">
            <a:xfrm flipH="1">
              <a:off x="1813298" y="2891948"/>
              <a:ext cx="29770" cy="28568"/>
            </a:xfrm>
            <a:custGeom>
              <a:avLst/>
              <a:gdLst>
                <a:gd name="T0" fmla="*/ 2147483646 w 1092"/>
                <a:gd name="T1" fmla="*/ 2147483646 h 1059"/>
                <a:gd name="T2" fmla="*/ 2147483646 w 1092"/>
                <a:gd name="T3" fmla="*/ 2147483646 h 1059"/>
                <a:gd name="T4" fmla="*/ 2147483646 w 1092"/>
                <a:gd name="T5" fmla="*/ 2147483646 h 1059"/>
                <a:gd name="T6" fmla="*/ 2147483646 w 1092"/>
                <a:gd name="T7" fmla="*/ 2147483646 h 1059"/>
                <a:gd name="T8" fmla="*/ 2147483646 w 1092"/>
                <a:gd name="T9" fmla="*/ 2147483646 h 1059"/>
                <a:gd name="T10" fmla="*/ 2147483646 w 1092"/>
                <a:gd name="T11" fmla="*/ 2147483646 h 1059"/>
                <a:gd name="T12" fmla="*/ 2147483646 w 1092"/>
                <a:gd name="T13" fmla="*/ 2147483646 h 1059"/>
                <a:gd name="T14" fmla="*/ 2147483646 w 1092"/>
                <a:gd name="T15" fmla="*/ 2147483646 h 1059"/>
                <a:gd name="T16" fmla="*/ 2147483646 w 1092"/>
                <a:gd name="T17" fmla="*/ 2147483646 h 1059"/>
                <a:gd name="T18" fmla="*/ 2147483646 w 1092"/>
                <a:gd name="T19" fmla="*/ 2147483646 h 1059"/>
                <a:gd name="T20" fmla="*/ 2147483646 w 1092"/>
                <a:gd name="T21" fmla="*/ 2147483646 h 1059"/>
                <a:gd name="T22" fmla="*/ 2147483646 w 1092"/>
                <a:gd name="T23" fmla="*/ 2147483646 h 1059"/>
                <a:gd name="T24" fmla="*/ 2147483646 w 1092"/>
                <a:gd name="T25" fmla="*/ 2147483646 h 1059"/>
                <a:gd name="T26" fmla="*/ 2147483646 w 1092"/>
                <a:gd name="T27" fmla="*/ 2147483646 h 1059"/>
                <a:gd name="T28" fmla="*/ 2147483646 w 1092"/>
                <a:gd name="T29" fmla="*/ 2147483646 h 1059"/>
                <a:gd name="T30" fmla="*/ 2147483646 w 1092"/>
                <a:gd name="T31" fmla="*/ 2147483646 h 105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92" h="1059" extrusionOk="0">
                  <a:moveTo>
                    <a:pt x="597" y="1"/>
                  </a:moveTo>
                  <a:cubicBezTo>
                    <a:pt x="590" y="1"/>
                    <a:pt x="583" y="1"/>
                    <a:pt x="576" y="2"/>
                  </a:cubicBezTo>
                  <a:cubicBezTo>
                    <a:pt x="569" y="2"/>
                    <a:pt x="562" y="2"/>
                    <a:pt x="554" y="2"/>
                  </a:cubicBezTo>
                  <a:cubicBezTo>
                    <a:pt x="376" y="2"/>
                    <a:pt x="195" y="102"/>
                    <a:pt x="142" y="308"/>
                  </a:cubicBezTo>
                  <a:cubicBezTo>
                    <a:pt x="129" y="353"/>
                    <a:pt x="138" y="406"/>
                    <a:pt x="162" y="449"/>
                  </a:cubicBezTo>
                  <a:cubicBezTo>
                    <a:pt x="158" y="471"/>
                    <a:pt x="164" y="487"/>
                    <a:pt x="175" y="506"/>
                  </a:cubicBezTo>
                  <a:cubicBezTo>
                    <a:pt x="129" y="561"/>
                    <a:pt x="86" y="620"/>
                    <a:pt x="55" y="685"/>
                  </a:cubicBezTo>
                  <a:cubicBezTo>
                    <a:pt x="0" y="803"/>
                    <a:pt x="29" y="921"/>
                    <a:pt x="138" y="995"/>
                  </a:cubicBezTo>
                  <a:cubicBezTo>
                    <a:pt x="203" y="1039"/>
                    <a:pt x="272" y="1058"/>
                    <a:pt x="343" y="1058"/>
                  </a:cubicBezTo>
                  <a:cubicBezTo>
                    <a:pt x="557" y="1058"/>
                    <a:pt x="779" y="882"/>
                    <a:pt x="895" y="674"/>
                  </a:cubicBezTo>
                  <a:lnTo>
                    <a:pt x="993" y="659"/>
                  </a:lnTo>
                  <a:cubicBezTo>
                    <a:pt x="1059" y="646"/>
                    <a:pt x="1091" y="554"/>
                    <a:pt x="1056" y="504"/>
                  </a:cubicBezTo>
                  <a:cubicBezTo>
                    <a:pt x="1032" y="467"/>
                    <a:pt x="1002" y="439"/>
                    <a:pt x="971" y="410"/>
                  </a:cubicBezTo>
                  <a:cubicBezTo>
                    <a:pt x="971" y="388"/>
                    <a:pt x="978" y="369"/>
                    <a:pt x="976" y="347"/>
                  </a:cubicBezTo>
                  <a:cubicBezTo>
                    <a:pt x="947" y="170"/>
                    <a:pt x="825" y="63"/>
                    <a:pt x="681" y="24"/>
                  </a:cubicBezTo>
                  <a:cubicBezTo>
                    <a:pt x="657" y="8"/>
                    <a:pt x="626" y="1"/>
                    <a:pt x="59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" name="Google Shape;1378;p27"/>
            <p:cNvSpPr>
              <a:spLocks/>
            </p:cNvSpPr>
            <p:nvPr/>
          </p:nvSpPr>
          <p:spPr bwMode="auto">
            <a:xfrm flipH="1">
              <a:off x="1878794" y="2989554"/>
              <a:ext cx="161953" cy="86893"/>
            </a:xfrm>
            <a:custGeom>
              <a:avLst/>
              <a:gdLst>
                <a:gd name="T0" fmla="*/ 2147483646 w 5892"/>
                <a:gd name="T1" fmla="*/ 2147483646 h 3204"/>
                <a:gd name="T2" fmla="*/ 2147483646 w 5892"/>
                <a:gd name="T3" fmla="*/ 2147483646 h 3204"/>
                <a:gd name="T4" fmla="*/ 2147483646 w 5892"/>
                <a:gd name="T5" fmla="*/ 2147483646 h 3204"/>
                <a:gd name="T6" fmla="*/ 2147483646 w 5892"/>
                <a:gd name="T7" fmla="*/ 2147483646 h 3204"/>
                <a:gd name="T8" fmla="*/ 2147483646 w 5892"/>
                <a:gd name="T9" fmla="*/ 2147483646 h 3204"/>
                <a:gd name="T10" fmla="*/ 2147483646 w 5892"/>
                <a:gd name="T11" fmla="*/ 2147483646 h 3204"/>
                <a:gd name="T12" fmla="*/ 2147483646 w 5892"/>
                <a:gd name="T13" fmla="*/ 2147483646 h 3204"/>
                <a:gd name="T14" fmla="*/ 2147483646 w 5892"/>
                <a:gd name="T15" fmla="*/ 2147483646 h 3204"/>
                <a:gd name="T16" fmla="*/ 2147483646 w 5892"/>
                <a:gd name="T17" fmla="*/ 2147483646 h 3204"/>
                <a:gd name="T18" fmla="*/ 2147483646 w 5892"/>
                <a:gd name="T19" fmla="*/ 2147483646 h 3204"/>
                <a:gd name="T20" fmla="*/ 2147483646 w 5892"/>
                <a:gd name="T21" fmla="*/ 2147483646 h 3204"/>
                <a:gd name="T22" fmla="*/ 2147483646 w 5892"/>
                <a:gd name="T23" fmla="*/ 2147483646 h 3204"/>
                <a:gd name="T24" fmla="*/ 2147483646 w 5892"/>
                <a:gd name="T25" fmla="*/ 2147483646 h 3204"/>
                <a:gd name="T26" fmla="*/ 2147483646 w 5892"/>
                <a:gd name="T27" fmla="*/ 2147483646 h 3204"/>
                <a:gd name="T28" fmla="*/ 2147483646 w 5892"/>
                <a:gd name="T29" fmla="*/ 2147483646 h 3204"/>
                <a:gd name="T30" fmla="*/ 2147483646 w 5892"/>
                <a:gd name="T31" fmla="*/ 0 h 3204"/>
                <a:gd name="T32" fmla="*/ 2147483646 w 5892"/>
                <a:gd name="T33" fmla="*/ 2147483646 h 3204"/>
                <a:gd name="T34" fmla="*/ 2147483646 w 5892"/>
                <a:gd name="T35" fmla="*/ 2147483646 h 3204"/>
                <a:gd name="T36" fmla="*/ 2147483646 w 5892"/>
                <a:gd name="T37" fmla="*/ 2147483646 h 3204"/>
                <a:gd name="T38" fmla="*/ 2147483646 w 5892"/>
                <a:gd name="T39" fmla="*/ 2147483646 h 3204"/>
                <a:gd name="T40" fmla="*/ 2147483646 w 5892"/>
                <a:gd name="T41" fmla="*/ 2147483646 h 3204"/>
                <a:gd name="T42" fmla="*/ 2147483646 w 5892"/>
                <a:gd name="T43" fmla="*/ 2147483646 h 3204"/>
                <a:gd name="T44" fmla="*/ 2147483646 w 5892"/>
                <a:gd name="T45" fmla="*/ 2147483646 h 3204"/>
                <a:gd name="T46" fmla="*/ 2147483646 w 5892"/>
                <a:gd name="T47" fmla="*/ 2147483646 h 3204"/>
                <a:gd name="T48" fmla="*/ 2147483646 w 5892"/>
                <a:gd name="T49" fmla="*/ 2147483646 h 3204"/>
                <a:gd name="T50" fmla="*/ 2147483646 w 5892"/>
                <a:gd name="T51" fmla="*/ 0 h 3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892" h="3204" extrusionOk="0">
                  <a:moveTo>
                    <a:pt x="4458" y="1166"/>
                  </a:moveTo>
                  <a:cubicBezTo>
                    <a:pt x="4464" y="1175"/>
                    <a:pt x="4482" y="1190"/>
                    <a:pt x="4495" y="1199"/>
                  </a:cubicBezTo>
                  <a:cubicBezTo>
                    <a:pt x="4480" y="1229"/>
                    <a:pt x="4460" y="1258"/>
                    <a:pt x="4438" y="1286"/>
                  </a:cubicBezTo>
                  <a:cubicBezTo>
                    <a:pt x="4447" y="1247"/>
                    <a:pt x="4451" y="1203"/>
                    <a:pt x="4458" y="1166"/>
                  </a:cubicBezTo>
                  <a:close/>
                  <a:moveTo>
                    <a:pt x="3600" y="1692"/>
                  </a:moveTo>
                  <a:lnTo>
                    <a:pt x="3600" y="1692"/>
                  </a:lnTo>
                  <a:cubicBezTo>
                    <a:pt x="3596" y="1709"/>
                    <a:pt x="3596" y="1725"/>
                    <a:pt x="3589" y="1744"/>
                  </a:cubicBezTo>
                  <a:cubicBezTo>
                    <a:pt x="3393" y="2058"/>
                    <a:pt x="2802" y="2277"/>
                    <a:pt x="2344" y="2338"/>
                  </a:cubicBezTo>
                  <a:cubicBezTo>
                    <a:pt x="2376" y="2325"/>
                    <a:pt x="2418" y="2311"/>
                    <a:pt x="2451" y="2292"/>
                  </a:cubicBezTo>
                  <a:cubicBezTo>
                    <a:pt x="2512" y="2259"/>
                    <a:pt x="2544" y="2200"/>
                    <a:pt x="2555" y="2146"/>
                  </a:cubicBezTo>
                  <a:cubicBezTo>
                    <a:pt x="2579" y="2130"/>
                    <a:pt x="2599" y="2117"/>
                    <a:pt x="2619" y="2098"/>
                  </a:cubicBezTo>
                  <a:cubicBezTo>
                    <a:pt x="2627" y="2098"/>
                    <a:pt x="2632" y="2098"/>
                    <a:pt x="2643" y="2093"/>
                  </a:cubicBezTo>
                  <a:cubicBezTo>
                    <a:pt x="2717" y="2085"/>
                    <a:pt x="2754" y="2037"/>
                    <a:pt x="2771" y="1982"/>
                  </a:cubicBezTo>
                  <a:cubicBezTo>
                    <a:pt x="3005" y="1938"/>
                    <a:pt x="3238" y="1888"/>
                    <a:pt x="3448" y="1779"/>
                  </a:cubicBezTo>
                  <a:cubicBezTo>
                    <a:pt x="3493" y="1753"/>
                    <a:pt x="3548" y="1722"/>
                    <a:pt x="3600" y="1692"/>
                  </a:cubicBezTo>
                  <a:close/>
                  <a:moveTo>
                    <a:pt x="3981" y="0"/>
                  </a:moveTo>
                  <a:cubicBezTo>
                    <a:pt x="3407" y="0"/>
                    <a:pt x="2730" y="205"/>
                    <a:pt x="2313" y="341"/>
                  </a:cubicBezTo>
                  <a:cubicBezTo>
                    <a:pt x="1680" y="544"/>
                    <a:pt x="836" y="950"/>
                    <a:pt x="413" y="1480"/>
                  </a:cubicBezTo>
                  <a:cubicBezTo>
                    <a:pt x="116" y="1845"/>
                    <a:pt x="0" y="2397"/>
                    <a:pt x="312" y="2794"/>
                  </a:cubicBezTo>
                  <a:cubicBezTo>
                    <a:pt x="504" y="3042"/>
                    <a:pt x="777" y="3134"/>
                    <a:pt x="1065" y="3154"/>
                  </a:cubicBezTo>
                  <a:cubicBezTo>
                    <a:pt x="1202" y="3188"/>
                    <a:pt x="1356" y="3203"/>
                    <a:pt x="1518" y="3203"/>
                  </a:cubicBezTo>
                  <a:cubicBezTo>
                    <a:pt x="2266" y="3203"/>
                    <a:pt x="3205" y="2886"/>
                    <a:pt x="3603" y="2700"/>
                  </a:cubicBezTo>
                  <a:cubicBezTo>
                    <a:pt x="4366" y="2338"/>
                    <a:pt x="5891" y="1000"/>
                    <a:pt x="4833" y="252"/>
                  </a:cubicBezTo>
                  <a:cubicBezTo>
                    <a:pt x="4824" y="247"/>
                    <a:pt x="4809" y="243"/>
                    <a:pt x="4800" y="232"/>
                  </a:cubicBezTo>
                  <a:cubicBezTo>
                    <a:pt x="4737" y="189"/>
                    <a:pt x="4667" y="151"/>
                    <a:pt x="4589" y="112"/>
                  </a:cubicBezTo>
                  <a:cubicBezTo>
                    <a:pt x="4417" y="32"/>
                    <a:pt x="4207" y="0"/>
                    <a:pt x="3981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Google Shape;1379;p27"/>
            <p:cNvSpPr>
              <a:spLocks/>
            </p:cNvSpPr>
            <p:nvPr/>
          </p:nvSpPr>
          <p:spPr bwMode="auto">
            <a:xfrm flipH="1">
              <a:off x="1684688" y="2790770"/>
              <a:ext cx="59542" cy="51184"/>
            </a:xfrm>
            <a:custGeom>
              <a:avLst/>
              <a:gdLst>
                <a:gd name="T0" fmla="*/ 2147483646 w 2158"/>
                <a:gd name="T1" fmla="*/ 2147483646 h 1852"/>
                <a:gd name="T2" fmla="*/ 2147483646 w 2158"/>
                <a:gd name="T3" fmla="*/ 2147483646 h 1852"/>
                <a:gd name="T4" fmla="*/ 2147483646 w 2158"/>
                <a:gd name="T5" fmla="*/ 2147483646 h 1852"/>
                <a:gd name="T6" fmla="*/ 2147483646 w 2158"/>
                <a:gd name="T7" fmla="*/ 2147483646 h 1852"/>
                <a:gd name="T8" fmla="*/ 2147483646 w 2158"/>
                <a:gd name="T9" fmla="*/ 2147483646 h 1852"/>
                <a:gd name="T10" fmla="*/ 2147483646 w 2158"/>
                <a:gd name="T11" fmla="*/ 2147483646 h 1852"/>
                <a:gd name="T12" fmla="*/ 2147483646 w 2158"/>
                <a:gd name="T13" fmla="*/ 2147483646 h 1852"/>
                <a:gd name="T14" fmla="*/ 2147483646 w 2158"/>
                <a:gd name="T15" fmla="*/ 2147483646 h 1852"/>
                <a:gd name="T16" fmla="*/ 2147483646 w 2158"/>
                <a:gd name="T17" fmla="*/ 2147483646 h 1852"/>
                <a:gd name="T18" fmla="*/ 2147483646 w 2158"/>
                <a:gd name="T19" fmla="*/ 2147483646 h 1852"/>
                <a:gd name="T20" fmla="*/ 2147483646 w 2158"/>
                <a:gd name="T21" fmla="*/ 2147483646 h 1852"/>
                <a:gd name="T22" fmla="*/ 2147483646 w 2158"/>
                <a:gd name="T23" fmla="*/ 2147483646 h 1852"/>
                <a:gd name="T24" fmla="*/ 2147483646 w 2158"/>
                <a:gd name="T25" fmla="*/ 2147483646 h 1852"/>
                <a:gd name="T26" fmla="*/ 2147483646 w 2158"/>
                <a:gd name="T27" fmla="*/ 2147483646 h 185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58" h="1852" extrusionOk="0">
                  <a:moveTo>
                    <a:pt x="1406" y="1"/>
                  </a:moveTo>
                  <a:cubicBezTo>
                    <a:pt x="1371" y="1"/>
                    <a:pt x="1334" y="8"/>
                    <a:pt x="1296" y="23"/>
                  </a:cubicBezTo>
                  <a:cubicBezTo>
                    <a:pt x="805" y="221"/>
                    <a:pt x="0" y="1081"/>
                    <a:pt x="410" y="1631"/>
                  </a:cubicBezTo>
                  <a:cubicBezTo>
                    <a:pt x="527" y="1787"/>
                    <a:pt x="680" y="1852"/>
                    <a:pt x="838" y="1852"/>
                  </a:cubicBezTo>
                  <a:cubicBezTo>
                    <a:pt x="974" y="1852"/>
                    <a:pt x="1113" y="1804"/>
                    <a:pt x="1237" y="1727"/>
                  </a:cubicBezTo>
                  <a:cubicBezTo>
                    <a:pt x="1405" y="1709"/>
                    <a:pt x="1578" y="1598"/>
                    <a:pt x="1634" y="1435"/>
                  </a:cubicBezTo>
                  <a:cubicBezTo>
                    <a:pt x="1680" y="1304"/>
                    <a:pt x="1798" y="1210"/>
                    <a:pt x="1833" y="1059"/>
                  </a:cubicBezTo>
                  <a:cubicBezTo>
                    <a:pt x="1837" y="1051"/>
                    <a:pt x="1837" y="1040"/>
                    <a:pt x="1837" y="1031"/>
                  </a:cubicBezTo>
                  <a:cubicBezTo>
                    <a:pt x="2016" y="828"/>
                    <a:pt x="2158" y="599"/>
                    <a:pt x="2069" y="337"/>
                  </a:cubicBezTo>
                  <a:cubicBezTo>
                    <a:pt x="2050" y="283"/>
                    <a:pt x="2002" y="249"/>
                    <a:pt x="1947" y="249"/>
                  </a:cubicBezTo>
                  <a:cubicBezTo>
                    <a:pt x="1938" y="249"/>
                    <a:pt x="1929" y="250"/>
                    <a:pt x="1920" y="252"/>
                  </a:cubicBezTo>
                  <a:cubicBezTo>
                    <a:pt x="1905" y="256"/>
                    <a:pt x="1892" y="265"/>
                    <a:pt x="1874" y="272"/>
                  </a:cubicBezTo>
                  <a:cubicBezTo>
                    <a:pt x="1822" y="208"/>
                    <a:pt x="1752" y="165"/>
                    <a:pt x="1676" y="145"/>
                  </a:cubicBezTo>
                  <a:cubicBezTo>
                    <a:pt x="1609" y="62"/>
                    <a:pt x="1513" y="1"/>
                    <a:pt x="1406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Google Shape;1380;p27"/>
            <p:cNvSpPr>
              <a:spLocks/>
            </p:cNvSpPr>
            <p:nvPr/>
          </p:nvSpPr>
          <p:spPr bwMode="auto">
            <a:xfrm flipH="1">
              <a:off x="1637055" y="2645551"/>
              <a:ext cx="22625" cy="39281"/>
            </a:xfrm>
            <a:custGeom>
              <a:avLst/>
              <a:gdLst>
                <a:gd name="T0" fmla="*/ 2147483646 w 826"/>
                <a:gd name="T1" fmla="*/ 2147483646 h 1458"/>
                <a:gd name="T2" fmla="*/ 2147483646 w 826"/>
                <a:gd name="T3" fmla="*/ 2147483646 h 1458"/>
                <a:gd name="T4" fmla="*/ 2147483646 w 826"/>
                <a:gd name="T5" fmla="*/ 2147483646 h 1458"/>
                <a:gd name="T6" fmla="*/ 2147483646 w 826"/>
                <a:gd name="T7" fmla="*/ 2147483646 h 1458"/>
                <a:gd name="T8" fmla="*/ 2147483646 w 826"/>
                <a:gd name="T9" fmla="*/ 2147483646 h 1458"/>
                <a:gd name="T10" fmla="*/ 2147483646 w 826"/>
                <a:gd name="T11" fmla="*/ 2147483646 h 1458"/>
                <a:gd name="T12" fmla="*/ 2147483646 w 826"/>
                <a:gd name="T13" fmla="*/ 2147483646 h 1458"/>
                <a:gd name="T14" fmla="*/ 2147483646 w 826"/>
                <a:gd name="T15" fmla="*/ 2147483646 h 1458"/>
                <a:gd name="T16" fmla="*/ 2147483646 w 826"/>
                <a:gd name="T17" fmla="*/ 2147483646 h 1458"/>
                <a:gd name="T18" fmla="*/ 2147483646 w 826"/>
                <a:gd name="T19" fmla="*/ 2147483646 h 1458"/>
                <a:gd name="T20" fmla="*/ 2147483646 w 826"/>
                <a:gd name="T21" fmla="*/ 2147483646 h 145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26" h="1458" extrusionOk="0">
                  <a:moveTo>
                    <a:pt x="380" y="1"/>
                  </a:moveTo>
                  <a:cubicBezTo>
                    <a:pt x="275" y="1"/>
                    <a:pt x="173" y="54"/>
                    <a:pt x="112" y="157"/>
                  </a:cubicBezTo>
                  <a:cubicBezTo>
                    <a:pt x="25" y="303"/>
                    <a:pt x="1" y="506"/>
                    <a:pt x="5" y="674"/>
                  </a:cubicBezTo>
                  <a:cubicBezTo>
                    <a:pt x="7" y="842"/>
                    <a:pt x="36" y="1054"/>
                    <a:pt x="167" y="1174"/>
                  </a:cubicBezTo>
                  <a:cubicBezTo>
                    <a:pt x="169" y="1176"/>
                    <a:pt x="171" y="1176"/>
                    <a:pt x="175" y="1180"/>
                  </a:cubicBezTo>
                  <a:cubicBezTo>
                    <a:pt x="241" y="1290"/>
                    <a:pt x="330" y="1381"/>
                    <a:pt x="439" y="1436"/>
                  </a:cubicBezTo>
                  <a:cubicBezTo>
                    <a:pt x="463" y="1449"/>
                    <a:pt x="493" y="1457"/>
                    <a:pt x="522" y="1457"/>
                  </a:cubicBezTo>
                  <a:cubicBezTo>
                    <a:pt x="547" y="1457"/>
                    <a:pt x="572" y="1451"/>
                    <a:pt x="592" y="1436"/>
                  </a:cubicBezTo>
                  <a:cubicBezTo>
                    <a:pt x="782" y="1292"/>
                    <a:pt x="825" y="733"/>
                    <a:pt x="695" y="408"/>
                  </a:cubicBezTo>
                  <a:cubicBezTo>
                    <a:pt x="714" y="301"/>
                    <a:pt x="701" y="190"/>
                    <a:pt x="616" y="103"/>
                  </a:cubicBezTo>
                  <a:cubicBezTo>
                    <a:pt x="548" y="34"/>
                    <a:pt x="463" y="1"/>
                    <a:pt x="38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4" name="Google Shape;1381;p27"/>
            <p:cNvSpPr>
              <a:spLocks/>
            </p:cNvSpPr>
            <p:nvPr/>
          </p:nvSpPr>
          <p:spPr bwMode="auto">
            <a:xfrm flipH="1">
              <a:off x="1652536" y="2402726"/>
              <a:ext cx="36916" cy="115461"/>
            </a:xfrm>
            <a:custGeom>
              <a:avLst/>
              <a:gdLst>
                <a:gd name="T0" fmla="*/ 2147483646 w 1369"/>
                <a:gd name="T1" fmla="*/ 2147483646 h 4210"/>
                <a:gd name="T2" fmla="*/ 2147483646 w 1369"/>
                <a:gd name="T3" fmla="*/ 2147483646 h 4210"/>
                <a:gd name="T4" fmla="*/ 2147483646 w 1369"/>
                <a:gd name="T5" fmla="*/ 2147483646 h 4210"/>
                <a:gd name="T6" fmla="*/ 2147483646 w 1369"/>
                <a:gd name="T7" fmla="*/ 2147483646 h 4210"/>
                <a:gd name="T8" fmla="*/ 2147483646 w 1369"/>
                <a:gd name="T9" fmla="*/ 2147483646 h 4210"/>
                <a:gd name="T10" fmla="*/ 2147483646 w 1369"/>
                <a:gd name="T11" fmla="*/ 0 h 4210"/>
                <a:gd name="T12" fmla="*/ 2147483646 w 1369"/>
                <a:gd name="T13" fmla="*/ 2147483646 h 4210"/>
                <a:gd name="T14" fmla="*/ 2147483646 w 1369"/>
                <a:gd name="T15" fmla="*/ 2147483646 h 4210"/>
                <a:gd name="T16" fmla="*/ 2147483646 w 1369"/>
                <a:gd name="T17" fmla="*/ 2147483646 h 4210"/>
                <a:gd name="T18" fmla="*/ 2147483646 w 1369"/>
                <a:gd name="T19" fmla="*/ 2147483646 h 4210"/>
                <a:gd name="T20" fmla="*/ 2147483646 w 1369"/>
                <a:gd name="T21" fmla="*/ 2147483646 h 4210"/>
                <a:gd name="T22" fmla="*/ 2147483646 w 1369"/>
                <a:gd name="T23" fmla="*/ 2147483646 h 4210"/>
                <a:gd name="T24" fmla="*/ 2147483646 w 1369"/>
                <a:gd name="T25" fmla="*/ 2147483646 h 4210"/>
                <a:gd name="T26" fmla="*/ 2147483646 w 1369"/>
                <a:gd name="T27" fmla="*/ 2147483646 h 4210"/>
                <a:gd name="T28" fmla="*/ 2147483646 w 1369"/>
                <a:gd name="T29" fmla="*/ 0 h 42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69" h="4210" extrusionOk="0">
                  <a:moveTo>
                    <a:pt x="457" y="636"/>
                  </a:moveTo>
                  <a:cubicBezTo>
                    <a:pt x="485" y="664"/>
                    <a:pt x="509" y="692"/>
                    <a:pt x="533" y="723"/>
                  </a:cubicBezTo>
                  <a:cubicBezTo>
                    <a:pt x="533" y="729"/>
                    <a:pt x="540" y="729"/>
                    <a:pt x="540" y="732"/>
                  </a:cubicBezTo>
                  <a:cubicBezTo>
                    <a:pt x="500" y="701"/>
                    <a:pt x="455" y="670"/>
                    <a:pt x="413" y="649"/>
                  </a:cubicBezTo>
                  <a:cubicBezTo>
                    <a:pt x="426" y="642"/>
                    <a:pt x="446" y="636"/>
                    <a:pt x="457" y="636"/>
                  </a:cubicBezTo>
                  <a:close/>
                  <a:moveTo>
                    <a:pt x="528" y="0"/>
                  </a:moveTo>
                  <a:cubicBezTo>
                    <a:pt x="375" y="0"/>
                    <a:pt x="213" y="92"/>
                    <a:pt x="71" y="234"/>
                  </a:cubicBezTo>
                  <a:cubicBezTo>
                    <a:pt x="44" y="1650"/>
                    <a:pt x="23" y="2970"/>
                    <a:pt x="1" y="4102"/>
                  </a:cubicBezTo>
                  <a:cubicBezTo>
                    <a:pt x="70" y="4154"/>
                    <a:pt x="145" y="4184"/>
                    <a:pt x="219" y="4184"/>
                  </a:cubicBezTo>
                  <a:cubicBezTo>
                    <a:pt x="226" y="4184"/>
                    <a:pt x="234" y="4184"/>
                    <a:pt x="241" y="4183"/>
                  </a:cubicBezTo>
                  <a:cubicBezTo>
                    <a:pt x="295" y="4201"/>
                    <a:pt x="349" y="4210"/>
                    <a:pt x="403" y="4210"/>
                  </a:cubicBezTo>
                  <a:cubicBezTo>
                    <a:pt x="664" y="4210"/>
                    <a:pt x="915" y="4011"/>
                    <a:pt x="1063" y="3777"/>
                  </a:cubicBezTo>
                  <a:cubicBezTo>
                    <a:pt x="1369" y="3297"/>
                    <a:pt x="1255" y="2514"/>
                    <a:pt x="1185" y="1966"/>
                  </a:cubicBezTo>
                  <a:cubicBezTo>
                    <a:pt x="1194" y="1454"/>
                    <a:pt x="1133" y="947"/>
                    <a:pt x="998" y="494"/>
                  </a:cubicBezTo>
                  <a:cubicBezTo>
                    <a:pt x="890" y="139"/>
                    <a:pt x="716" y="0"/>
                    <a:pt x="528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5" name="Google Shape;1382;p27"/>
            <p:cNvSpPr>
              <a:spLocks/>
            </p:cNvSpPr>
            <p:nvPr/>
          </p:nvSpPr>
          <p:spPr bwMode="auto">
            <a:xfrm flipH="1">
              <a:off x="1681116" y="2695544"/>
              <a:ext cx="17863" cy="17855"/>
            </a:xfrm>
            <a:custGeom>
              <a:avLst/>
              <a:gdLst>
                <a:gd name="T0" fmla="*/ 2147483646 w 679"/>
                <a:gd name="T1" fmla="*/ 2147483646 h 641"/>
                <a:gd name="T2" fmla="*/ 2147483646 w 679"/>
                <a:gd name="T3" fmla="*/ 2147483646 h 641"/>
                <a:gd name="T4" fmla="*/ 2147483646 w 679"/>
                <a:gd name="T5" fmla="*/ 2147483646 h 641"/>
                <a:gd name="T6" fmla="*/ 2147483646 w 679"/>
                <a:gd name="T7" fmla="*/ 2147483646 h 641"/>
                <a:gd name="T8" fmla="*/ 2147483646 w 679"/>
                <a:gd name="T9" fmla="*/ 2147483646 h 641"/>
                <a:gd name="T10" fmla="*/ 2147483646 w 679"/>
                <a:gd name="T11" fmla="*/ 2147483646 h 641"/>
                <a:gd name="T12" fmla="*/ 2147483646 w 679"/>
                <a:gd name="T13" fmla="*/ 2147483646 h 641"/>
                <a:gd name="T14" fmla="*/ 2147483646 w 679"/>
                <a:gd name="T15" fmla="*/ 2147483646 h 641"/>
                <a:gd name="T16" fmla="*/ 2147483646 w 679"/>
                <a:gd name="T17" fmla="*/ 2147483646 h 641"/>
                <a:gd name="T18" fmla="*/ 2147483646 w 679"/>
                <a:gd name="T19" fmla="*/ 2147483646 h 641"/>
                <a:gd name="T20" fmla="*/ 2147483646 w 679"/>
                <a:gd name="T21" fmla="*/ 2147483646 h 64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79" h="641" extrusionOk="0">
                  <a:moveTo>
                    <a:pt x="367" y="1"/>
                  </a:moveTo>
                  <a:cubicBezTo>
                    <a:pt x="142" y="1"/>
                    <a:pt x="0" y="184"/>
                    <a:pt x="22" y="404"/>
                  </a:cubicBezTo>
                  <a:cubicBezTo>
                    <a:pt x="33" y="542"/>
                    <a:pt x="125" y="641"/>
                    <a:pt x="255" y="641"/>
                  </a:cubicBezTo>
                  <a:cubicBezTo>
                    <a:pt x="275" y="641"/>
                    <a:pt x="297" y="638"/>
                    <a:pt x="319" y="633"/>
                  </a:cubicBezTo>
                  <a:cubicBezTo>
                    <a:pt x="439" y="607"/>
                    <a:pt x="548" y="561"/>
                    <a:pt x="646" y="481"/>
                  </a:cubicBezTo>
                  <a:cubicBezTo>
                    <a:pt x="679" y="454"/>
                    <a:pt x="670" y="402"/>
                    <a:pt x="637" y="367"/>
                  </a:cubicBezTo>
                  <a:cubicBezTo>
                    <a:pt x="644" y="367"/>
                    <a:pt x="644" y="361"/>
                    <a:pt x="644" y="361"/>
                  </a:cubicBezTo>
                  <a:cubicBezTo>
                    <a:pt x="637" y="356"/>
                    <a:pt x="628" y="354"/>
                    <a:pt x="617" y="347"/>
                  </a:cubicBezTo>
                  <a:cubicBezTo>
                    <a:pt x="617" y="347"/>
                    <a:pt x="613" y="343"/>
                    <a:pt x="611" y="343"/>
                  </a:cubicBezTo>
                  <a:cubicBezTo>
                    <a:pt x="602" y="337"/>
                    <a:pt x="591" y="328"/>
                    <a:pt x="583" y="323"/>
                  </a:cubicBezTo>
                  <a:cubicBezTo>
                    <a:pt x="635" y="179"/>
                    <a:pt x="539" y="7"/>
                    <a:pt x="36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Google Shape;1383;p27"/>
            <p:cNvSpPr>
              <a:spLocks/>
            </p:cNvSpPr>
            <p:nvPr/>
          </p:nvSpPr>
          <p:spPr bwMode="auto">
            <a:xfrm flipH="1">
              <a:off x="1625147" y="2308691"/>
              <a:ext cx="27389" cy="32138"/>
            </a:xfrm>
            <a:custGeom>
              <a:avLst/>
              <a:gdLst>
                <a:gd name="T0" fmla="*/ 2147483646 w 987"/>
                <a:gd name="T1" fmla="*/ 2147483646 h 1169"/>
                <a:gd name="T2" fmla="*/ 2147483646 w 987"/>
                <a:gd name="T3" fmla="*/ 2147483646 h 1169"/>
                <a:gd name="T4" fmla="*/ 2147483646 w 987"/>
                <a:gd name="T5" fmla="*/ 2147483646 h 1169"/>
                <a:gd name="T6" fmla="*/ 2147483646 w 987"/>
                <a:gd name="T7" fmla="*/ 2147483646 h 1169"/>
                <a:gd name="T8" fmla="*/ 2147483646 w 987"/>
                <a:gd name="T9" fmla="*/ 2147483646 h 1169"/>
                <a:gd name="T10" fmla="*/ 2147483646 w 987"/>
                <a:gd name="T11" fmla="*/ 2147483646 h 1169"/>
                <a:gd name="T12" fmla="*/ 2147483646 w 987"/>
                <a:gd name="T13" fmla="*/ 2147483646 h 1169"/>
                <a:gd name="T14" fmla="*/ 2147483646 w 987"/>
                <a:gd name="T15" fmla="*/ 2147483646 h 1169"/>
                <a:gd name="T16" fmla="*/ 2147483646 w 987"/>
                <a:gd name="T17" fmla="*/ 2147483646 h 1169"/>
                <a:gd name="T18" fmla="*/ 2147483646 w 987"/>
                <a:gd name="T19" fmla="*/ 2147483646 h 1169"/>
                <a:gd name="T20" fmla="*/ 2147483646 w 987"/>
                <a:gd name="T21" fmla="*/ 2147483646 h 11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87" h="1169" extrusionOk="0">
                  <a:moveTo>
                    <a:pt x="807" y="1"/>
                  </a:moveTo>
                  <a:cubicBezTo>
                    <a:pt x="767" y="1"/>
                    <a:pt x="727" y="20"/>
                    <a:pt x="699" y="59"/>
                  </a:cubicBezTo>
                  <a:cubicBezTo>
                    <a:pt x="666" y="102"/>
                    <a:pt x="655" y="159"/>
                    <a:pt x="649" y="222"/>
                  </a:cubicBezTo>
                  <a:cubicBezTo>
                    <a:pt x="623" y="218"/>
                    <a:pt x="597" y="216"/>
                    <a:pt x="570" y="216"/>
                  </a:cubicBezTo>
                  <a:cubicBezTo>
                    <a:pt x="462" y="216"/>
                    <a:pt x="352" y="249"/>
                    <a:pt x="265" y="325"/>
                  </a:cubicBezTo>
                  <a:cubicBezTo>
                    <a:pt x="1" y="549"/>
                    <a:pt x="136" y="1001"/>
                    <a:pt x="435" y="1132"/>
                  </a:cubicBezTo>
                  <a:cubicBezTo>
                    <a:pt x="492" y="1157"/>
                    <a:pt x="548" y="1168"/>
                    <a:pt x="602" y="1168"/>
                  </a:cubicBezTo>
                  <a:cubicBezTo>
                    <a:pt x="789" y="1168"/>
                    <a:pt x="946" y="1029"/>
                    <a:pt x="972" y="824"/>
                  </a:cubicBezTo>
                  <a:cubicBezTo>
                    <a:pt x="987" y="693"/>
                    <a:pt x="967" y="560"/>
                    <a:pt x="954" y="429"/>
                  </a:cubicBezTo>
                  <a:cubicBezTo>
                    <a:pt x="941" y="322"/>
                    <a:pt x="952" y="185"/>
                    <a:pt x="919" y="85"/>
                  </a:cubicBezTo>
                  <a:cubicBezTo>
                    <a:pt x="900" y="29"/>
                    <a:pt x="854" y="1"/>
                    <a:pt x="80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7" name="Google Shape;1384;p27"/>
            <p:cNvSpPr>
              <a:spLocks/>
            </p:cNvSpPr>
            <p:nvPr/>
          </p:nvSpPr>
          <p:spPr bwMode="auto">
            <a:xfrm flipH="1">
              <a:off x="1662062" y="2186088"/>
              <a:ext cx="23817" cy="91655"/>
            </a:xfrm>
            <a:custGeom>
              <a:avLst/>
              <a:gdLst>
                <a:gd name="T0" fmla="*/ 2147483646 w 843"/>
                <a:gd name="T1" fmla="*/ 2147483646 h 3373"/>
                <a:gd name="T2" fmla="*/ 2147483646 w 843"/>
                <a:gd name="T3" fmla="*/ 2147483646 h 3373"/>
                <a:gd name="T4" fmla="*/ 2147483646 w 843"/>
                <a:gd name="T5" fmla="*/ 2147483646 h 3373"/>
                <a:gd name="T6" fmla="*/ 2147483646 w 843"/>
                <a:gd name="T7" fmla="*/ 2147483646 h 3373"/>
                <a:gd name="T8" fmla="*/ 2147483646 w 843"/>
                <a:gd name="T9" fmla="*/ 2147483646 h 3373"/>
                <a:gd name="T10" fmla="*/ 2147483646 w 843"/>
                <a:gd name="T11" fmla="*/ 2147483646 h 3373"/>
                <a:gd name="T12" fmla="*/ 2147483646 w 843"/>
                <a:gd name="T13" fmla="*/ 2147483646 h 3373"/>
                <a:gd name="T14" fmla="*/ 2147483646 w 843"/>
                <a:gd name="T15" fmla="*/ 2147483646 h 3373"/>
                <a:gd name="T16" fmla="*/ 2147483646 w 843"/>
                <a:gd name="T17" fmla="*/ 2147483646 h 3373"/>
                <a:gd name="T18" fmla="*/ 2147483646 w 843"/>
                <a:gd name="T19" fmla="*/ 2147483646 h 33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43" h="3373" extrusionOk="0">
                  <a:moveTo>
                    <a:pt x="73" y="1"/>
                  </a:moveTo>
                  <a:lnTo>
                    <a:pt x="1" y="3323"/>
                  </a:lnTo>
                  <a:cubicBezTo>
                    <a:pt x="51" y="3345"/>
                    <a:pt x="110" y="3365"/>
                    <a:pt x="171" y="3371"/>
                  </a:cubicBezTo>
                  <a:cubicBezTo>
                    <a:pt x="178" y="3372"/>
                    <a:pt x="185" y="3373"/>
                    <a:pt x="192" y="3373"/>
                  </a:cubicBezTo>
                  <a:cubicBezTo>
                    <a:pt x="283" y="3373"/>
                    <a:pt x="343" y="3294"/>
                    <a:pt x="374" y="3219"/>
                  </a:cubicBezTo>
                  <a:cubicBezTo>
                    <a:pt x="439" y="3055"/>
                    <a:pt x="498" y="2896"/>
                    <a:pt x="546" y="2739"/>
                  </a:cubicBezTo>
                  <a:cubicBezTo>
                    <a:pt x="843" y="2261"/>
                    <a:pt x="782" y="1135"/>
                    <a:pt x="775" y="799"/>
                  </a:cubicBezTo>
                  <a:cubicBezTo>
                    <a:pt x="764" y="583"/>
                    <a:pt x="703" y="323"/>
                    <a:pt x="509" y="223"/>
                  </a:cubicBezTo>
                  <a:cubicBezTo>
                    <a:pt x="452" y="147"/>
                    <a:pt x="385" y="83"/>
                    <a:pt x="308" y="51"/>
                  </a:cubicBezTo>
                  <a:cubicBezTo>
                    <a:pt x="236" y="18"/>
                    <a:pt x="156" y="1"/>
                    <a:pt x="73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8" name="Google Shape;1385;p27"/>
            <p:cNvSpPr>
              <a:spLocks/>
            </p:cNvSpPr>
            <p:nvPr/>
          </p:nvSpPr>
          <p:spPr bwMode="auto">
            <a:xfrm flipH="1">
              <a:off x="1638246" y="2131333"/>
              <a:ext cx="14290" cy="14284"/>
            </a:xfrm>
            <a:custGeom>
              <a:avLst/>
              <a:gdLst>
                <a:gd name="T0" fmla="*/ 2147483646 w 526"/>
                <a:gd name="T1" fmla="*/ 0 h 527"/>
                <a:gd name="T2" fmla="*/ 2147483646 w 526"/>
                <a:gd name="T3" fmla="*/ 2147483646 h 527"/>
                <a:gd name="T4" fmla="*/ 2147483646 w 526"/>
                <a:gd name="T5" fmla="*/ 2147483646 h 527"/>
                <a:gd name="T6" fmla="*/ 2147483646 w 526"/>
                <a:gd name="T7" fmla="*/ 2147483646 h 527"/>
                <a:gd name="T8" fmla="*/ 2147483646 w 526"/>
                <a:gd name="T9" fmla="*/ 2147483646 h 527"/>
                <a:gd name="T10" fmla="*/ 2147483646 w 526"/>
                <a:gd name="T11" fmla="*/ 2147483646 h 527"/>
                <a:gd name="T12" fmla="*/ 2147483646 w 526"/>
                <a:gd name="T13" fmla="*/ 2147483646 h 527"/>
                <a:gd name="T14" fmla="*/ 2147483646 w 526"/>
                <a:gd name="T15" fmla="*/ 2147483646 h 527"/>
                <a:gd name="T16" fmla="*/ 2147483646 w 526"/>
                <a:gd name="T17" fmla="*/ 2147483646 h 527"/>
                <a:gd name="T18" fmla="*/ 2147483646 w 526"/>
                <a:gd name="T19" fmla="*/ 0 h 5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26" h="527" extrusionOk="0">
                  <a:moveTo>
                    <a:pt x="304" y="0"/>
                  </a:moveTo>
                  <a:cubicBezTo>
                    <a:pt x="263" y="0"/>
                    <a:pt x="218" y="32"/>
                    <a:pt x="213" y="81"/>
                  </a:cubicBezTo>
                  <a:cubicBezTo>
                    <a:pt x="211" y="125"/>
                    <a:pt x="205" y="164"/>
                    <a:pt x="194" y="206"/>
                  </a:cubicBezTo>
                  <a:cubicBezTo>
                    <a:pt x="0" y="244"/>
                    <a:pt x="63" y="527"/>
                    <a:pt x="241" y="527"/>
                  </a:cubicBezTo>
                  <a:cubicBezTo>
                    <a:pt x="254" y="527"/>
                    <a:pt x="267" y="525"/>
                    <a:pt x="281" y="522"/>
                  </a:cubicBezTo>
                  <a:cubicBezTo>
                    <a:pt x="355" y="507"/>
                    <a:pt x="386" y="496"/>
                    <a:pt x="449" y="459"/>
                  </a:cubicBezTo>
                  <a:cubicBezTo>
                    <a:pt x="525" y="415"/>
                    <a:pt x="525" y="295"/>
                    <a:pt x="449" y="256"/>
                  </a:cubicBezTo>
                  <a:cubicBezTo>
                    <a:pt x="432" y="247"/>
                    <a:pt x="416" y="241"/>
                    <a:pt x="401" y="236"/>
                  </a:cubicBezTo>
                  <a:cubicBezTo>
                    <a:pt x="397" y="180"/>
                    <a:pt x="388" y="121"/>
                    <a:pt x="375" y="60"/>
                  </a:cubicBezTo>
                  <a:cubicBezTo>
                    <a:pt x="365" y="18"/>
                    <a:pt x="336" y="0"/>
                    <a:pt x="30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Google Shape;1386;p27"/>
            <p:cNvSpPr>
              <a:spLocks/>
            </p:cNvSpPr>
            <p:nvPr/>
          </p:nvSpPr>
          <p:spPr bwMode="auto">
            <a:xfrm flipH="1">
              <a:off x="1616811" y="2522948"/>
              <a:ext cx="20245" cy="36900"/>
            </a:xfrm>
            <a:custGeom>
              <a:avLst/>
              <a:gdLst>
                <a:gd name="T0" fmla="*/ 2147483646 w 725"/>
                <a:gd name="T1" fmla="*/ 0 h 1335"/>
                <a:gd name="T2" fmla="*/ 2147483646 w 725"/>
                <a:gd name="T3" fmla="*/ 2147483646 h 1335"/>
                <a:gd name="T4" fmla="*/ 2147483646 w 725"/>
                <a:gd name="T5" fmla="*/ 2147483646 h 1335"/>
                <a:gd name="T6" fmla="*/ 2147483646 w 725"/>
                <a:gd name="T7" fmla="*/ 2147483646 h 1335"/>
                <a:gd name="T8" fmla="*/ 2147483646 w 725"/>
                <a:gd name="T9" fmla="*/ 2147483646 h 1335"/>
                <a:gd name="T10" fmla="*/ 2147483646 w 725"/>
                <a:gd name="T11" fmla="*/ 2147483646 h 1335"/>
                <a:gd name="T12" fmla="*/ 2147483646 w 725"/>
                <a:gd name="T13" fmla="*/ 2147483646 h 1335"/>
                <a:gd name="T14" fmla="*/ 2147483646 w 725"/>
                <a:gd name="T15" fmla="*/ 0 h 13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5" h="1335" extrusionOk="0">
                  <a:moveTo>
                    <a:pt x="266" y="0"/>
                  </a:moveTo>
                  <a:cubicBezTo>
                    <a:pt x="189" y="0"/>
                    <a:pt x="119" y="70"/>
                    <a:pt x="99" y="136"/>
                  </a:cubicBezTo>
                  <a:cubicBezTo>
                    <a:pt x="0" y="470"/>
                    <a:pt x="44" y="1255"/>
                    <a:pt x="485" y="1332"/>
                  </a:cubicBezTo>
                  <a:cubicBezTo>
                    <a:pt x="496" y="1334"/>
                    <a:pt x="507" y="1335"/>
                    <a:pt x="518" y="1335"/>
                  </a:cubicBezTo>
                  <a:cubicBezTo>
                    <a:pt x="586" y="1335"/>
                    <a:pt x="655" y="1300"/>
                    <a:pt x="670" y="1225"/>
                  </a:cubicBezTo>
                  <a:cubicBezTo>
                    <a:pt x="696" y="1074"/>
                    <a:pt x="725" y="732"/>
                    <a:pt x="638" y="511"/>
                  </a:cubicBezTo>
                  <a:cubicBezTo>
                    <a:pt x="672" y="274"/>
                    <a:pt x="535" y="25"/>
                    <a:pt x="280" y="1"/>
                  </a:cubicBezTo>
                  <a:cubicBezTo>
                    <a:pt x="275" y="0"/>
                    <a:pt x="271" y="0"/>
                    <a:pt x="266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0" name="Google Shape;1387;p27"/>
            <p:cNvSpPr>
              <a:spLocks/>
            </p:cNvSpPr>
            <p:nvPr/>
          </p:nvSpPr>
          <p:spPr bwMode="auto">
            <a:xfrm flipH="1">
              <a:off x="2026457" y="2875283"/>
              <a:ext cx="75023" cy="69039"/>
            </a:xfrm>
            <a:custGeom>
              <a:avLst/>
              <a:gdLst>
                <a:gd name="T0" fmla="*/ 2147483646 w 2735"/>
                <a:gd name="T1" fmla="*/ 0 h 2550"/>
                <a:gd name="T2" fmla="*/ 0 w 2735"/>
                <a:gd name="T3" fmla="*/ 2147483646 h 2550"/>
                <a:gd name="T4" fmla="*/ 2147483646 w 2735"/>
                <a:gd name="T5" fmla="*/ 2147483646 h 2550"/>
                <a:gd name="T6" fmla="*/ 2147483646 w 2735"/>
                <a:gd name="T7" fmla="*/ 2147483646 h 2550"/>
                <a:gd name="T8" fmla="*/ 2147483646 w 2735"/>
                <a:gd name="T9" fmla="*/ 2147483646 h 2550"/>
                <a:gd name="T10" fmla="*/ 2147483646 w 2735"/>
                <a:gd name="T11" fmla="*/ 2147483646 h 2550"/>
                <a:gd name="T12" fmla="*/ 2147483646 w 2735"/>
                <a:gd name="T13" fmla="*/ 2147483646 h 2550"/>
                <a:gd name="T14" fmla="*/ 2147483646 w 2735"/>
                <a:gd name="T15" fmla="*/ 2147483646 h 2550"/>
                <a:gd name="T16" fmla="*/ 2147483646 w 2735"/>
                <a:gd name="T17" fmla="*/ 2147483646 h 2550"/>
                <a:gd name="T18" fmla="*/ 2147483646 w 2735"/>
                <a:gd name="T19" fmla="*/ 2147483646 h 2550"/>
                <a:gd name="T20" fmla="*/ 2147483646 w 2735"/>
                <a:gd name="T21" fmla="*/ 0 h 25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35" h="2550" extrusionOk="0">
                  <a:moveTo>
                    <a:pt x="2313" y="0"/>
                  </a:moveTo>
                  <a:cubicBezTo>
                    <a:pt x="1329" y="570"/>
                    <a:pt x="520" y="1037"/>
                    <a:pt x="0" y="1333"/>
                  </a:cubicBezTo>
                  <a:cubicBezTo>
                    <a:pt x="40" y="1477"/>
                    <a:pt x="120" y="1611"/>
                    <a:pt x="256" y="1731"/>
                  </a:cubicBezTo>
                  <a:cubicBezTo>
                    <a:pt x="290" y="1813"/>
                    <a:pt x="334" y="1888"/>
                    <a:pt x="402" y="1960"/>
                  </a:cubicBezTo>
                  <a:cubicBezTo>
                    <a:pt x="415" y="2012"/>
                    <a:pt x="434" y="2067"/>
                    <a:pt x="458" y="2119"/>
                  </a:cubicBezTo>
                  <a:cubicBezTo>
                    <a:pt x="588" y="2406"/>
                    <a:pt x="787" y="2550"/>
                    <a:pt x="1021" y="2550"/>
                  </a:cubicBezTo>
                  <a:cubicBezTo>
                    <a:pt x="1157" y="2550"/>
                    <a:pt x="1305" y="2501"/>
                    <a:pt x="1458" y="2403"/>
                  </a:cubicBezTo>
                  <a:cubicBezTo>
                    <a:pt x="1621" y="2298"/>
                    <a:pt x="1774" y="2154"/>
                    <a:pt x="1885" y="1990"/>
                  </a:cubicBezTo>
                  <a:cubicBezTo>
                    <a:pt x="2245" y="1794"/>
                    <a:pt x="2562" y="1467"/>
                    <a:pt x="2682" y="1074"/>
                  </a:cubicBezTo>
                  <a:cubicBezTo>
                    <a:pt x="2734" y="897"/>
                    <a:pt x="2717" y="727"/>
                    <a:pt x="2636" y="594"/>
                  </a:cubicBezTo>
                  <a:cubicBezTo>
                    <a:pt x="2605" y="317"/>
                    <a:pt x="2485" y="125"/>
                    <a:pt x="2313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1" name="Google Shape;1388;p27"/>
            <p:cNvSpPr>
              <a:spLocks/>
            </p:cNvSpPr>
            <p:nvPr/>
          </p:nvSpPr>
          <p:spPr bwMode="auto">
            <a:xfrm flipH="1">
              <a:off x="2171738" y="2751490"/>
              <a:ext cx="33343" cy="55945"/>
            </a:xfrm>
            <a:custGeom>
              <a:avLst/>
              <a:gdLst>
                <a:gd name="T0" fmla="*/ 2147483646 w 1192"/>
                <a:gd name="T1" fmla="*/ 2147483646 h 2046"/>
                <a:gd name="T2" fmla="*/ 2147483646 w 1192"/>
                <a:gd name="T3" fmla="*/ 2147483646 h 2046"/>
                <a:gd name="T4" fmla="*/ 2147483646 w 1192"/>
                <a:gd name="T5" fmla="*/ 2147483646 h 2046"/>
                <a:gd name="T6" fmla="*/ 2147483646 w 1192"/>
                <a:gd name="T7" fmla="*/ 2147483646 h 2046"/>
                <a:gd name="T8" fmla="*/ 2147483646 w 1192"/>
                <a:gd name="T9" fmla="*/ 2147483646 h 2046"/>
                <a:gd name="T10" fmla="*/ 2147483646 w 1192"/>
                <a:gd name="T11" fmla="*/ 2147483646 h 2046"/>
                <a:gd name="T12" fmla="*/ 2147483646 w 1192"/>
                <a:gd name="T13" fmla="*/ 2147483646 h 2046"/>
                <a:gd name="T14" fmla="*/ 2147483646 w 1192"/>
                <a:gd name="T15" fmla="*/ 2147483646 h 2046"/>
                <a:gd name="T16" fmla="*/ 2147483646 w 1192"/>
                <a:gd name="T17" fmla="*/ 2147483646 h 2046"/>
                <a:gd name="T18" fmla="*/ 2147483646 w 1192"/>
                <a:gd name="T19" fmla="*/ 2147483646 h 2046"/>
                <a:gd name="T20" fmla="*/ 2147483646 w 1192"/>
                <a:gd name="T21" fmla="*/ 2147483646 h 2046"/>
                <a:gd name="T22" fmla="*/ 2147483646 w 1192"/>
                <a:gd name="T23" fmla="*/ 2147483646 h 2046"/>
                <a:gd name="T24" fmla="*/ 2147483646 w 1192"/>
                <a:gd name="T25" fmla="*/ 2147483646 h 2046"/>
                <a:gd name="T26" fmla="*/ 2147483646 w 1192"/>
                <a:gd name="T27" fmla="*/ 2147483646 h 20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92" h="2046" extrusionOk="0">
                  <a:moveTo>
                    <a:pt x="801" y="1"/>
                  </a:moveTo>
                  <a:cubicBezTo>
                    <a:pt x="740" y="1"/>
                    <a:pt x="678" y="25"/>
                    <a:pt x="627" y="80"/>
                  </a:cubicBezTo>
                  <a:cubicBezTo>
                    <a:pt x="611" y="97"/>
                    <a:pt x="601" y="121"/>
                    <a:pt x="587" y="139"/>
                  </a:cubicBezTo>
                  <a:cubicBezTo>
                    <a:pt x="577" y="143"/>
                    <a:pt x="566" y="145"/>
                    <a:pt x="555" y="154"/>
                  </a:cubicBezTo>
                  <a:cubicBezTo>
                    <a:pt x="186" y="414"/>
                    <a:pt x="1" y="929"/>
                    <a:pt x="68" y="1365"/>
                  </a:cubicBezTo>
                  <a:cubicBezTo>
                    <a:pt x="115" y="1657"/>
                    <a:pt x="355" y="2022"/>
                    <a:pt x="664" y="2022"/>
                  </a:cubicBezTo>
                  <a:cubicBezTo>
                    <a:pt x="699" y="2022"/>
                    <a:pt x="736" y="2017"/>
                    <a:pt x="773" y="2007"/>
                  </a:cubicBezTo>
                  <a:cubicBezTo>
                    <a:pt x="805" y="2033"/>
                    <a:pt x="843" y="2046"/>
                    <a:pt x="880" y="2046"/>
                  </a:cubicBezTo>
                  <a:cubicBezTo>
                    <a:pt x="949" y="2046"/>
                    <a:pt x="1015" y="2003"/>
                    <a:pt x="1039" y="1928"/>
                  </a:cubicBezTo>
                  <a:cubicBezTo>
                    <a:pt x="1072" y="1830"/>
                    <a:pt x="1100" y="1712"/>
                    <a:pt x="1124" y="1590"/>
                  </a:cubicBezTo>
                  <a:cubicBezTo>
                    <a:pt x="1126" y="1583"/>
                    <a:pt x="1126" y="1575"/>
                    <a:pt x="1131" y="1570"/>
                  </a:cubicBezTo>
                  <a:cubicBezTo>
                    <a:pt x="1170" y="1374"/>
                    <a:pt x="1192" y="1158"/>
                    <a:pt x="1170" y="957"/>
                  </a:cubicBezTo>
                  <a:cubicBezTo>
                    <a:pt x="1168" y="702"/>
                    <a:pt x="1157" y="418"/>
                    <a:pt x="1072" y="198"/>
                  </a:cubicBezTo>
                  <a:cubicBezTo>
                    <a:pt x="1029" y="84"/>
                    <a:pt x="916" y="1"/>
                    <a:pt x="801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2" name="Google Shape;1389;p27"/>
            <p:cNvSpPr>
              <a:spLocks/>
            </p:cNvSpPr>
            <p:nvPr/>
          </p:nvSpPr>
          <p:spPr bwMode="auto">
            <a:xfrm flipH="1">
              <a:off x="2114578" y="2425342"/>
              <a:ext cx="53588" cy="148790"/>
            </a:xfrm>
            <a:custGeom>
              <a:avLst/>
              <a:gdLst>
                <a:gd name="T0" fmla="*/ 2147483646 w 1976"/>
                <a:gd name="T1" fmla="*/ 2147483646 h 5445"/>
                <a:gd name="T2" fmla="*/ 2147483646 w 1976"/>
                <a:gd name="T3" fmla="*/ 2147483646 h 5445"/>
                <a:gd name="T4" fmla="*/ 2147483646 w 1976"/>
                <a:gd name="T5" fmla="*/ 2147483646 h 5445"/>
                <a:gd name="T6" fmla="*/ 2147483646 w 1976"/>
                <a:gd name="T7" fmla="*/ 2147483646 h 5445"/>
                <a:gd name="T8" fmla="*/ 2147483646 w 1976"/>
                <a:gd name="T9" fmla="*/ 2147483646 h 5445"/>
                <a:gd name="T10" fmla="*/ 2147483646 w 1976"/>
                <a:gd name="T11" fmla="*/ 2147483646 h 5445"/>
                <a:gd name="T12" fmla="*/ 2147483646 w 1976"/>
                <a:gd name="T13" fmla="*/ 2147483646 h 5445"/>
                <a:gd name="T14" fmla="*/ 2147483646 w 1976"/>
                <a:gd name="T15" fmla="*/ 2147483646 h 5445"/>
                <a:gd name="T16" fmla="*/ 2147483646 w 1976"/>
                <a:gd name="T17" fmla="*/ 2147483646 h 5445"/>
                <a:gd name="T18" fmla="*/ 2147483646 w 1976"/>
                <a:gd name="T19" fmla="*/ 2147483646 h 5445"/>
                <a:gd name="T20" fmla="*/ 2147483646 w 1976"/>
                <a:gd name="T21" fmla="*/ 2147483646 h 5445"/>
                <a:gd name="T22" fmla="*/ 2147483646 w 1976"/>
                <a:gd name="T23" fmla="*/ 2147483646 h 5445"/>
                <a:gd name="T24" fmla="*/ 2147483646 w 1976"/>
                <a:gd name="T25" fmla="*/ 2147483646 h 5445"/>
                <a:gd name="T26" fmla="*/ 2147483646 w 1976"/>
                <a:gd name="T27" fmla="*/ 2147483646 h 5445"/>
                <a:gd name="T28" fmla="*/ 2147483646 w 1976"/>
                <a:gd name="T29" fmla="*/ 2147483646 h 5445"/>
                <a:gd name="T30" fmla="*/ 2147483646 w 1976"/>
                <a:gd name="T31" fmla="*/ 2147483646 h 5445"/>
                <a:gd name="T32" fmla="*/ 2147483646 w 1976"/>
                <a:gd name="T33" fmla="*/ 2147483646 h 5445"/>
                <a:gd name="T34" fmla="*/ 2147483646 w 1976"/>
                <a:gd name="T35" fmla="*/ 2147483646 h 5445"/>
                <a:gd name="T36" fmla="*/ 2147483646 w 1976"/>
                <a:gd name="T37" fmla="*/ 2147483646 h 5445"/>
                <a:gd name="T38" fmla="*/ 2147483646 w 1976"/>
                <a:gd name="T39" fmla="*/ 2147483646 h 5445"/>
                <a:gd name="T40" fmla="*/ 2147483646 w 1976"/>
                <a:gd name="T41" fmla="*/ 2147483646 h 5445"/>
                <a:gd name="T42" fmla="*/ 2147483646 w 1976"/>
                <a:gd name="T43" fmla="*/ 2147483646 h 5445"/>
                <a:gd name="T44" fmla="*/ 2147483646 w 1976"/>
                <a:gd name="T45" fmla="*/ 2147483646 h 54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76" h="5445" extrusionOk="0">
                  <a:moveTo>
                    <a:pt x="1098" y="1200"/>
                  </a:moveTo>
                  <a:cubicBezTo>
                    <a:pt x="1083" y="1213"/>
                    <a:pt x="1125" y="1639"/>
                    <a:pt x="1166" y="1996"/>
                  </a:cubicBezTo>
                  <a:cubicBezTo>
                    <a:pt x="1113" y="1954"/>
                    <a:pt x="1046" y="1935"/>
                    <a:pt x="978" y="1930"/>
                  </a:cubicBezTo>
                  <a:cubicBezTo>
                    <a:pt x="982" y="1767"/>
                    <a:pt x="1002" y="1538"/>
                    <a:pt x="1028" y="1311"/>
                  </a:cubicBezTo>
                  <a:cubicBezTo>
                    <a:pt x="1048" y="1259"/>
                    <a:pt x="1072" y="1217"/>
                    <a:pt x="1098" y="1200"/>
                  </a:cubicBezTo>
                  <a:close/>
                  <a:moveTo>
                    <a:pt x="1375" y="1"/>
                  </a:moveTo>
                  <a:cubicBezTo>
                    <a:pt x="1288" y="1"/>
                    <a:pt x="1201" y="36"/>
                    <a:pt x="1115" y="98"/>
                  </a:cubicBezTo>
                  <a:cubicBezTo>
                    <a:pt x="509" y="170"/>
                    <a:pt x="171" y="898"/>
                    <a:pt x="68" y="1767"/>
                  </a:cubicBezTo>
                  <a:cubicBezTo>
                    <a:pt x="11" y="2098"/>
                    <a:pt x="1" y="2434"/>
                    <a:pt x="22" y="2727"/>
                  </a:cubicBezTo>
                  <a:cubicBezTo>
                    <a:pt x="42" y="2914"/>
                    <a:pt x="68" y="3143"/>
                    <a:pt x="129" y="3372"/>
                  </a:cubicBezTo>
                  <a:cubicBezTo>
                    <a:pt x="221" y="3857"/>
                    <a:pt x="382" y="4271"/>
                    <a:pt x="603" y="4540"/>
                  </a:cubicBezTo>
                  <a:cubicBezTo>
                    <a:pt x="765" y="5063"/>
                    <a:pt x="1022" y="5445"/>
                    <a:pt x="1436" y="5445"/>
                  </a:cubicBezTo>
                  <a:cubicBezTo>
                    <a:pt x="1517" y="5445"/>
                    <a:pt x="1604" y="5430"/>
                    <a:pt x="1698" y="5399"/>
                  </a:cubicBezTo>
                  <a:cubicBezTo>
                    <a:pt x="1798" y="5367"/>
                    <a:pt x="1886" y="5316"/>
                    <a:pt x="1962" y="5251"/>
                  </a:cubicBezTo>
                  <a:cubicBezTo>
                    <a:pt x="1962" y="4959"/>
                    <a:pt x="1966" y="4664"/>
                    <a:pt x="1966" y="4367"/>
                  </a:cubicBezTo>
                  <a:cubicBezTo>
                    <a:pt x="1960" y="4387"/>
                    <a:pt x="1949" y="4411"/>
                    <a:pt x="1934" y="4431"/>
                  </a:cubicBezTo>
                  <a:cubicBezTo>
                    <a:pt x="1800" y="4630"/>
                    <a:pt x="1684" y="4709"/>
                    <a:pt x="1581" y="4709"/>
                  </a:cubicBezTo>
                  <a:cubicBezTo>
                    <a:pt x="1558" y="4709"/>
                    <a:pt x="1535" y="4704"/>
                    <a:pt x="1513" y="4697"/>
                  </a:cubicBezTo>
                  <a:cubicBezTo>
                    <a:pt x="1709" y="4583"/>
                    <a:pt x="1855" y="4400"/>
                    <a:pt x="1966" y="4173"/>
                  </a:cubicBezTo>
                  <a:cubicBezTo>
                    <a:pt x="1973" y="2980"/>
                    <a:pt x="1975" y="1747"/>
                    <a:pt x="1975" y="490"/>
                  </a:cubicBezTo>
                  <a:cubicBezTo>
                    <a:pt x="1907" y="383"/>
                    <a:pt x="1822" y="294"/>
                    <a:pt x="1722" y="231"/>
                  </a:cubicBezTo>
                  <a:cubicBezTo>
                    <a:pt x="1613" y="69"/>
                    <a:pt x="1495" y="1"/>
                    <a:pt x="1375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3" name="Google Shape;1390;p27"/>
            <p:cNvSpPr>
              <a:spLocks/>
            </p:cNvSpPr>
            <p:nvPr/>
          </p:nvSpPr>
          <p:spPr bwMode="auto">
            <a:xfrm flipH="1">
              <a:off x="2221753" y="2632458"/>
              <a:ext cx="29771" cy="57135"/>
            </a:xfrm>
            <a:custGeom>
              <a:avLst/>
              <a:gdLst>
                <a:gd name="T0" fmla="*/ 2147483646 w 1088"/>
                <a:gd name="T1" fmla="*/ 2147483646 h 2089"/>
                <a:gd name="T2" fmla="*/ 2147483646 w 1088"/>
                <a:gd name="T3" fmla="*/ 2147483646 h 2089"/>
                <a:gd name="T4" fmla="*/ 2147483646 w 1088"/>
                <a:gd name="T5" fmla="*/ 2147483646 h 2089"/>
                <a:gd name="T6" fmla="*/ 2147483646 w 1088"/>
                <a:gd name="T7" fmla="*/ 2147483646 h 2089"/>
                <a:gd name="T8" fmla="*/ 2147483646 w 1088"/>
                <a:gd name="T9" fmla="*/ 2147483646 h 2089"/>
                <a:gd name="T10" fmla="*/ 2147483646 w 1088"/>
                <a:gd name="T11" fmla="*/ 2147483646 h 2089"/>
                <a:gd name="T12" fmla="*/ 2147483646 w 1088"/>
                <a:gd name="T13" fmla="*/ 2147483646 h 2089"/>
                <a:gd name="T14" fmla="*/ 2147483646 w 1088"/>
                <a:gd name="T15" fmla="*/ 2147483646 h 2089"/>
                <a:gd name="T16" fmla="*/ 2147483646 w 1088"/>
                <a:gd name="T17" fmla="*/ 2147483646 h 2089"/>
                <a:gd name="T18" fmla="*/ 2147483646 w 1088"/>
                <a:gd name="T19" fmla="*/ 2147483646 h 2089"/>
                <a:gd name="T20" fmla="*/ 2147483646 w 1088"/>
                <a:gd name="T21" fmla="*/ 2147483646 h 2089"/>
                <a:gd name="T22" fmla="*/ 2147483646 w 1088"/>
                <a:gd name="T23" fmla="*/ 2147483646 h 2089"/>
                <a:gd name="T24" fmla="*/ 2147483646 w 1088"/>
                <a:gd name="T25" fmla="*/ 2147483646 h 2089"/>
                <a:gd name="T26" fmla="*/ 2147483646 w 1088"/>
                <a:gd name="T27" fmla="*/ 2147483646 h 20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88" h="2089" extrusionOk="0">
                  <a:moveTo>
                    <a:pt x="679" y="1"/>
                  </a:moveTo>
                  <a:cubicBezTo>
                    <a:pt x="625" y="1"/>
                    <a:pt x="574" y="28"/>
                    <a:pt x="538" y="79"/>
                  </a:cubicBezTo>
                  <a:cubicBezTo>
                    <a:pt x="461" y="186"/>
                    <a:pt x="391" y="297"/>
                    <a:pt x="341" y="417"/>
                  </a:cubicBezTo>
                  <a:cubicBezTo>
                    <a:pt x="193" y="625"/>
                    <a:pt x="110" y="878"/>
                    <a:pt x="77" y="1140"/>
                  </a:cubicBezTo>
                  <a:cubicBezTo>
                    <a:pt x="40" y="1458"/>
                    <a:pt x="1" y="1846"/>
                    <a:pt x="304" y="2049"/>
                  </a:cubicBezTo>
                  <a:cubicBezTo>
                    <a:pt x="345" y="2076"/>
                    <a:pt x="391" y="2088"/>
                    <a:pt x="437" y="2088"/>
                  </a:cubicBezTo>
                  <a:cubicBezTo>
                    <a:pt x="536" y="2088"/>
                    <a:pt x="636" y="2032"/>
                    <a:pt x="688" y="1949"/>
                  </a:cubicBezTo>
                  <a:cubicBezTo>
                    <a:pt x="732" y="1888"/>
                    <a:pt x="760" y="1820"/>
                    <a:pt x="786" y="1753"/>
                  </a:cubicBezTo>
                  <a:cubicBezTo>
                    <a:pt x="1024" y="1574"/>
                    <a:pt x="1081" y="1222"/>
                    <a:pt x="1070" y="882"/>
                  </a:cubicBezTo>
                  <a:cubicBezTo>
                    <a:pt x="1077" y="825"/>
                    <a:pt x="1081" y="764"/>
                    <a:pt x="1079" y="705"/>
                  </a:cubicBezTo>
                  <a:cubicBezTo>
                    <a:pt x="1087" y="498"/>
                    <a:pt x="1057" y="302"/>
                    <a:pt x="913" y="123"/>
                  </a:cubicBezTo>
                  <a:cubicBezTo>
                    <a:pt x="891" y="97"/>
                    <a:pt x="854" y="79"/>
                    <a:pt x="817" y="68"/>
                  </a:cubicBezTo>
                  <a:cubicBezTo>
                    <a:pt x="808" y="64"/>
                    <a:pt x="804" y="53"/>
                    <a:pt x="795" y="47"/>
                  </a:cubicBezTo>
                  <a:cubicBezTo>
                    <a:pt x="759" y="16"/>
                    <a:pt x="718" y="1"/>
                    <a:pt x="679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Google Shape;1391;p27"/>
            <p:cNvSpPr>
              <a:spLocks/>
            </p:cNvSpPr>
            <p:nvPr/>
          </p:nvSpPr>
          <p:spPr bwMode="auto">
            <a:xfrm flipH="1">
              <a:off x="2206273" y="2921705"/>
              <a:ext cx="30962" cy="34520"/>
            </a:xfrm>
            <a:custGeom>
              <a:avLst/>
              <a:gdLst>
                <a:gd name="T0" fmla="*/ 2147483646 w 1168"/>
                <a:gd name="T1" fmla="*/ 2147483646 h 1233"/>
                <a:gd name="T2" fmla="*/ 2147483646 w 1168"/>
                <a:gd name="T3" fmla="*/ 2147483646 h 1233"/>
                <a:gd name="T4" fmla="*/ 2147483646 w 1168"/>
                <a:gd name="T5" fmla="*/ 2147483646 h 1233"/>
                <a:gd name="T6" fmla="*/ 2147483646 w 1168"/>
                <a:gd name="T7" fmla="*/ 2147483646 h 1233"/>
                <a:gd name="T8" fmla="*/ 2147483646 w 1168"/>
                <a:gd name="T9" fmla="*/ 2147483646 h 1233"/>
                <a:gd name="T10" fmla="*/ 2147483646 w 1168"/>
                <a:gd name="T11" fmla="*/ 2147483646 h 1233"/>
                <a:gd name="T12" fmla="*/ 2147483646 w 1168"/>
                <a:gd name="T13" fmla="*/ 2147483646 h 1233"/>
                <a:gd name="T14" fmla="*/ 2147483646 w 1168"/>
                <a:gd name="T15" fmla="*/ 2147483646 h 12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68" h="1233" extrusionOk="0">
                  <a:moveTo>
                    <a:pt x="559" y="1"/>
                  </a:moveTo>
                  <a:cubicBezTo>
                    <a:pt x="508" y="1"/>
                    <a:pt x="450" y="13"/>
                    <a:pt x="385" y="42"/>
                  </a:cubicBezTo>
                  <a:cubicBezTo>
                    <a:pt x="1" y="212"/>
                    <a:pt x="184" y="836"/>
                    <a:pt x="402" y="1076"/>
                  </a:cubicBezTo>
                  <a:cubicBezTo>
                    <a:pt x="500" y="1185"/>
                    <a:pt x="616" y="1232"/>
                    <a:pt x="727" y="1232"/>
                  </a:cubicBezTo>
                  <a:cubicBezTo>
                    <a:pt x="951" y="1232"/>
                    <a:pt x="1157" y="1039"/>
                    <a:pt x="1166" y="760"/>
                  </a:cubicBezTo>
                  <a:cubicBezTo>
                    <a:pt x="1168" y="596"/>
                    <a:pt x="1116" y="417"/>
                    <a:pt x="978" y="319"/>
                  </a:cubicBezTo>
                  <a:cubicBezTo>
                    <a:pt x="939" y="291"/>
                    <a:pt x="895" y="273"/>
                    <a:pt x="852" y="265"/>
                  </a:cubicBezTo>
                  <a:cubicBezTo>
                    <a:pt x="807" y="117"/>
                    <a:pt x="714" y="1"/>
                    <a:pt x="559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Google Shape;1392;p27"/>
            <p:cNvSpPr>
              <a:spLocks/>
            </p:cNvSpPr>
            <p:nvPr/>
          </p:nvSpPr>
          <p:spPr bwMode="auto">
            <a:xfrm flipH="1">
              <a:off x="2115770" y="2671738"/>
              <a:ext cx="44060" cy="120223"/>
            </a:xfrm>
            <a:custGeom>
              <a:avLst/>
              <a:gdLst>
                <a:gd name="T0" fmla="*/ 2147483646 w 1633"/>
                <a:gd name="T1" fmla="*/ 2147483646 h 4382"/>
                <a:gd name="T2" fmla="*/ 2147483646 w 1633"/>
                <a:gd name="T3" fmla="*/ 2147483646 h 4382"/>
                <a:gd name="T4" fmla="*/ 2147483646 w 1633"/>
                <a:gd name="T5" fmla="*/ 2147483646 h 4382"/>
                <a:gd name="T6" fmla="*/ 2147483646 w 1633"/>
                <a:gd name="T7" fmla="*/ 2147483646 h 4382"/>
                <a:gd name="T8" fmla="*/ 2147483646 w 1633"/>
                <a:gd name="T9" fmla="*/ 2147483646 h 4382"/>
                <a:gd name="T10" fmla="*/ 2147483646 w 1633"/>
                <a:gd name="T11" fmla="*/ 2147483646 h 4382"/>
                <a:gd name="T12" fmla="*/ 2147483646 w 1633"/>
                <a:gd name="T13" fmla="*/ 2147483646 h 4382"/>
                <a:gd name="T14" fmla="*/ 2147483646 w 1633"/>
                <a:gd name="T15" fmla="*/ 2147483646 h 4382"/>
                <a:gd name="T16" fmla="*/ 2147483646 w 1633"/>
                <a:gd name="T17" fmla="*/ 2147483646 h 4382"/>
                <a:gd name="T18" fmla="*/ 2147483646 w 1633"/>
                <a:gd name="T19" fmla="*/ 2147483646 h 4382"/>
                <a:gd name="T20" fmla="*/ 2147483646 w 1633"/>
                <a:gd name="T21" fmla="*/ 2147483646 h 4382"/>
                <a:gd name="T22" fmla="*/ 2147483646 w 1633"/>
                <a:gd name="T23" fmla="*/ 2147483646 h 4382"/>
                <a:gd name="T24" fmla="*/ 2147483646 w 1633"/>
                <a:gd name="T25" fmla="*/ 2147483646 h 4382"/>
                <a:gd name="T26" fmla="*/ 2147483646 w 1633"/>
                <a:gd name="T27" fmla="*/ 2147483646 h 4382"/>
                <a:gd name="T28" fmla="*/ 2147483646 w 1633"/>
                <a:gd name="T29" fmla="*/ 0 h 4382"/>
                <a:gd name="T30" fmla="*/ 2147483646 w 1633"/>
                <a:gd name="T31" fmla="*/ 2147483646 h 4382"/>
                <a:gd name="T32" fmla="*/ 2147483646 w 1633"/>
                <a:gd name="T33" fmla="*/ 2147483646 h 4382"/>
                <a:gd name="T34" fmla="*/ 2147483646 w 1633"/>
                <a:gd name="T35" fmla="*/ 2147483646 h 4382"/>
                <a:gd name="T36" fmla="*/ 2147483646 w 1633"/>
                <a:gd name="T37" fmla="*/ 2147483646 h 4382"/>
                <a:gd name="T38" fmla="*/ 2147483646 w 1633"/>
                <a:gd name="T39" fmla="*/ 2147483646 h 4382"/>
                <a:gd name="T40" fmla="*/ 2147483646 w 1633"/>
                <a:gd name="T41" fmla="*/ 2147483646 h 4382"/>
                <a:gd name="T42" fmla="*/ 2147483646 w 1633"/>
                <a:gd name="T43" fmla="*/ 0 h 438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633" h="4382" extrusionOk="0">
                  <a:moveTo>
                    <a:pt x="1101" y="985"/>
                  </a:moveTo>
                  <a:cubicBezTo>
                    <a:pt x="1130" y="985"/>
                    <a:pt x="1167" y="1014"/>
                    <a:pt x="1215" y="1084"/>
                  </a:cubicBezTo>
                  <a:cubicBezTo>
                    <a:pt x="1272" y="1176"/>
                    <a:pt x="1316" y="1309"/>
                    <a:pt x="1349" y="1457"/>
                  </a:cubicBezTo>
                  <a:cubicBezTo>
                    <a:pt x="1320" y="1346"/>
                    <a:pt x="1248" y="1280"/>
                    <a:pt x="1154" y="1250"/>
                  </a:cubicBezTo>
                  <a:cubicBezTo>
                    <a:pt x="1117" y="1215"/>
                    <a:pt x="1089" y="1176"/>
                    <a:pt x="1045" y="1143"/>
                  </a:cubicBezTo>
                  <a:cubicBezTo>
                    <a:pt x="1037" y="1139"/>
                    <a:pt x="1026" y="1139"/>
                    <a:pt x="1019" y="1134"/>
                  </a:cubicBezTo>
                  <a:cubicBezTo>
                    <a:pt x="1035" y="1048"/>
                    <a:pt x="1059" y="985"/>
                    <a:pt x="1101" y="985"/>
                  </a:cubicBezTo>
                  <a:close/>
                  <a:moveTo>
                    <a:pt x="1418" y="2365"/>
                  </a:moveTo>
                  <a:lnTo>
                    <a:pt x="1418" y="2365"/>
                  </a:lnTo>
                  <a:cubicBezTo>
                    <a:pt x="1414" y="2448"/>
                    <a:pt x="1403" y="2528"/>
                    <a:pt x="1394" y="2585"/>
                  </a:cubicBezTo>
                  <a:cubicBezTo>
                    <a:pt x="1348" y="2780"/>
                    <a:pt x="1315" y="2876"/>
                    <a:pt x="1285" y="2876"/>
                  </a:cubicBezTo>
                  <a:cubicBezTo>
                    <a:pt x="1256" y="2876"/>
                    <a:pt x="1230" y="2781"/>
                    <a:pt x="1198" y="2592"/>
                  </a:cubicBezTo>
                  <a:cubicBezTo>
                    <a:pt x="1189" y="2552"/>
                    <a:pt x="1185" y="2509"/>
                    <a:pt x="1178" y="2465"/>
                  </a:cubicBezTo>
                  <a:cubicBezTo>
                    <a:pt x="1274" y="2461"/>
                    <a:pt x="1362" y="2428"/>
                    <a:pt x="1418" y="2365"/>
                  </a:cubicBezTo>
                  <a:close/>
                  <a:moveTo>
                    <a:pt x="1244" y="0"/>
                  </a:moveTo>
                  <a:cubicBezTo>
                    <a:pt x="1082" y="0"/>
                    <a:pt x="924" y="79"/>
                    <a:pt x="794" y="211"/>
                  </a:cubicBezTo>
                  <a:cubicBezTo>
                    <a:pt x="511" y="382"/>
                    <a:pt x="338" y="759"/>
                    <a:pt x="255" y="1069"/>
                  </a:cubicBezTo>
                  <a:cubicBezTo>
                    <a:pt x="0" y="1970"/>
                    <a:pt x="197" y="3168"/>
                    <a:pt x="735" y="3949"/>
                  </a:cubicBezTo>
                  <a:cubicBezTo>
                    <a:pt x="923" y="4233"/>
                    <a:pt x="1198" y="4381"/>
                    <a:pt x="1456" y="4381"/>
                  </a:cubicBezTo>
                  <a:cubicBezTo>
                    <a:pt x="1501" y="4381"/>
                    <a:pt x="1545" y="4377"/>
                    <a:pt x="1589" y="4368"/>
                  </a:cubicBezTo>
                  <a:cubicBezTo>
                    <a:pt x="1602" y="3146"/>
                    <a:pt x="1615" y="1728"/>
                    <a:pt x="1632" y="170"/>
                  </a:cubicBezTo>
                  <a:cubicBezTo>
                    <a:pt x="1509" y="52"/>
                    <a:pt x="1375" y="0"/>
                    <a:pt x="124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" name="Google Shape;1393;p27"/>
            <p:cNvSpPr>
              <a:spLocks/>
            </p:cNvSpPr>
            <p:nvPr/>
          </p:nvSpPr>
          <p:spPr bwMode="auto">
            <a:xfrm flipH="1">
              <a:off x="2114578" y="2063485"/>
              <a:ext cx="41679" cy="165454"/>
            </a:xfrm>
            <a:custGeom>
              <a:avLst/>
              <a:gdLst>
                <a:gd name="T0" fmla="*/ 2147483646 w 1526"/>
                <a:gd name="T1" fmla="*/ 0 h 6044"/>
                <a:gd name="T2" fmla="*/ 2147483646 w 1526"/>
                <a:gd name="T3" fmla="*/ 2147483646 h 6044"/>
                <a:gd name="T4" fmla="*/ 2147483646 w 1526"/>
                <a:gd name="T5" fmla="*/ 2147483646 h 6044"/>
                <a:gd name="T6" fmla="*/ 2147483646 w 1526"/>
                <a:gd name="T7" fmla="*/ 2147483646 h 6044"/>
                <a:gd name="T8" fmla="*/ 2147483646 w 1526"/>
                <a:gd name="T9" fmla="*/ 2147483646 h 6044"/>
                <a:gd name="T10" fmla="*/ 2147483646 w 1526"/>
                <a:gd name="T11" fmla="*/ 2147483646 h 6044"/>
                <a:gd name="T12" fmla="*/ 2147483646 w 1526"/>
                <a:gd name="T13" fmla="*/ 0 h 60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26" h="6044" extrusionOk="0">
                  <a:moveTo>
                    <a:pt x="1216" y="0"/>
                  </a:moveTo>
                  <a:cubicBezTo>
                    <a:pt x="39" y="0"/>
                    <a:pt x="1" y="3137"/>
                    <a:pt x="36" y="3772"/>
                  </a:cubicBezTo>
                  <a:cubicBezTo>
                    <a:pt x="75" y="4411"/>
                    <a:pt x="9" y="5460"/>
                    <a:pt x="598" y="5895"/>
                  </a:cubicBezTo>
                  <a:cubicBezTo>
                    <a:pt x="741" y="5999"/>
                    <a:pt x="877" y="6044"/>
                    <a:pt x="1005" y="6044"/>
                  </a:cubicBezTo>
                  <a:cubicBezTo>
                    <a:pt x="1199" y="6044"/>
                    <a:pt x="1374" y="5940"/>
                    <a:pt x="1526" y="5788"/>
                  </a:cubicBezTo>
                  <a:cubicBezTo>
                    <a:pt x="1506" y="3842"/>
                    <a:pt x="1486" y="1913"/>
                    <a:pt x="1465" y="43"/>
                  </a:cubicBezTo>
                  <a:cubicBezTo>
                    <a:pt x="1376" y="14"/>
                    <a:pt x="1294" y="0"/>
                    <a:pt x="1216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7" name="Google Shape;1394;p27"/>
            <p:cNvSpPr>
              <a:spLocks/>
            </p:cNvSpPr>
            <p:nvPr/>
          </p:nvSpPr>
          <p:spPr bwMode="auto">
            <a:xfrm flipH="1">
              <a:off x="2152685" y="2289646"/>
              <a:ext cx="35725" cy="65467"/>
            </a:xfrm>
            <a:custGeom>
              <a:avLst/>
              <a:gdLst>
                <a:gd name="T0" fmla="*/ 2147483646 w 1299"/>
                <a:gd name="T1" fmla="*/ 0 h 2413"/>
                <a:gd name="T2" fmla="*/ 2147483646 w 1299"/>
                <a:gd name="T3" fmla="*/ 2147483646 h 2413"/>
                <a:gd name="T4" fmla="*/ 2147483646 w 1299"/>
                <a:gd name="T5" fmla="*/ 2147483646 h 2413"/>
                <a:gd name="T6" fmla="*/ 2147483646 w 1299"/>
                <a:gd name="T7" fmla="*/ 2147483646 h 2413"/>
                <a:gd name="T8" fmla="*/ 2147483646 w 1299"/>
                <a:gd name="T9" fmla="*/ 2147483646 h 2413"/>
                <a:gd name="T10" fmla="*/ 2147483646 w 1299"/>
                <a:gd name="T11" fmla="*/ 2147483646 h 2413"/>
                <a:gd name="T12" fmla="*/ 2147483646 w 1299"/>
                <a:gd name="T13" fmla="*/ 2147483646 h 2413"/>
                <a:gd name="T14" fmla="*/ 2147483646 w 1299"/>
                <a:gd name="T15" fmla="*/ 2147483646 h 2413"/>
                <a:gd name="T16" fmla="*/ 2147483646 w 1299"/>
                <a:gd name="T17" fmla="*/ 2147483646 h 2413"/>
                <a:gd name="T18" fmla="*/ 2147483646 w 1299"/>
                <a:gd name="T19" fmla="*/ 2147483646 h 2413"/>
                <a:gd name="T20" fmla="*/ 2147483646 w 1299"/>
                <a:gd name="T21" fmla="*/ 2147483646 h 2413"/>
                <a:gd name="T22" fmla="*/ 2147483646 w 1299"/>
                <a:gd name="T23" fmla="*/ 2147483646 h 2413"/>
                <a:gd name="T24" fmla="*/ 2147483646 w 1299"/>
                <a:gd name="T25" fmla="*/ 2147483646 h 2413"/>
                <a:gd name="T26" fmla="*/ 2147483646 w 1299"/>
                <a:gd name="T27" fmla="*/ 2147483646 h 2413"/>
                <a:gd name="T28" fmla="*/ 2147483646 w 1299"/>
                <a:gd name="T29" fmla="*/ 2147483646 h 2413"/>
                <a:gd name="T30" fmla="*/ 2147483646 w 1299"/>
                <a:gd name="T31" fmla="*/ 0 h 24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99" h="2413" extrusionOk="0">
                  <a:moveTo>
                    <a:pt x="697" y="0"/>
                  </a:moveTo>
                  <a:cubicBezTo>
                    <a:pt x="556" y="0"/>
                    <a:pt x="420" y="85"/>
                    <a:pt x="335" y="203"/>
                  </a:cubicBezTo>
                  <a:cubicBezTo>
                    <a:pt x="38" y="619"/>
                    <a:pt x="1" y="1187"/>
                    <a:pt x="51" y="1684"/>
                  </a:cubicBezTo>
                  <a:cubicBezTo>
                    <a:pt x="82" y="2020"/>
                    <a:pt x="325" y="2413"/>
                    <a:pt x="665" y="2413"/>
                  </a:cubicBezTo>
                  <a:cubicBezTo>
                    <a:pt x="726" y="2413"/>
                    <a:pt x="791" y="2400"/>
                    <a:pt x="858" y="2371"/>
                  </a:cubicBezTo>
                  <a:cubicBezTo>
                    <a:pt x="1004" y="2352"/>
                    <a:pt x="1142" y="2277"/>
                    <a:pt x="1212" y="2131"/>
                  </a:cubicBezTo>
                  <a:cubicBezTo>
                    <a:pt x="1240" y="2072"/>
                    <a:pt x="1288" y="1944"/>
                    <a:pt x="1288" y="1835"/>
                  </a:cubicBezTo>
                  <a:lnTo>
                    <a:pt x="1288" y="1795"/>
                  </a:lnTo>
                  <a:lnTo>
                    <a:pt x="1288" y="1787"/>
                  </a:lnTo>
                  <a:cubicBezTo>
                    <a:pt x="1295" y="1782"/>
                    <a:pt x="1295" y="1780"/>
                    <a:pt x="1295" y="1773"/>
                  </a:cubicBezTo>
                  <a:lnTo>
                    <a:pt x="1295" y="1673"/>
                  </a:lnTo>
                  <a:cubicBezTo>
                    <a:pt x="1299" y="1523"/>
                    <a:pt x="1295" y="1372"/>
                    <a:pt x="1286" y="1226"/>
                  </a:cubicBezTo>
                  <a:cubicBezTo>
                    <a:pt x="1292" y="938"/>
                    <a:pt x="1282" y="639"/>
                    <a:pt x="1218" y="366"/>
                  </a:cubicBezTo>
                  <a:cubicBezTo>
                    <a:pt x="1194" y="266"/>
                    <a:pt x="1103" y="190"/>
                    <a:pt x="1002" y="159"/>
                  </a:cubicBezTo>
                  <a:cubicBezTo>
                    <a:pt x="970" y="120"/>
                    <a:pt x="928" y="85"/>
                    <a:pt x="889" y="59"/>
                  </a:cubicBezTo>
                  <a:cubicBezTo>
                    <a:pt x="827" y="18"/>
                    <a:pt x="761" y="0"/>
                    <a:pt x="697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Google Shape;1395;p27"/>
            <p:cNvSpPr>
              <a:spLocks/>
            </p:cNvSpPr>
            <p:nvPr/>
          </p:nvSpPr>
          <p:spPr bwMode="auto">
            <a:xfrm flipH="1">
              <a:off x="2200318" y="2053962"/>
              <a:ext cx="29771" cy="40471"/>
            </a:xfrm>
            <a:custGeom>
              <a:avLst/>
              <a:gdLst>
                <a:gd name="T0" fmla="*/ 2147483646 w 1059"/>
                <a:gd name="T1" fmla="*/ 2147483646 h 1492"/>
                <a:gd name="T2" fmla="*/ 2147483646 w 1059"/>
                <a:gd name="T3" fmla="*/ 2147483646 h 1492"/>
                <a:gd name="T4" fmla="*/ 2147483646 w 1059"/>
                <a:gd name="T5" fmla="*/ 2147483646 h 1492"/>
                <a:gd name="T6" fmla="*/ 2147483646 w 1059"/>
                <a:gd name="T7" fmla="*/ 2147483646 h 1492"/>
                <a:gd name="T8" fmla="*/ 2147483646 w 1059"/>
                <a:gd name="T9" fmla="*/ 2147483646 h 1492"/>
                <a:gd name="T10" fmla="*/ 2147483646 w 1059"/>
                <a:gd name="T11" fmla="*/ 2147483646 h 1492"/>
                <a:gd name="T12" fmla="*/ 2147483646 w 1059"/>
                <a:gd name="T13" fmla="*/ 2147483646 h 1492"/>
                <a:gd name="T14" fmla="*/ 2147483646 w 1059"/>
                <a:gd name="T15" fmla="*/ 2147483646 h 1492"/>
                <a:gd name="T16" fmla="*/ 2147483646 w 1059"/>
                <a:gd name="T17" fmla="*/ 2147483646 h 1492"/>
                <a:gd name="T18" fmla="*/ 2147483646 w 1059"/>
                <a:gd name="T19" fmla="*/ 2147483646 h 1492"/>
                <a:gd name="T20" fmla="*/ 2147483646 w 1059"/>
                <a:gd name="T21" fmla="*/ 2147483646 h 1492"/>
                <a:gd name="T22" fmla="*/ 2147483646 w 1059"/>
                <a:gd name="T23" fmla="*/ 2147483646 h 1492"/>
                <a:gd name="T24" fmla="*/ 2147483646 w 1059"/>
                <a:gd name="T25" fmla="*/ 2147483646 h 1492"/>
                <a:gd name="T26" fmla="*/ 2147483646 w 1059"/>
                <a:gd name="T27" fmla="*/ 2147483646 h 1492"/>
                <a:gd name="T28" fmla="*/ 2147483646 w 1059"/>
                <a:gd name="T29" fmla="*/ 2147483646 h 1492"/>
                <a:gd name="T30" fmla="*/ 2147483646 w 1059"/>
                <a:gd name="T31" fmla="*/ 2147483646 h 1492"/>
                <a:gd name="T32" fmla="*/ 2147483646 w 1059"/>
                <a:gd name="T33" fmla="*/ 2147483646 h 14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59" h="1492" extrusionOk="0">
                  <a:moveTo>
                    <a:pt x="453" y="486"/>
                  </a:moveTo>
                  <a:cubicBezTo>
                    <a:pt x="457" y="486"/>
                    <a:pt x="461" y="487"/>
                    <a:pt x="466" y="487"/>
                  </a:cubicBezTo>
                  <a:cubicBezTo>
                    <a:pt x="472" y="507"/>
                    <a:pt x="472" y="527"/>
                    <a:pt x="474" y="540"/>
                  </a:cubicBezTo>
                  <a:cubicBezTo>
                    <a:pt x="450" y="520"/>
                    <a:pt x="420" y="509"/>
                    <a:pt x="398" y="503"/>
                  </a:cubicBezTo>
                  <a:cubicBezTo>
                    <a:pt x="414" y="495"/>
                    <a:pt x="431" y="486"/>
                    <a:pt x="453" y="486"/>
                  </a:cubicBezTo>
                  <a:close/>
                  <a:moveTo>
                    <a:pt x="408" y="1"/>
                  </a:moveTo>
                  <a:cubicBezTo>
                    <a:pt x="369" y="1"/>
                    <a:pt x="331" y="32"/>
                    <a:pt x="346" y="82"/>
                  </a:cubicBezTo>
                  <a:cubicBezTo>
                    <a:pt x="361" y="119"/>
                    <a:pt x="374" y="162"/>
                    <a:pt x="385" y="202"/>
                  </a:cubicBezTo>
                  <a:cubicBezTo>
                    <a:pt x="158" y="258"/>
                    <a:pt x="1" y="551"/>
                    <a:pt x="18" y="802"/>
                  </a:cubicBezTo>
                  <a:cubicBezTo>
                    <a:pt x="18" y="865"/>
                    <a:pt x="38" y="922"/>
                    <a:pt x="58" y="985"/>
                  </a:cubicBezTo>
                  <a:cubicBezTo>
                    <a:pt x="77" y="1109"/>
                    <a:pt x="110" y="1231"/>
                    <a:pt x="169" y="1325"/>
                  </a:cubicBezTo>
                  <a:cubicBezTo>
                    <a:pt x="245" y="1439"/>
                    <a:pt x="356" y="1491"/>
                    <a:pt x="470" y="1491"/>
                  </a:cubicBezTo>
                  <a:cubicBezTo>
                    <a:pt x="565" y="1491"/>
                    <a:pt x="662" y="1455"/>
                    <a:pt x="745" y="1388"/>
                  </a:cubicBezTo>
                  <a:cubicBezTo>
                    <a:pt x="1059" y="1140"/>
                    <a:pt x="1018" y="503"/>
                    <a:pt x="684" y="269"/>
                  </a:cubicBezTo>
                  <a:cubicBezTo>
                    <a:pt x="634" y="236"/>
                    <a:pt x="579" y="212"/>
                    <a:pt x="527" y="202"/>
                  </a:cubicBezTo>
                  <a:cubicBezTo>
                    <a:pt x="514" y="149"/>
                    <a:pt x="494" y="95"/>
                    <a:pt x="474" y="44"/>
                  </a:cubicBezTo>
                  <a:cubicBezTo>
                    <a:pt x="461" y="14"/>
                    <a:pt x="434" y="1"/>
                    <a:pt x="408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" name="Google Shape;1396;p27"/>
            <p:cNvSpPr>
              <a:spLocks/>
            </p:cNvSpPr>
            <p:nvPr/>
          </p:nvSpPr>
          <p:spPr bwMode="auto">
            <a:xfrm flipH="1">
              <a:off x="2118151" y="1845656"/>
              <a:ext cx="41679" cy="120223"/>
            </a:xfrm>
            <a:custGeom>
              <a:avLst/>
              <a:gdLst>
                <a:gd name="T0" fmla="*/ 2147483646 w 1531"/>
                <a:gd name="T1" fmla="*/ 0 h 4352"/>
                <a:gd name="T2" fmla="*/ 2147483646 w 1531"/>
                <a:gd name="T3" fmla="*/ 2147483646 h 4352"/>
                <a:gd name="T4" fmla="*/ 2147483646 w 1531"/>
                <a:gd name="T5" fmla="*/ 2147483646 h 4352"/>
                <a:gd name="T6" fmla="*/ 2147483646 w 1531"/>
                <a:gd name="T7" fmla="*/ 2147483646 h 4352"/>
                <a:gd name="T8" fmla="*/ 2147483646 w 1531"/>
                <a:gd name="T9" fmla="*/ 2147483646 h 4352"/>
                <a:gd name="T10" fmla="*/ 2147483646 w 1531"/>
                <a:gd name="T11" fmla="*/ 2147483646 h 4352"/>
                <a:gd name="T12" fmla="*/ 2147483646 w 1531"/>
                <a:gd name="T13" fmla="*/ 2147483646 h 4352"/>
                <a:gd name="T14" fmla="*/ 2147483646 w 1531"/>
                <a:gd name="T15" fmla="*/ 2147483646 h 4352"/>
                <a:gd name="T16" fmla="*/ 2147483646 w 1531"/>
                <a:gd name="T17" fmla="*/ 2147483646 h 4352"/>
                <a:gd name="T18" fmla="*/ 2147483646 w 1531"/>
                <a:gd name="T19" fmla="*/ 2147483646 h 4352"/>
                <a:gd name="T20" fmla="*/ 2147483646 w 1531"/>
                <a:gd name="T21" fmla="*/ 2147483646 h 4352"/>
                <a:gd name="T22" fmla="*/ 2147483646 w 1531"/>
                <a:gd name="T23" fmla="*/ 0 h 43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31" h="4352" extrusionOk="0">
                  <a:moveTo>
                    <a:pt x="1050" y="0"/>
                  </a:moveTo>
                  <a:cubicBezTo>
                    <a:pt x="502" y="0"/>
                    <a:pt x="264" y="1049"/>
                    <a:pt x="186" y="1750"/>
                  </a:cubicBezTo>
                  <a:cubicBezTo>
                    <a:pt x="94" y="2053"/>
                    <a:pt x="40" y="2330"/>
                    <a:pt x="33" y="2465"/>
                  </a:cubicBezTo>
                  <a:cubicBezTo>
                    <a:pt x="1" y="2952"/>
                    <a:pt x="90" y="3799"/>
                    <a:pt x="537" y="4115"/>
                  </a:cubicBezTo>
                  <a:cubicBezTo>
                    <a:pt x="553" y="4126"/>
                    <a:pt x="568" y="4130"/>
                    <a:pt x="581" y="4139"/>
                  </a:cubicBezTo>
                  <a:cubicBezTo>
                    <a:pt x="677" y="4271"/>
                    <a:pt x="802" y="4352"/>
                    <a:pt x="964" y="4352"/>
                  </a:cubicBezTo>
                  <a:cubicBezTo>
                    <a:pt x="1043" y="4352"/>
                    <a:pt x="1130" y="4333"/>
                    <a:pt x="1227" y="4292"/>
                  </a:cubicBezTo>
                  <a:cubicBezTo>
                    <a:pt x="1366" y="4235"/>
                    <a:pt x="1462" y="4115"/>
                    <a:pt x="1530" y="3969"/>
                  </a:cubicBezTo>
                  <a:lnTo>
                    <a:pt x="1530" y="3964"/>
                  </a:lnTo>
                  <a:cubicBezTo>
                    <a:pt x="1502" y="2625"/>
                    <a:pt x="1465" y="1342"/>
                    <a:pt x="1419" y="142"/>
                  </a:cubicBezTo>
                  <a:cubicBezTo>
                    <a:pt x="1401" y="127"/>
                    <a:pt x="1388" y="116"/>
                    <a:pt x="1375" y="109"/>
                  </a:cubicBezTo>
                  <a:cubicBezTo>
                    <a:pt x="1256" y="34"/>
                    <a:pt x="1148" y="0"/>
                    <a:pt x="1050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" name="Google Shape;1397;p27"/>
            <p:cNvSpPr>
              <a:spLocks/>
            </p:cNvSpPr>
            <p:nvPr/>
          </p:nvSpPr>
          <p:spPr bwMode="auto">
            <a:xfrm flipH="1">
              <a:off x="2175311" y="1664728"/>
              <a:ext cx="28580" cy="41662"/>
            </a:xfrm>
            <a:custGeom>
              <a:avLst/>
              <a:gdLst>
                <a:gd name="T0" fmla="*/ 2147483646 w 1024"/>
                <a:gd name="T1" fmla="*/ 2147483646 h 1549"/>
                <a:gd name="T2" fmla="*/ 2147483646 w 1024"/>
                <a:gd name="T3" fmla="*/ 2147483646 h 1549"/>
                <a:gd name="T4" fmla="*/ 2147483646 w 1024"/>
                <a:gd name="T5" fmla="*/ 2147483646 h 1549"/>
                <a:gd name="T6" fmla="*/ 2147483646 w 1024"/>
                <a:gd name="T7" fmla="*/ 2147483646 h 1549"/>
                <a:gd name="T8" fmla="*/ 2147483646 w 1024"/>
                <a:gd name="T9" fmla="*/ 2147483646 h 1549"/>
                <a:gd name="T10" fmla="*/ 2147483646 w 1024"/>
                <a:gd name="T11" fmla="*/ 2147483646 h 1549"/>
                <a:gd name="T12" fmla="*/ 2147483646 w 1024"/>
                <a:gd name="T13" fmla="*/ 2147483646 h 1549"/>
                <a:gd name="T14" fmla="*/ 2147483646 w 1024"/>
                <a:gd name="T15" fmla="*/ 2147483646 h 1549"/>
                <a:gd name="T16" fmla="*/ 2147483646 w 1024"/>
                <a:gd name="T17" fmla="*/ 2147483646 h 1549"/>
                <a:gd name="T18" fmla="*/ 2147483646 w 1024"/>
                <a:gd name="T19" fmla="*/ 2147483646 h 1549"/>
                <a:gd name="T20" fmla="*/ 2147483646 w 1024"/>
                <a:gd name="T21" fmla="*/ 2147483646 h 1549"/>
                <a:gd name="T22" fmla="*/ 2147483646 w 1024"/>
                <a:gd name="T23" fmla="*/ 2147483646 h 1549"/>
                <a:gd name="T24" fmla="*/ 2147483646 w 1024"/>
                <a:gd name="T25" fmla="*/ 2147483646 h 1549"/>
                <a:gd name="T26" fmla="*/ 2147483646 w 1024"/>
                <a:gd name="T27" fmla="*/ 2147483646 h 1549"/>
                <a:gd name="T28" fmla="*/ 2147483646 w 1024"/>
                <a:gd name="T29" fmla="*/ 2147483646 h 1549"/>
                <a:gd name="T30" fmla="*/ 2147483646 w 1024"/>
                <a:gd name="T31" fmla="*/ 2147483646 h 15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24" h="1549" extrusionOk="0">
                  <a:moveTo>
                    <a:pt x="571" y="1"/>
                  </a:moveTo>
                  <a:cubicBezTo>
                    <a:pt x="510" y="1"/>
                    <a:pt x="476" y="100"/>
                    <a:pt x="539" y="134"/>
                  </a:cubicBezTo>
                  <a:cubicBezTo>
                    <a:pt x="744" y="236"/>
                    <a:pt x="746" y="419"/>
                    <a:pt x="744" y="614"/>
                  </a:cubicBezTo>
                  <a:cubicBezTo>
                    <a:pt x="700" y="481"/>
                    <a:pt x="615" y="367"/>
                    <a:pt x="452" y="317"/>
                  </a:cubicBezTo>
                  <a:cubicBezTo>
                    <a:pt x="437" y="312"/>
                    <a:pt x="421" y="309"/>
                    <a:pt x="405" y="309"/>
                  </a:cubicBezTo>
                  <a:cubicBezTo>
                    <a:pt x="329" y="309"/>
                    <a:pt x="252" y="365"/>
                    <a:pt x="234" y="439"/>
                  </a:cubicBezTo>
                  <a:cubicBezTo>
                    <a:pt x="227" y="470"/>
                    <a:pt x="223" y="507"/>
                    <a:pt x="221" y="548"/>
                  </a:cubicBezTo>
                  <a:cubicBezTo>
                    <a:pt x="168" y="563"/>
                    <a:pt x="122" y="605"/>
                    <a:pt x="96" y="692"/>
                  </a:cubicBezTo>
                  <a:cubicBezTo>
                    <a:pt x="0" y="995"/>
                    <a:pt x="42" y="1467"/>
                    <a:pt x="408" y="1543"/>
                  </a:cubicBezTo>
                  <a:cubicBezTo>
                    <a:pt x="423" y="1547"/>
                    <a:pt x="440" y="1548"/>
                    <a:pt x="456" y="1548"/>
                  </a:cubicBezTo>
                  <a:cubicBezTo>
                    <a:pt x="525" y="1548"/>
                    <a:pt x="599" y="1519"/>
                    <a:pt x="633" y="1454"/>
                  </a:cubicBezTo>
                  <a:cubicBezTo>
                    <a:pt x="646" y="1425"/>
                    <a:pt x="657" y="1395"/>
                    <a:pt x="668" y="1364"/>
                  </a:cubicBezTo>
                  <a:cubicBezTo>
                    <a:pt x="714" y="1355"/>
                    <a:pt x="764" y="1336"/>
                    <a:pt x="818" y="1301"/>
                  </a:cubicBezTo>
                  <a:cubicBezTo>
                    <a:pt x="1023" y="1163"/>
                    <a:pt x="986" y="847"/>
                    <a:pt x="964" y="638"/>
                  </a:cubicBezTo>
                  <a:cubicBezTo>
                    <a:pt x="938" y="354"/>
                    <a:pt x="886" y="110"/>
                    <a:pt x="594" y="5"/>
                  </a:cubicBezTo>
                  <a:cubicBezTo>
                    <a:pt x="586" y="2"/>
                    <a:pt x="578" y="1"/>
                    <a:pt x="571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1" name="Google Shape;1398;p27"/>
            <p:cNvSpPr>
              <a:spLocks/>
            </p:cNvSpPr>
            <p:nvPr/>
          </p:nvSpPr>
          <p:spPr bwMode="auto">
            <a:xfrm flipH="1">
              <a:off x="2134823" y="1493321"/>
              <a:ext cx="46442" cy="130935"/>
            </a:xfrm>
            <a:custGeom>
              <a:avLst/>
              <a:gdLst>
                <a:gd name="T0" fmla="*/ 2147483646 w 1685"/>
                <a:gd name="T1" fmla="*/ 2147483646 h 4771"/>
                <a:gd name="T2" fmla="*/ 2147483646 w 1685"/>
                <a:gd name="T3" fmla="*/ 2147483646 h 4771"/>
                <a:gd name="T4" fmla="*/ 2147483646 w 1685"/>
                <a:gd name="T5" fmla="*/ 2147483646 h 4771"/>
                <a:gd name="T6" fmla="*/ 2147483646 w 1685"/>
                <a:gd name="T7" fmla="*/ 2147483646 h 4771"/>
                <a:gd name="T8" fmla="*/ 2147483646 w 1685"/>
                <a:gd name="T9" fmla="*/ 2147483646 h 4771"/>
                <a:gd name="T10" fmla="*/ 2147483646 w 1685"/>
                <a:gd name="T11" fmla="*/ 2147483646 h 4771"/>
                <a:gd name="T12" fmla="*/ 2147483646 w 1685"/>
                <a:gd name="T13" fmla="*/ 2147483646 h 4771"/>
                <a:gd name="T14" fmla="*/ 2147483646 w 1685"/>
                <a:gd name="T15" fmla="*/ 2147483646 h 4771"/>
                <a:gd name="T16" fmla="*/ 2147483646 w 1685"/>
                <a:gd name="T17" fmla="*/ 2147483646 h 4771"/>
                <a:gd name="T18" fmla="*/ 2147483646 w 1685"/>
                <a:gd name="T19" fmla="*/ 2147483646 h 47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85" h="4771" extrusionOk="0">
                  <a:moveTo>
                    <a:pt x="1183" y="1"/>
                  </a:moveTo>
                  <a:cubicBezTo>
                    <a:pt x="1069" y="47"/>
                    <a:pt x="962" y="130"/>
                    <a:pt x="875" y="237"/>
                  </a:cubicBezTo>
                  <a:cubicBezTo>
                    <a:pt x="845" y="269"/>
                    <a:pt x="827" y="304"/>
                    <a:pt x="801" y="337"/>
                  </a:cubicBezTo>
                  <a:cubicBezTo>
                    <a:pt x="328" y="642"/>
                    <a:pt x="68" y="1330"/>
                    <a:pt x="44" y="1842"/>
                  </a:cubicBezTo>
                  <a:cubicBezTo>
                    <a:pt x="0" y="2610"/>
                    <a:pt x="164" y="3618"/>
                    <a:pt x="644" y="4236"/>
                  </a:cubicBezTo>
                  <a:cubicBezTo>
                    <a:pt x="751" y="4375"/>
                    <a:pt x="884" y="4495"/>
                    <a:pt x="1028" y="4583"/>
                  </a:cubicBezTo>
                  <a:cubicBezTo>
                    <a:pt x="1115" y="4655"/>
                    <a:pt x="1200" y="4714"/>
                    <a:pt x="1312" y="4742"/>
                  </a:cubicBezTo>
                  <a:cubicBezTo>
                    <a:pt x="1384" y="4761"/>
                    <a:pt x="1451" y="4770"/>
                    <a:pt x="1515" y="4770"/>
                  </a:cubicBezTo>
                  <a:cubicBezTo>
                    <a:pt x="1574" y="4770"/>
                    <a:pt x="1631" y="4762"/>
                    <a:pt x="1685" y="4746"/>
                  </a:cubicBezTo>
                  <a:cubicBezTo>
                    <a:pt x="1528" y="2970"/>
                    <a:pt x="1357" y="1393"/>
                    <a:pt x="1183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" name="Google Shape;1399;p27"/>
            <p:cNvSpPr>
              <a:spLocks/>
            </p:cNvSpPr>
            <p:nvPr/>
          </p:nvSpPr>
          <p:spPr bwMode="auto">
            <a:xfrm flipH="1">
              <a:off x="2172930" y="1429044"/>
              <a:ext cx="19053" cy="22616"/>
            </a:xfrm>
            <a:custGeom>
              <a:avLst/>
              <a:gdLst>
                <a:gd name="T0" fmla="*/ 2147483646 w 673"/>
                <a:gd name="T1" fmla="*/ 0 h 830"/>
                <a:gd name="T2" fmla="*/ 2147483646 w 673"/>
                <a:gd name="T3" fmla="*/ 2147483646 h 830"/>
                <a:gd name="T4" fmla="*/ 2147483646 w 673"/>
                <a:gd name="T5" fmla="*/ 2147483646 h 830"/>
                <a:gd name="T6" fmla="*/ 2147483646 w 673"/>
                <a:gd name="T7" fmla="*/ 2147483646 h 830"/>
                <a:gd name="T8" fmla="*/ 2147483646 w 673"/>
                <a:gd name="T9" fmla="*/ 2147483646 h 830"/>
                <a:gd name="T10" fmla="*/ 2147483646 w 673"/>
                <a:gd name="T11" fmla="*/ 2147483646 h 830"/>
                <a:gd name="T12" fmla="*/ 2147483646 w 673"/>
                <a:gd name="T13" fmla="*/ 2147483646 h 830"/>
                <a:gd name="T14" fmla="*/ 2147483646 w 673"/>
                <a:gd name="T15" fmla="*/ 2147483646 h 830"/>
                <a:gd name="T16" fmla="*/ 2147483646 w 673"/>
                <a:gd name="T17" fmla="*/ 2147483646 h 830"/>
                <a:gd name="T18" fmla="*/ 2147483646 w 673"/>
                <a:gd name="T19" fmla="*/ 2147483646 h 830"/>
                <a:gd name="T20" fmla="*/ 2147483646 w 673"/>
                <a:gd name="T21" fmla="*/ 2147483646 h 830"/>
                <a:gd name="T22" fmla="*/ 2147483646 w 673"/>
                <a:gd name="T23" fmla="*/ 0 h 8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73" h="830" extrusionOk="0">
                  <a:moveTo>
                    <a:pt x="324" y="0"/>
                  </a:moveTo>
                  <a:cubicBezTo>
                    <a:pt x="284" y="0"/>
                    <a:pt x="242" y="27"/>
                    <a:pt x="247" y="73"/>
                  </a:cubicBezTo>
                  <a:cubicBezTo>
                    <a:pt x="252" y="134"/>
                    <a:pt x="269" y="195"/>
                    <a:pt x="284" y="252"/>
                  </a:cubicBezTo>
                  <a:cubicBezTo>
                    <a:pt x="265" y="230"/>
                    <a:pt x="247" y="215"/>
                    <a:pt x="228" y="193"/>
                  </a:cubicBezTo>
                  <a:cubicBezTo>
                    <a:pt x="201" y="168"/>
                    <a:pt x="168" y="156"/>
                    <a:pt x="136" y="156"/>
                  </a:cubicBezTo>
                  <a:cubicBezTo>
                    <a:pt x="67" y="156"/>
                    <a:pt x="1" y="207"/>
                    <a:pt x="1" y="289"/>
                  </a:cubicBezTo>
                  <a:cubicBezTo>
                    <a:pt x="1" y="394"/>
                    <a:pt x="14" y="566"/>
                    <a:pt x="75" y="688"/>
                  </a:cubicBezTo>
                  <a:lnTo>
                    <a:pt x="75" y="690"/>
                  </a:lnTo>
                  <a:cubicBezTo>
                    <a:pt x="115" y="771"/>
                    <a:pt x="173" y="830"/>
                    <a:pt x="260" y="830"/>
                  </a:cubicBezTo>
                  <a:cubicBezTo>
                    <a:pt x="290" y="830"/>
                    <a:pt x="325" y="823"/>
                    <a:pt x="363" y="806"/>
                  </a:cubicBezTo>
                  <a:cubicBezTo>
                    <a:pt x="673" y="677"/>
                    <a:pt x="428" y="269"/>
                    <a:pt x="391" y="53"/>
                  </a:cubicBezTo>
                  <a:cubicBezTo>
                    <a:pt x="385" y="17"/>
                    <a:pt x="355" y="0"/>
                    <a:pt x="32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" name="Google Shape;1400;p27"/>
            <p:cNvSpPr>
              <a:spLocks/>
            </p:cNvSpPr>
            <p:nvPr/>
          </p:nvSpPr>
          <p:spPr bwMode="auto">
            <a:xfrm flipH="1">
              <a:off x="2166975" y="1289777"/>
              <a:ext cx="45252" cy="98796"/>
            </a:xfrm>
            <a:custGeom>
              <a:avLst/>
              <a:gdLst>
                <a:gd name="T0" fmla="*/ 2147483646 w 1668"/>
                <a:gd name="T1" fmla="*/ 2147483646 h 3605"/>
                <a:gd name="T2" fmla="*/ 2147483646 w 1668"/>
                <a:gd name="T3" fmla="*/ 2147483646 h 3605"/>
                <a:gd name="T4" fmla="*/ 2147483646 w 1668"/>
                <a:gd name="T5" fmla="*/ 2147483646 h 3605"/>
                <a:gd name="T6" fmla="*/ 2147483646 w 1668"/>
                <a:gd name="T7" fmla="*/ 2147483646 h 3605"/>
                <a:gd name="T8" fmla="*/ 2147483646 w 1668"/>
                <a:gd name="T9" fmla="*/ 2147483646 h 3605"/>
                <a:gd name="T10" fmla="*/ 2147483646 w 1668"/>
                <a:gd name="T11" fmla="*/ 2147483646 h 3605"/>
                <a:gd name="T12" fmla="*/ 2147483646 w 1668"/>
                <a:gd name="T13" fmla="*/ 2147483646 h 3605"/>
                <a:gd name="T14" fmla="*/ 2147483646 w 1668"/>
                <a:gd name="T15" fmla="*/ 2147483646 h 3605"/>
                <a:gd name="T16" fmla="*/ 2147483646 w 1668"/>
                <a:gd name="T17" fmla="*/ 2147483646 h 3605"/>
                <a:gd name="T18" fmla="*/ 2147483646 w 1668"/>
                <a:gd name="T19" fmla="*/ 2147483646 h 36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68" h="3605" extrusionOk="0">
                  <a:moveTo>
                    <a:pt x="897" y="1"/>
                  </a:moveTo>
                  <a:cubicBezTo>
                    <a:pt x="871" y="1"/>
                    <a:pt x="845" y="5"/>
                    <a:pt x="818" y="16"/>
                  </a:cubicBezTo>
                  <a:cubicBezTo>
                    <a:pt x="212" y="229"/>
                    <a:pt x="218" y="1135"/>
                    <a:pt x="354" y="1848"/>
                  </a:cubicBezTo>
                  <a:cubicBezTo>
                    <a:pt x="338" y="1855"/>
                    <a:pt x="328" y="1866"/>
                    <a:pt x="314" y="1881"/>
                  </a:cubicBezTo>
                  <a:cubicBezTo>
                    <a:pt x="1" y="2338"/>
                    <a:pt x="289" y="3605"/>
                    <a:pt x="895" y="3605"/>
                  </a:cubicBezTo>
                  <a:cubicBezTo>
                    <a:pt x="992" y="3605"/>
                    <a:pt x="1098" y="3572"/>
                    <a:pt x="1211" y="3498"/>
                  </a:cubicBezTo>
                  <a:cubicBezTo>
                    <a:pt x="1338" y="3415"/>
                    <a:pt x="1418" y="3310"/>
                    <a:pt x="1466" y="3183"/>
                  </a:cubicBezTo>
                  <a:cubicBezTo>
                    <a:pt x="1554" y="3140"/>
                    <a:pt x="1619" y="3072"/>
                    <a:pt x="1667" y="2987"/>
                  </a:cubicBezTo>
                  <a:cubicBezTo>
                    <a:pt x="1449" y="1717"/>
                    <a:pt x="1248" y="751"/>
                    <a:pt x="1085" y="72"/>
                  </a:cubicBezTo>
                  <a:cubicBezTo>
                    <a:pt x="1031" y="31"/>
                    <a:pt x="965" y="1"/>
                    <a:pt x="89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Google Shape;1401;p27"/>
            <p:cNvSpPr>
              <a:spLocks/>
            </p:cNvSpPr>
            <p:nvPr/>
          </p:nvSpPr>
          <p:spPr bwMode="auto">
            <a:xfrm flipH="1">
              <a:off x="2220563" y="1571883"/>
              <a:ext cx="17862" cy="23806"/>
            </a:xfrm>
            <a:custGeom>
              <a:avLst/>
              <a:gdLst>
                <a:gd name="T0" fmla="*/ 2147483646 w 654"/>
                <a:gd name="T1" fmla="*/ 2147483646 h 849"/>
                <a:gd name="T2" fmla="*/ 2147483646 w 654"/>
                <a:gd name="T3" fmla="*/ 2147483646 h 849"/>
                <a:gd name="T4" fmla="*/ 2147483646 w 654"/>
                <a:gd name="T5" fmla="*/ 2147483646 h 849"/>
                <a:gd name="T6" fmla="*/ 2147483646 w 654"/>
                <a:gd name="T7" fmla="*/ 2147483646 h 849"/>
                <a:gd name="T8" fmla="*/ 2147483646 w 654"/>
                <a:gd name="T9" fmla="*/ 2147483646 h 849"/>
                <a:gd name="T10" fmla="*/ 2147483646 w 654"/>
                <a:gd name="T11" fmla="*/ 2147483646 h 849"/>
                <a:gd name="T12" fmla="*/ 2147483646 w 654"/>
                <a:gd name="T13" fmla="*/ 2147483646 h 849"/>
                <a:gd name="T14" fmla="*/ 2147483646 w 654"/>
                <a:gd name="T15" fmla="*/ 2147483646 h 849"/>
                <a:gd name="T16" fmla="*/ 2147483646 w 654"/>
                <a:gd name="T17" fmla="*/ 2147483646 h 8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4" h="849" extrusionOk="0">
                  <a:moveTo>
                    <a:pt x="473" y="1"/>
                  </a:moveTo>
                  <a:cubicBezTo>
                    <a:pt x="441" y="1"/>
                    <a:pt x="408" y="14"/>
                    <a:pt x="385" y="39"/>
                  </a:cubicBezTo>
                  <a:cubicBezTo>
                    <a:pt x="369" y="35"/>
                    <a:pt x="353" y="33"/>
                    <a:pt x="337" y="33"/>
                  </a:cubicBezTo>
                  <a:cubicBezTo>
                    <a:pt x="293" y="33"/>
                    <a:pt x="246" y="47"/>
                    <a:pt x="199" y="82"/>
                  </a:cubicBezTo>
                  <a:cubicBezTo>
                    <a:pt x="1" y="244"/>
                    <a:pt x="18" y="606"/>
                    <a:pt x="167" y="791"/>
                  </a:cubicBezTo>
                  <a:cubicBezTo>
                    <a:pt x="197" y="830"/>
                    <a:pt x="249" y="848"/>
                    <a:pt x="300" y="848"/>
                  </a:cubicBezTo>
                  <a:cubicBezTo>
                    <a:pt x="336" y="848"/>
                    <a:pt x="371" y="839"/>
                    <a:pt x="398" y="822"/>
                  </a:cubicBezTo>
                  <a:cubicBezTo>
                    <a:pt x="653" y="663"/>
                    <a:pt x="612" y="368"/>
                    <a:pt x="588" y="113"/>
                  </a:cubicBezTo>
                  <a:cubicBezTo>
                    <a:pt x="581" y="38"/>
                    <a:pt x="527" y="1"/>
                    <a:pt x="473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5" name="Google Shape;1402;p27"/>
            <p:cNvSpPr>
              <a:spLocks/>
            </p:cNvSpPr>
            <p:nvPr/>
          </p:nvSpPr>
          <p:spPr bwMode="auto">
            <a:xfrm flipH="1">
              <a:off x="1351256" y="1646873"/>
              <a:ext cx="1905331" cy="2080679"/>
            </a:xfrm>
            <a:custGeom>
              <a:avLst/>
              <a:gdLst>
                <a:gd name="T0" fmla="*/ 2147483646 w 69530"/>
                <a:gd name="T1" fmla="*/ 2147483646 h 75938"/>
                <a:gd name="T2" fmla="*/ 2147483646 w 69530"/>
                <a:gd name="T3" fmla="*/ 2147483646 h 75938"/>
                <a:gd name="T4" fmla="*/ 2147483646 w 69530"/>
                <a:gd name="T5" fmla="*/ 2147483646 h 75938"/>
                <a:gd name="T6" fmla="*/ 2147483646 w 69530"/>
                <a:gd name="T7" fmla="*/ 2147483646 h 75938"/>
                <a:gd name="T8" fmla="*/ 2147483646 w 69530"/>
                <a:gd name="T9" fmla="*/ 2147483646 h 75938"/>
                <a:gd name="T10" fmla="*/ 2147483646 w 69530"/>
                <a:gd name="T11" fmla="*/ 2147483646 h 75938"/>
                <a:gd name="T12" fmla="*/ 2147483646 w 69530"/>
                <a:gd name="T13" fmla="*/ 2147483646 h 75938"/>
                <a:gd name="T14" fmla="*/ 2147483646 w 69530"/>
                <a:gd name="T15" fmla="*/ 2147483646 h 75938"/>
                <a:gd name="T16" fmla="*/ 2147483646 w 69530"/>
                <a:gd name="T17" fmla="*/ 2147483646 h 75938"/>
                <a:gd name="T18" fmla="*/ 2147483646 w 69530"/>
                <a:gd name="T19" fmla="*/ 2147483646 h 75938"/>
                <a:gd name="T20" fmla="*/ 2147483646 w 69530"/>
                <a:gd name="T21" fmla="*/ 2147483646 h 75938"/>
                <a:gd name="T22" fmla="*/ 2147483646 w 69530"/>
                <a:gd name="T23" fmla="*/ 2147483646 h 75938"/>
                <a:gd name="T24" fmla="*/ 2147483646 w 69530"/>
                <a:gd name="T25" fmla="*/ 2147483646 h 75938"/>
                <a:gd name="T26" fmla="*/ 2147483646 w 69530"/>
                <a:gd name="T27" fmla="*/ 2147483646 h 75938"/>
                <a:gd name="T28" fmla="*/ 2147483646 w 69530"/>
                <a:gd name="T29" fmla="*/ 2147483646 h 75938"/>
                <a:gd name="T30" fmla="*/ 2147483646 w 69530"/>
                <a:gd name="T31" fmla="*/ 2147483646 h 75938"/>
                <a:gd name="T32" fmla="*/ 2147483646 w 69530"/>
                <a:gd name="T33" fmla="*/ 2147483646 h 75938"/>
                <a:gd name="T34" fmla="*/ 2147483646 w 69530"/>
                <a:gd name="T35" fmla="*/ 2147483646 h 75938"/>
                <a:gd name="T36" fmla="*/ 2147483646 w 69530"/>
                <a:gd name="T37" fmla="*/ 2147483646 h 759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9530" h="75938" extrusionOk="0">
                  <a:moveTo>
                    <a:pt x="18347" y="1"/>
                  </a:moveTo>
                  <a:cubicBezTo>
                    <a:pt x="18347" y="1"/>
                    <a:pt x="5638" y="27550"/>
                    <a:pt x="3260" y="37390"/>
                  </a:cubicBezTo>
                  <a:cubicBezTo>
                    <a:pt x="882" y="47229"/>
                    <a:pt x="1" y="56657"/>
                    <a:pt x="10484" y="67070"/>
                  </a:cubicBezTo>
                  <a:cubicBezTo>
                    <a:pt x="15601" y="72147"/>
                    <a:pt x="22729" y="75937"/>
                    <a:pt x="31572" y="75937"/>
                  </a:cubicBezTo>
                  <a:cubicBezTo>
                    <a:pt x="40856" y="75937"/>
                    <a:pt x="52031" y="71759"/>
                    <a:pt x="64755" y="60505"/>
                  </a:cubicBezTo>
                  <a:cubicBezTo>
                    <a:pt x="66806" y="45748"/>
                    <a:pt x="64018" y="17299"/>
                    <a:pt x="64018" y="17298"/>
                  </a:cubicBezTo>
                  <a:cubicBezTo>
                    <a:pt x="64018" y="17298"/>
                    <a:pt x="64749" y="18278"/>
                    <a:pt x="65201" y="18278"/>
                  </a:cubicBezTo>
                  <a:cubicBezTo>
                    <a:pt x="65464" y="18278"/>
                    <a:pt x="65633" y="17945"/>
                    <a:pt x="65506" y="16887"/>
                  </a:cubicBezTo>
                  <a:cubicBezTo>
                    <a:pt x="67088" y="17389"/>
                    <a:pt x="68493" y="17645"/>
                    <a:pt x="69529" y="17660"/>
                  </a:cubicBezTo>
                  <a:cubicBezTo>
                    <a:pt x="68462" y="16993"/>
                    <a:pt x="63995" y="14265"/>
                    <a:pt x="62268" y="14265"/>
                  </a:cubicBezTo>
                  <a:cubicBezTo>
                    <a:pt x="61795" y="14265"/>
                    <a:pt x="61528" y="14470"/>
                    <a:pt x="61592" y="14976"/>
                  </a:cubicBezTo>
                  <a:cubicBezTo>
                    <a:pt x="61919" y="17592"/>
                    <a:pt x="61592" y="56264"/>
                    <a:pt x="61592" y="56264"/>
                  </a:cubicBezTo>
                  <a:cubicBezTo>
                    <a:pt x="58691" y="59275"/>
                    <a:pt x="37459" y="69699"/>
                    <a:pt x="31075" y="69699"/>
                  </a:cubicBezTo>
                  <a:cubicBezTo>
                    <a:pt x="30987" y="69699"/>
                    <a:pt x="30901" y="69697"/>
                    <a:pt x="30818" y="69693"/>
                  </a:cubicBezTo>
                  <a:cubicBezTo>
                    <a:pt x="24775" y="69396"/>
                    <a:pt x="20197" y="64110"/>
                    <a:pt x="17859" y="51037"/>
                  </a:cubicBezTo>
                  <a:cubicBezTo>
                    <a:pt x="15524" y="37963"/>
                    <a:pt x="21936" y="10076"/>
                    <a:pt x="26127" y="476"/>
                  </a:cubicBezTo>
                  <a:cubicBezTo>
                    <a:pt x="22582" y="354"/>
                    <a:pt x="18347" y="1"/>
                    <a:pt x="18347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" name="Google Shape;1403;p27"/>
            <p:cNvSpPr>
              <a:spLocks/>
            </p:cNvSpPr>
            <p:nvPr/>
          </p:nvSpPr>
          <p:spPr bwMode="auto">
            <a:xfrm flipH="1">
              <a:off x="2579003" y="1738527"/>
              <a:ext cx="216731" cy="21426"/>
            </a:xfrm>
            <a:custGeom>
              <a:avLst/>
              <a:gdLst>
                <a:gd name="T0" fmla="*/ 0 w 7940"/>
                <a:gd name="T1" fmla="*/ 0 h 767"/>
                <a:gd name="T2" fmla="*/ 2147483646 w 7940"/>
                <a:gd name="T3" fmla="*/ 2147483646 h 767"/>
                <a:gd name="T4" fmla="*/ 2147483646 w 7940"/>
                <a:gd name="T5" fmla="*/ 2147483646 h 767"/>
                <a:gd name="T6" fmla="*/ 2147483646 w 7940"/>
                <a:gd name="T7" fmla="*/ 2147483646 h 767"/>
                <a:gd name="T8" fmla="*/ 2147483646 w 7940"/>
                <a:gd name="T9" fmla="*/ 2147483646 h 767"/>
                <a:gd name="T10" fmla="*/ 2147483646 w 7940"/>
                <a:gd name="T11" fmla="*/ 2147483646 h 767"/>
                <a:gd name="T12" fmla="*/ 0 w 7940"/>
                <a:gd name="T13" fmla="*/ 0 h 7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40" h="767" extrusionOk="0">
                  <a:moveTo>
                    <a:pt x="0" y="0"/>
                  </a:moveTo>
                  <a:cubicBezTo>
                    <a:pt x="1279" y="417"/>
                    <a:pt x="2616" y="578"/>
                    <a:pt x="3940" y="687"/>
                  </a:cubicBezTo>
                  <a:cubicBezTo>
                    <a:pt x="4632" y="736"/>
                    <a:pt x="5324" y="767"/>
                    <a:pt x="6017" y="767"/>
                  </a:cubicBezTo>
                  <a:cubicBezTo>
                    <a:pt x="6658" y="767"/>
                    <a:pt x="7299" y="741"/>
                    <a:pt x="7939" y="679"/>
                  </a:cubicBezTo>
                  <a:cubicBezTo>
                    <a:pt x="6617" y="463"/>
                    <a:pt x="5293" y="358"/>
                    <a:pt x="3973" y="251"/>
                  </a:cubicBezTo>
                  <a:lnTo>
                    <a:pt x="1992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Google Shape;1404;p27"/>
            <p:cNvSpPr>
              <a:spLocks/>
            </p:cNvSpPr>
            <p:nvPr/>
          </p:nvSpPr>
          <p:spPr bwMode="auto">
            <a:xfrm flipH="1">
              <a:off x="2611156" y="1836134"/>
              <a:ext cx="228640" cy="23806"/>
            </a:xfrm>
            <a:custGeom>
              <a:avLst/>
              <a:gdLst>
                <a:gd name="T0" fmla="*/ 0 w 8359"/>
                <a:gd name="T1" fmla="*/ 2147483646 h 854"/>
                <a:gd name="T2" fmla="*/ 2147483646 w 8359"/>
                <a:gd name="T3" fmla="*/ 2147483646 h 854"/>
                <a:gd name="T4" fmla="*/ 2147483646 w 8359"/>
                <a:gd name="T5" fmla="*/ 2147483646 h 854"/>
                <a:gd name="T6" fmla="*/ 2147483646 w 8359"/>
                <a:gd name="T7" fmla="*/ 2147483646 h 854"/>
                <a:gd name="T8" fmla="*/ 2147483646 w 8359"/>
                <a:gd name="T9" fmla="*/ 2147483646 h 854"/>
                <a:gd name="T10" fmla="*/ 2147483646 w 8359"/>
                <a:gd name="T11" fmla="*/ 2147483646 h 854"/>
                <a:gd name="T12" fmla="*/ 2147483646 w 8359"/>
                <a:gd name="T13" fmla="*/ 2147483646 h 854"/>
                <a:gd name="T14" fmla="*/ 0 w 8359"/>
                <a:gd name="T15" fmla="*/ 2147483646 h 8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359" h="854" extrusionOk="0">
                  <a:moveTo>
                    <a:pt x="0" y="1"/>
                  </a:moveTo>
                  <a:cubicBezTo>
                    <a:pt x="661" y="256"/>
                    <a:pt x="1353" y="411"/>
                    <a:pt x="2049" y="529"/>
                  </a:cubicBezTo>
                  <a:cubicBezTo>
                    <a:pt x="2747" y="649"/>
                    <a:pt x="3445" y="721"/>
                    <a:pt x="4146" y="775"/>
                  </a:cubicBezTo>
                  <a:cubicBezTo>
                    <a:pt x="4850" y="823"/>
                    <a:pt x="5556" y="853"/>
                    <a:pt x="6262" y="853"/>
                  </a:cubicBezTo>
                  <a:cubicBezTo>
                    <a:pt x="6961" y="853"/>
                    <a:pt x="7660" y="824"/>
                    <a:pt x="8359" y="753"/>
                  </a:cubicBezTo>
                  <a:cubicBezTo>
                    <a:pt x="6960" y="553"/>
                    <a:pt x="5570" y="450"/>
                    <a:pt x="4176" y="339"/>
                  </a:cubicBezTo>
                  <a:lnTo>
                    <a:pt x="2090" y="186"/>
                  </a:lnTo>
                  <a:cubicBezTo>
                    <a:pt x="1397" y="129"/>
                    <a:pt x="698" y="8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8" name="Google Shape;1405;p27"/>
            <p:cNvSpPr>
              <a:spLocks/>
            </p:cNvSpPr>
            <p:nvPr/>
          </p:nvSpPr>
          <p:spPr bwMode="auto">
            <a:xfrm flipH="1">
              <a:off x="2637354" y="1932550"/>
              <a:ext cx="244120" cy="21426"/>
            </a:xfrm>
            <a:custGeom>
              <a:avLst/>
              <a:gdLst>
                <a:gd name="T0" fmla="*/ 0 w 8887"/>
                <a:gd name="T1" fmla="*/ 0 h 802"/>
                <a:gd name="T2" fmla="*/ 2147483646 w 8887"/>
                <a:gd name="T3" fmla="*/ 2147483646 h 802"/>
                <a:gd name="T4" fmla="*/ 2147483646 w 8887"/>
                <a:gd name="T5" fmla="*/ 2147483646 h 802"/>
                <a:gd name="T6" fmla="*/ 2147483646 w 8887"/>
                <a:gd name="T7" fmla="*/ 2147483646 h 802"/>
                <a:gd name="T8" fmla="*/ 2147483646 w 8887"/>
                <a:gd name="T9" fmla="*/ 2147483646 h 802"/>
                <a:gd name="T10" fmla="*/ 2147483646 w 8887"/>
                <a:gd name="T11" fmla="*/ 2147483646 h 802"/>
                <a:gd name="T12" fmla="*/ 2147483646 w 8887"/>
                <a:gd name="T13" fmla="*/ 2147483646 h 802"/>
                <a:gd name="T14" fmla="*/ 0 w 8887"/>
                <a:gd name="T15" fmla="*/ 0 h 8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87" h="802" extrusionOk="0">
                  <a:moveTo>
                    <a:pt x="0" y="0"/>
                  </a:moveTo>
                  <a:cubicBezTo>
                    <a:pt x="707" y="262"/>
                    <a:pt x="1451" y="402"/>
                    <a:pt x="2188" y="509"/>
                  </a:cubicBezTo>
                  <a:cubicBezTo>
                    <a:pt x="2930" y="614"/>
                    <a:pt x="3672" y="681"/>
                    <a:pt x="4416" y="731"/>
                  </a:cubicBezTo>
                  <a:cubicBezTo>
                    <a:pt x="5159" y="774"/>
                    <a:pt x="5903" y="801"/>
                    <a:pt x="6649" y="801"/>
                  </a:cubicBezTo>
                  <a:cubicBezTo>
                    <a:pt x="7394" y="801"/>
                    <a:pt x="8140" y="774"/>
                    <a:pt x="8886" y="707"/>
                  </a:cubicBezTo>
                  <a:cubicBezTo>
                    <a:pt x="7405" y="496"/>
                    <a:pt x="5923" y="393"/>
                    <a:pt x="4440" y="297"/>
                  </a:cubicBezTo>
                  <a:lnTo>
                    <a:pt x="2221" y="171"/>
                  </a:lnTo>
                  <a:cubicBezTo>
                    <a:pt x="1481" y="118"/>
                    <a:pt x="742" y="96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9" name="Google Shape;1406;p27"/>
            <p:cNvSpPr>
              <a:spLocks/>
            </p:cNvSpPr>
            <p:nvPr/>
          </p:nvSpPr>
          <p:spPr bwMode="auto">
            <a:xfrm flipH="1">
              <a:off x="2664743" y="2038488"/>
              <a:ext cx="263174" cy="22616"/>
            </a:xfrm>
            <a:custGeom>
              <a:avLst/>
              <a:gdLst>
                <a:gd name="T0" fmla="*/ 0 w 9603"/>
                <a:gd name="T1" fmla="*/ 2147483646 h 857"/>
                <a:gd name="T2" fmla="*/ 2147483646 w 9603"/>
                <a:gd name="T3" fmla="*/ 2147483646 h 857"/>
                <a:gd name="T4" fmla="*/ 2147483646 w 9603"/>
                <a:gd name="T5" fmla="*/ 2147483646 h 857"/>
                <a:gd name="T6" fmla="*/ 2147483646 w 9603"/>
                <a:gd name="T7" fmla="*/ 2147483646 h 857"/>
                <a:gd name="T8" fmla="*/ 2147483646 w 9603"/>
                <a:gd name="T9" fmla="*/ 2147483646 h 857"/>
                <a:gd name="T10" fmla="*/ 2147483646 w 9603"/>
                <a:gd name="T11" fmla="*/ 2147483646 h 857"/>
                <a:gd name="T12" fmla="*/ 2147483646 w 9603"/>
                <a:gd name="T13" fmla="*/ 2147483646 h 857"/>
                <a:gd name="T14" fmla="*/ 0 w 9603"/>
                <a:gd name="T15" fmla="*/ 2147483646 h 8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603" h="857" extrusionOk="0">
                  <a:moveTo>
                    <a:pt x="0" y="1"/>
                  </a:moveTo>
                  <a:cubicBezTo>
                    <a:pt x="755" y="293"/>
                    <a:pt x="1556" y="468"/>
                    <a:pt x="2354" y="590"/>
                  </a:cubicBezTo>
                  <a:cubicBezTo>
                    <a:pt x="3153" y="721"/>
                    <a:pt x="3960" y="780"/>
                    <a:pt x="4767" y="826"/>
                  </a:cubicBezTo>
                  <a:cubicBezTo>
                    <a:pt x="5242" y="846"/>
                    <a:pt x="5717" y="857"/>
                    <a:pt x="6191" y="857"/>
                  </a:cubicBezTo>
                  <a:cubicBezTo>
                    <a:pt x="7331" y="857"/>
                    <a:pt x="8470" y="793"/>
                    <a:pt x="9602" y="636"/>
                  </a:cubicBezTo>
                  <a:cubicBezTo>
                    <a:pt x="7992" y="514"/>
                    <a:pt x="6388" y="472"/>
                    <a:pt x="4787" y="387"/>
                  </a:cubicBezTo>
                  <a:cubicBezTo>
                    <a:pt x="3991" y="352"/>
                    <a:pt x="3188" y="309"/>
                    <a:pt x="2391" y="252"/>
                  </a:cubicBezTo>
                  <a:cubicBezTo>
                    <a:pt x="1595" y="186"/>
                    <a:pt x="799" y="130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Google Shape;1407;p27"/>
            <p:cNvSpPr>
              <a:spLocks/>
            </p:cNvSpPr>
            <p:nvPr/>
          </p:nvSpPr>
          <p:spPr bwMode="auto">
            <a:xfrm flipH="1">
              <a:off x="2692132" y="2156330"/>
              <a:ext cx="285800" cy="21426"/>
            </a:xfrm>
            <a:custGeom>
              <a:avLst/>
              <a:gdLst>
                <a:gd name="T0" fmla="*/ 0 w 10434"/>
                <a:gd name="T1" fmla="*/ 0 h 788"/>
                <a:gd name="T2" fmla="*/ 0 w 10434"/>
                <a:gd name="T3" fmla="*/ 0 h 788"/>
                <a:gd name="T4" fmla="*/ 2147483646 w 10434"/>
                <a:gd name="T5" fmla="*/ 2147483646 h 788"/>
                <a:gd name="T6" fmla="*/ 2147483646 w 10434"/>
                <a:gd name="T7" fmla="*/ 2147483646 h 788"/>
                <a:gd name="T8" fmla="*/ 2147483646 w 10434"/>
                <a:gd name="T9" fmla="*/ 2147483646 h 788"/>
                <a:gd name="T10" fmla="*/ 2147483646 w 10434"/>
                <a:gd name="T11" fmla="*/ 2147483646 h 788"/>
                <a:gd name="T12" fmla="*/ 2147483646 w 10434"/>
                <a:gd name="T13" fmla="*/ 2147483646 h 788"/>
                <a:gd name="T14" fmla="*/ 2147483646 w 10434"/>
                <a:gd name="T15" fmla="*/ 2147483646 h 788"/>
                <a:gd name="T16" fmla="*/ 0 w 10434"/>
                <a:gd name="T17" fmla="*/ 0 h 7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34" h="788" extrusionOk="0">
                  <a:moveTo>
                    <a:pt x="0" y="0"/>
                  </a:moveTo>
                  <a:lnTo>
                    <a:pt x="0" y="0"/>
                  </a:lnTo>
                  <a:cubicBezTo>
                    <a:pt x="840" y="260"/>
                    <a:pt x="1711" y="410"/>
                    <a:pt x="2577" y="522"/>
                  </a:cubicBezTo>
                  <a:cubicBezTo>
                    <a:pt x="3445" y="637"/>
                    <a:pt x="4320" y="701"/>
                    <a:pt x="5193" y="744"/>
                  </a:cubicBezTo>
                  <a:cubicBezTo>
                    <a:pt x="5847" y="771"/>
                    <a:pt x="6502" y="787"/>
                    <a:pt x="7157" y="787"/>
                  </a:cubicBezTo>
                  <a:cubicBezTo>
                    <a:pt x="8251" y="787"/>
                    <a:pt x="9345" y="743"/>
                    <a:pt x="10434" y="631"/>
                  </a:cubicBezTo>
                  <a:cubicBezTo>
                    <a:pt x="8688" y="465"/>
                    <a:pt x="6949" y="395"/>
                    <a:pt x="5213" y="308"/>
                  </a:cubicBezTo>
                  <a:lnTo>
                    <a:pt x="2608" y="181"/>
                  </a:lnTo>
                  <a:cubicBezTo>
                    <a:pt x="1739" y="129"/>
                    <a:pt x="871" y="94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1" name="Google Shape;1408;p27"/>
            <p:cNvSpPr>
              <a:spLocks/>
            </p:cNvSpPr>
            <p:nvPr/>
          </p:nvSpPr>
          <p:spPr bwMode="auto">
            <a:xfrm flipH="1">
              <a:off x="2714758" y="2253936"/>
              <a:ext cx="303663" cy="27377"/>
            </a:xfrm>
            <a:custGeom>
              <a:avLst/>
              <a:gdLst>
                <a:gd name="T0" fmla="*/ 0 w 11091"/>
                <a:gd name="T1" fmla="*/ 0 h 1026"/>
                <a:gd name="T2" fmla="*/ 2147483646 w 11091"/>
                <a:gd name="T3" fmla="*/ 2147483646 h 1026"/>
                <a:gd name="T4" fmla="*/ 2147483646 w 11091"/>
                <a:gd name="T5" fmla="*/ 2147483646 h 1026"/>
                <a:gd name="T6" fmla="*/ 2147483646 w 11091"/>
                <a:gd name="T7" fmla="*/ 2147483646 h 1026"/>
                <a:gd name="T8" fmla="*/ 2147483646 w 11091"/>
                <a:gd name="T9" fmla="*/ 2147483646 h 1026"/>
                <a:gd name="T10" fmla="*/ 2147483646 w 11091"/>
                <a:gd name="T11" fmla="*/ 2147483646 h 1026"/>
                <a:gd name="T12" fmla="*/ 2147483646 w 11091"/>
                <a:gd name="T13" fmla="*/ 2147483646 h 1026"/>
                <a:gd name="T14" fmla="*/ 0 w 11091"/>
                <a:gd name="T15" fmla="*/ 0 h 10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091" h="1026" extrusionOk="0">
                  <a:moveTo>
                    <a:pt x="0" y="0"/>
                  </a:moveTo>
                  <a:cubicBezTo>
                    <a:pt x="891" y="280"/>
                    <a:pt x="1816" y="441"/>
                    <a:pt x="2739" y="568"/>
                  </a:cubicBezTo>
                  <a:cubicBezTo>
                    <a:pt x="3661" y="696"/>
                    <a:pt x="4586" y="786"/>
                    <a:pt x="5514" y="862"/>
                  </a:cubicBezTo>
                  <a:cubicBezTo>
                    <a:pt x="6838" y="959"/>
                    <a:pt x="8165" y="1025"/>
                    <a:pt x="9493" y="1025"/>
                  </a:cubicBezTo>
                  <a:cubicBezTo>
                    <a:pt x="10026" y="1025"/>
                    <a:pt x="10558" y="1015"/>
                    <a:pt x="11090" y="991"/>
                  </a:cubicBezTo>
                  <a:cubicBezTo>
                    <a:pt x="9245" y="729"/>
                    <a:pt x="7397" y="574"/>
                    <a:pt x="5546" y="426"/>
                  </a:cubicBezTo>
                  <a:lnTo>
                    <a:pt x="2773" y="227"/>
                  </a:lnTo>
                  <a:cubicBezTo>
                    <a:pt x="1848" y="157"/>
                    <a:pt x="923" y="109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2" name="Google Shape;1409;p27"/>
            <p:cNvSpPr>
              <a:spLocks/>
            </p:cNvSpPr>
            <p:nvPr/>
          </p:nvSpPr>
          <p:spPr bwMode="auto">
            <a:xfrm flipH="1">
              <a:off x="2743338" y="2417010"/>
              <a:ext cx="342960" cy="28568"/>
            </a:xfrm>
            <a:custGeom>
              <a:avLst/>
              <a:gdLst>
                <a:gd name="T0" fmla="*/ 2147483646 w 12533"/>
                <a:gd name="T1" fmla="*/ 2147483646 h 1048"/>
                <a:gd name="T2" fmla="*/ 2147483646 w 12533"/>
                <a:gd name="T3" fmla="*/ 2147483646 h 1048"/>
                <a:gd name="T4" fmla="*/ 2147483646 w 12533"/>
                <a:gd name="T5" fmla="*/ 2147483646 h 1048"/>
                <a:gd name="T6" fmla="*/ 2147483646 w 12533"/>
                <a:gd name="T7" fmla="*/ 2147483646 h 1048"/>
                <a:gd name="T8" fmla="*/ 2147483646 w 12533"/>
                <a:gd name="T9" fmla="*/ 2147483646 h 1048"/>
                <a:gd name="T10" fmla="*/ 2147483646 w 12533"/>
                <a:gd name="T11" fmla="*/ 2147483646 h 1048"/>
                <a:gd name="T12" fmla="*/ 2147483646 w 12533"/>
                <a:gd name="T13" fmla="*/ 2147483646 h 1048"/>
                <a:gd name="T14" fmla="*/ 2147483646 w 12533"/>
                <a:gd name="T15" fmla="*/ 2147483646 h 1048"/>
                <a:gd name="T16" fmla="*/ 2147483646 w 12533"/>
                <a:gd name="T17" fmla="*/ 2147483646 h 1048"/>
                <a:gd name="T18" fmla="*/ 2147483646 w 12533"/>
                <a:gd name="T19" fmla="*/ 2147483646 h 1048"/>
                <a:gd name="T20" fmla="*/ 2147483646 w 12533"/>
                <a:gd name="T21" fmla="*/ 2147483646 h 1048"/>
                <a:gd name="T22" fmla="*/ 2147483646 w 12533"/>
                <a:gd name="T23" fmla="*/ 2147483646 h 10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533" h="1048" extrusionOk="0">
                  <a:moveTo>
                    <a:pt x="1" y="1"/>
                  </a:moveTo>
                  <a:lnTo>
                    <a:pt x="1" y="1"/>
                  </a:lnTo>
                  <a:cubicBezTo>
                    <a:pt x="1022" y="265"/>
                    <a:pt x="2069" y="407"/>
                    <a:pt x="3108" y="542"/>
                  </a:cubicBezTo>
                  <a:cubicBezTo>
                    <a:pt x="4151" y="677"/>
                    <a:pt x="5194" y="767"/>
                    <a:pt x="6241" y="847"/>
                  </a:cubicBezTo>
                  <a:cubicBezTo>
                    <a:pt x="7286" y="919"/>
                    <a:pt x="8333" y="985"/>
                    <a:pt x="9382" y="1011"/>
                  </a:cubicBezTo>
                  <a:cubicBezTo>
                    <a:pt x="10054" y="1032"/>
                    <a:pt x="10724" y="1047"/>
                    <a:pt x="11395" y="1047"/>
                  </a:cubicBezTo>
                  <a:cubicBezTo>
                    <a:pt x="11774" y="1047"/>
                    <a:pt x="12154" y="1042"/>
                    <a:pt x="12533" y="1031"/>
                  </a:cubicBezTo>
                  <a:cubicBezTo>
                    <a:pt x="11492" y="884"/>
                    <a:pt x="10447" y="780"/>
                    <a:pt x="9402" y="677"/>
                  </a:cubicBezTo>
                  <a:cubicBezTo>
                    <a:pt x="8361" y="570"/>
                    <a:pt x="7316" y="494"/>
                    <a:pt x="6271" y="411"/>
                  </a:cubicBezTo>
                  <a:cubicBezTo>
                    <a:pt x="5226" y="341"/>
                    <a:pt x="4186" y="263"/>
                    <a:pt x="3138" y="208"/>
                  </a:cubicBezTo>
                  <a:lnTo>
                    <a:pt x="1570" y="110"/>
                  </a:lnTo>
                  <a:cubicBezTo>
                    <a:pt x="1046" y="88"/>
                    <a:pt x="529" y="3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" name="Google Shape;1410;p27"/>
            <p:cNvSpPr>
              <a:spLocks/>
            </p:cNvSpPr>
            <p:nvPr/>
          </p:nvSpPr>
          <p:spPr bwMode="auto">
            <a:xfrm flipH="1">
              <a:off x="2761201" y="2550325"/>
              <a:ext cx="378685" cy="27378"/>
            </a:xfrm>
            <a:custGeom>
              <a:avLst/>
              <a:gdLst>
                <a:gd name="T0" fmla="*/ 2147483646 w 13825"/>
                <a:gd name="T1" fmla="*/ 0 h 1009"/>
                <a:gd name="T2" fmla="*/ 2147483646 w 13825"/>
                <a:gd name="T3" fmla="*/ 0 h 1009"/>
                <a:gd name="T4" fmla="*/ 2147483646 w 13825"/>
                <a:gd name="T5" fmla="*/ 2147483646 h 1009"/>
                <a:gd name="T6" fmla="*/ 2147483646 w 13825"/>
                <a:gd name="T7" fmla="*/ 2147483646 h 1009"/>
                <a:gd name="T8" fmla="*/ 2147483646 w 13825"/>
                <a:gd name="T9" fmla="*/ 2147483646 h 1009"/>
                <a:gd name="T10" fmla="*/ 2147483646 w 13825"/>
                <a:gd name="T11" fmla="*/ 2147483646 h 1009"/>
                <a:gd name="T12" fmla="*/ 2147483646 w 13825"/>
                <a:gd name="T13" fmla="*/ 2147483646 h 1009"/>
                <a:gd name="T14" fmla="*/ 2147483646 w 13825"/>
                <a:gd name="T15" fmla="*/ 2147483646 h 1009"/>
                <a:gd name="T16" fmla="*/ 2147483646 w 13825"/>
                <a:gd name="T17" fmla="*/ 2147483646 h 1009"/>
                <a:gd name="T18" fmla="*/ 2147483646 w 13825"/>
                <a:gd name="T19" fmla="*/ 2147483646 h 1009"/>
                <a:gd name="T20" fmla="*/ 2147483646 w 13825"/>
                <a:gd name="T21" fmla="*/ 0 h 100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825" h="1009" extrusionOk="0">
                  <a:moveTo>
                    <a:pt x="1" y="0"/>
                  </a:moveTo>
                  <a:lnTo>
                    <a:pt x="1" y="0"/>
                  </a:lnTo>
                  <a:cubicBezTo>
                    <a:pt x="1118" y="305"/>
                    <a:pt x="2268" y="506"/>
                    <a:pt x="3415" y="661"/>
                  </a:cubicBezTo>
                  <a:cubicBezTo>
                    <a:pt x="4565" y="814"/>
                    <a:pt x="5721" y="895"/>
                    <a:pt x="6882" y="958"/>
                  </a:cubicBezTo>
                  <a:cubicBezTo>
                    <a:pt x="7656" y="988"/>
                    <a:pt x="8431" y="1008"/>
                    <a:pt x="9206" y="1008"/>
                  </a:cubicBezTo>
                  <a:cubicBezTo>
                    <a:pt x="9589" y="1008"/>
                    <a:pt x="9972" y="1004"/>
                    <a:pt x="10355" y="993"/>
                  </a:cubicBezTo>
                  <a:cubicBezTo>
                    <a:pt x="11514" y="967"/>
                    <a:pt x="12675" y="912"/>
                    <a:pt x="13824" y="781"/>
                  </a:cubicBezTo>
                  <a:lnTo>
                    <a:pt x="10358" y="661"/>
                  </a:lnTo>
                  <a:lnTo>
                    <a:pt x="6899" y="524"/>
                  </a:lnTo>
                  <a:cubicBezTo>
                    <a:pt x="5747" y="473"/>
                    <a:pt x="4598" y="401"/>
                    <a:pt x="3448" y="327"/>
                  </a:cubicBezTo>
                  <a:cubicBezTo>
                    <a:pt x="2300" y="244"/>
                    <a:pt x="1150" y="129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" name="Google Shape;1411;p27"/>
            <p:cNvSpPr>
              <a:spLocks/>
            </p:cNvSpPr>
            <p:nvPr/>
          </p:nvSpPr>
          <p:spPr bwMode="auto">
            <a:xfrm flipH="1">
              <a:off x="2776681" y="2725303"/>
              <a:ext cx="403692" cy="16664"/>
            </a:xfrm>
            <a:custGeom>
              <a:avLst/>
              <a:gdLst>
                <a:gd name="T0" fmla="*/ 2147483646 w 14693"/>
                <a:gd name="T1" fmla="*/ 2147483646 h 631"/>
                <a:gd name="T2" fmla="*/ 2147483646 w 14693"/>
                <a:gd name="T3" fmla="*/ 2147483646 h 631"/>
                <a:gd name="T4" fmla="*/ 2147483646 w 14693"/>
                <a:gd name="T5" fmla="*/ 2147483646 h 631"/>
                <a:gd name="T6" fmla="*/ 2147483646 w 14693"/>
                <a:gd name="T7" fmla="*/ 2147483646 h 631"/>
                <a:gd name="T8" fmla="*/ 2147483646 w 14693"/>
                <a:gd name="T9" fmla="*/ 2147483646 h 631"/>
                <a:gd name="T10" fmla="*/ 2147483646 w 14693"/>
                <a:gd name="T11" fmla="*/ 2147483646 h 631"/>
                <a:gd name="T12" fmla="*/ 0 w 14693"/>
                <a:gd name="T13" fmla="*/ 2147483646 h 631"/>
                <a:gd name="T14" fmla="*/ 0 w 14693"/>
                <a:gd name="T15" fmla="*/ 2147483646 h 631"/>
                <a:gd name="T16" fmla="*/ 2147483646 w 14693"/>
                <a:gd name="T17" fmla="*/ 2147483646 h 631"/>
                <a:gd name="T18" fmla="*/ 2147483646 w 14693"/>
                <a:gd name="T19" fmla="*/ 2147483646 h 631"/>
                <a:gd name="T20" fmla="*/ 2147483646 w 14693"/>
                <a:gd name="T21" fmla="*/ 2147483646 h 631"/>
                <a:gd name="T22" fmla="*/ 2147483646 w 14693"/>
                <a:gd name="T23" fmla="*/ 2147483646 h 631"/>
                <a:gd name="T24" fmla="*/ 2147483646 w 14693"/>
                <a:gd name="T25" fmla="*/ 2147483646 h 631"/>
                <a:gd name="T26" fmla="*/ 2147483646 w 14693"/>
                <a:gd name="T27" fmla="*/ 2147483646 h 63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693" h="631" extrusionOk="0">
                  <a:moveTo>
                    <a:pt x="14607" y="1"/>
                  </a:moveTo>
                  <a:cubicBezTo>
                    <a:pt x="13403" y="1"/>
                    <a:pt x="12207" y="45"/>
                    <a:pt x="11007" y="75"/>
                  </a:cubicBezTo>
                  <a:lnTo>
                    <a:pt x="7331" y="175"/>
                  </a:lnTo>
                  <a:cubicBezTo>
                    <a:pt x="6107" y="208"/>
                    <a:pt x="4883" y="221"/>
                    <a:pt x="3661" y="228"/>
                  </a:cubicBezTo>
                  <a:cubicBezTo>
                    <a:pt x="3050" y="228"/>
                    <a:pt x="2439" y="217"/>
                    <a:pt x="1828" y="182"/>
                  </a:cubicBezTo>
                  <a:cubicBezTo>
                    <a:pt x="1519" y="175"/>
                    <a:pt x="1218" y="140"/>
                    <a:pt x="912" y="121"/>
                  </a:cubicBezTo>
                  <a:cubicBezTo>
                    <a:pt x="607" y="97"/>
                    <a:pt x="308" y="38"/>
                    <a:pt x="0" y="1"/>
                  </a:cubicBezTo>
                  <a:cubicBezTo>
                    <a:pt x="1178" y="378"/>
                    <a:pt x="2422" y="485"/>
                    <a:pt x="3650" y="566"/>
                  </a:cubicBezTo>
                  <a:cubicBezTo>
                    <a:pt x="4433" y="613"/>
                    <a:pt x="5218" y="630"/>
                    <a:pt x="6003" y="630"/>
                  </a:cubicBezTo>
                  <a:cubicBezTo>
                    <a:pt x="6449" y="630"/>
                    <a:pt x="6896" y="625"/>
                    <a:pt x="7342" y="616"/>
                  </a:cubicBezTo>
                  <a:cubicBezTo>
                    <a:pt x="8572" y="575"/>
                    <a:pt x="9803" y="518"/>
                    <a:pt x="11027" y="411"/>
                  </a:cubicBezTo>
                  <a:cubicBezTo>
                    <a:pt x="12251" y="311"/>
                    <a:pt x="13475" y="180"/>
                    <a:pt x="14692" y="1"/>
                  </a:cubicBezTo>
                  <a:cubicBezTo>
                    <a:pt x="14664" y="1"/>
                    <a:pt x="14635" y="1"/>
                    <a:pt x="1460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5" name="Google Shape;1412;p27"/>
            <p:cNvSpPr>
              <a:spLocks/>
            </p:cNvSpPr>
            <p:nvPr/>
          </p:nvSpPr>
          <p:spPr bwMode="auto">
            <a:xfrm flipH="1">
              <a:off x="2780254" y="2899089"/>
              <a:ext cx="427508" cy="22616"/>
            </a:xfrm>
            <a:custGeom>
              <a:avLst/>
              <a:gdLst>
                <a:gd name="T0" fmla="*/ 2147483646 w 15572"/>
                <a:gd name="T1" fmla="*/ 0 h 855"/>
                <a:gd name="T2" fmla="*/ 2147483646 w 15572"/>
                <a:gd name="T3" fmla="*/ 0 h 855"/>
                <a:gd name="T4" fmla="*/ 2147483646 w 15572"/>
                <a:gd name="T5" fmla="*/ 2147483646 h 855"/>
                <a:gd name="T6" fmla="*/ 2147483646 w 15572"/>
                <a:gd name="T7" fmla="*/ 2147483646 h 855"/>
                <a:gd name="T8" fmla="*/ 2147483646 w 15572"/>
                <a:gd name="T9" fmla="*/ 2147483646 h 855"/>
                <a:gd name="T10" fmla="*/ 2147483646 w 15572"/>
                <a:gd name="T11" fmla="*/ 2147483646 h 855"/>
                <a:gd name="T12" fmla="*/ 2147483646 w 15572"/>
                <a:gd name="T13" fmla="*/ 2147483646 h 855"/>
                <a:gd name="T14" fmla="*/ 2147483646 w 15572"/>
                <a:gd name="T15" fmla="*/ 2147483646 h 855"/>
                <a:gd name="T16" fmla="*/ 0 w 15572"/>
                <a:gd name="T17" fmla="*/ 2147483646 h 855"/>
                <a:gd name="T18" fmla="*/ 0 w 15572"/>
                <a:gd name="T19" fmla="*/ 2147483646 h 855"/>
                <a:gd name="T20" fmla="*/ 2147483646 w 15572"/>
                <a:gd name="T21" fmla="*/ 2147483646 h 855"/>
                <a:gd name="T22" fmla="*/ 2147483646 w 15572"/>
                <a:gd name="T23" fmla="*/ 2147483646 h 855"/>
                <a:gd name="T24" fmla="*/ 2147483646 w 15572"/>
                <a:gd name="T25" fmla="*/ 2147483646 h 855"/>
                <a:gd name="T26" fmla="*/ 2147483646 w 15572"/>
                <a:gd name="T27" fmla="*/ 2147483646 h 855"/>
                <a:gd name="T28" fmla="*/ 2147483646 w 15572"/>
                <a:gd name="T29" fmla="*/ 0 h 85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5572" h="855" extrusionOk="0">
                  <a:moveTo>
                    <a:pt x="15572" y="0"/>
                  </a:moveTo>
                  <a:lnTo>
                    <a:pt x="15572" y="0"/>
                  </a:lnTo>
                  <a:cubicBezTo>
                    <a:pt x="14269" y="39"/>
                    <a:pt x="12969" y="109"/>
                    <a:pt x="11673" y="168"/>
                  </a:cubicBezTo>
                  <a:lnTo>
                    <a:pt x="7778" y="356"/>
                  </a:lnTo>
                  <a:cubicBezTo>
                    <a:pt x="6480" y="419"/>
                    <a:pt x="5184" y="458"/>
                    <a:pt x="3886" y="493"/>
                  </a:cubicBezTo>
                  <a:cubicBezTo>
                    <a:pt x="3573" y="501"/>
                    <a:pt x="3260" y="504"/>
                    <a:pt x="2946" y="504"/>
                  </a:cubicBezTo>
                  <a:cubicBezTo>
                    <a:pt x="2612" y="504"/>
                    <a:pt x="2277" y="500"/>
                    <a:pt x="1942" y="491"/>
                  </a:cubicBezTo>
                  <a:cubicBezTo>
                    <a:pt x="1617" y="491"/>
                    <a:pt x="1296" y="465"/>
                    <a:pt x="971" y="452"/>
                  </a:cubicBezTo>
                  <a:cubicBezTo>
                    <a:pt x="646" y="436"/>
                    <a:pt x="328" y="384"/>
                    <a:pt x="0" y="356"/>
                  </a:cubicBezTo>
                  <a:cubicBezTo>
                    <a:pt x="1264" y="700"/>
                    <a:pt x="2584" y="781"/>
                    <a:pt x="3884" y="831"/>
                  </a:cubicBezTo>
                  <a:cubicBezTo>
                    <a:pt x="4349" y="848"/>
                    <a:pt x="4814" y="855"/>
                    <a:pt x="5280" y="855"/>
                  </a:cubicBezTo>
                  <a:cubicBezTo>
                    <a:pt x="6120" y="855"/>
                    <a:pt x="6960" y="832"/>
                    <a:pt x="7798" y="796"/>
                  </a:cubicBezTo>
                  <a:cubicBezTo>
                    <a:pt x="9098" y="731"/>
                    <a:pt x="10401" y="644"/>
                    <a:pt x="11697" y="506"/>
                  </a:cubicBezTo>
                  <a:cubicBezTo>
                    <a:pt x="12993" y="373"/>
                    <a:pt x="14284" y="220"/>
                    <a:pt x="15572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" name="Google Shape;1413;p27"/>
            <p:cNvSpPr>
              <a:spLocks/>
            </p:cNvSpPr>
            <p:nvPr/>
          </p:nvSpPr>
          <p:spPr bwMode="auto">
            <a:xfrm flipH="1">
              <a:off x="2764773" y="3062163"/>
              <a:ext cx="433463" cy="39281"/>
            </a:xfrm>
            <a:custGeom>
              <a:avLst/>
              <a:gdLst>
                <a:gd name="T0" fmla="*/ 2147483646 w 15830"/>
                <a:gd name="T1" fmla="*/ 2147483646 h 1421"/>
                <a:gd name="T2" fmla="*/ 2147483646 w 15830"/>
                <a:gd name="T3" fmla="*/ 2147483646 h 1421"/>
                <a:gd name="T4" fmla="*/ 2147483646 w 15830"/>
                <a:gd name="T5" fmla="*/ 2147483646 h 1421"/>
                <a:gd name="T6" fmla="*/ 2147483646 w 15830"/>
                <a:gd name="T7" fmla="*/ 2147483646 h 1421"/>
                <a:gd name="T8" fmla="*/ 2147483646 w 15830"/>
                <a:gd name="T9" fmla="*/ 2147483646 h 1421"/>
                <a:gd name="T10" fmla="*/ 2147483646 w 15830"/>
                <a:gd name="T11" fmla="*/ 2147483646 h 1421"/>
                <a:gd name="T12" fmla="*/ 2147483646 w 15830"/>
                <a:gd name="T13" fmla="*/ 2147483646 h 1421"/>
                <a:gd name="T14" fmla="*/ 2147483646 w 15830"/>
                <a:gd name="T15" fmla="*/ 2147483646 h 1421"/>
                <a:gd name="T16" fmla="*/ 2147483646 w 15830"/>
                <a:gd name="T17" fmla="*/ 2147483646 h 1421"/>
                <a:gd name="T18" fmla="*/ 2147483646 w 15830"/>
                <a:gd name="T19" fmla="*/ 2147483646 h 1421"/>
                <a:gd name="T20" fmla="*/ 2147483646 w 15830"/>
                <a:gd name="T21" fmla="*/ 2147483646 h 1421"/>
                <a:gd name="T22" fmla="*/ 2147483646 w 15830"/>
                <a:gd name="T23" fmla="*/ 2147483646 h 1421"/>
                <a:gd name="T24" fmla="*/ 2147483646 w 15830"/>
                <a:gd name="T25" fmla="*/ 2147483646 h 1421"/>
                <a:gd name="T26" fmla="*/ 2147483646 w 15830"/>
                <a:gd name="T27" fmla="*/ 2147483646 h 1421"/>
                <a:gd name="T28" fmla="*/ 2147483646 w 15830"/>
                <a:gd name="T29" fmla="*/ 2147483646 h 1421"/>
                <a:gd name="T30" fmla="*/ 2147483646 w 15830"/>
                <a:gd name="T31" fmla="*/ 2147483646 h 14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830" h="1421" extrusionOk="0">
                  <a:moveTo>
                    <a:pt x="15829" y="1"/>
                  </a:moveTo>
                  <a:lnTo>
                    <a:pt x="13844" y="245"/>
                  </a:lnTo>
                  <a:cubicBezTo>
                    <a:pt x="13187" y="328"/>
                    <a:pt x="12531" y="409"/>
                    <a:pt x="11869" y="476"/>
                  </a:cubicBezTo>
                  <a:cubicBezTo>
                    <a:pt x="10552" y="612"/>
                    <a:pt x="9238" y="760"/>
                    <a:pt x="7918" y="856"/>
                  </a:cubicBezTo>
                  <a:cubicBezTo>
                    <a:pt x="6600" y="959"/>
                    <a:pt x="5281" y="1044"/>
                    <a:pt x="3961" y="1065"/>
                  </a:cubicBezTo>
                  <a:cubicBezTo>
                    <a:pt x="3796" y="1072"/>
                    <a:pt x="3631" y="1074"/>
                    <a:pt x="3466" y="1074"/>
                  </a:cubicBezTo>
                  <a:cubicBezTo>
                    <a:pt x="3301" y="1074"/>
                    <a:pt x="3136" y="1072"/>
                    <a:pt x="2970" y="1070"/>
                  </a:cubicBezTo>
                  <a:cubicBezTo>
                    <a:pt x="2641" y="1068"/>
                    <a:pt x="2309" y="1070"/>
                    <a:pt x="1982" y="1046"/>
                  </a:cubicBezTo>
                  <a:cubicBezTo>
                    <a:pt x="1650" y="1031"/>
                    <a:pt x="1321" y="1026"/>
                    <a:pt x="991" y="998"/>
                  </a:cubicBezTo>
                  <a:cubicBezTo>
                    <a:pt x="664" y="959"/>
                    <a:pt x="332" y="928"/>
                    <a:pt x="1" y="902"/>
                  </a:cubicBezTo>
                  <a:cubicBezTo>
                    <a:pt x="1294" y="1233"/>
                    <a:pt x="2632" y="1349"/>
                    <a:pt x="3963" y="1401"/>
                  </a:cubicBezTo>
                  <a:cubicBezTo>
                    <a:pt x="4281" y="1414"/>
                    <a:pt x="4599" y="1420"/>
                    <a:pt x="4917" y="1420"/>
                  </a:cubicBezTo>
                  <a:cubicBezTo>
                    <a:pt x="5933" y="1420"/>
                    <a:pt x="6948" y="1361"/>
                    <a:pt x="7960" y="1288"/>
                  </a:cubicBezTo>
                  <a:cubicBezTo>
                    <a:pt x="9286" y="1179"/>
                    <a:pt x="10611" y="1022"/>
                    <a:pt x="11922" y="804"/>
                  </a:cubicBezTo>
                  <a:cubicBezTo>
                    <a:pt x="13235" y="588"/>
                    <a:pt x="14542" y="339"/>
                    <a:pt x="15829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7" name="Google Shape;1414;p27"/>
            <p:cNvSpPr>
              <a:spLocks/>
            </p:cNvSpPr>
            <p:nvPr/>
          </p:nvSpPr>
          <p:spPr bwMode="auto">
            <a:xfrm flipH="1">
              <a:off x="2737384" y="3181195"/>
              <a:ext cx="381066" cy="116651"/>
            </a:xfrm>
            <a:custGeom>
              <a:avLst/>
              <a:gdLst>
                <a:gd name="T0" fmla="*/ 2147483646 w 13908"/>
                <a:gd name="T1" fmla="*/ 0 h 4279"/>
                <a:gd name="T2" fmla="*/ 2147483646 w 13908"/>
                <a:gd name="T3" fmla="*/ 2147483646 h 4279"/>
                <a:gd name="T4" fmla="*/ 2147483646 w 13908"/>
                <a:gd name="T5" fmla="*/ 2147483646 h 4279"/>
                <a:gd name="T6" fmla="*/ 2147483646 w 13908"/>
                <a:gd name="T7" fmla="*/ 2147483646 h 4279"/>
                <a:gd name="T8" fmla="*/ 2147483646 w 13908"/>
                <a:gd name="T9" fmla="*/ 2147483646 h 4279"/>
                <a:gd name="T10" fmla="*/ 2147483646 w 13908"/>
                <a:gd name="T11" fmla="*/ 2147483646 h 4279"/>
                <a:gd name="T12" fmla="*/ 2147483646 w 13908"/>
                <a:gd name="T13" fmla="*/ 2147483646 h 4279"/>
                <a:gd name="T14" fmla="*/ 2147483646 w 13908"/>
                <a:gd name="T15" fmla="*/ 2147483646 h 4279"/>
                <a:gd name="T16" fmla="*/ 2147483646 w 13908"/>
                <a:gd name="T17" fmla="*/ 2147483646 h 4279"/>
                <a:gd name="T18" fmla="*/ 2147483646 w 13908"/>
                <a:gd name="T19" fmla="*/ 2147483646 h 4279"/>
                <a:gd name="T20" fmla="*/ 2147483646 w 13908"/>
                <a:gd name="T21" fmla="*/ 2147483646 h 4279"/>
                <a:gd name="T22" fmla="*/ 2147483646 w 13908"/>
                <a:gd name="T23" fmla="*/ 0 h 427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908" h="4279" extrusionOk="0">
                  <a:moveTo>
                    <a:pt x="13907" y="0"/>
                  </a:moveTo>
                  <a:lnTo>
                    <a:pt x="10462" y="1226"/>
                  </a:lnTo>
                  <a:cubicBezTo>
                    <a:pt x="9315" y="1628"/>
                    <a:pt x="8171" y="2036"/>
                    <a:pt x="7022" y="2415"/>
                  </a:cubicBezTo>
                  <a:cubicBezTo>
                    <a:pt x="5874" y="2808"/>
                    <a:pt x="4713" y="3166"/>
                    <a:pt x="3550" y="3497"/>
                  </a:cubicBezTo>
                  <a:cubicBezTo>
                    <a:pt x="2972" y="3672"/>
                    <a:pt x="2379" y="3812"/>
                    <a:pt x="1790" y="3949"/>
                  </a:cubicBezTo>
                  <a:lnTo>
                    <a:pt x="902" y="4137"/>
                  </a:lnTo>
                  <a:cubicBezTo>
                    <a:pt x="605" y="4178"/>
                    <a:pt x="304" y="4224"/>
                    <a:pt x="1" y="4276"/>
                  </a:cubicBezTo>
                  <a:cubicBezTo>
                    <a:pt x="62" y="4278"/>
                    <a:pt x="124" y="4278"/>
                    <a:pt x="185" y="4278"/>
                  </a:cubicBezTo>
                  <a:cubicBezTo>
                    <a:pt x="1349" y="4278"/>
                    <a:pt x="2502" y="4067"/>
                    <a:pt x="3638" y="3822"/>
                  </a:cubicBezTo>
                  <a:cubicBezTo>
                    <a:pt x="4831" y="3563"/>
                    <a:pt x="6005" y="3212"/>
                    <a:pt x="7163" y="2828"/>
                  </a:cubicBezTo>
                  <a:cubicBezTo>
                    <a:pt x="8320" y="2437"/>
                    <a:pt x="9467" y="2014"/>
                    <a:pt x="10589" y="1538"/>
                  </a:cubicBezTo>
                  <a:cubicBezTo>
                    <a:pt x="11715" y="1065"/>
                    <a:pt x="12827" y="569"/>
                    <a:pt x="13907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8" name="Google Shape;1415;p27"/>
            <p:cNvSpPr>
              <a:spLocks/>
            </p:cNvSpPr>
            <p:nvPr/>
          </p:nvSpPr>
          <p:spPr bwMode="auto">
            <a:xfrm flipH="1">
              <a:off x="2688559" y="3325224"/>
              <a:ext cx="306044" cy="134506"/>
            </a:xfrm>
            <a:custGeom>
              <a:avLst/>
              <a:gdLst>
                <a:gd name="T0" fmla="*/ 2147483646 w 11167"/>
                <a:gd name="T1" fmla="*/ 2147483646 h 4898"/>
                <a:gd name="T2" fmla="*/ 2147483646 w 11167"/>
                <a:gd name="T3" fmla="*/ 2147483646 h 4898"/>
                <a:gd name="T4" fmla="*/ 2147483646 w 11167"/>
                <a:gd name="T5" fmla="*/ 2147483646 h 4898"/>
                <a:gd name="T6" fmla="*/ 2147483646 w 11167"/>
                <a:gd name="T7" fmla="*/ 2147483646 h 4898"/>
                <a:gd name="T8" fmla="*/ 2147483646 w 11167"/>
                <a:gd name="T9" fmla="*/ 2147483646 h 4898"/>
                <a:gd name="T10" fmla="*/ 2147483646 w 11167"/>
                <a:gd name="T11" fmla="*/ 2147483646 h 4898"/>
                <a:gd name="T12" fmla="*/ 2147483646 w 11167"/>
                <a:gd name="T13" fmla="*/ 2147483646 h 4898"/>
                <a:gd name="T14" fmla="*/ 2147483646 w 11167"/>
                <a:gd name="T15" fmla="*/ 2147483646 h 4898"/>
                <a:gd name="T16" fmla="*/ 2147483646 w 11167"/>
                <a:gd name="T17" fmla="*/ 2147483646 h 4898"/>
                <a:gd name="T18" fmla="*/ 2147483646 w 11167"/>
                <a:gd name="T19" fmla="*/ 2147483646 h 4898"/>
                <a:gd name="T20" fmla="*/ 2147483646 w 11167"/>
                <a:gd name="T21" fmla="*/ 2147483646 h 4898"/>
                <a:gd name="T22" fmla="*/ 2147483646 w 11167"/>
                <a:gd name="T23" fmla="*/ 2147483646 h 489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167" h="4898" extrusionOk="0">
                  <a:moveTo>
                    <a:pt x="11167" y="1"/>
                  </a:moveTo>
                  <a:lnTo>
                    <a:pt x="8433" y="1403"/>
                  </a:lnTo>
                  <a:cubicBezTo>
                    <a:pt x="7523" y="1864"/>
                    <a:pt x="6618" y="2333"/>
                    <a:pt x="5699" y="2771"/>
                  </a:cubicBezTo>
                  <a:cubicBezTo>
                    <a:pt x="4785" y="3225"/>
                    <a:pt x="3854" y="3631"/>
                    <a:pt x="2918" y="4024"/>
                  </a:cubicBezTo>
                  <a:cubicBezTo>
                    <a:pt x="2451" y="4227"/>
                    <a:pt x="1971" y="4390"/>
                    <a:pt x="1489" y="4547"/>
                  </a:cubicBezTo>
                  <a:lnTo>
                    <a:pt x="753" y="4755"/>
                  </a:lnTo>
                  <a:cubicBezTo>
                    <a:pt x="507" y="4805"/>
                    <a:pt x="256" y="4840"/>
                    <a:pt x="1" y="4892"/>
                  </a:cubicBezTo>
                  <a:cubicBezTo>
                    <a:pt x="77" y="4895"/>
                    <a:pt x="153" y="4897"/>
                    <a:pt x="229" y="4897"/>
                  </a:cubicBezTo>
                  <a:cubicBezTo>
                    <a:pt x="1186" y="4897"/>
                    <a:pt x="2130" y="4639"/>
                    <a:pt x="3033" y="4342"/>
                  </a:cubicBezTo>
                  <a:cubicBezTo>
                    <a:pt x="4013" y="4022"/>
                    <a:pt x="4964" y="3616"/>
                    <a:pt x="5889" y="3168"/>
                  </a:cubicBezTo>
                  <a:cubicBezTo>
                    <a:pt x="6812" y="2715"/>
                    <a:pt x="7720" y="2235"/>
                    <a:pt x="8597" y="1700"/>
                  </a:cubicBezTo>
                  <a:cubicBezTo>
                    <a:pt x="9478" y="1168"/>
                    <a:pt x="10342" y="618"/>
                    <a:pt x="1116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Google Shape;1416;p27"/>
            <p:cNvSpPr>
              <a:spLocks/>
            </p:cNvSpPr>
            <p:nvPr/>
          </p:nvSpPr>
          <p:spPr bwMode="auto">
            <a:xfrm flipH="1">
              <a:off x="2637354" y="3428781"/>
              <a:ext cx="203632" cy="161883"/>
            </a:xfrm>
            <a:custGeom>
              <a:avLst/>
              <a:gdLst>
                <a:gd name="T0" fmla="*/ 2147483646 w 7426"/>
                <a:gd name="T1" fmla="*/ 2147483646 h 5909"/>
                <a:gd name="T2" fmla="*/ 2147483646 w 7426"/>
                <a:gd name="T3" fmla="*/ 2147483646 h 5909"/>
                <a:gd name="T4" fmla="*/ 2147483646 w 7426"/>
                <a:gd name="T5" fmla="*/ 2147483646 h 5909"/>
                <a:gd name="T6" fmla="*/ 2147483646 w 7426"/>
                <a:gd name="T7" fmla="*/ 2147483646 h 5909"/>
                <a:gd name="T8" fmla="*/ 2147483646 w 7426"/>
                <a:gd name="T9" fmla="*/ 2147483646 h 5909"/>
                <a:gd name="T10" fmla="*/ 2147483646 w 7426"/>
                <a:gd name="T11" fmla="*/ 2147483646 h 5909"/>
                <a:gd name="T12" fmla="*/ 2147483646 w 7426"/>
                <a:gd name="T13" fmla="*/ 2147483646 h 59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426" h="5909" extrusionOk="0">
                  <a:moveTo>
                    <a:pt x="7425" y="1"/>
                  </a:moveTo>
                  <a:cubicBezTo>
                    <a:pt x="6269" y="1126"/>
                    <a:pt x="5141" y="2261"/>
                    <a:pt x="3952" y="3321"/>
                  </a:cubicBezTo>
                  <a:cubicBezTo>
                    <a:pt x="3363" y="3858"/>
                    <a:pt x="2743" y="4358"/>
                    <a:pt x="2106" y="4824"/>
                  </a:cubicBezTo>
                  <a:cubicBezTo>
                    <a:pt x="1460" y="5276"/>
                    <a:pt x="788" y="5717"/>
                    <a:pt x="1" y="5909"/>
                  </a:cubicBezTo>
                  <a:cubicBezTo>
                    <a:pt x="821" y="5887"/>
                    <a:pt x="1602" y="5527"/>
                    <a:pt x="2292" y="5110"/>
                  </a:cubicBezTo>
                  <a:cubicBezTo>
                    <a:pt x="2990" y="4687"/>
                    <a:pt x="3640" y="4190"/>
                    <a:pt x="4242" y="3648"/>
                  </a:cubicBezTo>
                  <a:cubicBezTo>
                    <a:pt x="5444" y="2558"/>
                    <a:pt x="6531" y="1347"/>
                    <a:pt x="7425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0" name="Google Shape;1417;p27"/>
            <p:cNvSpPr>
              <a:spLocks/>
            </p:cNvSpPr>
            <p:nvPr/>
          </p:nvSpPr>
          <p:spPr bwMode="auto">
            <a:xfrm flipH="1">
              <a:off x="2521843" y="3519246"/>
              <a:ext cx="139328" cy="161883"/>
            </a:xfrm>
            <a:custGeom>
              <a:avLst/>
              <a:gdLst>
                <a:gd name="T0" fmla="*/ 2147483646 w 5087"/>
                <a:gd name="T1" fmla="*/ 0 h 5913"/>
                <a:gd name="T2" fmla="*/ 2147483646 w 5087"/>
                <a:gd name="T3" fmla="*/ 0 h 5913"/>
                <a:gd name="T4" fmla="*/ 2147483646 w 5087"/>
                <a:gd name="T5" fmla="*/ 2147483646 h 5913"/>
                <a:gd name="T6" fmla="*/ 2147483646 w 5087"/>
                <a:gd name="T7" fmla="*/ 2147483646 h 5913"/>
                <a:gd name="T8" fmla="*/ 0 w 5087"/>
                <a:gd name="T9" fmla="*/ 2147483646 h 5913"/>
                <a:gd name="T10" fmla="*/ 2147483646 w 5087"/>
                <a:gd name="T11" fmla="*/ 2147483646 h 5913"/>
                <a:gd name="T12" fmla="*/ 2147483646 w 5087"/>
                <a:gd name="T13" fmla="*/ 2147483646 h 5913"/>
                <a:gd name="T14" fmla="*/ 2147483646 w 5087"/>
                <a:gd name="T15" fmla="*/ 0 h 59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087" h="5913" extrusionOk="0">
                  <a:moveTo>
                    <a:pt x="5086" y="0"/>
                  </a:moveTo>
                  <a:lnTo>
                    <a:pt x="5086" y="0"/>
                  </a:lnTo>
                  <a:cubicBezTo>
                    <a:pt x="4248" y="1023"/>
                    <a:pt x="3485" y="2082"/>
                    <a:pt x="2673" y="3098"/>
                  </a:cubicBezTo>
                  <a:cubicBezTo>
                    <a:pt x="2274" y="3613"/>
                    <a:pt x="1857" y="4108"/>
                    <a:pt x="1429" y="4593"/>
                  </a:cubicBezTo>
                  <a:cubicBezTo>
                    <a:pt x="993" y="5071"/>
                    <a:pt x="550" y="5548"/>
                    <a:pt x="0" y="5913"/>
                  </a:cubicBezTo>
                  <a:cubicBezTo>
                    <a:pt x="633" y="5701"/>
                    <a:pt x="1185" y="5282"/>
                    <a:pt x="1672" y="4835"/>
                  </a:cubicBezTo>
                  <a:cubicBezTo>
                    <a:pt x="2165" y="4388"/>
                    <a:pt x="2610" y="3890"/>
                    <a:pt x="3018" y="3371"/>
                  </a:cubicBezTo>
                  <a:cubicBezTo>
                    <a:pt x="3829" y="2324"/>
                    <a:pt x="4541" y="1207"/>
                    <a:pt x="5086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1" name="Google Shape;1418;p27"/>
            <p:cNvSpPr>
              <a:spLocks/>
            </p:cNvSpPr>
            <p:nvPr/>
          </p:nvSpPr>
          <p:spPr bwMode="auto">
            <a:xfrm flipH="1">
              <a:off x="2021694" y="3451398"/>
              <a:ext cx="39298" cy="202354"/>
            </a:xfrm>
            <a:custGeom>
              <a:avLst/>
              <a:gdLst>
                <a:gd name="T0" fmla="*/ 0 w 1408"/>
                <a:gd name="T1" fmla="*/ 2147483646 h 7389"/>
                <a:gd name="T2" fmla="*/ 0 w 1408"/>
                <a:gd name="T3" fmla="*/ 2147483646 h 7389"/>
                <a:gd name="T4" fmla="*/ 2147483646 w 1408"/>
                <a:gd name="T5" fmla="*/ 2147483646 h 7389"/>
                <a:gd name="T6" fmla="*/ 2147483646 w 1408"/>
                <a:gd name="T7" fmla="*/ 2147483646 h 7389"/>
                <a:gd name="T8" fmla="*/ 2147483646 w 1408"/>
                <a:gd name="T9" fmla="*/ 2147483646 h 7389"/>
                <a:gd name="T10" fmla="*/ 2147483646 w 1408"/>
                <a:gd name="T11" fmla="*/ 2147483646 h 7389"/>
                <a:gd name="T12" fmla="*/ 2147483646 w 1408"/>
                <a:gd name="T13" fmla="*/ 2147483646 h 7389"/>
                <a:gd name="T14" fmla="*/ 0 w 1408"/>
                <a:gd name="T15" fmla="*/ 2147483646 h 73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08" h="7389" extrusionOk="0">
                  <a:moveTo>
                    <a:pt x="0" y="1"/>
                  </a:moveTo>
                  <a:lnTo>
                    <a:pt x="0" y="1"/>
                  </a:lnTo>
                  <a:cubicBezTo>
                    <a:pt x="186" y="1253"/>
                    <a:pt x="450" y="2473"/>
                    <a:pt x="685" y="3699"/>
                  </a:cubicBezTo>
                  <a:cubicBezTo>
                    <a:pt x="810" y="4308"/>
                    <a:pt x="921" y="4919"/>
                    <a:pt x="1028" y="5532"/>
                  </a:cubicBezTo>
                  <a:cubicBezTo>
                    <a:pt x="1124" y="6145"/>
                    <a:pt x="1235" y="6758"/>
                    <a:pt x="1259" y="7388"/>
                  </a:cubicBezTo>
                  <a:cubicBezTo>
                    <a:pt x="1405" y="6766"/>
                    <a:pt x="1408" y="6121"/>
                    <a:pt x="1366" y="5490"/>
                  </a:cubicBezTo>
                  <a:cubicBezTo>
                    <a:pt x="1329" y="4857"/>
                    <a:pt x="1233" y="4231"/>
                    <a:pt x="1113" y="3612"/>
                  </a:cubicBezTo>
                  <a:cubicBezTo>
                    <a:pt x="860" y="2375"/>
                    <a:pt x="515" y="1157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Google Shape;1419;p27"/>
            <p:cNvSpPr>
              <a:spLocks/>
            </p:cNvSpPr>
            <p:nvPr/>
          </p:nvSpPr>
          <p:spPr bwMode="auto">
            <a:xfrm flipH="1">
              <a:off x="1906183" y="3408546"/>
              <a:ext cx="55969" cy="191641"/>
            </a:xfrm>
            <a:custGeom>
              <a:avLst/>
              <a:gdLst>
                <a:gd name="T0" fmla="*/ 2147483646 w 2076"/>
                <a:gd name="T1" fmla="*/ 2147483646 h 7007"/>
                <a:gd name="T2" fmla="*/ 2147483646 w 2076"/>
                <a:gd name="T3" fmla="*/ 2147483646 h 7007"/>
                <a:gd name="T4" fmla="*/ 2147483646 w 2076"/>
                <a:gd name="T5" fmla="*/ 2147483646 h 7007"/>
                <a:gd name="T6" fmla="*/ 2147483646 w 2076"/>
                <a:gd name="T7" fmla="*/ 2147483646 h 7007"/>
                <a:gd name="T8" fmla="*/ 2147483646 w 2076"/>
                <a:gd name="T9" fmla="*/ 2147483646 h 7007"/>
                <a:gd name="T10" fmla="*/ 2147483646 w 2076"/>
                <a:gd name="T11" fmla="*/ 2147483646 h 7007"/>
                <a:gd name="T12" fmla="*/ 2147483646 w 2076"/>
                <a:gd name="T13" fmla="*/ 2147483646 h 70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76" h="7007" extrusionOk="0">
                  <a:moveTo>
                    <a:pt x="1" y="1"/>
                  </a:moveTo>
                  <a:cubicBezTo>
                    <a:pt x="271" y="1203"/>
                    <a:pt x="636" y="2361"/>
                    <a:pt x="991" y="3522"/>
                  </a:cubicBezTo>
                  <a:lnTo>
                    <a:pt x="1539" y="5257"/>
                  </a:lnTo>
                  <a:cubicBezTo>
                    <a:pt x="1716" y="5837"/>
                    <a:pt x="1910" y="6409"/>
                    <a:pt x="2054" y="7006"/>
                  </a:cubicBezTo>
                  <a:cubicBezTo>
                    <a:pt x="2076" y="6391"/>
                    <a:pt x="1993" y="5772"/>
                    <a:pt x="1868" y="5172"/>
                  </a:cubicBezTo>
                  <a:cubicBezTo>
                    <a:pt x="1753" y="4569"/>
                    <a:pt x="1589" y="3976"/>
                    <a:pt x="1408" y="3391"/>
                  </a:cubicBezTo>
                  <a:cubicBezTo>
                    <a:pt x="1037" y="2224"/>
                    <a:pt x="592" y="1081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3" name="Google Shape;1420;p27"/>
            <p:cNvSpPr>
              <a:spLocks/>
            </p:cNvSpPr>
            <p:nvPr/>
          </p:nvSpPr>
          <p:spPr bwMode="auto">
            <a:xfrm flipH="1">
              <a:off x="1775192" y="3357362"/>
              <a:ext cx="79785" cy="170216"/>
            </a:xfrm>
            <a:custGeom>
              <a:avLst/>
              <a:gdLst>
                <a:gd name="T0" fmla="*/ 0 w 2933"/>
                <a:gd name="T1" fmla="*/ 2147483646 h 6206"/>
                <a:gd name="T2" fmla="*/ 0 w 2933"/>
                <a:gd name="T3" fmla="*/ 2147483646 h 6206"/>
                <a:gd name="T4" fmla="*/ 2147483646 w 2933"/>
                <a:gd name="T5" fmla="*/ 2147483646 h 6206"/>
                <a:gd name="T6" fmla="*/ 2147483646 w 2933"/>
                <a:gd name="T7" fmla="*/ 2147483646 h 6206"/>
                <a:gd name="T8" fmla="*/ 2147483646 w 2933"/>
                <a:gd name="T9" fmla="*/ 2147483646 h 6206"/>
                <a:gd name="T10" fmla="*/ 2147483646 w 2933"/>
                <a:gd name="T11" fmla="*/ 2147483646 h 6206"/>
                <a:gd name="T12" fmla="*/ 2147483646 w 2933"/>
                <a:gd name="T13" fmla="*/ 2147483646 h 6206"/>
                <a:gd name="T14" fmla="*/ 0 w 2933"/>
                <a:gd name="T15" fmla="*/ 2147483646 h 62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33" h="6206" extrusionOk="0">
                  <a:moveTo>
                    <a:pt x="0" y="1"/>
                  </a:moveTo>
                  <a:lnTo>
                    <a:pt x="0" y="1"/>
                  </a:lnTo>
                  <a:cubicBezTo>
                    <a:pt x="380" y="1098"/>
                    <a:pt x="862" y="2130"/>
                    <a:pt x="1357" y="3160"/>
                  </a:cubicBezTo>
                  <a:cubicBezTo>
                    <a:pt x="1610" y="3672"/>
                    <a:pt x="1866" y="4181"/>
                    <a:pt x="2134" y="4687"/>
                  </a:cubicBezTo>
                  <a:cubicBezTo>
                    <a:pt x="2396" y="5193"/>
                    <a:pt x="2677" y="5686"/>
                    <a:pt x="2932" y="6205"/>
                  </a:cubicBezTo>
                  <a:cubicBezTo>
                    <a:pt x="2847" y="5629"/>
                    <a:pt x="2649" y="5082"/>
                    <a:pt x="2444" y="4545"/>
                  </a:cubicBezTo>
                  <a:cubicBezTo>
                    <a:pt x="2236" y="4006"/>
                    <a:pt x="1996" y="3487"/>
                    <a:pt x="1750" y="2968"/>
                  </a:cubicBezTo>
                  <a:cubicBezTo>
                    <a:pt x="1239" y="1942"/>
                    <a:pt x="685" y="93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4" name="Google Shape;1421;p27"/>
            <p:cNvSpPr>
              <a:spLocks/>
            </p:cNvSpPr>
            <p:nvPr/>
          </p:nvSpPr>
          <p:spPr bwMode="auto">
            <a:xfrm flipH="1">
              <a:off x="1652536" y="3297846"/>
              <a:ext cx="86931" cy="145219"/>
            </a:xfrm>
            <a:custGeom>
              <a:avLst/>
              <a:gdLst>
                <a:gd name="T0" fmla="*/ 2147483646 w 3191"/>
                <a:gd name="T1" fmla="*/ 0 h 5281"/>
                <a:gd name="T2" fmla="*/ 2147483646 w 3191"/>
                <a:gd name="T3" fmla="*/ 0 h 5281"/>
                <a:gd name="T4" fmla="*/ 2147483646 w 3191"/>
                <a:gd name="T5" fmla="*/ 2147483646 h 5281"/>
                <a:gd name="T6" fmla="*/ 2147483646 w 3191"/>
                <a:gd name="T7" fmla="*/ 2147483646 h 5281"/>
                <a:gd name="T8" fmla="*/ 2147483646 w 3191"/>
                <a:gd name="T9" fmla="*/ 2147483646 h 5281"/>
                <a:gd name="T10" fmla="*/ 2147483646 w 3191"/>
                <a:gd name="T11" fmla="*/ 2147483646 h 5281"/>
                <a:gd name="T12" fmla="*/ 2147483646 w 3191"/>
                <a:gd name="T13" fmla="*/ 0 h 52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91" h="5281" extrusionOk="0">
                  <a:moveTo>
                    <a:pt x="1" y="0"/>
                  </a:moveTo>
                  <a:lnTo>
                    <a:pt x="1" y="0"/>
                  </a:lnTo>
                  <a:cubicBezTo>
                    <a:pt x="363" y="978"/>
                    <a:pt x="845" y="1888"/>
                    <a:pt x="1373" y="2776"/>
                  </a:cubicBezTo>
                  <a:cubicBezTo>
                    <a:pt x="1639" y="3214"/>
                    <a:pt x="1914" y="3650"/>
                    <a:pt x="2215" y="4071"/>
                  </a:cubicBezTo>
                  <a:cubicBezTo>
                    <a:pt x="2512" y="4490"/>
                    <a:pt x="2826" y="4903"/>
                    <a:pt x="3190" y="5280"/>
                  </a:cubicBezTo>
                  <a:cubicBezTo>
                    <a:pt x="2763" y="4331"/>
                    <a:pt x="2270" y="3432"/>
                    <a:pt x="1746" y="2549"/>
                  </a:cubicBezTo>
                  <a:cubicBezTo>
                    <a:pt x="1211" y="1672"/>
                    <a:pt x="659" y="80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5" name="Google Shape;1422;p27"/>
            <p:cNvSpPr>
              <a:spLocks/>
            </p:cNvSpPr>
            <p:nvPr/>
          </p:nvSpPr>
          <p:spPr bwMode="auto">
            <a:xfrm flipH="1">
              <a:off x="1547742" y="3239521"/>
              <a:ext cx="80977" cy="130935"/>
            </a:xfrm>
            <a:custGeom>
              <a:avLst/>
              <a:gdLst>
                <a:gd name="T0" fmla="*/ 2147483646 w 2990"/>
                <a:gd name="T1" fmla="*/ 0 h 4779"/>
                <a:gd name="T2" fmla="*/ 2147483646 w 2990"/>
                <a:gd name="T3" fmla="*/ 2147483646 h 4779"/>
                <a:gd name="T4" fmla="*/ 2147483646 w 2990"/>
                <a:gd name="T5" fmla="*/ 2147483646 h 4779"/>
                <a:gd name="T6" fmla="*/ 2147483646 w 2990"/>
                <a:gd name="T7" fmla="*/ 2147483646 h 4779"/>
                <a:gd name="T8" fmla="*/ 2147483646 w 2990"/>
                <a:gd name="T9" fmla="*/ 2147483646 h 4779"/>
                <a:gd name="T10" fmla="*/ 2147483646 w 2990"/>
                <a:gd name="T11" fmla="*/ 0 h 47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90" h="4779" extrusionOk="0">
                  <a:moveTo>
                    <a:pt x="1" y="0"/>
                  </a:moveTo>
                  <a:cubicBezTo>
                    <a:pt x="380" y="877"/>
                    <a:pt x="860" y="1682"/>
                    <a:pt x="1356" y="2479"/>
                  </a:cubicBezTo>
                  <a:cubicBezTo>
                    <a:pt x="1864" y="3268"/>
                    <a:pt x="2392" y="4036"/>
                    <a:pt x="2990" y="4778"/>
                  </a:cubicBezTo>
                  <a:cubicBezTo>
                    <a:pt x="2848" y="4320"/>
                    <a:pt x="2645" y="3888"/>
                    <a:pt x="2431" y="3469"/>
                  </a:cubicBezTo>
                  <a:cubicBezTo>
                    <a:pt x="2215" y="3048"/>
                    <a:pt x="1973" y="2642"/>
                    <a:pt x="1724" y="2243"/>
                  </a:cubicBezTo>
                  <a:cubicBezTo>
                    <a:pt x="1212" y="1453"/>
                    <a:pt x="666" y="68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6" name="Google Shape;1423;p27"/>
            <p:cNvSpPr>
              <a:spLocks/>
            </p:cNvSpPr>
            <p:nvPr/>
          </p:nvSpPr>
          <p:spPr bwMode="auto">
            <a:xfrm flipH="1">
              <a:off x="1472720" y="3171672"/>
              <a:ext cx="96457" cy="38090"/>
            </a:xfrm>
            <a:custGeom>
              <a:avLst/>
              <a:gdLst>
                <a:gd name="T0" fmla="*/ 0 w 3535"/>
                <a:gd name="T1" fmla="*/ 2147483646 h 1380"/>
                <a:gd name="T2" fmla="*/ 0 w 3535"/>
                <a:gd name="T3" fmla="*/ 2147483646 h 1380"/>
                <a:gd name="T4" fmla="*/ 2147483646 w 3535"/>
                <a:gd name="T5" fmla="*/ 2147483646 h 1380"/>
                <a:gd name="T6" fmla="*/ 2147483646 w 3535"/>
                <a:gd name="T7" fmla="*/ 2147483646 h 1380"/>
                <a:gd name="T8" fmla="*/ 2147483646 w 3535"/>
                <a:gd name="T9" fmla="*/ 2147483646 h 1380"/>
                <a:gd name="T10" fmla="*/ 0 w 3535"/>
                <a:gd name="T11" fmla="*/ 2147483646 h 13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35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555" y="350"/>
                    <a:pt x="1135" y="590"/>
                    <a:pt x="1722" y="817"/>
                  </a:cubicBezTo>
                  <a:cubicBezTo>
                    <a:pt x="2313" y="1035"/>
                    <a:pt x="2896" y="1236"/>
                    <a:pt x="3535" y="1380"/>
                  </a:cubicBezTo>
                  <a:cubicBezTo>
                    <a:pt x="3055" y="928"/>
                    <a:pt x="2468" y="642"/>
                    <a:pt x="1877" y="409"/>
                  </a:cubicBezTo>
                  <a:cubicBezTo>
                    <a:pt x="1277" y="191"/>
                    <a:pt x="657" y="23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7" name="Google Shape;1424;p27"/>
            <p:cNvSpPr>
              <a:spLocks/>
            </p:cNvSpPr>
            <p:nvPr/>
          </p:nvSpPr>
          <p:spPr bwMode="auto">
            <a:xfrm flipH="1">
              <a:off x="1464384" y="3057402"/>
              <a:ext cx="103603" cy="21426"/>
            </a:xfrm>
            <a:custGeom>
              <a:avLst/>
              <a:gdLst>
                <a:gd name="T0" fmla="*/ 2147483646 w 3782"/>
                <a:gd name="T1" fmla="*/ 2147483646 h 779"/>
                <a:gd name="T2" fmla="*/ 2147483646 w 3782"/>
                <a:gd name="T3" fmla="*/ 2147483646 h 779"/>
                <a:gd name="T4" fmla="*/ 2147483646 w 3782"/>
                <a:gd name="T5" fmla="*/ 2147483646 h 779"/>
                <a:gd name="T6" fmla="*/ 2147483646 w 3782"/>
                <a:gd name="T7" fmla="*/ 2147483646 h 779"/>
                <a:gd name="T8" fmla="*/ 2147483646 w 3782"/>
                <a:gd name="T9" fmla="*/ 2147483646 h 779"/>
                <a:gd name="T10" fmla="*/ 2147483646 w 3782"/>
                <a:gd name="T11" fmla="*/ 2147483646 h 779"/>
                <a:gd name="T12" fmla="*/ 2147483646 w 3782"/>
                <a:gd name="T13" fmla="*/ 2147483646 h 779"/>
                <a:gd name="T14" fmla="*/ 2147483646 w 3782"/>
                <a:gd name="T15" fmla="*/ 2147483646 h 7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782" h="779" extrusionOk="0">
                  <a:moveTo>
                    <a:pt x="1245" y="1"/>
                  </a:moveTo>
                  <a:cubicBezTo>
                    <a:pt x="1156" y="1"/>
                    <a:pt x="1066" y="3"/>
                    <a:pt x="976" y="8"/>
                  </a:cubicBezTo>
                  <a:cubicBezTo>
                    <a:pt x="649" y="26"/>
                    <a:pt x="320" y="63"/>
                    <a:pt x="1" y="161"/>
                  </a:cubicBezTo>
                  <a:cubicBezTo>
                    <a:pt x="647" y="324"/>
                    <a:pt x="1273" y="394"/>
                    <a:pt x="1903" y="477"/>
                  </a:cubicBezTo>
                  <a:cubicBezTo>
                    <a:pt x="2534" y="560"/>
                    <a:pt x="3138" y="630"/>
                    <a:pt x="3782" y="778"/>
                  </a:cubicBezTo>
                  <a:cubicBezTo>
                    <a:pt x="3542" y="540"/>
                    <a:pt x="3234" y="388"/>
                    <a:pt x="2925" y="274"/>
                  </a:cubicBezTo>
                  <a:cubicBezTo>
                    <a:pt x="2610" y="156"/>
                    <a:pt x="2283" y="93"/>
                    <a:pt x="1958" y="47"/>
                  </a:cubicBezTo>
                  <a:cubicBezTo>
                    <a:pt x="1720" y="17"/>
                    <a:pt x="1483" y="1"/>
                    <a:pt x="1245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8" name="Google Shape;1425;p27"/>
            <p:cNvSpPr>
              <a:spLocks/>
            </p:cNvSpPr>
            <p:nvPr/>
          </p:nvSpPr>
          <p:spPr bwMode="auto">
            <a:xfrm flipH="1">
              <a:off x="1462003" y="2913373"/>
              <a:ext cx="104793" cy="23806"/>
            </a:xfrm>
            <a:custGeom>
              <a:avLst/>
              <a:gdLst>
                <a:gd name="T0" fmla="*/ 2147483646 w 3843"/>
                <a:gd name="T1" fmla="*/ 0 h 867"/>
                <a:gd name="T2" fmla="*/ 2147483646 w 3843"/>
                <a:gd name="T3" fmla="*/ 0 h 867"/>
                <a:gd name="T4" fmla="*/ 0 w 3843"/>
                <a:gd name="T5" fmla="*/ 2147483646 h 867"/>
                <a:gd name="T6" fmla="*/ 2147483646 w 3843"/>
                <a:gd name="T7" fmla="*/ 2147483646 h 867"/>
                <a:gd name="T8" fmla="*/ 2147483646 w 3843"/>
                <a:gd name="T9" fmla="*/ 2147483646 h 867"/>
                <a:gd name="T10" fmla="*/ 2147483646 w 3843"/>
                <a:gd name="T11" fmla="*/ 2147483646 h 867"/>
                <a:gd name="T12" fmla="*/ 2147483646 w 3843"/>
                <a:gd name="T13" fmla="*/ 2147483646 h 867"/>
                <a:gd name="T14" fmla="*/ 2147483646 w 3843"/>
                <a:gd name="T15" fmla="*/ 0 h 86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43" h="867" extrusionOk="0">
                  <a:moveTo>
                    <a:pt x="1048" y="0"/>
                  </a:moveTo>
                  <a:cubicBezTo>
                    <a:pt x="1032" y="0"/>
                    <a:pt x="1015" y="0"/>
                    <a:pt x="999" y="0"/>
                  </a:cubicBezTo>
                  <a:cubicBezTo>
                    <a:pt x="663" y="5"/>
                    <a:pt x="323" y="33"/>
                    <a:pt x="0" y="149"/>
                  </a:cubicBezTo>
                  <a:lnTo>
                    <a:pt x="1916" y="524"/>
                  </a:lnTo>
                  <a:lnTo>
                    <a:pt x="2865" y="709"/>
                  </a:lnTo>
                  <a:cubicBezTo>
                    <a:pt x="3183" y="768"/>
                    <a:pt x="3504" y="834"/>
                    <a:pt x="3842" y="867"/>
                  </a:cubicBezTo>
                  <a:cubicBezTo>
                    <a:pt x="3295" y="465"/>
                    <a:pt x="2653" y="234"/>
                    <a:pt x="1999" y="96"/>
                  </a:cubicBezTo>
                  <a:cubicBezTo>
                    <a:pt x="1685" y="40"/>
                    <a:pt x="1366" y="0"/>
                    <a:pt x="1048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9" name="Google Shape;1426;p27"/>
            <p:cNvSpPr>
              <a:spLocks/>
            </p:cNvSpPr>
            <p:nvPr/>
          </p:nvSpPr>
          <p:spPr bwMode="auto">
            <a:xfrm flipH="1">
              <a:off x="1462003" y="2740777"/>
              <a:ext cx="104793" cy="17855"/>
            </a:xfrm>
            <a:custGeom>
              <a:avLst/>
              <a:gdLst>
                <a:gd name="T0" fmla="*/ 2147483646 w 3811"/>
                <a:gd name="T1" fmla="*/ 0 h 652"/>
                <a:gd name="T2" fmla="*/ 2147483646 w 3811"/>
                <a:gd name="T3" fmla="*/ 2147483646 h 652"/>
                <a:gd name="T4" fmla="*/ 2147483646 w 3811"/>
                <a:gd name="T5" fmla="*/ 2147483646 h 652"/>
                <a:gd name="T6" fmla="*/ 2147483646 w 3811"/>
                <a:gd name="T7" fmla="*/ 2147483646 h 652"/>
                <a:gd name="T8" fmla="*/ 2147483646 w 3811"/>
                <a:gd name="T9" fmla="*/ 2147483646 h 652"/>
                <a:gd name="T10" fmla="*/ 2147483646 w 3811"/>
                <a:gd name="T11" fmla="*/ 2147483646 h 652"/>
                <a:gd name="T12" fmla="*/ 2147483646 w 3811"/>
                <a:gd name="T13" fmla="*/ 2147483646 h 652"/>
                <a:gd name="T14" fmla="*/ 2147483646 w 3811"/>
                <a:gd name="T15" fmla="*/ 2147483646 h 652"/>
                <a:gd name="T16" fmla="*/ 2147483646 w 3811"/>
                <a:gd name="T17" fmla="*/ 0 h 6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11" h="652" extrusionOk="0">
                  <a:moveTo>
                    <a:pt x="1494" y="0"/>
                  </a:moveTo>
                  <a:cubicBezTo>
                    <a:pt x="1312" y="0"/>
                    <a:pt x="1129" y="12"/>
                    <a:pt x="948" y="41"/>
                  </a:cubicBezTo>
                  <a:cubicBezTo>
                    <a:pt x="618" y="89"/>
                    <a:pt x="284" y="176"/>
                    <a:pt x="1" y="362"/>
                  </a:cubicBezTo>
                  <a:cubicBezTo>
                    <a:pt x="70" y="360"/>
                    <a:pt x="138" y="360"/>
                    <a:pt x="206" y="360"/>
                  </a:cubicBezTo>
                  <a:cubicBezTo>
                    <a:pt x="790" y="360"/>
                    <a:pt x="1340" y="400"/>
                    <a:pt x="1901" y="451"/>
                  </a:cubicBezTo>
                  <a:cubicBezTo>
                    <a:pt x="2213" y="479"/>
                    <a:pt x="2523" y="525"/>
                    <a:pt x="2839" y="558"/>
                  </a:cubicBezTo>
                  <a:cubicBezTo>
                    <a:pt x="3156" y="597"/>
                    <a:pt x="3476" y="641"/>
                    <a:pt x="3810" y="652"/>
                  </a:cubicBezTo>
                  <a:cubicBezTo>
                    <a:pt x="3252" y="285"/>
                    <a:pt x="2606" y="98"/>
                    <a:pt x="1945" y="21"/>
                  </a:cubicBezTo>
                  <a:cubicBezTo>
                    <a:pt x="1795" y="8"/>
                    <a:pt x="1645" y="0"/>
                    <a:pt x="149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" name="Google Shape;1427;p27"/>
            <p:cNvSpPr>
              <a:spLocks/>
            </p:cNvSpPr>
            <p:nvPr/>
          </p:nvSpPr>
          <p:spPr bwMode="auto">
            <a:xfrm flipH="1">
              <a:off x="1472720" y="2584845"/>
              <a:ext cx="92885" cy="13093"/>
            </a:xfrm>
            <a:custGeom>
              <a:avLst/>
              <a:gdLst>
                <a:gd name="T0" fmla="*/ 2147483646 w 3411"/>
                <a:gd name="T1" fmla="*/ 0 h 461"/>
                <a:gd name="T2" fmla="*/ 2147483646 w 3411"/>
                <a:gd name="T3" fmla="*/ 0 h 461"/>
                <a:gd name="T4" fmla="*/ 2147483646 w 3411"/>
                <a:gd name="T5" fmla="*/ 2147483646 h 461"/>
                <a:gd name="T6" fmla="*/ 2147483646 w 3411"/>
                <a:gd name="T7" fmla="*/ 2147483646 h 461"/>
                <a:gd name="T8" fmla="*/ 2147483646 w 3411"/>
                <a:gd name="T9" fmla="*/ 2147483646 h 461"/>
                <a:gd name="T10" fmla="*/ 2147483646 w 3411"/>
                <a:gd name="T11" fmla="*/ 2147483646 h 461"/>
                <a:gd name="T12" fmla="*/ 2147483646 w 3411"/>
                <a:gd name="T13" fmla="*/ 2147483646 h 461"/>
                <a:gd name="T14" fmla="*/ 2147483646 w 3411"/>
                <a:gd name="T15" fmla="*/ 0 h 46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411" h="461" extrusionOk="0">
                  <a:moveTo>
                    <a:pt x="1759" y="0"/>
                  </a:moveTo>
                  <a:cubicBezTo>
                    <a:pt x="1740" y="0"/>
                    <a:pt x="1721" y="0"/>
                    <a:pt x="1703" y="0"/>
                  </a:cubicBezTo>
                  <a:cubicBezTo>
                    <a:pt x="1111" y="29"/>
                    <a:pt x="524" y="142"/>
                    <a:pt x="1" y="443"/>
                  </a:cubicBezTo>
                  <a:cubicBezTo>
                    <a:pt x="204" y="456"/>
                    <a:pt x="402" y="460"/>
                    <a:pt x="597" y="460"/>
                  </a:cubicBezTo>
                  <a:cubicBezTo>
                    <a:pt x="977" y="460"/>
                    <a:pt x="1346" y="443"/>
                    <a:pt x="1718" y="435"/>
                  </a:cubicBezTo>
                  <a:lnTo>
                    <a:pt x="2551" y="421"/>
                  </a:lnTo>
                  <a:lnTo>
                    <a:pt x="3411" y="443"/>
                  </a:lnTo>
                  <a:cubicBezTo>
                    <a:pt x="2933" y="99"/>
                    <a:pt x="2329" y="0"/>
                    <a:pt x="1759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1" name="Google Shape;1428;p27"/>
            <p:cNvSpPr>
              <a:spLocks/>
            </p:cNvSpPr>
            <p:nvPr/>
          </p:nvSpPr>
          <p:spPr bwMode="auto">
            <a:xfrm flipH="1">
              <a:off x="1476292" y="2450339"/>
              <a:ext cx="89313" cy="14284"/>
            </a:xfrm>
            <a:custGeom>
              <a:avLst/>
              <a:gdLst>
                <a:gd name="T0" fmla="*/ 2147483646 w 3230"/>
                <a:gd name="T1" fmla="*/ 0 h 520"/>
                <a:gd name="T2" fmla="*/ 2147483646 w 3230"/>
                <a:gd name="T3" fmla="*/ 2147483646 h 520"/>
                <a:gd name="T4" fmla="*/ 0 w 3230"/>
                <a:gd name="T5" fmla="*/ 2147483646 h 520"/>
                <a:gd name="T6" fmla="*/ 2147483646 w 3230"/>
                <a:gd name="T7" fmla="*/ 2147483646 h 520"/>
                <a:gd name="T8" fmla="*/ 2147483646 w 3230"/>
                <a:gd name="T9" fmla="*/ 2147483646 h 520"/>
                <a:gd name="T10" fmla="*/ 2147483646 w 3230"/>
                <a:gd name="T11" fmla="*/ 2147483646 h 520"/>
                <a:gd name="T12" fmla="*/ 2147483646 w 3230"/>
                <a:gd name="T13" fmla="*/ 2147483646 h 520"/>
                <a:gd name="T14" fmla="*/ 2147483646 w 3230"/>
                <a:gd name="T15" fmla="*/ 2147483646 h 520"/>
                <a:gd name="T16" fmla="*/ 2147483646 w 3230"/>
                <a:gd name="T17" fmla="*/ 0 h 5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30" h="520" extrusionOk="0">
                  <a:moveTo>
                    <a:pt x="1615" y="0"/>
                  </a:moveTo>
                  <a:cubicBezTo>
                    <a:pt x="1327" y="5"/>
                    <a:pt x="1039" y="42"/>
                    <a:pt x="764" y="127"/>
                  </a:cubicBezTo>
                  <a:cubicBezTo>
                    <a:pt x="487" y="212"/>
                    <a:pt x="220" y="332"/>
                    <a:pt x="0" y="520"/>
                  </a:cubicBezTo>
                  <a:cubicBezTo>
                    <a:pt x="556" y="479"/>
                    <a:pt x="1060" y="437"/>
                    <a:pt x="1578" y="437"/>
                  </a:cubicBezTo>
                  <a:cubicBezTo>
                    <a:pt x="1591" y="437"/>
                    <a:pt x="1604" y="437"/>
                    <a:pt x="1617" y="437"/>
                  </a:cubicBezTo>
                  <a:cubicBezTo>
                    <a:pt x="1639" y="437"/>
                    <a:pt x="1661" y="436"/>
                    <a:pt x="1684" y="436"/>
                  </a:cubicBezTo>
                  <a:cubicBezTo>
                    <a:pt x="1923" y="436"/>
                    <a:pt x="2163" y="447"/>
                    <a:pt x="2404" y="463"/>
                  </a:cubicBezTo>
                  <a:cubicBezTo>
                    <a:pt x="2673" y="476"/>
                    <a:pt x="2937" y="511"/>
                    <a:pt x="3229" y="520"/>
                  </a:cubicBezTo>
                  <a:cubicBezTo>
                    <a:pt x="2775" y="160"/>
                    <a:pt x="2188" y="0"/>
                    <a:pt x="1615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Google Shape;1429;p27"/>
            <p:cNvSpPr>
              <a:spLocks/>
            </p:cNvSpPr>
            <p:nvPr/>
          </p:nvSpPr>
          <p:spPr bwMode="auto">
            <a:xfrm flipH="1">
              <a:off x="1489392" y="2300358"/>
              <a:ext cx="76213" cy="16664"/>
            </a:xfrm>
            <a:custGeom>
              <a:avLst/>
              <a:gdLst>
                <a:gd name="T0" fmla="*/ 2147483646 w 2774"/>
                <a:gd name="T1" fmla="*/ 0 h 637"/>
                <a:gd name="T2" fmla="*/ 2147483646 w 2774"/>
                <a:gd name="T3" fmla="*/ 2147483646 h 637"/>
                <a:gd name="T4" fmla="*/ 0 w 2774"/>
                <a:gd name="T5" fmla="*/ 2147483646 h 637"/>
                <a:gd name="T6" fmla="*/ 2147483646 w 2774"/>
                <a:gd name="T7" fmla="*/ 2147483646 h 637"/>
                <a:gd name="T8" fmla="*/ 2147483646 w 2774"/>
                <a:gd name="T9" fmla="*/ 2147483646 h 637"/>
                <a:gd name="T10" fmla="*/ 2147483646 w 2774"/>
                <a:gd name="T11" fmla="*/ 2147483646 h 637"/>
                <a:gd name="T12" fmla="*/ 2147483646 w 2774"/>
                <a:gd name="T13" fmla="*/ 2147483646 h 637"/>
                <a:gd name="T14" fmla="*/ 2147483646 w 2774"/>
                <a:gd name="T15" fmla="*/ 2147483646 h 637"/>
                <a:gd name="T16" fmla="*/ 2147483646 w 2774"/>
                <a:gd name="T17" fmla="*/ 0 h 6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74" h="637" extrusionOk="0">
                  <a:moveTo>
                    <a:pt x="1267" y="0"/>
                  </a:moveTo>
                  <a:cubicBezTo>
                    <a:pt x="1072" y="0"/>
                    <a:pt x="879" y="17"/>
                    <a:pt x="692" y="59"/>
                  </a:cubicBezTo>
                  <a:cubicBezTo>
                    <a:pt x="452" y="111"/>
                    <a:pt x="212" y="194"/>
                    <a:pt x="0" y="334"/>
                  </a:cubicBezTo>
                  <a:cubicBezTo>
                    <a:pt x="497" y="401"/>
                    <a:pt x="951" y="406"/>
                    <a:pt x="1407" y="438"/>
                  </a:cubicBezTo>
                  <a:cubicBezTo>
                    <a:pt x="1630" y="452"/>
                    <a:pt x="1850" y="482"/>
                    <a:pt x="2077" y="506"/>
                  </a:cubicBezTo>
                  <a:cubicBezTo>
                    <a:pt x="2302" y="541"/>
                    <a:pt x="2520" y="585"/>
                    <a:pt x="2773" y="637"/>
                  </a:cubicBezTo>
                  <a:cubicBezTo>
                    <a:pt x="2623" y="432"/>
                    <a:pt x="2407" y="284"/>
                    <a:pt x="2173" y="179"/>
                  </a:cubicBezTo>
                  <a:cubicBezTo>
                    <a:pt x="1935" y="81"/>
                    <a:pt x="1684" y="28"/>
                    <a:pt x="1436" y="4"/>
                  </a:cubicBezTo>
                  <a:cubicBezTo>
                    <a:pt x="1379" y="2"/>
                    <a:pt x="1323" y="0"/>
                    <a:pt x="1267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3" name="Google Shape;1430;p27"/>
            <p:cNvSpPr>
              <a:spLocks/>
            </p:cNvSpPr>
            <p:nvPr/>
          </p:nvSpPr>
          <p:spPr bwMode="auto">
            <a:xfrm flipH="1">
              <a:off x="1498919" y="2167042"/>
              <a:ext cx="66687" cy="32139"/>
            </a:xfrm>
            <a:custGeom>
              <a:avLst/>
              <a:gdLst>
                <a:gd name="T0" fmla="*/ 2147483646 w 2407"/>
                <a:gd name="T1" fmla="*/ 0 h 1181"/>
                <a:gd name="T2" fmla="*/ 2147483646 w 2407"/>
                <a:gd name="T3" fmla="*/ 2147483646 h 1181"/>
                <a:gd name="T4" fmla="*/ 0 w 2407"/>
                <a:gd name="T5" fmla="*/ 2147483646 h 1181"/>
                <a:gd name="T6" fmla="*/ 2147483646 w 2407"/>
                <a:gd name="T7" fmla="*/ 2147483646 h 1181"/>
                <a:gd name="T8" fmla="*/ 2147483646 w 2407"/>
                <a:gd name="T9" fmla="*/ 2147483646 h 1181"/>
                <a:gd name="T10" fmla="*/ 2147483646 w 2407"/>
                <a:gd name="T11" fmla="*/ 2147483646 h 1181"/>
                <a:gd name="T12" fmla="*/ 2147483646 w 2407"/>
                <a:gd name="T13" fmla="*/ 2147483646 h 1181"/>
                <a:gd name="T14" fmla="*/ 2147483646 w 2407"/>
                <a:gd name="T15" fmla="*/ 2147483646 h 1181"/>
                <a:gd name="T16" fmla="*/ 2147483646 w 2407"/>
                <a:gd name="T17" fmla="*/ 0 h 11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07" h="1181" extrusionOk="0">
                  <a:moveTo>
                    <a:pt x="864" y="0"/>
                  </a:moveTo>
                  <a:cubicBezTo>
                    <a:pt x="807" y="0"/>
                    <a:pt x="750" y="3"/>
                    <a:pt x="694" y="9"/>
                  </a:cubicBezTo>
                  <a:cubicBezTo>
                    <a:pt x="447" y="33"/>
                    <a:pt x="203" y="101"/>
                    <a:pt x="0" y="245"/>
                  </a:cubicBezTo>
                  <a:cubicBezTo>
                    <a:pt x="482" y="315"/>
                    <a:pt x="905" y="371"/>
                    <a:pt x="1294" y="511"/>
                  </a:cubicBezTo>
                  <a:cubicBezTo>
                    <a:pt x="1490" y="570"/>
                    <a:pt x="1673" y="666"/>
                    <a:pt x="1855" y="777"/>
                  </a:cubicBezTo>
                  <a:cubicBezTo>
                    <a:pt x="2042" y="886"/>
                    <a:pt x="2204" y="1035"/>
                    <a:pt x="2407" y="1181"/>
                  </a:cubicBezTo>
                  <a:cubicBezTo>
                    <a:pt x="2361" y="943"/>
                    <a:pt x="2254" y="703"/>
                    <a:pt x="2077" y="522"/>
                  </a:cubicBezTo>
                  <a:cubicBezTo>
                    <a:pt x="1909" y="328"/>
                    <a:pt x="1684" y="184"/>
                    <a:pt x="1442" y="99"/>
                  </a:cubicBezTo>
                  <a:cubicBezTo>
                    <a:pt x="1255" y="34"/>
                    <a:pt x="1058" y="0"/>
                    <a:pt x="86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4" name="Google Shape;1431;p27"/>
            <p:cNvSpPr>
              <a:spLocks/>
            </p:cNvSpPr>
            <p:nvPr/>
          </p:nvSpPr>
          <p:spPr bwMode="auto">
            <a:xfrm flipH="1">
              <a:off x="2820742" y="1543315"/>
              <a:ext cx="38107" cy="47613"/>
            </a:xfrm>
            <a:custGeom>
              <a:avLst/>
              <a:gdLst>
                <a:gd name="T0" fmla="*/ 0 w 1371"/>
                <a:gd name="T1" fmla="*/ 2147483646 h 1747"/>
                <a:gd name="T2" fmla="*/ 2147483646 w 1371"/>
                <a:gd name="T3" fmla="*/ 2147483646 h 1747"/>
                <a:gd name="T4" fmla="*/ 2147483646 w 1371"/>
                <a:gd name="T5" fmla="*/ 2147483646 h 1747"/>
                <a:gd name="T6" fmla="*/ 0 w 1371"/>
                <a:gd name="T7" fmla="*/ 2147483646 h 174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71" h="1747" extrusionOk="0">
                  <a:moveTo>
                    <a:pt x="0" y="1"/>
                  </a:moveTo>
                  <a:lnTo>
                    <a:pt x="452" y="1746"/>
                  </a:lnTo>
                  <a:lnTo>
                    <a:pt x="1370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Google Shape;1432;p27"/>
            <p:cNvSpPr>
              <a:spLocks/>
            </p:cNvSpPr>
            <p:nvPr/>
          </p:nvSpPr>
          <p:spPr bwMode="auto">
            <a:xfrm flipH="1">
              <a:off x="2746911" y="1551648"/>
              <a:ext cx="40488" cy="47613"/>
            </a:xfrm>
            <a:custGeom>
              <a:avLst/>
              <a:gdLst>
                <a:gd name="T0" fmla="*/ 2147483646 w 1468"/>
                <a:gd name="T1" fmla="*/ 2147483646 h 1701"/>
                <a:gd name="T2" fmla="*/ 2147483646 w 1468"/>
                <a:gd name="T3" fmla="*/ 2147483646 h 1701"/>
                <a:gd name="T4" fmla="*/ 2147483646 w 1468"/>
                <a:gd name="T5" fmla="*/ 2147483646 h 1701"/>
                <a:gd name="T6" fmla="*/ 2147483646 w 1468"/>
                <a:gd name="T7" fmla="*/ 2147483646 h 170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68" h="1701" extrusionOk="0">
                  <a:moveTo>
                    <a:pt x="1" y="1"/>
                  </a:moveTo>
                  <a:lnTo>
                    <a:pt x="296" y="1701"/>
                  </a:lnTo>
                  <a:lnTo>
                    <a:pt x="146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6" name="Google Shape;1433;p27"/>
            <p:cNvSpPr>
              <a:spLocks/>
            </p:cNvSpPr>
            <p:nvPr/>
          </p:nvSpPr>
          <p:spPr bwMode="auto">
            <a:xfrm flipH="1">
              <a:off x="2661171" y="1548076"/>
              <a:ext cx="47633" cy="51184"/>
            </a:xfrm>
            <a:custGeom>
              <a:avLst/>
              <a:gdLst>
                <a:gd name="T0" fmla="*/ 2147483646 w 1740"/>
                <a:gd name="T1" fmla="*/ 0 h 1827"/>
                <a:gd name="T2" fmla="*/ 0 w 1740"/>
                <a:gd name="T3" fmla="*/ 2147483646 h 1827"/>
                <a:gd name="T4" fmla="*/ 2147483646 w 1740"/>
                <a:gd name="T5" fmla="*/ 2147483646 h 1827"/>
                <a:gd name="T6" fmla="*/ 2147483646 w 1740"/>
                <a:gd name="T7" fmla="*/ 0 h 18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40" h="1827" extrusionOk="0">
                  <a:moveTo>
                    <a:pt x="1739" y="0"/>
                  </a:moveTo>
                  <a:lnTo>
                    <a:pt x="0" y="127"/>
                  </a:lnTo>
                  <a:lnTo>
                    <a:pt x="587" y="1827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7" name="Google Shape;1434;p27"/>
            <p:cNvSpPr>
              <a:spLocks/>
            </p:cNvSpPr>
            <p:nvPr/>
          </p:nvSpPr>
          <p:spPr bwMode="auto">
            <a:xfrm flipH="1">
              <a:off x="2579003" y="1533792"/>
              <a:ext cx="39298" cy="46423"/>
            </a:xfrm>
            <a:custGeom>
              <a:avLst/>
              <a:gdLst>
                <a:gd name="T0" fmla="*/ 2147483646 w 1450"/>
                <a:gd name="T1" fmla="*/ 0 h 1661"/>
                <a:gd name="T2" fmla="*/ 2147483646 w 1450"/>
                <a:gd name="T3" fmla="*/ 2147483646 h 1661"/>
                <a:gd name="T4" fmla="*/ 2147483646 w 1450"/>
                <a:gd name="T5" fmla="*/ 2147483646 h 1661"/>
                <a:gd name="T6" fmla="*/ 2147483646 w 1450"/>
                <a:gd name="T7" fmla="*/ 0 h 166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50" h="1661" extrusionOk="0">
                  <a:moveTo>
                    <a:pt x="1449" y="0"/>
                  </a:moveTo>
                  <a:lnTo>
                    <a:pt x="1" y="319"/>
                  </a:lnTo>
                  <a:lnTo>
                    <a:pt x="1037" y="1661"/>
                  </a:lnTo>
                  <a:lnTo>
                    <a:pt x="144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8" name="Google Shape;1435;p27"/>
            <p:cNvSpPr>
              <a:spLocks/>
            </p:cNvSpPr>
            <p:nvPr/>
          </p:nvSpPr>
          <p:spPr bwMode="auto">
            <a:xfrm flipH="1">
              <a:off x="2501599" y="1504035"/>
              <a:ext cx="39297" cy="45232"/>
            </a:xfrm>
            <a:custGeom>
              <a:avLst/>
              <a:gdLst>
                <a:gd name="T0" fmla="*/ 2147483646 w 1450"/>
                <a:gd name="T1" fmla="*/ 2147483646 h 1616"/>
                <a:gd name="T2" fmla="*/ 0 w 1450"/>
                <a:gd name="T3" fmla="*/ 2147483646 h 1616"/>
                <a:gd name="T4" fmla="*/ 2147483646 w 1450"/>
                <a:gd name="T5" fmla="*/ 2147483646 h 1616"/>
                <a:gd name="T6" fmla="*/ 2147483646 w 1450"/>
                <a:gd name="T7" fmla="*/ 2147483646 h 16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50" h="1616" extrusionOk="0">
                  <a:moveTo>
                    <a:pt x="1449" y="1"/>
                  </a:moveTo>
                  <a:lnTo>
                    <a:pt x="0" y="651"/>
                  </a:lnTo>
                  <a:lnTo>
                    <a:pt x="1449" y="1615"/>
                  </a:lnTo>
                  <a:lnTo>
                    <a:pt x="144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9" name="Google Shape;1436;p27"/>
            <p:cNvSpPr>
              <a:spLocks/>
            </p:cNvSpPr>
            <p:nvPr/>
          </p:nvSpPr>
          <p:spPr bwMode="auto">
            <a:xfrm flipH="1">
              <a:off x="2426576" y="1463564"/>
              <a:ext cx="45252" cy="47613"/>
            </a:xfrm>
            <a:custGeom>
              <a:avLst/>
              <a:gdLst>
                <a:gd name="T0" fmla="*/ 2147483646 w 1653"/>
                <a:gd name="T1" fmla="*/ 0 h 1741"/>
                <a:gd name="T2" fmla="*/ 2147483646 w 1653"/>
                <a:gd name="T3" fmla="*/ 2147483646 h 1741"/>
                <a:gd name="T4" fmla="*/ 2147483646 w 1653"/>
                <a:gd name="T5" fmla="*/ 2147483646 h 1741"/>
                <a:gd name="T6" fmla="*/ 2147483646 w 1653"/>
                <a:gd name="T7" fmla="*/ 2147483646 h 1741"/>
                <a:gd name="T8" fmla="*/ 2147483646 w 1653"/>
                <a:gd name="T9" fmla="*/ 0 h 17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3" h="1741" extrusionOk="0">
                  <a:moveTo>
                    <a:pt x="1022" y="0"/>
                  </a:moveTo>
                  <a:lnTo>
                    <a:pt x="1" y="947"/>
                  </a:lnTo>
                  <a:cubicBezTo>
                    <a:pt x="1" y="947"/>
                    <a:pt x="1496" y="1740"/>
                    <a:pt x="1640" y="1740"/>
                  </a:cubicBezTo>
                  <a:cubicBezTo>
                    <a:pt x="1649" y="1740"/>
                    <a:pt x="1652" y="1737"/>
                    <a:pt x="1650" y="1730"/>
                  </a:cubicBezTo>
                  <a:cubicBezTo>
                    <a:pt x="1611" y="1617"/>
                    <a:pt x="1022" y="0"/>
                    <a:pt x="10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0" name="Google Shape;1437;p27"/>
            <p:cNvSpPr>
              <a:spLocks/>
            </p:cNvSpPr>
            <p:nvPr/>
          </p:nvSpPr>
          <p:spPr bwMode="auto">
            <a:xfrm flipH="1">
              <a:off x="1902610" y="3384740"/>
              <a:ext cx="722835" cy="670150"/>
            </a:xfrm>
            <a:custGeom>
              <a:avLst/>
              <a:gdLst>
                <a:gd name="T0" fmla="*/ 2147483646 w 26385"/>
                <a:gd name="T1" fmla="*/ 2147483646 h 24446"/>
                <a:gd name="T2" fmla="*/ 2147483646 w 26385"/>
                <a:gd name="T3" fmla="*/ 2147483646 h 24446"/>
                <a:gd name="T4" fmla="*/ 2147483646 w 26385"/>
                <a:gd name="T5" fmla="*/ 2147483646 h 24446"/>
                <a:gd name="T6" fmla="*/ 2147483646 w 26385"/>
                <a:gd name="T7" fmla="*/ 2147483646 h 24446"/>
                <a:gd name="T8" fmla="*/ 2147483646 w 26385"/>
                <a:gd name="T9" fmla="*/ 2147483646 h 24446"/>
                <a:gd name="T10" fmla="*/ 2147483646 w 26385"/>
                <a:gd name="T11" fmla="*/ 2147483646 h 24446"/>
                <a:gd name="T12" fmla="*/ 2147483646 w 26385"/>
                <a:gd name="T13" fmla="*/ 2147483646 h 24446"/>
                <a:gd name="T14" fmla="*/ 2147483646 w 26385"/>
                <a:gd name="T15" fmla="*/ 2147483646 h 24446"/>
                <a:gd name="T16" fmla="*/ 2147483646 w 26385"/>
                <a:gd name="T17" fmla="*/ 2147483646 h 24446"/>
                <a:gd name="T18" fmla="*/ 2147483646 w 26385"/>
                <a:gd name="T19" fmla="*/ 2147483646 h 24446"/>
                <a:gd name="T20" fmla="*/ 2147483646 w 26385"/>
                <a:gd name="T21" fmla="*/ 2147483646 h 24446"/>
                <a:gd name="T22" fmla="*/ 2147483646 w 26385"/>
                <a:gd name="T23" fmla="*/ 2147483646 h 24446"/>
                <a:gd name="T24" fmla="*/ 2147483646 w 26385"/>
                <a:gd name="T25" fmla="*/ 2147483646 h 24446"/>
                <a:gd name="T26" fmla="*/ 2147483646 w 26385"/>
                <a:gd name="T27" fmla="*/ 2147483646 h 24446"/>
                <a:gd name="T28" fmla="*/ 2147483646 w 26385"/>
                <a:gd name="T29" fmla="*/ 2147483646 h 24446"/>
                <a:gd name="T30" fmla="*/ 2147483646 w 26385"/>
                <a:gd name="T31" fmla="*/ 2147483646 h 24446"/>
                <a:gd name="T32" fmla="*/ 2147483646 w 26385"/>
                <a:gd name="T33" fmla="*/ 2147483646 h 244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385" h="24446" extrusionOk="0">
                  <a:moveTo>
                    <a:pt x="16699" y="1"/>
                  </a:moveTo>
                  <a:lnTo>
                    <a:pt x="1477" y="1570"/>
                  </a:lnTo>
                  <a:cubicBezTo>
                    <a:pt x="1477" y="1570"/>
                    <a:pt x="0" y="15245"/>
                    <a:pt x="5441" y="17171"/>
                  </a:cubicBezTo>
                  <a:cubicBezTo>
                    <a:pt x="7325" y="17837"/>
                    <a:pt x="9275" y="18055"/>
                    <a:pt x="11020" y="18055"/>
                  </a:cubicBezTo>
                  <a:cubicBezTo>
                    <a:pt x="14316" y="18055"/>
                    <a:pt x="16880" y="17278"/>
                    <a:pt x="16880" y="17278"/>
                  </a:cubicBezTo>
                  <a:lnTo>
                    <a:pt x="14943" y="21131"/>
                  </a:lnTo>
                  <a:cubicBezTo>
                    <a:pt x="14943" y="21131"/>
                    <a:pt x="11869" y="20690"/>
                    <a:pt x="9886" y="20690"/>
                  </a:cubicBezTo>
                  <a:cubicBezTo>
                    <a:pt x="9276" y="20690"/>
                    <a:pt x="8769" y="20732"/>
                    <a:pt x="8487" y="20841"/>
                  </a:cubicBezTo>
                  <a:cubicBezTo>
                    <a:pt x="7287" y="21308"/>
                    <a:pt x="5906" y="24445"/>
                    <a:pt x="5906" y="24445"/>
                  </a:cubicBezTo>
                  <a:lnTo>
                    <a:pt x="22232" y="24445"/>
                  </a:lnTo>
                  <a:cubicBezTo>
                    <a:pt x="21680" y="24445"/>
                    <a:pt x="26384" y="14390"/>
                    <a:pt x="25830" y="10977"/>
                  </a:cubicBezTo>
                  <a:cubicBezTo>
                    <a:pt x="23615" y="11717"/>
                    <a:pt x="20389" y="12496"/>
                    <a:pt x="20389" y="12496"/>
                  </a:cubicBezTo>
                  <a:cubicBezTo>
                    <a:pt x="20389" y="12496"/>
                    <a:pt x="22173" y="10439"/>
                    <a:pt x="20660" y="10439"/>
                  </a:cubicBezTo>
                  <a:cubicBezTo>
                    <a:pt x="20358" y="10439"/>
                    <a:pt x="19925" y="10521"/>
                    <a:pt x="19319" y="10718"/>
                  </a:cubicBezTo>
                  <a:cubicBezTo>
                    <a:pt x="18453" y="6734"/>
                    <a:pt x="16699" y="1"/>
                    <a:pt x="166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1" name="Google Shape;1438;p27"/>
            <p:cNvSpPr>
              <a:spLocks/>
            </p:cNvSpPr>
            <p:nvPr/>
          </p:nvSpPr>
          <p:spPr bwMode="auto">
            <a:xfrm flipH="1">
              <a:off x="2038365" y="3384740"/>
              <a:ext cx="129801" cy="342812"/>
            </a:xfrm>
            <a:custGeom>
              <a:avLst/>
              <a:gdLst>
                <a:gd name="T0" fmla="*/ 0 w 4720"/>
                <a:gd name="T1" fmla="*/ 2147483646 h 12498"/>
                <a:gd name="T2" fmla="*/ 2147483646 w 4720"/>
                <a:gd name="T3" fmla="*/ 2147483646 h 12498"/>
                <a:gd name="T4" fmla="*/ 2147483646 w 4720"/>
                <a:gd name="T5" fmla="*/ 2147483646 h 12498"/>
                <a:gd name="T6" fmla="*/ 2147483646 w 4720"/>
                <a:gd name="T7" fmla="*/ 2147483646 h 12498"/>
                <a:gd name="T8" fmla="*/ 2147483646 w 4720"/>
                <a:gd name="T9" fmla="*/ 2147483646 h 12498"/>
                <a:gd name="T10" fmla="*/ 2147483646 w 4720"/>
                <a:gd name="T11" fmla="*/ 2147483646 h 12498"/>
                <a:gd name="T12" fmla="*/ 2147483646 w 4720"/>
                <a:gd name="T13" fmla="*/ 2147483646 h 12498"/>
                <a:gd name="T14" fmla="*/ 2147483646 w 4720"/>
                <a:gd name="T15" fmla="*/ 2147483646 h 12498"/>
                <a:gd name="T16" fmla="*/ 2147483646 w 4720"/>
                <a:gd name="T17" fmla="*/ 2147483646 h 12498"/>
                <a:gd name="T18" fmla="*/ 2147483646 w 4720"/>
                <a:gd name="T19" fmla="*/ 2147483646 h 12498"/>
                <a:gd name="T20" fmla="*/ 2147483646 w 4720"/>
                <a:gd name="T21" fmla="*/ 2147483646 h 12498"/>
                <a:gd name="T22" fmla="*/ 2147483646 w 4720"/>
                <a:gd name="T23" fmla="*/ 2147483646 h 12498"/>
                <a:gd name="T24" fmla="*/ 2147483646 w 4720"/>
                <a:gd name="T25" fmla="*/ 2147483646 h 12498"/>
                <a:gd name="T26" fmla="*/ 2147483646 w 4720"/>
                <a:gd name="T27" fmla="*/ 2147483646 h 12498"/>
                <a:gd name="T28" fmla="*/ 2147483646 w 4720"/>
                <a:gd name="T29" fmla="*/ 2147483646 h 12498"/>
                <a:gd name="T30" fmla="*/ 2147483646 w 4720"/>
                <a:gd name="T31" fmla="*/ 2147483646 h 12498"/>
                <a:gd name="T32" fmla="*/ 2147483646 w 4720"/>
                <a:gd name="T33" fmla="*/ 2147483646 h 12498"/>
                <a:gd name="T34" fmla="*/ 2147483646 w 4720"/>
                <a:gd name="T35" fmla="*/ 2147483646 h 12498"/>
                <a:gd name="T36" fmla="*/ 2147483646 w 4720"/>
                <a:gd name="T37" fmla="*/ 2147483646 h 12498"/>
                <a:gd name="T38" fmla="*/ 2147483646 w 4720"/>
                <a:gd name="T39" fmla="*/ 2147483646 h 12498"/>
                <a:gd name="T40" fmla="*/ 2147483646 w 4720"/>
                <a:gd name="T41" fmla="*/ 2147483646 h 12498"/>
                <a:gd name="T42" fmla="*/ 2147483646 w 4720"/>
                <a:gd name="T43" fmla="*/ 2147483646 h 12498"/>
                <a:gd name="T44" fmla="*/ 0 w 4720"/>
                <a:gd name="T45" fmla="*/ 2147483646 h 1249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720" h="12498" extrusionOk="0">
                  <a:moveTo>
                    <a:pt x="0" y="1"/>
                  </a:moveTo>
                  <a:cubicBezTo>
                    <a:pt x="160" y="910"/>
                    <a:pt x="330" y="1816"/>
                    <a:pt x="524" y="2713"/>
                  </a:cubicBezTo>
                  <a:cubicBezTo>
                    <a:pt x="714" y="3614"/>
                    <a:pt x="906" y="4513"/>
                    <a:pt x="1113" y="5407"/>
                  </a:cubicBezTo>
                  <a:cubicBezTo>
                    <a:pt x="1532" y="7196"/>
                    <a:pt x="1971" y="8981"/>
                    <a:pt x="2451" y="10757"/>
                  </a:cubicBezTo>
                  <a:lnTo>
                    <a:pt x="2501" y="10949"/>
                  </a:lnTo>
                  <a:lnTo>
                    <a:pt x="2680" y="10888"/>
                  </a:lnTo>
                  <a:cubicBezTo>
                    <a:pt x="2992" y="10779"/>
                    <a:pt x="3315" y="10674"/>
                    <a:pt x="3635" y="10615"/>
                  </a:cubicBezTo>
                  <a:cubicBezTo>
                    <a:pt x="3754" y="10592"/>
                    <a:pt x="3887" y="10574"/>
                    <a:pt x="4011" y="10574"/>
                  </a:cubicBezTo>
                  <a:cubicBezTo>
                    <a:pt x="4202" y="10574"/>
                    <a:pt x="4372" y="10617"/>
                    <a:pt x="4436" y="10748"/>
                  </a:cubicBezTo>
                  <a:cubicBezTo>
                    <a:pt x="4488" y="10857"/>
                    <a:pt x="4471" y="11023"/>
                    <a:pt x="4425" y="11176"/>
                  </a:cubicBezTo>
                  <a:cubicBezTo>
                    <a:pt x="4381" y="11331"/>
                    <a:pt x="4314" y="11483"/>
                    <a:pt x="4237" y="11634"/>
                  </a:cubicBezTo>
                  <a:cubicBezTo>
                    <a:pt x="4080" y="11935"/>
                    <a:pt x="3895" y="12221"/>
                    <a:pt x="3696" y="12498"/>
                  </a:cubicBezTo>
                  <a:cubicBezTo>
                    <a:pt x="3936" y="12253"/>
                    <a:pt x="4155" y="11989"/>
                    <a:pt x="4342" y="11693"/>
                  </a:cubicBezTo>
                  <a:cubicBezTo>
                    <a:pt x="4436" y="11549"/>
                    <a:pt x="4523" y="11396"/>
                    <a:pt x="4591" y="11230"/>
                  </a:cubicBezTo>
                  <a:cubicBezTo>
                    <a:pt x="4652" y="11067"/>
                    <a:pt x="4720" y="10875"/>
                    <a:pt x="4643" y="10661"/>
                  </a:cubicBezTo>
                  <a:cubicBezTo>
                    <a:pt x="4560" y="10434"/>
                    <a:pt x="4318" y="10347"/>
                    <a:pt x="4141" y="10323"/>
                  </a:cubicBezTo>
                  <a:cubicBezTo>
                    <a:pt x="4056" y="10310"/>
                    <a:pt x="3972" y="10305"/>
                    <a:pt x="3890" y="10305"/>
                  </a:cubicBezTo>
                  <a:cubicBezTo>
                    <a:pt x="3789" y="10305"/>
                    <a:pt x="3690" y="10313"/>
                    <a:pt x="3594" y="10325"/>
                  </a:cubicBezTo>
                  <a:cubicBezTo>
                    <a:pt x="3305" y="10360"/>
                    <a:pt x="3027" y="10424"/>
                    <a:pt x="2753" y="10497"/>
                  </a:cubicBezTo>
                  <a:cubicBezTo>
                    <a:pt x="2369" y="8762"/>
                    <a:pt x="1949" y="7033"/>
                    <a:pt x="1508" y="5309"/>
                  </a:cubicBezTo>
                  <a:cubicBezTo>
                    <a:pt x="1281" y="4419"/>
                    <a:pt x="1035" y="3531"/>
                    <a:pt x="786" y="2645"/>
                  </a:cubicBezTo>
                  <a:cubicBezTo>
                    <a:pt x="546" y="1759"/>
                    <a:pt x="280" y="878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2" name="Google Shape;1439;p27"/>
            <p:cNvSpPr>
              <a:spLocks/>
            </p:cNvSpPr>
            <p:nvPr/>
          </p:nvSpPr>
          <p:spPr bwMode="auto">
            <a:xfrm flipH="1">
              <a:off x="2162212" y="3428781"/>
              <a:ext cx="432272" cy="454702"/>
            </a:xfrm>
            <a:custGeom>
              <a:avLst/>
              <a:gdLst>
                <a:gd name="T0" fmla="*/ 2147483646 w 15786"/>
                <a:gd name="T1" fmla="*/ 2147483646 h 16635"/>
                <a:gd name="T2" fmla="*/ 2147483646 w 15786"/>
                <a:gd name="T3" fmla="*/ 2147483646 h 16635"/>
                <a:gd name="T4" fmla="*/ 2147483646 w 15786"/>
                <a:gd name="T5" fmla="*/ 2147483646 h 16635"/>
                <a:gd name="T6" fmla="*/ 2147483646 w 15786"/>
                <a:gd name="T7" fmla="*/ 2147483646 h 16635"/>
                <a:gd name="T8" fmla="*/ 2147483646 w 15786"/>
                <a:gd name="T9" fmla="*/ 2147483646 h 16635"/>
                <a:gd name="T10" fmla="*/ 2147483646 w 15786"/>
                <a:gd name="T11" fmla="*/ 2147483646 h 16635"/>
                <a:gd name="T12" fmla="*/ 2147483646 w 15786"/>
                <a:gd name="T13" fmla="*/ 2147483646 h 16635"/>
                <a:gd name="T14" fmla="*/ 2147483646 w 15786"/>
                <a:gd name="T15" fmla="*/ 2147483646 h 16635"/>
                <a:gd name="T16" fmla="*/ 2147483646 w 15786"/>
                <a:gd name="T17" fmla="*/ 2147483646 h 16635"/>
                <a:gd name="T18" fmla="*/ 2147483646 w 15786"/>
                <a:gd name="T19" fmla="*/ 2147483646 h 16635"/>
                <a:gd name="T20" fmla="*/ 2147483646 w 15786"/>
                <a:gd name="T21" fmla="*/ 2147483646 h 16635"/>
                <a:gd name="T22" fmla="*/ 2147483646 w 15786"/>
                <a:gd name="T23" fmla="*/ 2147483646 h 16635"/>
                <a:gd name="T24" fmla="*/ 2147483646 w 15786"/>
                <a:gd name="T25" fmla="*/ 2147483646 h 16635"/>
                <a:gd name="T26" fmla="*/ 2147483646 w 15786"/>
                <a:gd name="T27" fmla="*/ 2147483646 h 16635"/>
                <a:gd name="T28" fmla="*/ 2147483646 w 15786"/>
                <a:gd name="T29" fmla="*/ 2147483646 h 16635"/>
                <a:gd name="T30" fmla="*/ 2147483646 w 15786"/>
                <a:gd name="T31" fmla="*/ 2147483646 h 16635"/>
                <a:gd name="T32" fmla="*/ 2147483646 w 15786"/>
                <a:gd name="T33" fmla="*/ 2147483646 h 16635"/>
                <a:gd name="T34" fmla="*/ 2147483646 w 15786"/>
                <a:gd name="T35" fmla="*/ 2147483646 h 16635"/>
                <a:gd name="T36" fmla="*/ 2147483646 w 15786"/>
                <a:gd name="T37" fmla="*/ 2147483646 h 16635"/>
                <a:gd name="T38" fmla="*/ 2147483646 w 15786"/>
                <a:gd name="T39" fmla="*/ 2147483646 h 16635"/>
                <a:gd name="T40" fmla="*/ 2147483646 w 15786"/>
                <a:gd name="T41" fmla="*/ 2147483646 h 16635"/>
                <a:gd name="T42" fmla="*/ 2147483646 w 15786"/>
                <a:gd name="T43" fmla="*/ 2147483646 h 16635"/>
                <a:gd name="T44" fmla="*/ 2147483646 w 15786"/>
                <a:gd name="T45" fmla="*/ 2147483646 h 16635"/>
                <a:gd name="T46" fmla="*/ 2147483646 w 15786"/>
                <a:gd name="T47" fmla="*/ 2147483646 h 16635"/>
                <a:gd name="T48" fmla="*/ 2147483646 w 15786"/>
                <a:gd name="T49" fmla="*/ 2147483646 h 1663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5786" h="16635" extrusionOk="0">
                  <a:moveTo>
                    <a:pt x="382" y="1"/>
                  </a:moveTo>
                  <a:lnTo>
                    <a:pt x="382" y="1"/>
                  </a:lnTo>
                  <a:cubicBezTo>
                    <a:pt x="72" y="2368"/>
                    <a:pt x="0" y="4763"/>
                    <a:pt x="157" y="7155"/>
                  </a:cubicBezTo>
                  <a:cubicBezTo>
                    <a:pt x="242" y="8352"/>
                    <a:pt x="408" y="9548"/>
                    <a:pt x="698" y="10717"/>
                  </a:cubicBezTo>
                  <a:cubicBezTo>
                    <a:pt x="986" y="11885"/>
                    <a:pt x="1401" y="13043"/>
                    <a:pt x="2095" y="14069"/>
                  </a:cubicBezTo>
                  <a:cubicBezTo>
                    <a:pt x="2457" y="14570"/>
                    <a:pt x="2895" y="15024"/>
                    <a:pt x="3421" y="15367"/>
                  </a:cubicBezTo>
                  <a:cubicBezTo>
                    <a:pt x="3557" y="15443"/>
                    <a:pt x="3683" y="15539"/>
                    <a:pt x="3829" y="15602"/>
                  </a:cubicBezTo>
                  <a:lnTo>
                    <a:pt x="4261" y="15788"/>
                  </a:lnTo>
                  <a:lnTo>
                    <a:pt x="5130" y="16054"/>
                  </a:lnTo>
                  <a:cubicBezTo>
                    <a:pt x="6297" y="16370"/>
                    <a:pt x="7495" y="16565"/>
                    <a:pt x="8695" y="16615"/>
                  </a:cubicBezTo>
                  <a:cubicBezTo>
                    <a:pt x="8997" y="16628"/>
                    <a:pt x="9299" y="16634"/>
                    <a:pt x="9602" y="16634"/>
                  </a:cubicBezTo>
                  <a:cubicBezTo>
                    <a:pt x="11701" y="16634"/>
                    <a:pt x="13790" y="16323"/>
                    <a:pt x="15785" y="15709"/>
                  </a:cubicBezTo>
                  <a:cubicBezTo>
                    <a:pt x="14622" y="15978"/>
                    <a:pt x="13444" y="16159"/>
                    <a:pt x="12262" y="16250"/>
                  </a:cubicBezTo>
                  <a:cubicBezTo>
                    <a:pt x="11608" y="16307"/>
                    <a:pt x="10954" y="16338"/>
                    <a:pt x="10300" y="16338"/>
                  </a:cubicBezTo>
                  <a:cubicBezTo>
                    <a:pt x="9770" y="16338"/>
                    <a:pt x="9240" y="16317"/>
                    <a:pt x="8712" y="16274"/>
                  </a:cubicBezTo>
                  <a:cubicBezTo>
                    <a:pt x="7538" y="16174"/>
                    <a:pt x="6367" y="15997"/>
                    <a:pt x="5239" y="15670"/>
                  </a:cubicBezTo>
                  <a:lnTo>
                    <a:pt x="4401" y="15402"/>
                  </a:lnTo>
                  <a:lnTo>
                    <a:pt x="4015" y="15231"/>
                  </a:lnTo>
                  <a:cubicBezTo>
                    <a:pt x="3886" y="15175"/>
                    <a:pt x="3775" y="15087"/>
                    <a:pt x="3650" y="15015"/>
                  </a:cubicBezTo>
                  <a:cubicBezTo>
                    <a:pt x="3186" y="14701"/>
                    <a:pt x="2786" y="14282"/>
                    <a:pt x="2455" y="13815"/>
                  </a:cubicBezTo>
                  <a:cubicBezTo>
                    <a:pt x="1794" y="12866"/>
                    <a:pt x="1377" y="11754"/>
                    <a:pt x="1085" y="10617"/>
                  </a:cubicBezTo>
                  <a:cubicBezTo>
                    <a:pt x="786" y="9480"/>
                    <a:pt x="633" y="8302"/>
                    <a:pt x="496" y="7126"/>
                  </a:cubicBezTo>
                  <a:cubicBezTo>
                    <a:pt x="376" y="5948"/>
                    <a:pt x="317" y="4759"/>
                    <a:pt x="308" y="3570"/>
                  </a:cubicBezTo>
                  <a:cubicBezTo>
                    <a:pt x="284" y="2381"/>
                    <a:pt x="317" y="1190"/>
                    <a:pt x="3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3" name="Google Shape;1440;p27"/>
            <p:cNvSpPr/>
            <p:nvPr/>
          </p:nvSpPr>
          <p:spPr>
            <a:xfrm flipH="1">
              <a:off x="2858849" y="1888508"/>
              <a:ext cx="389402" cy="784421"/>
            </a:xfrm>
            <a:custGeom>
              <a:avLst/>
              <a:gdLst/>
              <a:ahLst/>
              <a:cxnLst/>
              <a:rect l="l" t="t" r="r" b="b"/>
              <a:pathLst>
                <a:path w="14215" h="28608" extrusionOk="0">
                  <a:moveTo>
                    <a:pt x="4471" y="0"/>
                  </a:moveTo>
                  <a:lnTo>
                    <a:pt x="2756" y="8976"/>
                  </a:lnTo>
                  <a:lnTo>
                    <a:pt x="0" y="25660"/>
                  </a:lnTo>
                  <a:lnTo>
                    <a:pt x="4200" y="28608"/>
                  </a:lnTo>
                  <a:lnTo>
                    <a:pt x="8485" y="28165"/>
                  </a:lnTo>
                  <a:lnTo>
                    <a:pt x="14214" y="2501"/>
                  </a:lnTo>
                  <a:lnTo>
                    <a:pt x="93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4" name="Google Shape;1441;p27"/>
            <p:cNvSpPr>
              <a:spLocks/>
            </p:cNvSpPr>
            <p:nvPr/>
          </p:nvSpPr>
          <p:spPr bwMode="auto">
            <a:xfrm flipH="1">
              <a:off x="2898146" y="2134904"/>
              <a:ext cx="463234" cy="401137"/>
            </a:xfrm>
            <a:custGeom>
              <a:avLst/>
              <a:gdLst>
                <a:gd name="T0" fmla="*/ 2147483646 w 16927"/>
                <a:gd name="T1" fmla="*/ 0 h 14629"/>
                <a:gd name="T2" fmla="*/ 0 w 16927"/>
                <a:gd name="T3" fmla="*/ 2147483646 h 14629"/>
                <a:gd name="T4" fmla="*/ 2147483646 w 16927"/>
                <a:gd name="T5" fmla="*/ 2147483646 h 14629"/>
                <a:gd name="T6" fmla="*/ 2147483646 w 16927"/>
                <a:gd name="T7" fmla="*/ 2147483646 h 14629"/>
                <a:gd name="T8" fmla="*/ 2147483646 w 16927"/>
                <a:gd name="T9" fmla="*/ 2147483646 h 14629"/>
                <a:gd name="T10" fmla="*/ 2147483646 w 16927"/>
                <a:gd name="T11" fmla="*/ 2147483646 h 14629"/>
                <a:gd name="T12" fmla="*/ 2147483646 w 16927"/>
                <a:gd name="T13" fmla="*/ 2147483646 h 14629"/>
                <a:gd name="T14" fmla="*/ 2147483646 w 16927"/>
                <a:gd name="T15" fmla="*/ 2147483646 h 14629"/>
                <a:gd name="T16" fmla="*/ 2147483646 w 16927"/>
                <a:gd name="T17" fmla="*/ 2147483646 h 14629"/>
                <a:gd name="T18" fmla="*/ 2147483646 w 16927"/>
                <a:gd name="T19" fmla="*/ 2147483646 h 14629"/>
                <a:gd name="T20" fmla="*/ 2147483646 w 16927"/>
                <a:gd name="T21" fmla="*/ 2147483646 h 14629"/>
                <a:gd name="T22" fmla="*/ 2147483646 w 16927"/>
                <a:gd name="T23" fmla="*/ 2147483646 h 14629"/>
                <a:gd name="T24" fmla="*/ 2147483646 w 16927"/>
                <a:gd name="T25" fmla="*/ 2147483646 h 14629"/>
                <a:gd name="T26" fmla="*/ 2147483646 w 16927"/>
                <a:gd name="T27" fmla="*/ 0 h 146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6927" h="14629" extrusionOk="0">
                  <a:moveTo>
                    <a:pt x="6897" y="0"/>
                  </a:moveTo>
                  <a:cubicBezTo>
                    <a:pt x="6896" y="0"/>
                    <a:pt x="0" y="941"/>
                    <a:pt x="0" y="7627"/>
                  </a:cubicBezTo>
                  <a:cubicBezTo>
                    <a:pt x="0" y="14317"/>
                    <a:pt x="7313" y="14524"/>
                    <a:pt x="10763" y="14629"/>
                  </a:cubicBezTo>
                  <a:cubicBezTo>
                    <a:pt x="12017" y="14524"/>
                    <a:pt x="14210" y="14000"/>
                    <a:pt x="14838" y="13479"/>
                  </a:cubicBezTo>
                  <a:lnTo>
                    <a:pt x="14000" y="12955"/>
                  </a:lnTo>
                  <a:cubicBezTo>
                    <a:pt x="14000" y="12955"/>
                    <a:pt x="16926" y="12748"/>
                    <a:pt x="15360" y="11177"/>
                  </a:cubicBezTo>
                  <a:cubicBezTo>
                    <a:pt x="16507" y="9715"/>
                    <a:pt x="15046" y="8044"/>
                    <a:pt x="15046" y="8044"/>
                  </a:cubicBezTo>
                  <a:lnTo>
                    <a:pt x="14629" y="9966"/>
                  </a:lnTo>
                  <a:lnTo>
                    <a:pt x="11505" y="9521"/>
                  </a:lnTo>
                  <a:lnTo>
                    <a:pt x="13272" y="5952"/>
                  </a:lnTo>
                  <a:cubicBezTo>
                    <a:pt x="13272" y="5952"/>
                    <a:pt x="12083" y="6146"/>
                    <a:pt x="10139" y="8673"/>
                  </a:cubicBezTo>
                  <a:cubicBezTo>
                    <a:pt x="7737" y="6894"/>
                    <a:pt x="6168" y="4176"/>
                    <a:pt x="6168" y="4176"/>
                  </a:cubicBezTo>
                  <a:lnTo>
                    <a:pt x="68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5" name="Google Shape;1442;p27"/>
            <p:cNvSpPr>
              <a:spLocks/>
            </p:cNvSpPr>
            <p:nvPr/>
          </p:nvSpPr>
          <p:spPr bwMode="auto">
            <a:xfrm flipH="1">
              <a:off x="2921963" y="2344400"/>
              <a:ext cx="144091" cy="191641"/>
            </a:xfrm>
            <a:custGeom>
              <a:avLst/>
              <a:gdLst>
                <a:gd name="T0" fmla="*/ 2147483646 w 5272"/>
                <a:gd name="T1" fmla="*/ 2147483646 h 7002"/>
                <a:gd name="T2" fmla="*/ 2147483646 w 5272"/>
                <a:gd name="T3" fmla="*/ 2147483646 h 7002"/>
                <a:gd name="T4" fmla="*/ 2147483646 w 5272"/>
                <a:gd name="T5" fmla="*/ 2147483646 h 7002"/>
                <a:gd name="T6" fmla="*/ 2147483646 w 5272"/>
                <a:gd name="T7" fmla="*/ 2147483646 h 7002"/>
                <a:gd name="T8" fmla="*/ 2147483646 w 5272"/>
                <a:gd name="T9" fmla="*/ 2147483646 h 7002"/>
                <a:gd name="T10" fmla="*/ 2147483646 w 5272"/>
                <a:gd name="T11" fmla="*/ 2147483646 h 7002"/>
                <a:gd name="T12" fmla="*/ 2147483646 w 5272"/>
                <a:gd name="T13" fmla="*/ 2147483646 h 7002"/>
                <a:gd name="T14" fmla="*/ 2147483646 w 5272"/>
                <a:gd name="T15" fmla="*/ 2147483646 h 7002"/>
                <a:gd name="T16" fmla="*/ 2147483646 w 5272"/>
                <a:gd name="T17" fmla="*/ 2147483646 h 7002"/>
                <a:gd name="T18" fmla="*/ 2147483646 w 5272"/>
                <a:gd name="T19" fmla="*/ 2147483646 h 7002"/>
                <a:gd name="T20" fmla="*/ 2147483646 w 5272"/>
                <a:gd name="T21" fmla="*/ 2147483646 h 7002"/>
                <a:gd name="T22" fmla="*/ 2147483646 w 5272"/>
                <a:gd name="T23" fmla="*/ 2147483646 h 7002"/>
                <a:gd name="T24" fmla="*/ 2147483646 w 5272"/>
                <a:gd name="T25" fmla="*/ 2147483646 h 7002"/>
                <a:gd name="T26" fmla="*/ 2147483646 w 5272"/>
                <a:gd name="T27" fmla="*/ 2147483646 h 7002"/>
                <a:gd name="T28" fmla="*/ 2147483646 w 5272"/>
                <a:gd name="T29" fmla="*/ 2147483646 h 7002"/>
                <a:gd name="T30" fmla="*/ 2147483646 w 5272"/>
                <a:gd name="T31" fmla="*/ 2147483646 h 7002"/>
                <a:gd name="T32" fmla="*/ 2147483646 w 5272"/>
                <a:gd name="T33" fmla="*/ 2147483646 h 7002"/>
                <a:gd name="T34" fmla="*/ 2147483646 w 5272"/>
                <a:gd name="T35" fmla="*/ 2147483646 h 7002"/>
                <a:gd name="T36" fmla="*/ 2147483646 w 5272"/>
                <a:gd name="T37" fmla="*/ 2147483646 h 7002"/>
                <a:gd name="T38" fmla="*/ 2147483646 w 5272"/>
                <a:gd name="T39" fmla="*/ 2147483646 h 7002"/>
                <a:gd name="T40" fmla="*/ 2147483646 w 5272"/>
                <a:gd name="T41" fmla="*/ 2147483646 h 7002"/>
                <a:gd name="T42" fmla="*/ 2147483646 w 5272"/>
                <a:gd name="T43" fmla="*/ 2147483646 h 7002"/>
                <a:gd name="T44" fmla="*/ 2147483646 w 5272"/>
                <a:gd name="T45" fmla="*/ 2147483646 h 7002"/>
                <a:gd name="T46" fmla="*/ 2147483646 w 5272"/>
                <a:gd name="T47" fmla="*/ 2147483646 h 7002"/>
                <a:gd name="T48" fmla="*/ 2147483646 w 5272"/>
                <a:gd name="T49" fmla="*/ 2147483646 h 7002"/>
                <a:gd name="T50" fmla="*/ 2147483646 w 5272"/>
                <a:gd name="T51" fmla="*/ 2147483646 h 7002"/>
                <a:gd name="T52" fmla="*/ 2147483646 w 5272"/>
                <a:gd name="T53" fmla="*/ 2147483646 h 7002"/>
                <a:gd name="T54" fmla="*/ 2147483646 w 5272"/>
                <a:gd name="T55" fmla="*/ 2147483646 h 7002"/>
                <a:gd name="T56" fmla="*/ 2147483646 w 5272"/>
                <a:gd name="T57" fmla="*/ 2147483646 h 7002"/>
                <a:gd name="T58" fmla="*/ 2147483646 w 5272"/>
                <a:gd name="T59" fmla="*/ 2147483646 h 7002"/>
                <a:gd name="T60" fmla="*/ 2147483646 w 5272"/>
                <a:gd name="T61" fmla="*/ 2147483646 h 7002"/>
                <a:gd name="T62" fmla="*/ 2147483646 w 5272"/>
                <a:gd name="T63" fmla="*/ 2147483646 h 7002"/>
                <a:gd name="T64" fmla="*/ 2147483646 w 5272"/>
                <a:gd name="T65" fmla="*/ 2147483646 h 7002"/>
                <a:gd name="T66" fmla="*/ 2147483646 w 5272"/>
                <a:gd name="T67" fmla="*/ 2147483646 h 7002"/>
                <a:gd name="T68" fmla="*/ 2147483646 w 5272"/>
                <a:gd name="T69" fmla="*/ 2147483646 h 7002"/>
                <a:gd name="T70" fmla="*/ 2147483646 w 5272"/>
                <a:gd name="T71" fmla="*/ 2147483646 h 7002"/>
                <a:gd name="T72" fmla="*/ 2147483646 w 5272"/>
                <a:gd name="T73" fmla="*/ 2147483646 h 7002"/>
                <a:gd name="T74" fmla="*/ 2147483646 w 5272"/>
                <a:gd name="T75" fmla="*/ 2147483646 h 7002"/>
                <a:gd name="T76" fmla="*/ 2147483646 w 5272"/>
                <a:gd name="T77" fmla="*/ 2147483646 h 7002"/>
                <a:gd name="T78" fmla="*/ 2147483646 w 5272"/>
                <a:gd name="T79" fmla="*/ 2147483646 h 7002"/>
                <a:gd name="T80" fmla="*/ 2147483646 w 5272"/>
                <a:gd name="T81" fmla="*/ 2147483646 h 7002"/>
                <a:gd name="T82" fmla="*/ 2147483646 w 5272"/>
                <a:gd name="T83" fmla="*/ 2147483646 h 7002"/>
                <a:gd name="T84" fmla="*/ 2147483646 w 5272"/>
                <a:gd name="T85" fmla="*/ 2147483646 h 7002"/>
                <a:gd name="T86" fmla="*/ 2147483646 w 5272"/>
                <a:gd name="T87" fmla="*/ 2147483646 h 7002"/>
                <a:gd name="T88" fmla="*/ 2147483646 w 5272"/>
                <a:gd name="T89" fmla="*/ 2147483646 h 7002"/>
                <a:gd name="T90" fmla="*/ 2147483646 w 5272"/>
                <a:gd name="T91" fmla="*/ 2147483646 h 7002"/>
                <a:gd name="T92" fmla="*/ 2147483646 w 5272"/>
                <a:gd name="T93" fmla="*/ 2147483646 h 700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5272" h="7002" extrusionOk="0">
                  <a:moveTo>
                    <a:pt x="4181" y="1"/>
                  </a:moveTo>
                  <a:lnTo>
                    <a:pt x="4104" y="378"/>
                  </a:lnTo>
                  <a:cubicBezTo>
                    <a:pt x="3982" y="979"/>
                    <a:pt x="3874" y="1586"/>
                    <a:pt x="3761" y="2189"/>
                  </a:cubicBezTo>
                  <a:cubicBezTo>
                    <a:pt x="2759" y="2074"/>
                    <a:pt x="1753" y="1978"/>
                    <a:pt x="745" y="1897"/>
                  </a:cubicBezTo>
                  <a:cubicBezTo>
                    <a:pt x="1777" y="2108"/>
                    <a:pt x="2811" y="2302"/>
                    <a:pt x="3849" y="2477"/>
                  </a:cubicBezTo>
                  <a:lnTo>
                    <a:pt x="3971" y="2499"/>
                  </a:lnTo>
                  <a:lnTo>
                    <a:pt x="4004" y="2370"/>
                  </a:lnTo>
                  <a:cubicBezTo>
                    <a:pt x="4124" y="1870"/>
                    <a:pt x="4253" y="1369"/>
                    <a:pt x="4374" y="866"/>
                  </a:cubicBezTo>
                  <a:cubicBezTo>
                    <a:pt x="4446" y="981"/>
                    <a:pt x="4511" y="1102"/>
                    <a:pt x="4569" y="1222"/>
                  </a:cubicBezTo>
                  <a:cubicBezTo>
                    <a:pt x="4683" y="1465"/>
                    <a:pt x="4768" y="1722"/>
                    <a:pt x="4809" y="1977"/>
                  </a:cubicBezTo>
                  <a:cubicBezTo>
                    <a:pt x="4853" y="2237"/>
                    <a:pt x="4835" y="2497"/>
                    <a:pt x="4774" y="2741"/>
                  </a:cubicBezTo>
                  <a:cubicBezTo>
                    <a:pt x="4720" y="2990"/>
                    <a:pt x="4574" y="3206"/>
                    <a:pt x="4430" y="3417"/>
                  </a:cubicBezTo>
                  <a:lnTo>
                    <a:pt x="4323" y="3574"/>
                  </a:lnTo>
                  <a:lnTo>
                    <a:pt x="4447" y="3707"/>
                  </a:lnTo>
                  <a:cubicBezTo>
                    <a:pt x="4606" y="3882"/>
                    <a:pt x="4781" y="4072"/>
                    <a:pt x="4824" y="4262"/>
                  </a:cubicBezTo>
                  <a:cubicBezTo>
                    <a:pt x="4879" y="4443"/>
                    <a:pt x="4811" y="4591"/>
                    <a:pt x="4628" y="4724"/>
                  </a:cubicBezTo>
                  <a:cubicBezTo>
                    <a:pt x="4449" y="4853"/>
                    <a:pt x="4211" y="4942"/>
                    <a:pt x="3971" y="5008"/>
                  </a:cubicBezTo>
                  <a:cubicBezTo>
                    <a:pt x="3729" y="5075"/>
                    <a:pt x="3470" y="5119"/>
                    <a:pt x="3225" y="5145"/>
                  </a:cubicBezTo>
                  <a:lnTo>
                    <a:pt x="2671" y="5202"/>
                  </a:lnTo>
                  <a:lnTo>
                    <a:pt x="3140" y="5490"/>
                  </a:lnTo>
                  <a:cubicBezTo>
                    <a:pt x="3345" y="5617"/>
                    <a:pt x="3553" y="5741"/>
                    <a:pt x="3763" y="5865"/>
                  </a:cubicBezTo>
                  <a:cubicBezTo>
                    <a:pt x="3555" y="5992"/>
                    <a:pt x="3312" y="6099"/>
                    <a:pt x="3075" y="6193"/>
                  </a:cubicBezTo>
                  <a:cubicBezTo>
                    <a:pt x="2750" y="6319"/>
                    <a:pt x="2411" y="6426"/>
                    <a:pt x="2073" y="6524"/>
                  </a:cubicBezTo>
                  <a:cubicBezTo>
                    <a:pt x="1397" y="6729"/>
                    <a:pt x="705" y="6886"/>
                    <a:pt x="1" y="7002"/>
                  </a:cubicBezTo>
                  <a:cubicBezTo>
                    <a:pt x="716" y="6984"/>
                    <a:pt x="1425" y="6869"/>
                    <a:pt x="2130" y="6729"/>
                  </a:cubicBezTo>
                  <a:cubicBezTo>
                    <a:pt x="2483" y="6653"/>
                    <a:pt x="2832" y="6563"/>
                    <a:pt x="3175" y="6450"/>
                  </a:cubicBezTo>
                  <a:cubicBezTo>
                    <a:pt x="3520" y="6334"/>
                    <a:pt x="3862" y="6217"/>
                    <a:pt x="4190" y="5979"/>
                  </a:cubicBezTo>
                  <a:lnTo>
                    <a:pt x="4375" y="5846"/>
                  </a:lnTo>
                  <a:lnTo>
                    <a:pt x="4170" y="5708"/>
                  </a:lnTo>
                  <a:cubicBezTo>
                    <a:pt x="4039" y="5621"/>
                    <a:pt x="3907" y="5534"/>
                    <a:pt x="3775" y="5447"/>
                  </a:cubicBezTo>
                  <a:cubicBezTo>
                    <a:pt x="3875" y="5428"/>
                    <a:pt x="3975" y="5407"/>
                    <a:pt x="4076" y="5381"/>
                  </a:cubicBezTo>
                  <a:cubicBezTo>
                    <a:pt x="4344" y="5311"/>
                    <a:pt x="4615" y="5224"/>
                    <a:pt x="4872" y="5049"/>
                  </a:cubicBezTo>
                  <a:cubicBezTo>
                    <a:pt x="4995" y="4962"/>
                    <a:pt x="5125" y="4842"/>
                    <a:pt x="5200" y="4676"/>
                  </a:cubicBezTo>
                  <a:cubicBezTo>
                    <a:pt x="5239" y="4591"/>
                    <a:pt x="5267" y="4506"/>
                    <a:pt x="5265" y="4414"/>
                  </a:cubicBezTo>
                  <a:cubicBezTo>
                    <a:pt x="5272" y="4318"/>
                    <a:pt x="5267" y="4231"/>
                    <a:pt x="5237" y="4155"/>
                  </a:cubicBezTo>
                  <a:cubicBezTo>
                    <a:pt x="5170" y="3890"/>
                    <a:pt x="5026" y="3705"/>
                    <a:pt x="4877" y="3533"/>
                  </a:cubicBezTo>
                  <a:cubicBezTo>
                    <a:pt x="5012" y="3322"/>
                    <a:pt x="5130" y="3094"/>
                    <a:pt x="5182" y="2844"/>
                  </a:cubicBezTo>
                  <a:cubicBezTo>
                    <a:pt x="5254" y="2538"/>
                    <a:pt x="5265" y="2215"/>
                    <a:pt x="5211" y="1912"/>
                  </a:cubicBezTo>
                  <a:cubicBezTo>
                    <a:pt x="5156" y="1606"/>
                    <a:pt x="5054" y="1321"/>
                    <a:pt x="4920" y="1050"/>
                  </a:cubicBezTo>
                  <a:cubicBezTo>
                    <a:pt x="4785" y="777"/>
                    <a:pt x="4628" y="533"/>
                    <a:pt x="4427" y="293"/>
                  </a:cubicBezTo>
                  <a:lnTo>
                    <a:pt x="4181" y="1"/>
                  </a:ln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6" name="Google Shape;1443;p27"/>
            <p:cNvSpPr>
              <a:spLocks/>
            </p:cNvSpPr>
            <p:nvPr/>
          </p:nvSpPr>
          <p:spPr bwMode="auto">
            <a:xfrm flipH="1">
              <a:off x="1962152" y="1702818"/>
              <a:ext cx="688301" cy="908214"/>
            </a:xfrm>
            <a:custGeom>
              <a:avLst/>
              <a:gdLst>
                <a:gd name="T0" fmla="*/ 2147483646 w 25111"/>
                <a:gd name="T1" fmla="*/ 0 h 33157"/>
                <a:gd name="T2" fmla="*/ 2147483646 w 25111"/>
                <a:gd name="T3" fmla="*/ 2147483646 h 33157"/>
                <a:gd name="T4" fmla="*/ 2147483646 w 25111"/>
                <a:gd name="T5" fmla="*/ 2147483646 h 33157"/>
                <a:gd name="T6" fmla="*/ 2147483646 w 25111"/>
                <a:gd name="T7" fmla="*/ 2147483646 h 33157"/>
                <a:gd name="T8" fmla="*/ 2147483646 w 25111"/>
                <a:gd name="T9" fmla="*/ 2147483646 h 33157"/>
                <a:gd name="T10" fmla="*/ 2147483646 w 25111"/>
                <a:gd name="T11" fmla="*/ 2147483646 h 33157"/>
                <a:gd name="T12" fmla="*/ 2147483646 w 25111"/>
                <a:gd name="T13" fmla="*/ 2147483646 h 33157"/>
                <a:gd name="T14" fmla="*/ 2147483646 w 25111"/>
                <a:gd name="T15" fmla="*/ 2147483646 h 33157"/>
                <a:gd name="T16" fmla="*/ 2147483646 w 25111"/>
                <a:gd name="T17" fmla="*/ 2147483646 h 33157"/>
                <a:gd name="T18" fmla="*/ 2147483646 w 25111"/>
                <a:gd name="T19" fmla="*/ 0 h 331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111" h="33157" extrusionOk="0">
                  <a:moveTo>
                    <a:pt x="21096" y="0"/>
                  </a:moveTo>
                  <a:cubicBezTo>
                    <a:pt x="21096" y="0"/>
                    <a:pt x="9716" y="4438"/>
                    <a:pt x="4860" y="13411"/>
                  </a:cubicBezTo>
                  <a:cubicBezTo>
                    <a:pt x="1" y="22387"/>
                    <a:pt x="6769" y="29070"/>
                    <a:pt x="8427" y="30414"/>
                  </a:cubicBezTo>
                  <a:cubicBezTo>
                    <a:pt x="10085" y="31760"/>
                    <a:pt x="20673" y="33156"/>
                    <a:pt x="22364" y="33156"/>
                  </a:cubicBezTo>
                  <a:lnTo>
                    <a:pt x="22364" y="31256"/>
                  </a:lnTo>
                  <a:cubicBezTo>
                    <a:pt x="22364" y="31256"/>
                    <a:pt x="21321" y="31363"/>
                    <a:pt x="19806" y="31363"/>
                  </a:cubicBezTo>
                  <a:cubicBezTo>
                    <a:pt x="16549" y="31363"/>
                    <a:pt x="11110" y="30871"/>
                    <a:pt x="9164" y="27772"/>
                  </a:cubicBezTo>
                  <a:cubicBezTo>
                    <a:pt x="6315" y="23229"/>
                    <a:pt x="3935" y="19998"/>
                    <a:pt x="6891" y="14193"/>
                  </a:cubicBezTo>
                  <a:cubicBezTo>
                    <a:pt x="9847" y="8382"/>
                    <a:pt x="25111" y="740"/>
                    <a:pt x="25111" y="740"/>
                  </a:cubicBezTo>
                  <a:lnTo>
                    <a:pt x="210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7" name="Google Shape;1444;p27"/>
            <p:cNvSpPr>
              <a:spLocks/>
            </p:cNvSpPr>
            <p:nvPr/>
          </p:nvSpPr>
          <p:spPr bwMode="auto">
            <a:xfrm flipH="1">
              <a:off x="2209845" y="2171804"/>
              <a:ext cx="718072" cy="714192"/>
            </a:xfrm>
            <a:custGeom>
              <a:avLst/>
              <a:gdLst>
                <a:gd name="T0" fmla="*/ 2147483646 w 26188"/>
                <a:gd name="T1" fmla="*/ 0 h 26075"/>
                <a:gd name="T2" fmla="*/ 2147483646 w 26188"/>
                <a:gd name="T3" fmla="*/ 2147483646 h 26075"/>
                <a:gd name="T4" fmla="*/ 2147483646 w 26188"/>
                <a:gd name="T5" fmla="*/ 2147483646 h 26075"/>
                <a:gd name="T6" fmla="*/ 2147483646 w 26188"/>
                <a:gd name="T7" fmla="*/ 2147483646 h 26075"/>
                <a:gd name="T8" fmla="*/ 0 w 26188"/>
                <a:gd name="T9" fmla="*/ 2147483646 h 26075"/>
                <a:gd name="T10" fmla="*/ 2147483646 w 26188"/>
                <a:gd name="T11" fmla="*/ 2147483646 h 26075"/>
                <a:gd name="T12" fmla="*/ 2147483646 w 26188"/>
                <a:gd name="T13" fmla="*/ 2147483646 h 26075"/>
                <a:gd name="T14" fmla="*/ 2147483646 w 26188"/>
                <a:gd name="T15" fmla="*/ 2147483646 h 26075"/>
                <a:gd name="T16" fmla="*/ 0 w 26188"/>
                <a:gd name="T17" fmla="*/ 2147483646 h 26075"/>
                <a:gd name="T18" fmla="*/ 2147483646 w 26188"/>
                <a:gd name="T19" fmla="*/ 2147483646 h 26075"/>
                <a:gd name="T20" fmla="*/ 2147483646 w 26188"/>
                <a:gd name="T21" fmla="*/ 2147483646 h 26075"/>
                <a:gd name="T22" fmla="*/ 2147483646 w 26188"/>
                <a:gd name="T23" fmla="*/ 2147483646 h 26075"/>
                <a:gd name="T24" fmla="*/ 2147483646 w 26188"/>
                <a:gd name="T25" fmla="*/ 2147483646 h 26075"/>
                <a:gd name="T26" fmla="*/ 2147483646 w 26188"/>
                <a:gd name="T27" fmla="*/ 2147483646 h 26075"/>
                <a:gd name="T28" fmla="*/ 2147483646 w 26188"/>
                <a:gd name="T29" fmla="*/ 2147483646 h 26075"/>
                <a:gd name="T30" fmla="*/ 2147483646 w 26188"/>
                <a:gd name="T31" fmla="*/ 0 h 2607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6188" h="26075" extrusionOk="0">
                  <a:moveTo>
                    <a:pt x="15879" y="0"/>
                  </a:moveTo>
                  <a:cubicBezTo>
                    <a:pt x="15879" y="0"/>
                    <a:pt x="11998" y="13409"/>
                    <a:pt x="5204" y="18286"/>
                  </a:cubicBezTo>
                  <a:cubicBezTo>
                    <a:pt x="1567" y="18556"/>
                    <a:pt x="1322" y="19527"/>
                    <a:pt x="1322" y="19527"/>
                  </a:cubicBezTo>
                  <a:lnTo>
                    <a:pt x="5204" y="20618"/>
                  </a:lnTo>
                  <a:lnTo>
                    <a:pt x="0" y="23651"/>
                  </a:lnTo>
                  <a:cubicBezTo>
                    <a:pt x="0" y="23651"/>
                    <a:pt x="1232" y="24271"/>
                    <a:pt x="2279" y="24271"/>
                  </a:cubicBezTo>
                  <a:cubicBezTo>
                    <a:pt x="2367" y="24271"/>
                    <a:pt x="2453" y="24267"/>
                    <a:pt x="2538" y="24257"/>
                  </a:cubicBezTo>
                  <a:cubicBezTo>
                    <a:pt x="476" y="25104"/>
                    <a:pt x="0" y="25348"/>
                    <a:pt x="0" y="25348"/>
                  </a:cubicBezTo>
                  <a:cubicBezTo>
                    <a:pt x="0" y="25348"/>
                    <a:pt x="1048" y="25657"/>
                    <a:pt x="2177" y="25657"/>
                  </a:cubicBezTo>
                  <a:cubicBezTo>
                    <a:pt x="2627" y="25657"/>
                    <a:pt x="3090" y="25608"/>
                    <a:pt x="3504" y="25470"/>
                  </a:cubicBezTo>
                  <a:lnTo>
                    <a:pt x="2533" y="26074"/>
                  </a:lnTo>
                  <a:cubicBezTo>
                    <a:pt x="2533" y="26074"/>
                    <a:pt x="6052" y="25228"/>
                    <a:pt x="8719" y="23286"/>
                  </a:cubicBezTo>
                  <a:cubicBezTo>
                    <a:pt x="13449" y="22071"/>
                    <a:pt x="23395" y="12249"/>
                    <a:pt x="26188" y="6912"/>
                  </a:cubicBezTo>
                  <a:lnTo>
                    <a:pt x="158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8" name="Google Shape;1445;p27"/>
            <p:cNvSpPr>
              <a:spLocks/>
            </p:cNvSpPr>
            <p:nvPr/>
          </p:nvSpPr>
          <p:spPr bwMode="auto">
            <a:xfrm flipH="1">
              <a:off x="2209845" y="2171804"/>
              <a:ext cx="735934" cy="729666"/>
            </a:xfrm>
            <a:custGeom>
              <a:avLst/>
              <a:gdLst>
                <a:gd name="T0" fmla="*/ 2147483646 w 26826"/>
                <a:gd name="T1" fmla="*/ 2147483646 h 26609"/>
                <a:gd name="T2" fmla="*/ 2147483646 w 26826"/>
                <a:gd name="T3" fmla="*/ 2147483646 h 26609"/>
                <a:gd name="T4" fmla="*/ 2147483646 w 26826"/>
                <a:gd name="T5" fmla="*/ 2147483646 h 26609"/>
                <a:gd name="T6" fmla="*/ 2147483646 w 26826"/>
                <a:gd name="T7" fmla="*/ 2147483646 h 26609"/>
                <a:gd name="T8" fmla="*/ 2147483646 w 26826"/>
                <a:gd name="T9" fmla="*/ 2147483646 h 26609"/>
                <a:gd name="T10" fmla="*/ 2147483646 w 26826"/>
                <a:gd name="T11" fmla="*/ 2147483646 h 26609"/>
                <a:gd name="T12" fmla="*/ 2147483646 w 26826"/>
                <a:gd name="T13" fmla="*/ 2147483646 h 26609"/>
                <a:gd name="T14" fmla="*/ 2147483646 w 26826"/>
                <a:gd name="T15" fmla="*/ 2147483646 h 26609"/>
                <a:gd name="T16" fmla="*/ 2147483646 w 26826"/>
                <a:gd name="T17" fmla="*/ 2147483646 h 26609"/>
                <a:gd name="T18" fmla="*/ 2147483646 w 26826"/>
                <a:gd name="T19" fmla="*/ 2147483646 h 26609"/>
                <a:gd name="T20" fmla="*/ 2147483646 w 26826"/>
                <a:gd name="T21" fmla="*/ 2147483646 h 26609"/>
                <a:gd name="T22" fmla="*/ 2147483646 w 26826"/>
                <a:gd name="T23" fmla="*/ 2147483646 h 26609"/>
                <a:gd name="T24" fmla="*/ 2147483646 w 26826"/>
                <a:gd name="T25" fmla="*/ 2147483646 h 26609"/>
                <a:gd name="T26" fmla="*/ 2147483646 w 26826"/>
                <a:gd name="T27" fmla="*/ 2147483646 h 26609"/>
                <a:gd name="T28" fmla="*/ 2147483646 w 26826"/>
                <a:gd name="T29" fmla="*/ 2147483646 h 26609"/>
                <a:gd name="T30" fmla="*/ 2147483646 w 26826"/>
                <a:gd name="T31" fmla="*/ 2147483646 h 26609"/>
                <a:gd name="T32" fmla="*/ 2147483646 w 26826"/>
                <a:gd name="T33" fmla="*/ 2147483646 h 26609"/>
                <a:gd name="T34" fmla="*/ 2147483646 w 26826"/>
                <a:gd name="T35" fmla="*/ 2147483646 h 26609"/>
                <a:gd name="T36" fmla="*/ 2147483646 w 26826"/>
                <a:gd name="T37" fmla="*/ 2147483646 h 26609"/>
                <a:gd name="T38" fmla="*/ 2147483646 w 26826"/>
                <a:gd name="T39" fmla="*/ 2147483646 h 26609"/>
                <a:gd name="T40" fmla="*/ 2147483646 w 26826"/>
                <a:gd name="T41" fmla="*/ 2147483646 h 26609"/>
                <a:gd name="T42" fmla="*/ 2147483646 w 26826"/>
                <a:gd name="T43" fmla="*/ 2147483646 h 26609"/>
                <a:gd name="T44" fmla="*/ 2147483646 w 26826"/>
                <a:gd name="T45" fmla="*/ 2147483646 h 26609"/>
                <a:gd name="T46" fmla="*/ 2147483646 w 26826"/>
                <a:gd name="T47" fmla="*/ 2147483646 h 26609"/>
                <a:gd name="T48" fmla="*/ 2147483646 w 26826"/>
                <a:gd name="T49" fmla="*/ 2147483646 h 26609"/>
                <a:gd name="T50" fmla="*/ 2147483646 w 26826"/>
                <a:gd name="T51" fmla="*/ 2147483646 h 26609"/>
                <a:gd name="T52" fmla="*/ 2147483646 w 26826"/>
                <a:gd name="T53" fmla="*/ 2147483646 h 26609"/>
                <a:gd name="T54" fmla="*/ 2147483646 w 26826"/>
                <a:gd name="T55" fmla="*/ 2147483646 h 26609"/>
                <a:gd name="T56" fmla="*/ 2147483646 w 26826"/>
                <a:gd name="T57" fmla="*/ 2147483646 h 26609"/>
                <a:gd name="T58" fmla="*/ 2147483646 w 26826"/>
                <a:gd name="T59" fmla="*/ 2147483646 h 26609"/>
                <a:gd name="T60" fmla="*/ 2147483646 w 26826"/>
                <a:gd name="T61" fmla="*/ 2147483646 h 26609"/>
                <a:gd name="T62" fmla="*/ 2147483646 w 26826"/>
                <a:gd name="T63" fmla="*/ 2147483646 h 26609"/>
                <a:gd name="T64" fmla="*/ 2147483646 w 26826"/>
                <a:gd name="T65" fmla="*/ 2147483646 h 26609"/>
                <a:gd name="T66" fmla="*/ 2147483646 w 26826"/>
                <a:gd name="T67" fmla="*/ 2147483646 h 26609"/>
                <a:gd name="T68" fmla="*/ 2147483646 w 26826"/>
                <a:gd name="T69" fmla="*/ 2147483646 h 26609"/>
                <a:gd name="T70" fmla="*/ 2147483646 w 26826"/>
                <a:gd name="T71" fmla="*/ 2147483646 h 26609"/>
                <a:gd name="T72" fmla="*/ 2147483646 w 26826"/>
                <a:gd name="T73" fmla="*/ 2147483646 h 26609"/>
                <a:gd name="T74" fmla="*/ 2147483646 w 26826"/>
                <a:gd name="T75" fmla="*/ 2147483646 h 26609"/>
                <a:gd name="T76" fmla="*/ 2147483646 w 26826"/>
                <a:gd name="T77" fmla="*/ 2147483646 h 26609"/>
                <a:gd name="T78" fmla="*/ 2147483646 w 26826"/>
                <a:gd name="T79" fmla="*/ 2147483646 h 26609"/>
                <a:gd name="T80" fmla="*/ 2147483646 w 26826"/>
                <a:gd name="T81" fmla="*/ 2147483646 h 26609"/>
                <a:gd name="T82" fmla="*/ 2147483646 w 26826"/>
                <a:gd name="T83" fmla="*/ 2147483646 h 26609"/>
                <a:gd name="T84" fmla="*/ 2147483646 w 26826"/>
                <a:gd name="T85" fmla="*/ 2147483646 h 26609"/>
                <a:gd name="T86" fmla="*/ 2147483646 w 26826"/>
                <a:gd name="T87" fmla="*/ 2147483646 h 26609"/>
                <a:gd name="T88" fmla="*/ 2147483646 w 26826"/>
                <a:gd name="T89" fmla="*/ 2147483646 h 26609"/>
                <a:gd name="T90" fmla="*/ 2147483646 w 26826"/>
                <a:gd name="T91" fmla="*/ 2147483646 h 2660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6826" h="26609" extrusionOk="0">
                  <a:moveTo>
                    <a:pt x="16521" y="0"/>
                  </a:moveTo>
                  <a:cubicBezTo>
                    <a:pt x="15982" y="1708"/>
                    <a:pt x="15343" y="3382"/>
                    <a:pt x="14653" y="5020"/>
                  </a:cubicBezTo>
                  <a:cubicBezTo>
                    <a:pt x="13955" y="6668"/>
                    <a:pt x="13198" y="8291"/>
                    <a:pt x="12339" y="9855"/>
                  </a:cubicBezTo>
                  <a:cubicBezTo>
                    <a:pt x="12138" y="10254"/>
                    <a:pt x="11904" y="10638"/>
                    <a:pt x="11682" y="11022"/>
                  </a:cubicBezTo>
                  <a:cubicBezTo>
                    <a:pt x="11455" y="11404"/>
                    <a:pt x="11243" y="11801"/>
                    <a:pt x="10992" y="12168"/>
                  </a:cubicBezTo>
                  <a:lnTo>
                    <a:pt x="10264" y="13289"/>
                  </a:lnTo>
                  <a:lnTo>
                    <a:pt x="9472" y="14367"/>
                  </a:lnTo>
                  <a:cubicBezTo>
                    <a:pt x="8397" y="15759"/>
                    <a:pt x="7197" y="17064"/>
                    <a:pt x="5785" y="18104"/>
                  </a:cubicBezTo>
                  <a:cubicBezTo>
                    <a:pt x="5099" y="18157"/>
                    <a:pt x="4412" y="18241"/>
                    <a:pt x="3734" y="18392"/>
                  </a:cubicBezTo>
                  <a:cubicBezTo>
                    <a:pt x="3389" y="18478"/>
                    <a:pt x="3040" y="18569"/>
                    <a:pt x="2704" y="18718"/>
                  </a:cubicBezTo>
                  <a:cubicBezTo>
                    <a:pt x="2534" y="18790"/>
                    <a:pt x="2368" y="18872"/>
                    <a:pt x="2211" y="18984"/>
                  </a:cubicBezTo>
                  <a:cubicBezTo>
                    <a:pt x="2130" y="19038"/>
                    <a:pt x="2054" y="19099"/>
                    <a:pt x="1982" y="19171"/>
                  </a:cubicBezTo>
                  <a:cubicBezTo>
                    <a:pt x="1908" y="19256"/>
                    <a:pt x="1842" y="19311"/>
                    <a:pt x="1781" y="19475"/>
                  </a:cubicBezTo>
                  <a:lnTo>
                    <a:pt x="1716" y="19649"/>
                  </a:lnTo>
                  <a:lnTo>
                    <a:pt x="1916" y="19706"/>
                  </a:lnTo>
                  <a:lnTo>
                    <a:pt x="5341" y="20677"/>
                  </a:lnTo>
                  <a:lnTo>
                    <a:pt x="538" y="23463"/>
                  </a:lnTo>
                  <a:lnTo>
                    <a:pt x="193" y="23661"/>
                  </a:lnTo>
                  <a:lnTo>
                    <a:pt x="548" y="23834"/>
                  </a:lnTo>
                  <a:cubicBezTo>
                    <a:pt x="963" y="24035"/>
                    <a:pt x="1382" y="24189"/>
                    <a:pt x="1820" y="24314"/>
                  </a:cubicBezTo>
                  <a:cubicBezTo>
                    <a:pt x="1963" y="24351"/>
                    <a:pt x="2108" y="24385"/>
                    <a:pt x="2255" y="24413"/>
                  </a:cubicBezTo>
                  <a:lnTo>
                    <a:pt x="546" y="25154"/>
                  </a:lnTo>
                  <a:lnTo>
                    <a:pt x="1" y="25389"/>
                  </a:lnTo>
                  <a:lnTo>
                    <a:pt x="586" y="25549"/>
                  </a:lnTo>
                  <a:cubicBezTo>
                    <a:pt x="1181" y="25710"/>
                    <a:pt x="1775" y="25808"/>
                    <a:pt x="2381" y="25848"/>
                  </a:cubicBezTo>
                  <a:cubicBezTo>
                    <a:pt x="2524" y="25856"/>
                    <a:pt x="2667" y="25861"/>
                    <a:pt x="2811" y="25861"/>
                  </a:cubicBezTo>
                  <a:cubicBezTo>
                    <a:pt x="2925" y="25861"/>
                    <a:pt x="3038" y="25858"/>
                    <a:pt x="3152" y="25851"/>
                  </a:cubicBezTo>
                  <a:lnTo>
                    <a:pt x="3075" y="25900"/>
                  </a:lnTo>
                  <a:lnTo>
                    <a:pt x="1945" y="26609"/>
                  </a:lnTo>
                  <a:lnTo>
                    <a:pt x="3228" y="26271"/>
                  </a:lnTo>
                  <a:cubicBezTo>
                    <a:pt x="4345" y="25974"/>
                    <a:pt x="5420" y="25590"/>
                    <a:pt x="6472" y="25125"/>
                  </a:cubicBezTo>
                  <a:cubicBezTo>
                    <a:pt x="7516" y="24666"/>
                    <a:pt x="8523" y="24117"/>
                    <a:pt x="9456" y="23449"/>
                  </a:cubicBezTo>
                  <a:cubicBezTo>
                    <a:pt x="9932" y="23282"/>
                    <a:pt x="10419" y="23139"/>
                    <a:pt x="10855" y="22898"/>
                  </a:cubicBezTo>
                  <a:cubicBezTo>
                    <a:pt x="11084" y="22780"/>
                    <a:pt x="11322" y="22680"/>
                    <a:pt x="11542" y="22551"/>
                  </a:cubicBezTo>
                  <a:lnTo>
                    <a:pt x="12201" y="22158"/>
                  </a:lnTo>
                  <a:cubicBezTo>
                    <a:pt x="13074" y="21626"/>
                    <a:pt x="13896" y="21030"/>
                    <a:pt x="14701" y="20408"/>
                  </a:cubicBezTo>
                  <a:cubicBezTo>
                    <a:pt x="16305" y="19158"/>
                    <a:pt x="17815" y="17797"/>
                    <a:pt x="19264" y="16379"/>
                  </a:cubicBezTo>
                  <a:cubicBezTo>
                    <a:pt x="20714" y="14965"/>
                    <a:pt x="22089" y="13466"/>
                    <a:pt x="23374" y="11900"/>
                  </a:cubicBezTo>
                  <a:cubicBezTo>
                    <a:pt x="24652" y="10331"/>
                    <a:pt x="25876" y="8699"/>
                    <a:pt x="26826" y="6908"/>
                  </a:cubicBezTo>
                  <a:cubicBezTo>
                    <a:pt x="25839" y="8677"/>
                    <a:pt x="24578" y="10274"/>
                    <a:pt x="23269" y="11812"/>
                  </a:cubicBezTo>
                  <a:cubicBezTo>
                    <a:pt x="21956" y="13346"/>
                    <a:pt x="20551" y="14803"/>
                    <a:pt x="19091" y="16202"/>
                  </a:cubicBezTo>
                  <a:cubicBezTo>
                    <a:pt x="17629" y="17598"/>
                    <a:pt x="16111" y="18931"/>
                    <a:pt x="14505" y="20151"/>
                  </a:cubicBezTo>
                  <a:cubicBezTo>
                    <a:pt x="13700" y="20760"/>
                    <a:pt x="12878" y="21338"/>
                    <a:pt x="12011" y="21851"/>
                  </a:cubicBezTo>
                  <a:lnTo>
                    <a:pt x="11363" y="22230"/>
                  </a:lnTo>
                  <a:cubicBezTo>
                    <a:pt x="11147" y="22355"/>
                    <a:pt x="10918" y="22451"/>
                    <a:pt x="10696" y="22562"/>
                  </a:cubicBezTo>
                  <a:cubicBezTo>
                    <a:pt x="10253" y="22804"/>
                    <a:pt x="9779" y="22933"/>
                    <a:pt x="9315" y="23099"/>
                  </a:cubicBezTo>
                  <a:lnTo>
                    <a:pt x="9271" y="23116"/>
                  </a:lnTo>
                  <a:lnTo>
                    <a:pt x="9249" y="23129"/>
                  </a:lnTo>
                  <a:cubicBezTo>
                    <a:pt x="8339" y="23781"/>
                    <a:pt x="7342" y="24318"/>
                    <a:pt x="6313" y="24768"/>
                  </a:cubicBezTo>
                  <a:cubicBezTo>
                    <a:pt x="5748" y="25015"/>
                    <a:pt x="5170" y="25241"/>
                    <a:pt x="4586" y="25440"/>
                  </a:cubicBezTo>
                  <a:lnTo>
                    <a:pt x="5652" y="24776"/>
                  </a:lnTo>
                  <a:lnTo>
                    <a:pt x="4081" y="25276"/>
                  </a:lnTo>
                  <a:cubicBezTo>
                    <a:pt x="3682" y="25404"/>
                    <a:pt x="3255" y="25451"/>
                    <a:pt x="2822" y="25451"/>
                  </a:cubicBezTo>
                  <a:cubicBezTo>
                    <a:pt x="2682" y="25451"/>
                    <a:pt x="2541" y="25446"/>
                    <a:pt x="2401" y="25437"/>
                  </a:cubicBezTo>
                  <a:cubicBezTo>
                    <a:pt x="2041" y="25411"/>
                    <a:pt x="1678" y="25364"/>
                    <a:pt x="1321" y="25294"/>
                  </a:cubicBezTo>
                  <a:lnTo>
                    <a:pt x="3258" y="24464"/>
                  </a:lnTo>
                  <a:lnTo>
                    <a:pt x="4565" y="23904"/>
                  </a:lnTo>
                  <a:lnTo>
                    <a:pt x="3151" y="24045"/>
                  </a:lnTo>
                  <a:cubicBezTo>
                    <a:pt x="3133" y="24047"/>
                    <a:pt x="3115" y="24049"/>
                    <a:pt x="3097" y="24050"/>
                  </a:cubicBezTo>
                  <a:lnTo>
                    <a:pt x="3097" y="24048"/>
                  </a:lnTo>
                  <a:lnTo>
                    <a:pt x="3090" y="24051"/>
                  </a:lnTo>
                  <a:cubicBezTo>
                    <a:pt x="3031" y="24055"/>
                    <a:pt x="2973" y="24057"/>
                    <a:pt x="2914" y="24057"/>
                  </a:cubicBezTo>
                  <a:cubicBezTo>
                    <a:pt x="2592" y="24057"/>
                    <a:pt x="2258" y="23998"/>
                    <a:pt x="1929" y="23910"/>
                  </a:cubicBezTo>
                  <a:cubicBezTo>
                    <a:pt x="1651" y="23834"/>
                    <a:pt x="1372" y="23739"/>
                    <a:pt x="1104" y="23629"/>
                  </a:cubicBezTo>
                  <a:lnTo>
                    <a:pt x="5944" y="20795"/>
                  </a:lnTo>
                  <a:lnTo>
                    <a:pt x="6354" y="20559"/>
                  </a:lnTo>
                  <a:lnTo>
                    <a:pt x="5898" y="20432"/>
                  </a:lnTo>
                  <a:lnTo>
                    <a:pt x="2279" y="19422"/>
                  </a:lnTo>
                  <a:cubicBezTo>
                    <a:pt x="2322" y="19382"/>
                    <a:pt x="2368" y="19343"/>
                    <a:pt x="2420" y="19309"/>
                  </a:cubicBezTo>
                  <a:cubicBezTo>
                    <a:pt x="2549" y="19217"/>
                    <a:pt x="2695" y="19143"/>
                    <a:pt x="2846" y="19075"/>
                  </a:cubicBezTo>
                  <a:cubicBezTo>
                    <a:pt x="3151" y="18938"/>
                    <a:pt x="3481" y="18848"/>
                    <a:pt x="3812" y="18766"/>
                  </a:cubicBezTo>
                  <a:cubicBezTo>
                    <a:pt x="4480" y="18613"/>
                    <a:pt x="5167" y="18532"/>
                    <a:pt x="5857" y="18471"/>
                  </a:cubicBezTo>
                  <a:lnTo>
                    <a:pt x="5911" y="18467"/>
                  </a:lnTo>
                  <a:lnTo>
                    <a:pt x="5950" y="18438"/>
                  </a:lnTo>
                  <a:cubicBezTo>
                    <a:pt x="7406" y="17345"/>
                    <a:pt x="8623" y="15990"/>
                    <a:pt x="9705" y="14555"/>
                  </a:cubicBezTo>
                  <a:lnTo>
                    <a:pt x="10491" y="13457"/>
                  </a:lnTo>
                  <a:lnTo>
                    <a:pt x="11211" y="12316"/>
                  </a:lnTo>
                  <a:cubicBezTo>
                    <a:pt x="11459" y="11943"/>
                    <a:pt x="11669" y="11544"/>
                    <a:pt x="11891" y="11156"/>
                  </a:cubicBezTo>
                  <a:cubicBezTo>
                    <a:pt x="12112" y="10765"/>
                    <a:pt x="12339" y="10377"/>
                    <a:pt x="12539" y="9973"/>
                  </a:cubicBezTo>
                  <a:cubicBezTo>
                    <a:pt x="13382" y="8387"/>
                    <a:pt x="14095" y="6740"/>
                    <a:pt x="14760" y="5075"/>
                  </a:cubicBezTo>
                  <a:cubicBezTo>
                    <a:pt x="15419" y="3410"/>
                    <a:pt x="16021" y="1722"/>
                    <a:pt x="165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9" name="Google Shape;1446;p27"/>
            <p:cNvSpPr>
              <a:spLocks/>
            </p:cNvSpPr>
            <p:nvPr/>
          </p:nvSpPr>
          <p:spPr bwMode="auto">
            <a:xfrm flipH="1">
              <a:off x="2359890" y="1236212"/>
              <a:ext cx="50015" cy="78561"/>
            </a:xfrm>
            <a:custGeom>
              <a:avLst/>
              <a:gdLst>
                <a:gd name="T0" fmla="*/ 2147483646 w 1832"/>
                <a:gd name="T1" fmla="*/ 2147483646 h 2877"/>
                <a:gd name="T2" fmla="*/ 2147483646 w 1832"/>
                <a:gd name="T3" fmla="*/ 2147483646 h 2877"/>
                <a:gd name="T4" fmla="*/ 2147483646 w 1832"/>
                <a:gd name="T5" fmla="*/ 2147483646 h 2877"/>
                <a:gd name="T6" fmla="*/ 2147483646 w 1832"/>
                <a:gd name="T7" fmla="*/ 2147483646 h 2877"/>
                <a:gd name="T8" fmla="*/ 2147483646 w 1832"/>
                <a:gd name="T9" fmla="*/ 2147483646 h 2877"/>
                <a:gd name="T10" fmla="*/ 2147483646 w 1832"/>
                <a:gd name="T11" fmla="*/ 2147483646 h 2877"/>
                <a:gd name="T12" fmla="*/ 2147483646 w 1832"/>
                <a:gd name="T13" fmla="*/ 2147483646 h 28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2" h="2877" extrusionOk="0">
                  <a:moveTo>
                    <a:pt x="1070" y="1"/>
                  </a:moveTo>
                  <a:cubicBezTo>
                    <a:pt x="657" y="1"/>
                    <a:pt x="242" y="564"/>
                    <a:pt x="125" y="1313"/>
                  </a:cubicBezTo>
                  <a:cubicBezTo>
                    <a:pt x="1" y="2103"/>
                    <a:pt x="256" y="2799"/>
                    <a:pt x="692" y="2871"/>
                  </a:cubicBezTo>
                  <a:cubicBezTo>
                    <a:pt x="716" y="2875"/>
                    <a:pt x="739" y="2877"/>
                    <a:pt x="763" y="2877"/>
                  </a:cubicBezTo>
                  <a:cubicBezTo>
                    <a:pt x="1177" y="2877"/>
                    <a:pt x="1589" y="2311"/>
                    <a:pt x="1709" y="1564"/>
                  </a:cubicBezTo>
                  <a:cubicBezTo>
                    <a:pt x="1831" y="772"/>
                    <a:pt x="1578" y="74"/>
                    <a:pt x="1142" y="6"/>
                  </a:cubicBezTo>
                  <a:cubicBezTo>
                    <a:pt x="1118" y="3"/>
                    <a:pt x="1094" y="1"/>
                    <a:pt x="10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0" name="Google Shape;1447;p27"/>
            <p:cNvSpPr>
              <a:spLocks/>
            </p:cNvSpPr>
            <p:nvPr/>
          </p:nvSpPr>
          <p:spPr bwMode="auto">
            <a:xfrm flipH="1">
              <a:off x="2464683" y="1235022"/>
              <a:ext cx="51206" cy="78561"/>
            </a:xfrm>
            <a:custGeom>
              <a:avLst/>
              <a:gdLst>
                <a:gd name="T0" fmla="*/ 2147483646 w 1834"/>
                <a:gd name="T1" fmla="*/ 0 h 2875"/>
                <a:gd name="T2" fmla="*/ 2147483646 w 1834"/>
                <a:gd name="T3" fmla="*/ 2147483646 h 2875"/>
                <a:gd name="T4" fmla="*/ 2147483646 w 1834"/>
                <a:gd name="T5" fmla="*/ 2147483646 h 2875"/>
                <a:gd name="T6" fmla="*/ 2147483646 w 1834"/>
                <a:gd name="T7" fmla="*/ 2147483646 h 2875"/>
                <a:gd name="T8" fmla="*/ 2147483646 w 1834"/>
                <a:gd name="T9" fmla="*/ 2147483646 h 2875"/>
                <a:gd name="T10" fmla="*/ 2147483646 w 1834"/>
                <a:gd name="T11" fmla="*/ 2147483646 h 2875"/>
                <a:gd name="T12" fmla="*/ 2147483646 w 1834"/>
                <a:gd name="T13" fmla="*/ 0 h 2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4" h="2875" extrusionOk="0">
                  <a:moveTo>
                    <a:pt x="1069" y="0"/>
                  </a:moveTo>
                  <a:cubicBezTo>
                    <a:pt x="655" y="0"/>
                    <a:pt x="242" y="565"/>
                    <a:pt x="123" y="1311"/>
                  </a:cubicBezTo>
                  <a:cubicBezTo>
                    <a:pt x="1" y="2103"/>
                    <a:pt x="256" y="2801"/>
                    <a:pt x="692" y="2869"/>
                  </a:cubicBezTo>
                  <a:cubicBezTo>
                    <a:pt x="716" y="2873"/>
                    <a:pt x="741" y="2875"/>
                    <a:pt x="765" y="2875"/>
                  </a:cubicBezTo>
                  <a:cubicBezTo>
                    <a:pt x="1178" y="2875"/>
                    <a:pt x="1589" y="2310"/>
                    <a:pt x="1709" y="1562"/>
                  </a:cubicBezTo>
                  <a:cubicBezTo>
                    <a:pt x="1833" y="772"/>
                    <a:pt x="1580" y="76"/>
                    <a:pt x="1142" y="6"/>
                  </a:cubicBezTo>
                  <a:cubicBezTo>
                    <a:pt x="1117" y="2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1" name="Google Shape;1448;p27"/>
            <p:cNvSpPr>
              <a:spLocks/>
            </p:cNvSpPr>
            <p:nvPr/>
          </p:nvSpPr>
          <p:spPr bwMode="auto">
            <a:xfrm flipH="1">
              <a:off x="2412286" y="1427854"/>
              <a:ext cx="496577" cy="129744"/>
            </a:xfrm>
            <a:custGeom>
              <a:avLst/>
              <a:gdLst>
                <a:gd name="T0" fmla="*/ 2147483646 w 18127"/>
                <a:gd name="T1" fmla="*/ 2147483646 h 4748"/>
                <a:gd name="T2" fmla="*/ 2147483646 w 18127"/>
                <a:gd name="T3" fmla="*/ 2147483646 h 4748"/>
                <a:gd name="T4" fmla="*/ 2147483646 w 18127"/>
                <a:gd name="T5" fmla="*/ 2147483646 h 4748"/>
                <a:gd name="T6" fmla="*/ 2147483646 w 18127"/>
                <a:gd name="T7" fmla="*/ 2147483646 h 4748"/>
                <a:gd name="T8" fmla="*/ 2147483646 w 18127"/>
                <a:gd name="T9" fmla="*/ 2147483646 h 4748"/>
                <a:gd name="T10" fmla="*/ 2147483646 w 18127"/>
                <a:gd name="T11" fmla="*/ 2147483646 h 4748"/>
                <a:gd name="T12" fmla="*/ 0 w 18127"/>
                <a:gd name="T13" fmla="*/ 2147483646 h 4748"/>
                <a:gd name="T14" fmla="*/ 0 w 18127"/>
                <a:gd name="T15" fmla="*/ 2147483646 h 4748"/>
                <a:gd name="T16" fmla="*/ 2147483646 w 18127"/>
                <a:gd name="T17" fmla="*/ 2147483646 h 4748"/>
                <a:gd name="T18" fmla="*/ 2147483646 w 18127"/>
                <a:gd name="T19" fmla="*/ 2147483646 h 4748"/>
                <a:gd name="T20" fmla="*/ 2147483646 w 18127"/>
                <a:gd name="T21" fmla="*/ 2147483646 h 4748"/>
                <a:gd name="T22" fmla="*/ 2147483646 w 18127"/>
                <a:gd name="T23" fmla="*/ 2147483646 h 4748"/>
                <a:gd name="T24" fmla="*/ 2147483646 w 18127"/>
                <a:gd name="T25" fmla="*/ 2147483646 h 4748"/>
                <a:gd name="T26" fmla="*/ 2147483646 w 18127"/>
                <a:gd name="T27" fmla="*/ 2147483646 h 4748"/>
                <a:gd name="T28" fmla="*/ 2147483646 w 18127"/>
                <a:gd name="T29" fmla="*/ 2147483646 h 47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8127" h="4748" extrusionOk="0">
                  <a:moveTo>
                    <a:pt x="18126" y="1"/>
                  </a:moveTo>
                  <a:cubicBezTo>
                    <a:pt x="17107" y="1275"/>
                    <a:pt x="15787" y="2261"/>
                    <a:pt x="14317" y="2900"/>
                  </a:cubicBezTo>
                  <a:cubicBezTo>
                    <a:pt x="12855" y="3561"/>
                    <a:pt x="11273" y="3941"/>
                    <a:pt x="9678" y="4137"/>
                  </a:cubicBezTo>
                  <a:cubicBezTo>
                    <a:pt x="8510" y="4302"/>
                    <a:pt x="7327" y="4362"/>
                    <a:pt x="6142" y="4362"/>
                  </a:cubicBezTo>
                  <a:cubicBezTo>
                    <a:pt x="5708" y="4362"/>
                    <a:pt x="5275" y="4354"/>
                    <a:pt x="4841" y="4340"/>
                  </a:cubicBezTo>
                  <a:cubicBezTo>
                    <a:pt x="4036" y="4318"/>
                    <a:pt x="3225" y="4264"/>
                    <a:pt x="2418" y="4185"/>
                  </a:cubicBezTo>
                  <a:cubicBezTo>
                    <a:pt x="1610" y="4118"/>
                    <a:pt x="803" y="4013"/>
                    <a:pt x="0" y="3891"/>
                  </a:cubicBezTo>
                  <a:cubicBezTo>
                    <a:pt x="1575" y="4312"/>
                    <a:pt x="3199" y="4547"/>
                    <a:pt x="4826" y="4676"/>
                  </a:cubicBezTo>
                  <a:cubicBezTo>
                    <a:pt x="5460" y="4724"/>
                    <a:pt x="6095" y="4747"/>
                    <a:pt x="6731" y="4747"/>
                  </a:cubicBezTo>
                  <a:cubicBezTo>
                    <a:pt x="7734" y="4747"/>
                    <a:pt x="8737" y="4688"/>
                    <a:pt x="9735" y="4569"/>
                  </a:cubicBezTo>
                  <a:cubicBezTo>
                    <a:pt x="10551" y="4462"/>
                    <a:pt x="11358" y="4294"/>
                    <a:pt x="12153" y="4076"/>
                  </a:cubicBezTo>
                  <a:cubicBezTo>
                    <a:pt x="12942" y="3856"/>
                    <a:pt x="13728" y="3587"/>
                    <a:pt x="14461" y="3206"/>
                  </a:cubicBezTo>
                  <a:cubicBezTo>
                    <a:pt x="15196" y="2830"/>
                    <a:pt x="15905" y="2396"/>
                    <a:pt x="16527" y="1855"/>
                  </a:cubicBezTo>
                  <a:cubicBezTo>
                    <a:pt x="17140" y="1307"/>
                    <a:pt x="17690" y="692"/>
                    <a:pt x="181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2" name="Google Shape;1449;p27"/>
            <p:cNvSpPr>
              <a:spLocks/>
            </p:cNvSpPr>
            <p:nvPr/>
          </p:nvSpPr>
          <p:spPr bwMode="auto">
            <a:xfrm flipH="1">
              <a:off x="2388470" y="1418332"/>
              <a:ext cx="76213" cy="39280"/>
            </a:xfrm>
            <a:custGeom>
              <a:avLst/>
              <a:gdLst>
                <a:gd name="T0" fmla="*/ 2147483646 w 2813"/>
                <a:gd name="T1" fmla="*/ 2147483646 h 1451"/>
                <a:gd name="T2" fmla="*/ 2147483646 w 2813"/>
                <a:gd name="T3" fmla="*/ 2147483646 h 1451"/>
                <a:gd name="T4" fmla="*/ 0 w 2813"/>
                <a:gd name="T5" fmla="*/ 2147483646 h 1451"/>
                <a:gd name="T6" fmla="*/ 2147483646 w 2813"/>
                <a:gd name="T7" fmla="*/ 2147483646 h 1451"/>
                <a:gd name="T8" fmla="*/ 2147483646 w 2813"/>
                <a:gd name="T9" fmla="*/ 2147483646 h 1451"/>
                <a:gd name="T10" fmla="*/ 2147483646 w 2813"/>
                <a:gd name="T11" fmla="*/ 2147483646 h 1451"/>
                <a:gd name="T12" fmla="*/ 2147483646 w 2813"/>
                <a:gd name="T13" fmla="*/ 2147483646 h 1451"/>
                <a:gd name="T14" fmla="*/ 2147483646 w 2813"/>
                <a:gd name="T15" fmla="*/ 2147483646 h 1451"/>
                <a:gd name="T16" fmla="*/ 2147483646 w 2813"/>
                <a:gd name="T17" fmla="*/ 2147483646 h 14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13" h="1451" extrusionOk="0">
                  <a:moveTo>
                    <a:pt x="927" y="1"/>
                  </a:moveTo>
                  <a:cubicBezTo>
                    <a:pt x="902" y="1"/>
                    <a:pt x="876" y="1"/>
                    <a:pt x="851" y="2"/>
                  </a:cubicBezTo>
                  <a:cubicBezTo>
                    <a:pt x="561" y="8"/>
                    <a:pt x="273" y="54"/>
                    <a:pt x="0" y="168"/>
                  </a:cubicBezTo>
                  <a:cubicBezTo>
                    <a:pt x="563" y="301"/>
                    <a:pt x="1098" y="375"/>
                    <a:pt x="1586" y="539"/>
                  </a:cubicBezTo>
                  <a:cubicBezTo>
                    <a:pt x="1829" y="617"/>
                    <a:pt x="2066" y="715"/>
                    <a:pt x="2265" y="861"/>
                  </a:cubicBezTo>
                  <a:cubicBezTo>
                    <a:pt x="2466" y="1005"/>
                    <a:pt x="2634" y="1195"/>
                    <a:pt x="2791" y="1451"/>
                  </a:cubicBezTo>
                  <a:cubicBezTo>
                    <a:pt x="2813" y="1158"/>
                    <a:pt x="2703" y="846"/>
                    <a:pt x="2496" y="611"/>
                  </a:cubicBezTo>
                  <a:cubicBezTo>
                    <a:pt x="2291" y="366"/>
                    <a:pt x="2005" y="224"/>
                    <a:pt x="1724" y="124"/>
                  </a:cubicBezTo>
                  <a:cubicBezTo>
                    <a:pt x="1463" y="42"/>
                    <a:pt x="1193" y="1"/>
                    <a:pt x="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3" name="Google Shape;1450;p27"/>
            <p:cNvSpPr>
              <a:spLocks/>
            </p:cNvSpPr>
            <p:nvPr/>
          </p:nvSpPr>
          <p:spPr bwMode="auto">
            <a:xfrm flipH="1">
              <a:off x="3124404" y="1258829"/>
              <a:ext cx="35725" cy="48803"/>
            </a:xfrm>
            <a:custGeom>
              <a:avLst/>
              <a:gdLst>
                <a:gd name="T0" fmla="*/ 2147483646 w 1288"/>
                <a:gd name="T1" fmla="*/ 0 h 1801"/>
                <a:gd name="T2" fmla="*/ 0 w 1288"/>
                <a:gd name="T3" fmla="*/ 2147483646 h 1801"/>
                <a:gd name="T4" fmla="*/ 2147483646 w 1288"/>
                <a:gd name="T5" fmla="*/ 2147483646 h 1801"/>
                <a:gd name="T6" fmla="*/ 2147483646 w 1288"/>
                <a:gd name="T7" fmla="*/ 2147483646 h 1801"/>
                <a:gd name="T8" fmla="*/ 2147483646 w 1288"/>
                <a:gd name="T9" fmla="*/ 0 h 18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88" h="1801" extrusionOk="0">
                  <a:moveTo>
                    <a:pt x="644" y="0"/>
                  </a:moveTo>
                  <a:cubicBezTo>
                    <a:pt x="290" y="0"/>
                    <a:pt x="0" y="404"/>
                    <a:pt x="0" y="899"/>
                  </a:cubicBezTo>
                  <a:cubicBezTo>
                    <a:pt x="0" y="1397"/>
                    <a:pt x="290" y="1800"/>
                    <a:pt x="644" y="1800"/>
                  </a:cubicBezTo>
                  <a:cubicBezTo>
                    <a:pt x="999" y="1800"/>
                    <a:pt x="1287" y="1397"/>
                    <a:pt x="1287" y="899"/>
                  </a:cubicBezTo>
                  <a:cubicBezTo>
                    <a:pt x="1287" y="404"/>
                    <a:pt x="999" y="0"/>
                    <a:pt x="6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4" name="Google Shape;1451;p27"/>
            <p:cNvSpPr>
              <a:spLocks/>
            </p:cNvSpPr>
            <p:nvPr/>
          </p:nvSpPr>
          <p:spPr bwMode="auto">
            <a:xfrm flipH="1">
              <a:off x="3238724" y="1269541"/>
              <a:ext cx="35725" cy="48803"/>
            </a:xfrm>
            <a:custGeom>
              <a:avLst/>
              <a:gdLst>
                <a:gd name="T0" fmla="*/ 2147483646 w 1288"/>
                <a:gd name="T1" fmla="*/ 2147483646 h 1801"/>
                <a:gd name="T2" fmla="*/ 0 w 1288"/>
                <a:gd name="T3" fmla="*/ 2147483646 h 1801"/>
                <a:gd name="T4" fmla="*/ 2147483646 w 1288"/>
                <a:gd name="T5" fmla="*/ 2147483646 h 1801"/>
                <a:gd name="T6" fmla="*/ 2147483646 w 1288"/>
                <a:gd name="T7" fmla="*/ 2147483646 h 1801"/>
                <a:gd name="T8" fmla="*/ 2147483646 w 1288"/>
                <a:gd name="T9" fmla="*/ 2147483646 h 18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88" h="1801" extrusionOk="0">
                  <a:moveTo>
                    <a:pt x="644" y="1"/>
                  </a:moveTo>
                  <a:cubicBezTo>
                    <a:pt x="288" y="1"/>
                    <a:pt x="0" y="404"/>
                    <a:pt x="0" y="902"/>
                  </a:cubicBezTo>
                  <a:cubicBezTo>
                    <a:pt x="0" y="1399"/>
                    <a:pt x="288" y="1801"/>
                    <a:pt x="644" y="1801"/>
                  </a:cubicBezTo>
                  <a:cubicBezTo>
                    <a:pt x="999" y="1801"/>
                    <a:pt x="1287" y="1399"/>
                    <a:pt x="1287" y="902"/>
                  </a:cubicBezTo>
                  <a:cubicBezTo>
                    <a:pt x="1287" y="404"/>
                    <a:pt x="999" y="1"/>
                    <a:pt x="6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5" name="Google Shape;1452;p27"/>
            <p:cNvSpPr>
              <a:spLocks/>
            </p:cNvSpPr>
            <p:nvPr/>
          </p:nvSpPr>
          <p:spPr bwMode="auto">
            <a:xfrm flipH="1">
              <a:off x="2114578" y="2920515"/>
              <a:ext cx="15481" cy="141648"/>
            </a:xfrm>
            <a:custGeom>
              <a:avLst/>
              <a:gdLst>
                <a:gd name="T0" fmla="*/ 2147483646 w 540"/>
                <a:gd name="T1" fmla="*/ 0 h 5167"/>
                <a:gd name="T2" fmla="*/ 2147483646 w 540"/>
                <a:gd name="T3" fmla="*/ 2147483646 h 5167"/>
                <a:gd name="T4" fmla="*/ 2147483646 w 540"/>
                <a:gd name="T5" fmla="*/ 2147483646 h 5167"/>
                <a:gd name="T6" fmla="*/ 2147483646 w 540"/>
                <a:gd name="T7" fmla="*/ 2147483646 h 5167"/>
                <a:gd name="T8" fmla="*/ 2147483646 w 540"/>
                <a:gd name="T9" fmla="*/ 0 h 5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0" h="5167" extrusionOk="0">
                  <a:moveTo>
                    <a:pt x="415" y="0"/>
                  </a:moveTo>
                  <a:cubicBezTo>
                    <a:pt x="195" y="851"/>
                    <a:pt x="108" y="1709"/>
                    <a:pt x="53" y="2570"/>
                  </a:cubicBezTo>
                  <a:cubicBezTo>
                    <a:pt x="12" y="3432"/>
                    <a:pt x="1" y="4298"/>
                    <a:pt x="127" y="5167"/>
                  </a:cubicBezTo>
                  <a:cubicBezTo>
                    <a:pt x="348" y="4316"/>
                    <a:pt x="435" y="3458"/>
                    <a:pt x="490" y="2597"/>
                  </a:cubicBezTo>
                  <a:cubicBezTo>
                    <a:pt x="531" y="1735"/>
                    <a:pt x="540" y="869"/>
                    <a:pt x="415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6" name="Google Shape;1453;p27"/>
            <p:cNvSpPr/>
            <p:nvPr/>
          </p:nvSpPr>
          <p:spPr>
            <a:xfrm flipH="1">
              <a:off x="1845450" y="1542125"/>
              <a:ext cx="296518" cy="147600"/>
            </a:xfrm>
            <a:custGeom>
              <a:avLst/>
              <a:gdLst/>
              <a:ahLst/>
              <a:cxnLst/>
              <a:rect l="l" t="t" r="r" b="b"/>
              <a:pathLst>
                <a:path w="10819" h="5375" extrusionOk="0">
                  <a:moveTo>
                    <a:pt x="4447" y="1"/>
                  </a:moveTo>
                  <a:cubicBezTo>
                    <a:pt x="0" y="1"/>
                    <a:pt x="3414" y="5030"/>
                    <a:pt x="3414" y="5030"/>
                  </a:cubicBezTo>
                  <a:lnTo>
                    <a:pt x="4271" y="5375"/>
                  </a:lnTo>
                  <a:cubicBezTo>
                    <a:pt x="4271" y="5375"/>
                    <a:pt x="3927" y="3911"/>
                    <a:pt x="3754" y="3075"/>
                  </a:cubicBezTo>
                  <a:cubicBezTo>
                    <a:pt x="3625" y="2439"/>
                    <a:pt x="3692" y="1466"/>
                    <a:pt x="4703" y="1466"/>
                  </a:cubicBezTo>
                  <a:cubicBezTo>
                    <a:pt x="5024" y="1466"/>
                    <a:pt x="5439" y="1564"/>
                    <a:pt x="5973" y="1801"/>
                  </a:cubicBezTo>
                  <a:cubicBezTo>
                    <a:pt x="8190" y="2787"/>
                    <a:pt x="5133" y="5375"/>
                    <a:pt x="5133" y="5375"/>
                  </a:cubicBezTo>
                  <a:lnTo>
                    <a:pt x="6543" y="5375"/>
                  </a:lnTo>
                  <a:cubicBezTo>
                    <a:pt x="6543" y="5375"/>
                    <a:pt x="10819" y="640"/>
                    <a:pt x="5223" y="45"/>
                  </a:cubicBezTo>
                  <a:cubicBezTo>
                    <a:pt x="4941" y="15"/>
                    <a:pt x="4683" y="1"/>
                    <a:pt x="4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7" name="Google Shape;1454;p27"/>
            <p:cNvSpPr>
              <a:spLocks/>
            </p:cNvSpPr>
            <p:nvPr/>
          </p:nvSpPr>
          <p:spPr bwMode="auto">
            <a:xfrm flipH="1">
              <a:off x="1853787" y="1661157"/>
              <a:ext cx="78595" cy="592779"/>
            </a:xfrm>
            <a:custGeom>
              <a:avLst/>
              <a:gdLst>
                <a:gd name="T0" fmla="*/ 2147483646 w 2844"/>
                <a:gd name="T1" fmla="*/ 2147483646 h 21614"/>
                <a:gd name="T2" fmla="*/ 2147483646 w 2844"/>
                <a:gd name="T3" fmla="*/ 2147483646 h 21614"/>
                <a:gd name="T4" fmla="*/ 2147483646 w 2844"/>
                <a:gd name="T5" fmla="*/ 2147483646 h 21614"/>
                <a:gd name="T6" fmla="*/ 2147483646 w 2844"/>
                <a:gd name="T7" fmla="*/ 2147483646 h 21614"/>
                <a:gd name="T8" fmla="*/ 2147483646 w 2844"/>
                <a:gd name="T9" fmla="*/ 2147483646 h 21614"/>
                <a:gd name="T10" fmla="*/ 2147483646 w 2844"/>
                <a:gd name="T11" fmla="*/ 2147483646 h 21614"/>
                <a:gd name="T12" fmla="*/ 2147483646 w 2844"/>
                <a:gd name="T13" fmla="*/ 2147483646 h 21614"/>
                <a:gd name="T14" fmla="*/ 2147483646 w 2844"/>
                <a:gd name="T15" fmla="*/ 2147483646 h 21614"/>
                <a:gd name="T16" fmla="*/ 2147483646 w 2844"/>
                <a:gd name="T17" fmla="*/ 2147483646 h 21614"/>
                <a:gd name="T18" fmla="*/ 2147483646 w 2844"/>
                <a:gd name="T19" fmla="*/ 2147483646 h 21614"/>
                <a:gd name="T20" fmla="*/ 2147483646 w 2844"/>
                <a:gd name="T21" fmla="*/ 2147483646 h 21614"/>
                <a:gd name="T22" fmla="*/ 2147483646 w 2844"/>
                <a:gd name="T23" fmla="*/ 2147483646 h 21614"/>
                <a:gd name="T24" fmla="*/ 2147483646 w 2844"/>
                <a:gd name="T25" fmla="*/ 2147483646 h 21614"/>
                <a:gd name="T26" fmla="*/ 2147483646 w 2844"/>
                <a:gd name="T27" fmla="*/ 2147483646 h 21614"/>
                <a:gd name="T28" fmla="*/ 2147483646 w 2844"/>
                <a:gd name="T29" fmla="*/ 2147483646 h 21614"/>
                <a:gd name="T30" fmla="*/ 2147483646 w 2844"/>
                <a:gd name="T31" fmla="*/ 2147483646 h 21614"/>
                <a:gd name="T32" fmla="*/ 2147483646 w 2844"/>
                <a:gd name="T33" fmla="*/ 2147483646 h 21614"/>
                <a:gd name="T34" fmla="*/ 2147483646 w 2844"/>
                <a:gd name="T35" fmla="*/ 2147483646 h 21614"/>
                <a:gd name="T36" fmla="*/ 2147483646 w 2844"/>
                <a:gd name="T37" fmla="*/ 2147483646 h 21614"/>
                <a:gd name="T38" fmla="*/ 2147483646 w 2844"/>
                <a:gd name="T39" fmla="*/ 2147483646 h 21614"/>
                <a:gd name="T40" fmla="*/ 2147483646 w 2844"/>
                <a:gd name="T41" fmla="*/ 2147483646 h 21614"/>
                <a:gd name="T42" fmla="*/ 2147483646 w 2844"/>
                <a:gd name="T43" fmla="*/ 2147483646 h 21614"/>
                <a:gd name="T44" fmla="*/ 2147483646 w 2844"/>
                <a:gd name="T45" fmla="*/ 2147483646 h 21614"/>
                <a:gd name="T46" fmla="*/ 2147483646 w 2844"/>
                <a:gd name="T47" fmla="*/ 2147483646 h 21614"/>
                <a:gd name="T48" fmla="*/ 2147483646 w 2844"/>
                <a:gd name="T49" fmla="*/ 2147483646 h 21614"/>
                <a:gd name="T50" fmla="*/ 2147483646 w 2844"/>
                <a:gd name="T51" fmla="*/ 2147483646 h 21614"/>
                <a:gd name="T52" fmla="*/ 2147483646 w 2844"/>
                <a:gd name="T53" fmla="*/ 2147483646 h 21614"/>
                <a:gd name="T54" fmla="*/ 2147483646 w 2844"/>
                <a:gd name="T55" fmla="*/ 2147483646 h 21614"/>
                <a:gd name="T56" fmla="*/ 2147483646 w 2844"/>
                <a:gd name="T57" fmla="*/ 2147483646 h 21614"/>
                <a:gd name="T58" fmla="*/ 2147483646 w 2844"/>
                <a:gd name="T59" fmla="*/ 2147483646 h 21614"/>
                <a:gd name="T60" fmla="*/ 2147483646 w 2844"/>
                <a:gd name="T61" fmla="*/ 2147483646 h 21614"/>
                <a:gd name="T62" fmla="*/ 2147483646 w 2844"/>
                <a:gd name="T63" fmla="*/ 2147483646 h 21614"/>
                <a:gd name="T64" fmla="*/ 2147483646 w 2844"/>
                <a:gd name="T65" fmla="*/ 2147483646 h 21614"/>
                <a:gd name="T66" fmla="*/ 2147483646 w 2844"/>
                <a:gd name="T67" fmla="*/ 2147483646 h 21614"/>
                <a:gd name="T68" fmla="*/ 2147483646 w 2844"/>
                <a:gd name="T69" fmla="*/ 2147483646 h 21614"/>
                <a:gd name="T70" fmla="*/ 2147483646 w 2844"/>
                <a:gd name="T71" fmla="*/ 2147483646 h 21614"/>
                <a:gd name="T72" fmla="*/ 2147483646 w 2844"/>
                <a:gd name="T73" fmla="*/ 2147483646 h 21614"/>
                <a:gd name="T74" fmla="*/ 2147483646 w 2844"/>
                <a:gd name="T75" fmla="*/ 2147483646 h 21614"/>
                <a:gd name="T76" fmla="*/ 2147483646 w 2844"/>
                <a:gd name="T77" fmla="*/ 2147483646 h 21614"/>
                <a:gd name="T78" fmla="*/ 2147483646 w 2844"/>
                <a:gd name="T79" fmla="*/ 2147483646 h 21614"/>
                <a:gd name="T80" fmla="*/ 2147483646 w 2844"/>
                <a:gd name="T81" fmla="*/ 2147483646 h 21614"/>
                <a:gd name="T82" fmla="*/ 2147483646 w 2844"/>
                <a:gd name="T83" fmla="*/ 2147483646 h 21614"/>
                <a:gd name="T84" fmla="*/ 2147483646 w 2844"/>
                <a:gd name="T85" fmla="*/ 2147483646 h 21614"/>
                <a:gd name="T86" fmla="*/ 2147483646 w 2844"/>
                <a:gd name="T87" fmla="*/ 2147483646 h 21614"/>
                <a:gd name="T88" fmla="*/ 2147483646 w 2844"/>
                <a:gd name="T89" fmla="*/ 2147483646 h 21614"/>
                <a:gd name="T90" fmla="*/ 2147483646 w 2844"/>
                <a:gd name="T91" fmla="*/ 2147483646 h 21614"/>
                <a:gd name="T92" fmla="*/ 2147483646 w 2844"/>
                <a:gd name="T93" fmla="*/ 2147483646 h 21614"/>
                <a:gd name="T94" fmla="*/ 2147483646 w 2844"/>
                <a:gd name="T95" fmla="*/ 2147483646 h 21614"/>
                <a:gd name="T96" fmla="*/ 2147483646 w 2844"/>
                <a:gd name="T97" fmla="*/ 2147483646 h 216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844" h="21614" extrusionOk="0">
                  <a:moveTo>
                    <a:pt x="220" y="0"/>
                  </a:moveTo>
                  <a:cubicBezTo>
                    <a:pt x="103" y="0"/>
                    <a:pt x="11" y="94"/>
                    <a:pt x="7" y="210"/>
                  </a:cubicBezTo>
                  <a:cubicBezTo>
                    <a:pt x="0" y="330"/>
                    <a:pt x="94" y="430"/>
                    <a:pt x="214" y="437"/>
                  </a:cubicBezTo>
                  <a:cubicBezTo>
                    <a:pt x="221" y="437"/>
                    <a:pt x="258" y="439"/>
                    <a:pt x="317" y="450"/>
                  </a:cubicBezTo>
                  <a:cubicBezTo>
                    <a:pt x="330" y="450"/>
                    <a:pt x="341" y="452"/>
                    <a:pt x="356" y="452"/>
                  </a:cubicBezTo>
                  <a:cubicBezTo>
                    <a:pt x="458" y="452"/>
                    <a:pt x="552" y="376"/>
                    <a:pt x="570" y="273"/>
                  </a:cubicBezTo>
                  <a:cubicBezTo>
                    <a:pt x="592" y="151"/>
                    <a:pt x="511" y="40"/>
                    <a:pt x="393" y="18"/>
                  </a:cubicBezTo>
                  <a:cubicBezTo>
                    <a:pt x="291" y="3"/>
                    <a:pt x="232" y="1"/>
                    <a:pt x="232" y="1"/>
                  </a:cubicBezTo>
                  <a:cubicBezTo>
                    <a:pt x="228" y="0"/>
                    <a:pt x="224" y="0"/>
                    <a:pt x="220" y="0"/>
                  </a:cubicBezTo>
                  <a:close/>
                  <a:moveTo>
                    <a:pt x="1158" y="348"/>
                  </a:moveTo>
                  <a:cubicBezTo>
                    <a:pt x="1090" y="348"/>
                    <a:pt x="1022" y="381"/>
                    <a:pt x="980" y="443"/>
                  </a:cubicBezTo>
                  <a:cubicBezTo>
                    <a:pt x="910" y="542"/>
                    <a:pt x="938" y="679"/>
                    <a:pt x="1037" y="747"/>
                  </a:cubicBezTo>
                  <a:cubicBezTo>
                    <a:pt x="1069" y="768"/>
                    <a:pt x="1102" y="792"/>
                    <a:pt x="1135" y="819"/>
                  </a:cubicBezTo>
                  <a:cubicBezTo>
                    <a:pt x="1174" y="847"/>
                    <a:pt x="1220" y="862"/>
                    <a:pt x="1266" y="862"/>
                  </a:cubicBezTo>
                  <a:cubicBezTo>
                    <a:pt x="1331" y="862"/>
                    <a:pt x="1397" y="830"/>
                    <a:pt x="1442" y="773"/>
                  </a:cubicBezTo>
                  <a:cubicBezTo>
                    <a:pt x="1514" y="675"/>
                    <a:pt x="1493" y="539"/>
                    <a:pt x="1397" y="467"/>
                  </a:cubicBezTo>
                  <a:cubicBezTo>
                    <a:pt x="1357" y="439"/>
                    <a:pt x="1320" y="411"/>
                    <a:pt x="1281" y="387"/>
                  </a:cubicBezTo>
                  <a:cubicBezTo>
                    <a:pt x="1244" y="361"/>
                    <a:pt x="1201" y="348"/>
                    <a:pt x="1158" y="348"/>
                  </a:cubicBezTo>
                  <a:close/>
                  <a:moveTo>
                    <a:pt x="1862" y="1058"/>
                  </a:moveTo>
                  <a:cubicBezTo>
                    <a:pt x="1820" y="1058"/>
                    <a:pt x="1778" y="1070"/>
                    <a:pt x="1741" y="1096"/>
                  </a:cubicBezTo>
                  <a:cubicBezTo>
                    <a:pt x="1639" y="1161"/>
                    <a:pt x="1613" y="1299"/>
                    <a:pt x="1680" y="1399"/>
                  </a:cubicBezTo>
                  <a:lnTo>
                    <a:pt x="1746" y="1502"/>
                  </a:lnTo>
                  <a:cubicBezTo>
                    <a:pt x="1787" y="1571"/>
                    <a:pt x="1857" y="1606"/>
                    <a:pt x="1931" y="1606"/>
                  </a:cubicBezTo>
                  <a:cubicBezTo>
                    <a:pt x="1970" y="1606"/>
                    <a:pt x="2010" y="1595"/>
                    <a:pt x="2049" y="1576"/>
                  </a:cubicBezTo>
                  <a:cubicBezTo>
                    <a:pt x="2152" y="1510"/>
                    <a:pt x="2182" y="1377"/>
                    <a:pt x="2119" y="1272"/>
                  </a:cubicBezTo>
                  <a:cubicBezTo>
                    <a:pt x="2095" y="1231"/>
                    <a:pt x="2069" y="1194"/>
                    <a:pt x="2042" y="1155"/>
                  </a:cubicBezTo>
                  <a:cubicBezTo>
                    <a:pt x="2000" y="1092"/>
                    <a:pt x="1932" y="1058"/>
                    <a:pt x="1862" y="1058"/>
                  </a:cubicBezTo>
                  <a:close/>
                  <a:moveTo>
                    <a:pt x="2295" y="1961"/>
                  </a:moveTo>
                  <a:cubicBezTo>
                    <a:pt x="2273" y="1961"/>
                    <a:pt x="2250" y="1964"/>
                    <a:pt x="2228" y="1971"/>
                  </a:cubicBezTo>
                  <a:cubicBezTo>
                    <a:pt x="2114" y="2010"/>
                    <a:pt x="2051" y="2132"/>
                    <a:pt x="2090" y="2248"/>
                  </a:cubicBezTo>
                  <a:lnTo>
                    <a:pt x="2128" y="2370"/>
                  </a:lnTo>
                  <a:cubicBezTo>
                    <a:pt x="2158" y="2459"/>
                    <a:pt x="2234" y="2505"/>
                    <a:pt x="2320" y="2505"/>
                  </a:cubicBezTo>
                  <a:cubicBezTo>
                    <a:pt x="2344" y="2505"/>
                    <a:pt x="2370" y="2501"/>
                    <a:pt x="2396" y="2494"/>
                  </a:cubicBezTo>
                  <a:cubicBezTo>
                    <a:pt x="2509" y="2457"/>
                    <a:pt x="2566" y="2315"/>
                    <a:pt x="2531" y="2200"/>
                  </a:cubicBezTo>
                  <a:lnTo>
                    <a:pt x="2505" y="2110"/>
                  </a:lnTo>
                  <a:cubicBezTo>
                    <a:pt x="2473" y="2017"/>
                    <a:pt x="2388" y="1961"/>
                    <a:pt x="2295" y="1961"/>
                  </a:cubicBezTo>
                  <a:close/>
                  <a:moveTo>
                    <a:pt x="2525" y="2937"/>
                  </a:moveTo>
                  <a:cubicBezTo>
                    <a:pt x="2515" y="2937"/>
                    <a:pt x="2504" y="2938"/>
                    <a:pt x="2494" y="2939"/>
                  </a:cubicBezTo>
                  <a:cubicBezTo>
                    <a:pt x="2374" y="2959"/>
                    <a:pt x="2291" y="3068"/>
                    <a:pt x="2309" y="3188"/>
                  </a:cubicBezTo>
                  <a:lnTo>
                    <a:pt x="2324" y="3312"/>
                  </a:lnTo>
                  <a:cubicBezTo>
                    <a:pt x="2337" y="3422"/>
                    <a:pt x="2431" y="3504"/>
                    <a:pt x="2540" y="3504"/>
                  </a:cubicBezTo>
                  <a:lnTo>
                    <a:pt x="2570" y="3504"/>
                  </a:lnTo>
                  <a:cubicBezTo>
                    <a:pt x="2690" y="3487"/>
                    <a:pt x="2773" y="3378"/>
                    <a:pt x="2758" y="3258"/>
                  </a:cubicBezTo>
                  <a:lnTo>
                    <a:pt x="2741" y="3125"/>
                  </a:lnTo>
                  <a:cubicBezTo>
                    <a:pt x="2725" y="3016"/>
                    <a:pt x="2629" y="2937"/>
                    <a:pt x="2525" y="2937"/>
                  </a:cubicBezTo>
                  <a:close/>
                  <a:moveTo>
                    <a:pt x="2597" y="3934"/>
                  </a:moveTo>
                  <a:cubicBezTo>
                    <a:pt x="2474" y="3941"/>
                    <a:pt x="2378" y="4041"/>
                    <a:pt x="2385" y="4161"/>
                  </a:cubicBezTo>
                  <a:lnTo>
                    <a:pt x="2389" y="4292"/>
                  </a:lnTo>
                  <a:cubicBezTo>
                    <a:pt x="2392" y="4412"/>
                    <a:pt x="2490" y="4504"/>
                    <a:pt x="2608" y="4504"/>
                  </a:cubicBezTo>
                  <a:lnTo>
                    <a:pt x="2616" y="4504"/>
                  </a:lnTo>
                  <a:cubicBezTo>
                    <a:pt x="2736" y="4499"/>
                    <a:pt x="2832" y="4401"/>
                    <a:pt x="2828" y="4279"/>
                  </a:cubicBezTo>
                  <a:lnTo>
                    <a:pt x="2824" y="4148"/>
                  </a:lnTo>
                  <a:cubicBezTo>
                    <a:pt x="2817" y="4024"/>
                    <a:pt x="2714" y="3941"/>
                    <a:pt x="2597" y="3934"/>
                  </a:cubicBezTo>
                  <a:close/>
                  <a:moveTo>
                    <a:pt x="2621" y="4944"/>
                  </a:moveTo>
                  <a:cubicBezTo>
                    <a:pt x="2501" y="4944"/>
                    <a:pt x="2402" y="5040"/>
                    <a:pt x="2402" y="5163"/>
                  </a:cubicBezTo>
                  <a:lnTo>
                    <a:pt x="2402" y="5296"/>
                  </a:lnTo>
                  <a:cubicBezTo>
                    <a:pt x="2402" y="5416"/>
                    <a:pt x="2501" y="5512"/>
                    <a:pt x="2621" y="5512"/>
                  </a:cubicBezTo>
                  <a:lnTo>
                    <a:pt x="2625" y="5512"/>
                  </a:lnTo>
                  <a:cubicBezTo>
                    <a:pt x="2745" y="5509"/>
                    <a:pt x="2843" y="5413"/>
                    <a:pt x="2839" y="5291"/>
                  </a:cubicBezTo>
                  <a:lnTo>
                    <a:pt x="2839" y="5163"/>
                  </a:lnTo>
                  <a:cubicBezTo>
                    <a:pt x="2839" y="5043"/>
                    <a:pt x="2741" y="4944"/>
                    <a:pt x="2621" y="4944"/>
                  </a:cubicBezTo>
                  <a:close/>
                  <a:moveTo>
                    <a:pt x="2616" y="5952"/>
                  </a:moveTo>
                  <a:cubicBezTo>
                    <a:pt x="2496" y="5952"/>
                    <a:pt x="2400" y="6048"/>
                    <a:pt x="2398" y="6168"/>
                  </a:cubicBezTo>
                  <a:lnTo>
                    <a:pt x="2396" y="6299"/>
                  </a:lnTo>
                  <a:cubicBezTo>
                    <a:pt x="2396" y="6419"/>
                    <a:pt x="2490" y="6517"/>
                    <a:pt x="2614" y="6520"/>
                  </a:cubicBezTo>
                  <a:cubicBezTo>
                    <a:pt x="2734" y="6520"/>
                    <a:pt x="2832" y="6421"/>
                    <a:pt x="2832" y="6306"/>
                  </a:cubicBezTo>
                  <a:lnTo>
                    <a:pt x="2834" y="6175"/>
                  </a:lnTo>
                  <a:cubicBezTo>
                    <a:pt x="2837" y="6055"/>
                    <a:pt x="2741" y="5957"/>
                    <a:pt x="2618" y="5952"/>
                  </a:cubicBezTo>
                  <a:lnTo>
                    <a:pt x="2616" y="5952"/>
                  </a:lnTo>
                  <a:close/>
                  <a:moveTo>
                    <a:pt x="2599" y="6956"/>
                  </a:moveTo>
                  <a:cubicBezTo>
                    <a:pt x="2479" y="6956"/>
                    <a:pt x="2385" y="7054"/>
                    <a:pt x="2381" y="7172"/>
                  </a:cubicBezTo>
                  <a:lnTo>
                    <a:pt x="2378" y="7303"/>
                  </a:lnTo>
                  <a:cubicBezTo>
                    <a:pt x="2376" y="7423"/>
                    <a:pt x="2468" y="7523"/>
                    <a:pt x="2592" y="7528"/>
                  </a:cubicBezTo>
                  <a:lnTo>
                    <a:pt x="2597" y="7528"/>
                  </a:lnTo>
                  <a:cubicBezTo>
                    <a:pt x="2714" y="7528"/>
                    <a:pt x="2813" y="7432"/>
                    <a:pt x="2815" y="7312"/>
                  </a:cubicBezTo>
                  <a:lnTo>
                    <a:pt x="2817" y="7181"/>
                  </a:lnTo>
                  <a:cubicBezTo>
                    <a:pt x="2821" y="7061"/>
                    <a:pt x="2728" y="6960"/>
                    <a:pt x="2605" y="6956"/>
                  </a:cubicBezTo>
                  <a:lnTo>
                    <a:pt x="2599" y="6956"/>
                  </a:lnTo>
                  <a:close/>
                  <a:moveTo>
                    <a:pt x="2573" y="7964"/>
                  </a:moveTo>
                  <a:cubicBezTo>
                    <a:pt x="2446" y="7964"/>
                    <a:pt x="2357" y="8058"/>
                    <a:pt x="2354" y="8176"/>
                  </a:cubicBezTo>
                  <a:lnTo>
                    <a:pt x="2352" y="8309"/>
                  </a:lnTo>
                  <a:cubicBezTo>
                    <a:pt x="2348" y="8429"/>
                    <a:pt x="2442" y="8531"/>
                    <a:pt x="2564" y="8533"/>
                  </a:cubicBezTo>
                  <a:lnTo>
                    <a:pt x="2570" y="8533"/>
                  </a:lnTo>
                  <a:cubicBezTo>
                    <a:pt x="2690" y="8533"/>
                    <a:pt x="2784" y="8437"/>
                    <a:pt x="2791" y="8317"/>
                  </a:cubicBezTo>
                  <a:lnTo>
                    <a:pt x="2793" y="8189"/>
                  </a:lnTo>
                  <a:cubicBezTo>
                    <a:pt x="2795" y="8067"/>
                    <a:pt x="2704" y="7966"/>
                    <a:pt x="2581" y="7964"/>
                  </a:cubicBezTo>
                  <a:cubicBezTo>
                    <a:pt x="2578" y="7964"/>
                    <a:pt x="2576" y="7964"/>
                    <a:pt x="2573" y="7964"/>
                  </a:cubicBezTo>
                  <a:close/>
                  <a:moveTo>
                    <a:pt x="2549" y="8970"/>
                  </a:moveTo>
                  <a:cubicBezTo>
                    <a:pt x="2426" y="8970"/>
                    <a:pt x="2330" y="9063"/>
                    <a:pt x="2326" y="9181"/>
                  </a:cubicBezTo>
                  <a:lnTo>
                    <a:pt x="2322" y="9312"/>
                  </a:lnTo>
                  <a:cubicBezTo>
                    <a:pt x="2320" y="9437"/>
                    <a:pt x="2413" y="9537"/>
                    <a:pt x="2533" y="9539"/>
                  </a:cubicBezTo>
                  <a:lnTo>
                    <a:pt x="2540" y="9539"/>
                  </a:lnTo>
                  <a:cubicBezTo>
                    <a:pt x="2660" y="9539"/>
                    <a:pt x="2756" y="9443"/>
                    <a:pt x="2760" y="9328"/>
                  </a:cubicBezTo>
                  <a:lnTo>
                    <a:pt x="2767" y="9194"/>
                  </a:lnTo>
                  <a:cubicBezTo>
                    <a:pt x="2769" y="9072"/>
                    <a:pt x="2675" y="8972"/>
                    <a:pt x="2553" y="8970"/>
                  </a:cubicBezTo>
                  <a:cubicBezTo>
                    <a:pt x="2552" y="8970"/>
                    <a:pt x="2550" y="8970"/>
                    <a:pt x="2549" y="8970"/>
                  </a:cubicBezTo>
                  <a:close/>
                  <a:moveTo>
                    <a:pt x="2520" y="9978"/>
                  </a:moveTo>
                  <a:cubicBezTo>
                    <a:pt x="2407" y="9978"/>
                    <a:pt x="2300" y="10072"/>
                    <a:pt x="2293" y="10192"/>
                  </a:cubicBezTo>
                  <a:lnTo>
                    <a:pt x="2289" y="10318"/>
                  </a:lnTo>
                  <a:cubicBezTo>
                    <a:pt x="2280" y="10440"/>
                    <a:pt x="2376" y="10541"/>
                    <a:pt x="2496" y="10545"/>
                  </a:cubicBezTo>
                  <a:lnTo>
                    <a:pt x="2505" y="10545"/>
                  </a:lnTo>
                  <a:cubicBezTo>
                    <a:pt x="2621" y="10545"/>
                    <a:pt x="2719" y="10453"/>
                    <a:pt x="2728" y="10338"/>
                  </a:cubicBezTo>
                  <a:lnTo>
                    <a:pt x="2734" y="10205"/>
                  </a:lnTo>
                  <a:cubicBezTo>
                    <a:pt x="2736" y="10082"/>
                    <a:pt x="2642" y="9982"/>
                    <a:pt x="2520" y="9978"/>
                  </a:cubicBezTo>
                  <a:close/>
                  <a:moveTo>
                    <a:pt x="2479" y="10986"/>
                  </a:moveTo>
                  <a:cubicBezTo>
                    <a:pt x="2337" y="10986"/>
                    <a:pt x="2258" y="11073"/>
                    <a:pt x="2254" y="11193"/>
                  </a:cubicBezTo>
                  <a:lnTo>
                    <a:pt x="2248" y="11326"/>
                  </a:lnTo>
                  <a:cubicBezTo>
                    <a:pt x="2245" y="11448"/>
                    <a:pt x="2337" y="11549"/>
                    <a:pt x="2461" y="11553"/>
                  </a:cubicBezTo>
                  <a:lnTo>
                    <a:pt x="2466" y="11553"/>
                  </a:lnTo>
                  <a:cubicBezTo>
                    <a:pt x="2584" y="11553"/>
                    <a:pt x="2682" y="11459"/>
                    <a:pt x="2682" y="11339"/>
                  </a:cubicBezTo>
                  <a:lnTo>
                    <a:pt x="2686" y="11210"/>
                  </a:lnTo>
                  <a:cubicBezTo>
                    <a:pt x="2695" y="11090"/>
                    <a:pt x="2599" y="10990"/>
                    <a:pt x="2479" y="10986"/>
                  </a:cubicBezTo>
                  <a:close/>
                  <a:moveTo>
                    <a:pt x="2442" y="11994"/>
                  </a:moveTo>
                  <a:cubicBezTo>
                    <a:pt x="2300" y="11994"/>
                    <a:pt x="2219" y="12081"/>
                    <a:pt x="2215" y="12201"/>
                  </a:cubicBezTo>
                  <a:lnTo>
                    <a:pt x="2208" y="12332"/>
                  </a:lnTo>
                  <a:cubicBezTo>
                    <a:pt x="2202" y="12452"/>
                    <a:pt x="2298" y="12552"/>
                    <a:pt x="2418" y="12559"/>
                  </a:cubicBezTo>
                  <a:lnTo>
                    <a:pt x="2424" y="12559"/>
                  </a:lnTo>
                  <a:cubicBezTo>
                    <a:pt x="2542" y="12559"/>
                    <a:pt x="2640" y="12465"/>
                    <a:pt x="2642" y="12351"/>
                  </a:cubicBezTo>
                  <a:lnTo>
                    <a:pt x="2649" y="12221"/>
                  </a:lnTo>
                  <a:cubicBezTo>
                    <a:pt x="2656" y="12101"/>
                    <a:pt x="2562" y="11998"/>
                    <a:pt x="2442" y="11994"/>
                  </a:cubicBezTo>
                  <a:close/>
                  <a:moveTo>
                    <a:pt x="2398" y="12999"/>
                  </a:moveTo>
                  <a:cubicBezTo>
                    <a:pt x="2258" y="12999"/>
                    <a:pt x="2176" y="13087"/>
                    <a:pt x="2171" y="13207"/>
                  </a:cubicBezTo>
                  <a:lnTo>
                    <a:pt x="2167" y="13338"/>
                  </a:lnTo>
                  <a:cubicBezTo>
                    <a:pt x="2158" y="13458"/>
                    <a:pt x="2254" y="13560"/>
                    <a:pt x="2374" y="13565"/>
                  </a:cubicBezTo>
                  <a:lnTo>
                    <a:pt x="2381" y="13565"/>
                  </a:lnTo>
                  <a:cubicBezTo>
                    <a:pt x="2498" y="13565"/>
                    <a:pt x="2597" y="13473"/>
                    <a:pt x="2599" y="13357"/>
                  </a:cubicBezTo>
                  <a:lnTo>
                    <a:pt x="2605" y="13226"/>
                  </a:lnTo>
                  <a:cubicBezTo>
                    <a:pt x="2612" y="13106"/>
                    <a:pt x="2518" y="13006"/>
                    <a:pt x="2398" y="12999"/>
                  </a:cubicBezTo>
                  <a:close/>
                  <a:moveTo>
                    <a:pt x="2338" y="14007"/>
                  </a:moveTo>
                  <a:cubicBezTo>
                    <a:pt x="2203" y="14007"/>
                    <a:pt x="2127" y="14097"/>
                    <a:pt x="2123" y="14215"/>
                  </a:cubicBezTo>
                  <a:lnTo>
                    <a:pt x="2117" y="14341"/>
                  </a:lnTo>
                  <a:cubicBezTo>
                    <a:pt x="2112" y="14461"/>
                    <a:pt x="2204" y="14566"/>
                    <a:pt x="2324" y="14570"/>
                  </a:cubicBezTo>
                  <a:lnTo>
                    <a:pt x="2335" y="14570"/>
                  </a:lnTo>
                  <a:cubicBezTo>
                    <a:pt x="2453" y="14570"/>
                    <a:pt x="2551" y="14481"/>
                    <a:pt x="2551" y="14367"/>
                  </a:cubicBezTo>
                  <a:lnTo>
                    <a:pt x="2555" y="14232"/>
                  </a:lnTo>
                  <a:cubicBezTo>
                    <a:pt x="2564" y="14112"/>
                    <a:pt x="2468" y="14012"/>
                    <a:pt x="2348" y="14007"/>
                  </a:cubicBezTo>
                  <a:cubicBezTo>
                    <a:pt x="2345" y="14007"/>
                    <a:pt x="2341" y="14007"/>
                    <a:pt x="2338" y="14007"/>
                  </a:cubicBezTo>
                  <a:close/>
                  <a:moveTo>
                    <a:pt x="2292" y="15011"/>
                  </a:moveTo>
                  <a:cubicBezTo>
                    <a:pt x="2155" y="15011"/>
                    <a:pt x="2082" y="15101"/>
                    <a:pt x="2075" y="15218"/>
                  </a:cubicBezTo>
                  <a:lnTo>
                    <a:pt x="2071" y="15345"/>
                  </a:lnTo>
                  <a:cubicBezTo>
                    <a:pt x="2064" y="15465"/>
                    <a:pt x="2158" y="15570"/>
                    <a:pt x="2278" y="15574"/>
                  </a:cubicBezTo>
                  <a:lnTo>
                    <a:pt x="2289" y="15574"/>
                  </a:lnTo>
                  <a:cubicBezTo>
                    <a:pt x="2407" y="15574"/>
                    <a:pt x="2501" y="15485"/>
                    <a:pt x="2505" y="15371"/>
                  </a:cubicBezTo>
                  <a:lnTo>
                    <a:pt x="2509" y="15236"/>
                  </a:lnTo>
                  <a:cubicBezTo>
                    <a:pt x="2518" y="15116"/>
                    <a:pt x="2422" y="15015"/>
                    <a:pt x="2302" y="15011"/>
                  </a:cubicBezTo>
                  <a:cubicBezTo>
                    <a:pt x="2299" y="15011"/>
                    <a:pt x="2296" y="15011"/>
                    <a:pt x="2292" y="15011"/>
                  </a:cubicBezTo>
                  <a:close/>
                  <a:moveTo>
                    <a:pt x="2257" y="16019"/>
                  </a:moveTo>
                  <a:cubicBezTo>
                    <a:pt x="2143" y="16019"/>
                    <a:pt x="2038" y="16110"/>
                    <a:pt x="2032" y="16228"/>
                  </a:cubicBezTo>
                  <a:lnTo>
                    <a:pt x="2027" y="16355"/>
                  </a:lnTo>
                  <a:cubicBezTo>
                    <a:pt x="2018" y="16475"/>
                    <a:pt x="2114" y="16575"/>
                    <a:pt x="2234" y="16582"/>
                  </a:cubicBezTo>
                  <a:lnTo>
                    <a:pt x="2243" y="16582"/>
                  </a:lnTo>
                  <a:cubicBezTo>
                    <a:pt x="2357" y="16582"/>
                    <a:pt x="2455" y="16490"/>
                    <a:pt x="2464" y="16372"/>
                  </a:cubicBezTo>
                  <a:lnTo>
                    <a:pt x="2468" y="16250"/>
                  </a:lnTo>
                  <a:lnTo>
                    <a:pt x="2468" y="16246"/>
                  </a:lnTo>
                  <a:cubicBezTo>
                    <a:pt x="2474" y="16126"/>
                    <a:pt x="2383" y="16023"/>
                    <a:pt x="2261" y="16019"/>
                  </a:cubicBezTo>
                  <a:cubicBezTo>
                    <a:pt x="2259" y="16019"/>
                    <a:pt x="2258" y="16019"/>
                    <a:pt x="2257" y="16019"/>
                  </a:cubicBezTo>
                  <a:close/>
                  <a:moveTo>
                    <a:pt x="2208" y="17025"/>
                  </a:moveTo>
                  <a:cubicBezTo>
                    <a:pt x="2090" y="17025"/>
                    <a:pt x="1986" y="17116"/>
                    <a:pt x="1981" y="17236"/>
                  </a:cubicBezTo>
                  <a:lnTo>
                    <a:pt x="1975" y="17361"/>
                  </a:lnTo>
                  <a:cubicBezTo>
                    <a:pt x="1966" y="17481"/>
                    <a:pt x="2062" y="17581"/>
                    <a:pt x="2182" y="17588"/>
                  </a:cubicBezTo>
                  <a:lnTo>
                    <a:pt x="2191" y="17588"/>
                  </a:lnTo>
                  <a:cubicBezTo>
                    <a:pt x="2304" y="17588"/>
                    <a:pt x="2402" y="17494"/>
                    <a:pt x="2411" y="17380"/>
                  </a:cubicBezTo>
                  <a:lnTo>
                    <a:pt x="2418" y="17258"/>
                  </a:lnTo>
                  <a:lnTo>
                    <a:pt x="2418" y="17252"/>
                  </a:lnTo>
                  <a:cubicBezTo>
                    <a:pt x="2422" y="17132"/>
                    <a:pt x="2333" y="17031"/>
                    <a:pt x="2208" y="17025"/>
                  </a:cubicBezTo>
                  <a:close/>
                  <a:moveTo>
                    <a:pt x="2154" y="18026"/>
                  </a:moveTo>
                  <a:cubicBezTo>
                    <a:pt x="2021" y="18026"/>
                    <a:pt x="1931" y="18114"/>
                    <a:pt x="1927" y="18234"/>
                  </a:cubicBezTo>
                  <a:lnTo>
                    <a:pt x="1920" y="18364"/>
                  </a:lnTo>
                  <a:cubicBezTo>
                    <a:pt x="1916" y="18484"/>
                    <a:pt x="2005" y="18589"/>
                    <a:pt x="2128" y="18594"/>
                  </a:cubicBezTo>
                  <a:lnTo>
                    <a:pt x="2138" y="18594"/>
                  </a:lnTo>
                  <a:cubicBezTo>
                    <a:pt x="2254" y="18594"/>
                    <a:pt x="2348" y="18504"/>
                    <a:pt x="2357" y="18386"/>
                  </a:cubicBezTo>
                  <a:lnTo>
                    <a:pt x="2363" y="18255"/>
                  </a:lnTo>
                  <a:cubicBezTo>
                    <a:pt x="2368" y="18135"/>
                    <a:pt x="2274" y="18031"/>
                    <a:pt x="2154" y="18026"/>
                  </a:cubicBezTo>
                  <a:close/>
                  <a:moveTo>
                    <a:pt x="2099" y="19032"/>
                  </a:moveTo>
                  <a:cubicBezTo>
                    <a:pt x="1966" y="19032"/>
                    <a:pt x="1877" y="19119"/>
                    <a:pt x="1872" y="19239"/>
                  </a:cubicBezTo>
                  <a:lnTo>
                    <a:pt x="1866" y="19370"/>
                  </a:lnTo>
                  <a:cubicBezTo>
                    <a:pt x="1861" y="19490"/>
                    <a:pt x="1953" y="19595"/>
                    <a:pt x="2073" y="19599"/>
                  </a:cubicBezTo>
                  <a:lnTo>
                    <a:pt x="2084" y="19599"/>
                  </a:lnTo>
                  <a:cubicBezTo>
                    <a:pt x="2202" y="19599"/>
                    <a:pt x="2298" y="19510"/>
                    <a:pt x="2302" y="19392"/>
                  </a:cubicBezTo>
                  <a:lnTo>
                    <a:pt x="2309" y="19261"/>
                  </a:lnTo>
                  <a:cubicBezTo>
                    <a:pt x="2313" y="19141"/>
                    <a:pt x="2219" y="19039"/>
                    <a:pt x="2099" y="19032"/>
                  </a:cubicBezTo>
                  <a:close/>
                  <a:moveTo>
                    <a:pt x="2049" y="20040"/>
                  </a:moveTo>
                  <a:cubicBezTo>
                    <a:pt x="1918" y="20042"/>
                    <a:pt x="1824" y="20127"/>
                    <a:pt x="1820" y="20247"/>
                  </a:cubicBezTo>
                  <a:lnTo>
                    <a:pt x="1811" y="20374"/>
                  </a:lnTo>
                  <a:cubicBezTo>
                    <a:pt x="1802" y="20494"/>
                    <a:pt x="1896" y="20599"/>
                    <a:pt x="2016" y="20607"/>
                  </a:cubicBezTo>
                  <a:lnTo>
                    <a:pt x="2029" y="20607"/>
                  </a:lnTo>
                  <a:cubicBezTo>
                    <a:pt x="2145" y="20607"/>
                    <a:pt x="2239" y="20516"/>
                    <a:pt x="2248" y="20402"/>
                  </a:cubicBezTo>
                  <a:lnTo>
                    <a:pt x="2256" y="20267"/>
                  </a:lnTo>
                  <a:cubicBezTo>
                    <a:pt x="2261" y="20149"/>
                    <a:pt x="2169" y="20044"/>
                    <a:pt x="2049" y="20040"/>
                  </a:cubicBezTo>
                  <a:close/>
                  <a:moveTo>
                    <a:pt x="1986" y="21046"/>
                  </a:moveTo>
                  <a:cubicBezTo>
                    <a:pt x="1866" y="21048"/>
                    <a:pt x="1763" y="21133"/>
                    <a:pt x="1757" y="21253"/>
                  </a:cubicBezTo>
                  <a:lnTo>
                    <a:pt x="1752" y="21384"/>
                  </a:lnTo>
                  <a:cubicBezTo>
                    <a:pt x="1746" y="21504"/>
                    <a:pt x="1840" y="21607"/>
                    <a:pt x="1960" y="21613"/>
                  </a:cubicBezTo>
                  <a:lnTo>
                    <a:pt x="1973" y="21613"/>
                  </a:lnTo>
                  <a:cubicBezTo>
                    <a:pt x="2090" y="21613"/>
                    <a:pt x="2184" y="21521"/>
                    <a:pt x="2189" y="21408"/>
                  </a:cubicBezTo>
                  <a:lnTo>
                    <a:pt x="2193" y="21275"/>
                  </a:lnTo>
                  <a:cubicBezTo>
                    <a:pt x="2200" y="21155"/>
                    <a:pt x="2106" y="21050"/>
                    <a:pt x="1986" y="210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8" name="Google Shape;1455;p27"/>
            <p:cNvSpPr>
              <a:spLocks/>
            </p:cNvSpPr>
            <p:nvPr/>
          </p:nvSpPr>
          <p:spPr bwMode="auto">
            <a:xfrm flipH="1">
              <a:off x="1854977" y="2253936"/>
              <a:ext cx="41679" cy="30948"/>
            </a:xfrm>
            <a:custGeom>
              <a:avLst/>
              <a:gdLst>
                <a:gd name="T0" fmla="*/ 0 w 1519"/>
                <a:gd name="T1" fmla="*/ 0 h 1151"/>
                <a:gd name="T2" fmla="*/ 0 w 1519"/>
                <a:gd name="T3" fmla="*/ 2147483646 h 1151"/>
                <a:gd name="T4" fmla="*/ 2147483646 w 1519"/>
                <a:gd name="T5" fmla="*/ 2147483646 h 1151"/>
                <a:gd name="T6" fmla="*/ 2147483646 w 1519"/>
                <a:gd name="T7" fmla="*/ 0 h 1151"/>
                <a:gd name="T8" fmla="*/ 0 w 1519"/>
                <a:gd name="T9" fmla="*/ 0 h 1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19" h="1151" extrusionOk="0">
                  <a:moveTo>
                    <a:pt x="0" y="0"/>
                  </a:moveTo>
                  <a:lnTo>
                    <a:pt x="0" y="1150"/>
                  </a:lnTo>
                  <a:lnTo>
                    <a:pt x="1347" y="1150"/>
                  </a:lnTo>
                  <a:lnTo>
                    <a:pt x="1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53" name="Google Shape;1353;p27"/>
          <p:cNvSpPr txBox="1">
            <a:spLocks noGrp="1"/>
          </p:cNvSpPr>
          <p:nvPr>
            <p:ph type="ctrTitle"/>
          </p:nvPr>
        </p:nvSpPr>
        <p:spPr>
          <a:xfrm>
            <a:off x="5887833" y="720000"/>
            <a:ext cx="5047200" cy="1502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4" name="Google Shape;1354;p27"/>
          <p:cNvSpPr txBox="1">
            <a:spLocks noGrp="1"/>
          </p:cNvSpPr>
          <p:nvPr>
            <p:ph type="subTitle" idx="1"/>
          </p:nvPr>
        </p:nvSpPr>
        <p:spPr>
          <a:xfrm>
            <a:off x="5887833" y="2941300"/>
            <a:ext cx="5047200" cy="16372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55" name="Google Shape;1355;p27"/>
          <p:cNvSpPr txBox="1">
            <a:spLocks noGrp="1"/>
          </p:cNvSpPr>
          <p:nvPr>
            <p:ph type="subTitle" idx="2"/>
          </p:nvPr>
        </p:nvSpPr>
        <p:spPr>
          <a:xfrm>
            <a:off x="5887836" y="5640233"/>
            <a:ext cx="5047200" cy="49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38228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rgbClr val="F06952"/>
        </a:solidFill>
        <a:effectLst/>
      </p:bgPr>
    </p:bg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9159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CDF557-2749-43E3-889B-31637A1AA572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10B7FD-BAAD-4D6A-8E71-B788144BA3AF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445928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A7A8C5-F588-4F9A-952A-135F27FD313B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6D2C98-9B39-4C3C-8152-7D5CB28EA4D1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267269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349;p7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0" name="Google Shape;350;p7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2" name="Google Shape;351;p7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352;p7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353;p7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354;p7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355;p7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356;p7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357;p7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358;p7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359;p7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360;p7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361;p7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362;p7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1" name="Google Shape;363;p7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" name="Google Shape;364;p7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365;p7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366;p7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367;p7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368;p7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369;p7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370;p7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371;p7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372;p7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373;p7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374;p7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375;p7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376;p7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377;p7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378;p7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379;p7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380;p7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381;p7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382;p7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383;p7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384" name="Google Shape;384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7"/>
          <p:cNvSpPr txBox="1">
            <a:spLocks noGrp="1"/>
          </p:cNvSpPr>
          <p:nvPr>
            <p:ph type="subTitle" idx="1"/>
          </p:nvPr>
        </p:nvSpPr>
        <p:spPr>
          <a:xfrm>
            <a:off x="1825167" y="1690433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7"/>
          <p:cNvSpPr txBox="1">
            <a:spLocks noGrp="1"/>
          </p:cNvSpPr>
          <p:nvPr>
            <p:ph type="subTitle" idx="2"/>
          </p:nvPr>
        </p:nvSpPr>
        <p:spPr>
          <a:xfrm>
            <a:off x="1825167" y="2463073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7"/>
          <p:cNvSpPr txBox="1">
            <a:spLocks noGrp="1"/>
          </p:cNvSpPr>
          <p:nvPr>
            <p:ph type="subTitle" idx="3"/>
          </p:nvPr>
        </p:nvSpPr>
        <p:spPr>
          <a:xfrm>
            <a:off x="1825167" y="3235715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7"/>
          <p:cNvSpPr txBox="1">
            <a:spLocks noGrp="1"/>
          </p:cNvSpPr>
          <p:nvPr>
            <p:ph type="subTitle" idx="4"/>
          </p:nvPr>
        </p:nvSpPr>
        <p:spPr>
          <a:xfrm>
            <a:off x="1825167" y="4008355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7"/>
          <p:cNvSpPr txBox="1">
            <a:spLocks noGrp="1"/>
          </p:cNvSpPr>
          <p:nvPr>
            <p:ph type="subTitle" idx="5"/>
          </p:nvPr>
        </p:nvSpPr>
        <p:spPr>
          <a:xfrm>
            <a:off x="1825167" y="4780995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7"/>
          <p:cNvSpPr txBox="1">
            <a:spLocks noGrp="1"/>
          </p:cNvSpPr>
          <p:nvPr>
            <p:ph type="subTitle" idx="6"/>
          </p:nvPr>
        </p:nvSpPr>
        <p:spPr>
          <a:xfrm>
            <a:off x="1825167" y="5553636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9255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bg2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449;p9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5" name="Google Shape;450;p9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7" name="Google Shape;451;p9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452;p9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453;p9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454;p9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455;p9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456;p9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457;p9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458;p9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459;p9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460;p9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461;p9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462;p9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6" name="Google Shape;463;p9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" name="Google Shape;464;p9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" name="Google Shape;465;p9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466;p9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467;p9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468;p9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469;p9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470;p9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471;p9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472;p9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473;p9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474;p9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475;p9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476;p9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477;p9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478;p9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479;p9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480;p9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481;p9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482;p9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483;p9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39" name="Google Shape;484;p9"/>
          <p:cNvGrpSpPr>
            <a:grpSpLocks/>
          </p:cNvGrpSpPr>
          <p:nvPr/>
        </p:nvGrpSpPr>
        <p:grpSpPr bwMode="auto">
          <a:xfrm>
            <a:off x="-528638" y="-4400550"/>
            <a:ext cx="14195426" cy="15659100"/>
            <a:chOff x="-396496" y="-3299901"/>
            <a:chExt cx="10646018" cy="11743314"/>
          </a:xfrm>
        </p:grpSpPr>
        <p:grpSp>
          <p:nvGrpSpPr>
            <p:cNvPr id="40" name="Google Shape;485;p9"/>
            <p:cNvGrpSpPr>
              <a:grpSpLocks/>
            </p:cNvGrpSpPr>
            <p:nvPr/>
          </p:nvGrpSpPr>
          <p:grpSpPr bwMode="auto">
            <a:xfrm rot="359204">
              <a:off x="-226245" y="4455163"/>
              <a:ext cx="6950509" cy="3635856"/>
              <a:chOff x="666325" y="727507"/>
              <a:chExt cx="7940043" cy="3876127"/>
            </a:xfrm>
          </p:grpSpPr>
          <p:sp>
            <p:nvSpPr>
              <p:cNvPr id="50" name="Google Shape;486;p9"/>
              <p:cNvSpPr>
                <a:spLocks/>
              </p:cNvSpPr>
              <p:nvPr/>
            </p:nvSpPr>
            <p:spPr bwMode="auto">
              <a:xfrm>
                <a:off x="666325" y="727506"/>
                <a:ext cx="7940043" cy="3876127"/>
              </a:xfrm>
              <a:custGeom>
                <a:avLst/>
                <a:gdLst>
                  <a:gd name="T0" fmla="*/ 2147483646 w 199427"/>
                  <a:gd name="T1" fmla="*/ 2147483646 h 84906"/>
                  <a:gd name="T2" fmla="*/ 2147483646 w 199427"/>
                  <a:gd name="T3" fmla="*/ 0 h 84906"/>
                  <a:gd name="T4" fmla="*/ 2147483646 w 199427"/>
                  <a:gd name="T5" fmla="*/ 2147483646 h 84906"/>
                  <a:gd name="T6" fmla="*/ 2147483646 w 199427"/>
                  <a:gd name="T7" fmla="*/ 2147483646 h 84906"/>
                  <a:gd name="T8" fmla="*/ 2147483646 w 199427"/>
                  <a:gd name="T9" fmla="*/ 2147483646 h 84906"/>
                  <a:gd name="T10" fmla="*/ 2147483646 w 199427"/>
                  <a:gd name="T11" fmla="*/ 0 h 84906"/>
                  <a:gd name="T12" fmla="*/ 2147483646 w 199427"/>
                  <a:gd name="T13" fmla="*/ 2147483646 h 84906"/>
                  <a:gd name="T14" fmla="*/ 2147483646 w 199427"/>
                  <a:gd name="T15" fmla="*/ 2147483646 h 84906"/>
                  <a:gd name="T16" fmla="*/ 2147483646 w 199427"/>
                  <a:gd name="T17" fmla="*/ 0 h 84906"/>
                  <a:gd name="T18" fmla="*/ 2147483646 w 199427"/>
                  <a:gd name="T19" fmla="*/ 2147483646 h 84906"/>
                  <a:gd name="T20" fmla="*/ 2147483646 w 199427"/>
                  <a:gd name="T21" fmla="*/ 2147483646 h 84906"/>
                  <a:gd name="T22" fmla="*/ 2147483646 w 199427"/>
                  <a:gd name="T23" fmla="*/ 2147483646 h 84906"/>
                  <a:gd name="T24" fmla="*/ 2147483646 w 199427"/>
                  <a:gd name="T25" fmla="*/ 0 h 84906"/>
                  <a:gd name="T26" fmla="*/ 2147483646 w 199427"/>
                  <a:gd name="T27" fmla="*/ 2147483646 h 84906"/>
                  <a:gd name="T28" fmla="*/ 2147483646 w 199427"/>
                  <a:gd name="T29" fmla="*/ 2147483646 h 84906"/>
                  <a:gd name="T30" fmla="*/ 2147483646 w 199427"/>
                  <a:gd name="T31" fmla="*/ 0 h 84906"/>
                  <a:gd name="T32" fmla="*/ 2147483646 w 199427"/>
                  <a:gd name="T33" fmla="*/ 2147483646 h 84906"/>
                  <a:gd name="T34" fmla="*/ 2147483646 w 199427"/>
                  <a:gd name="T35" fmla="*/ 2147483646 h 84906"/>
                  <a:gd name="T36" fmla="*/ 2147483646 w 199427"/>
                  <a:gd name="T37" fmla="*/ 2147483646 h 84906"/>
                  <a:gd name="T38" fmla="*/ 2147483646 w 199427"/>
                  <a:gd name="T39" fmla="*/ 0 h 84906"/>
                  <a:gd name="T40" fmla="*/ 2147483646 w 199427"/>
                  <a:gd name="T41" fmla="*/ 2147483646 h 84906"/>
                  <a:gd name="T42" fmla="*/ 2147483646 w 199427"/>
                  <a:gd name="T43" fmla="*/ 2147483646 h 84906"/>
                  <a:gd name="T44" fmla="*/ 2147483646 w 199427"/>
                  <a:gd name="T45" fmla="*/ 0 h 84906"/>
                  <a:gd name="T46" fmla="*/ 2147483646 w 199427"/>
                  <a:gd name="T47" fmla="*/ 2147483646 h 84906"/>
                  <a:gd name="T48" fmla="*/ 2147483646 w 199427"/>
                  <a:gd name="T49" fmla="*/ 2147483646 h 84906"/>
                  <a:gd name="T50" fmla="*/ 2147483646 w 199427"/>
                  <a:gd name="T51" fmla="*/ 2147483646 h 84906"/>
                  <a:gd name="T52" fmla="*/ 2147483646 w 199427"/>
                  <a:gd name="T53" fmla="*/ 0 h 84906"/>
                  <a:gd name="T54" fmla="*/ 2147483646 w 199427"/>
                  <a:gd name="T55" fmla="*/ 2147483646 h 84906"/>
                  <a:gd name="T56" fmla="*/ 2147483646 w 199427"/>
                  <a:gd name="T57" fmla="*/ 2147483646 h 84906"/>
                  <a:gd name="T58" fmla="*/ 2147483646 w 199427"/>
                  <a:gd name="T59" fmla="*/ 0 h 84906"/>
                  <a:gd name="T60" fmla="*/ 2147483646 w 199427"/>
                  <a:gd name="T61" fmla="*/ 2147483646 h 84906"/>
                  <a:gd name="T62" fmla="*/ 2147483646 w 199427"/>
                  <a:gd name="T63" fmla="*/ 2147483646 h 84906"/>
                  <a:gd name="T64" fmla="*/ 2147483646 w 199427"/>
                  <a:gd name="T65" fmla="*/ 2147483646 h 84906"/>
                  <a:gd name="T66" fmla="*/ 2147483646 w 199427"/>
                  <a:gd name="T67" fmla="*/ 0 h 84906"/>
                  <a:gd name="T68" fmla="*/ 2147483646 w 199427"/>
                  <a:gd name="T69" fmla="*/ 2147483646 h 84906"/>
                  <a:gd name="T70" fmla="*/ 2147483646 w 199427"/>
                  <a:gd name="T71" fmla="*/ 2147483646 h 84906"/>
                  <a:gd name="T72" fmla="*/ 2147483646 w 199427"/>
                  <a:gd name="T73" fmla="*/ 0 h 84906"/>
                  <a:gd name="T74" fmla="*/ 2147483646 w 199427"/>
                  <a:gd name="T75" fmla="*/ 2147483646 h 84906"/>
                  <a:gd name="T76" fmla="*/ 2147483646 w 199427"/>
                  <a:gd name="T77" fmla="*/ 2147483646 h 84906"/>
                  <a:gd name="T78" fmla="*/ 2147483646 w 199427"/>
                  <a:gd name="T79" fmla="*/ 2147483646 h 84906"/>
                  <a:gd name="T80" fmla="*/ 2147483646 w 199427"/>
                  <a:gd name="T81" fmla="*/ 0 h 849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99427" h="84906" extrusionOk="0">
                    <a:moveTo>
                      <a:pt x="1" y="0"/>
                    </a:moveTo>
                    <a:lnTo>
                      <a:pt x="1" y="84906"/>
                    </a:lnTo>
                    <a:lnTo>
                      <a:pt x="199426" y="84906"/>
                    </a:lnTo>
                    <a:lnTo>
                      <a:pt x="199426" y="0"/>
                    </a:lnTo>
                    <a:lnTo>
                      <a:pt x="191209" y="0"/>
                    </a:lnTo>
                    <a:lnTo>
                      <a:pt x="191209" y="3776"/>
                    </a:lnTo>
                    <a:cubicBezTo>
                      <a:pt x="192140" y="4492"/>
                      <a:pt x="192719" y="5486"/>
                      <a:pt x="192719" y="6586"/>
                    </a:cubicBezTo>
                    <a:cubicBezTo>
                      <a:pt x="192719" y="8766"/>
                      <a:pt x="190449" y="10533"/>
                      <a:pt x="187650" y="10533"/>
                    </a:cubicBezTo>
                    <a:cubicBezTo>
                      <a:pt x="184851" y="10533"/>
                      <a:pt x="182581" y="8766"/>
                      <a:pt x="182581" y="6586"/>
                    </a:cubicBezTo>
                    <a:cubicBezTo>
                      <a:pt x="182581" y="5486"/>
                      <a:pt x="183158" y="4492"/>
                      <a:pt x="184090" y="3776"/>
                    </a:cubicBezTo>
                    <a:lnTo>
                      <a:pt x="184090" y="0"/>
                    </a:lnTo>
                    <a:lnTo>
                      <a:pt x="173623" y="0"/>
                    </a:lnTo>
                    <a:lnTo>
                      <a:pt x="173623" y="3776"/>
                    </a:lnTo>
                    <a:cubicBezTo>
                      <a:pt x="174553" y="4492"/>
                      <a:pt x="175133" y="5486"/>
                      <a:pt x="175133" y="6586"/>
                    </a:cubicBezTo>
                    <a:cubicBezTo>
                      <a:pt x="175133" y="8766"/>
                      <a:pt x="172863" y="10533"/>
                      <a:pt x="170064" y="10533"/>
                    </a:cubicBezTo>
                    <a:cubicBezTo>
                      <a:pt x="167264" y="10533"/>
                      <a:pt x="164995" y="8766"/>
                      <a:pt x="164995" y="6586"/>
                    </a:cubicBezTo>
                    <a:cubicBezTo>
                      <a:pt x="164995" y="5486"/>
                      <a:pt x="165572" y="4492"/>
                      <a:pt x="166503" y="3776"/>
                    </a:cubicBezTo>
                    <a:lnTo>
                      <a:pt x="166503" y="0"/>
                    </a:lnTo>
                    <a:lnTo>
                      <a:pt x="156038" y="0"/>
                    </a:lnTo>
                    <a:lnTo>
                      <a:pt x="156038" y="3776"/>
                    </a:lnTo>
                    <a:cubicBezTo>
                      <a:pt x="156967" y="4492"/>
                      <a:pt x="157546" y="5486"/>
                      <a:pt x="157546" y="6586"/>
                    </a:cubicBezTo>
                    <a:cubicBezTo>
                      <a:pt x="157546" y="8766"/>
                      <a:pt x="155277" y="10533"/>
                      <a:pt x="152477" y="10533"/>
                    </a:cubicBezTo>
                    <a:cubicBezTo>
                      <a:pt x="149678" y="10533"/>
                      <a:pt x="147408" y="8766"/>
                      <a:pt x="147408" y="6586"/>
                    </a:cubicBezTo>
                    <a:cubicBezTo>
                      <a:pt x="147408" y="5486"/>
                      <a:pt x="147987" y="4492"/>
                      <a:pt x="148918" y="3776"/>
                    </a:cubicBezTo>
                    <a:lnTo>
                      <a:pt x="148918" y="0"/>
                    </a:lnTo>
                    <a:lnTo>
                      <a:pt x="138452" y="0"/>
                    </a:lnTo>
                    <a:lnTo>
                      <a:pt x="138452" y="3776"/>
                    </a:lnTo>
                    <a:cubicBezTo>
                      <a:pt x="139382" y="4492"/>
                      <a:pt x="139960" y="5486"/>
                      <a:pt x="139960" y="6586"/>
                    </a:cubicBezTo>
                    <a:cubicBezTo>
                      <a:pt x="139960" y="8766"/>
                      <a:pt x="137690" y="10533"/>
                      <a:pt x="134891" y="10533"/>
                    </a:cubicBezTo>
                    <a:cubicBezTo>
                      <a:pt x="132093" y="10533"/>
                      <a:pt x="129823" y="8766"/>
                      <a:pt x="129823" y="6586"/>
                    </a:cubicBezTo>
                    <a:cubicBezTo>
                      <a:pt x="129823" y="5486"/>
                      <a:pt x="130400" y="4492"/>
                      <a:pt x="131332" y="3776"/>
                    </a:cubicBezTo>
                    <a:lnTo>
                      <a:pt x="131332" y="0"/>
                    </a:lnTo>
                    <a:lnTo>
                      <a:pt x="120865" y="0"/>
                    </a:lnTo>
                    <a:lnTo>
                      <a:pt x="120865" y="3776"/>
                    </a:lnTo>
                    <a:cubicBezTo>
                      <a:pt x="121796" y="4492"/>
                      <a:pt x="122374" y="5486"/>
                      <a:pt x="122374" y="6586"/>
                    </a:cubicBezTo>
                    <a:cubicBezTo>
                      <a:pt x="122374" y="8766"/>
                      <a:pt x="120104" y="10533"/>
                      <a:pt x="117306" y="10533"/>
                    </a:cubicBezTo>
                    <a:cubicBezTo>
                      <a:pt x="114507" y="10533"/>
                      <a:pt x="112237" y="8766"/>
                      <a:pt x="112237" y="6586"/>
                    </a:cubicBezTo>
                    <a:cubicBezTo>
                      <a:pt x="112237" y="5486"/>
                      <a:pt x="112814" y="4492"/>
                      <a:pt x="113746" y="3776"/>
                    </a:cubicBezTo>
                    <a:lnTo>
                      <a:pt x="113746" y="0"/>
                    </a:lnTo>
                    <a:lnTo>
                      <a:pt x="103279" y="0"/>
                    </a:lnTo>
                    <a:lnTo>
                      <a:pt x="103279" y="3776"/>
                    </a:lnTo>
                    <a:cubicBezTo>
                      <a:pt x="104210" y="4492"/>
                      <a:pt x="104789" y="5486"/>
                      <a:pt x="104789" y="6586"/>
                    </a:cubicBezTo>
                    <a:cubicBezTo>
                      <a:pt x="104789" y="8766"/>
                      <a:pt x="102519" y="10533"/>
                      <a:pt x="99720" y="10533"/>
                    </a:cubicBezTo>
                    <a:cubicBezTo>
                      <a:pt x="96920" y="10533"/>
                      <a:pt x="94651" y="8766"/>
                      <a:pt x="94651" y="6586"/>
                    </a:cubicBezTo>
                    <a:cubicBezTo>
                      <a:pt x="94651" y="5486"/>
                      <a:pt x="95228" y="4492"/>
                      <a:pt x="96159" y="3776"/>
                    </a:cubicBezTo>
                    <a:lnTo>
                      <a:pt x="96159" y="0"/>
                    </a:lnTo>
                    <a:lnTo>
                      <a:pt x="85694" y="0"/>
                    </a:lnTo>
                    <a:lnTo>
                      <a:pt x="85694" y="3776"/>
                    </a:lnTo>
                    <a:cubicBezTo>
                      <a:pt x="86623" y="4492"/>
                      <a:pt x="87203" y="5486"/>
                      <a:pt x="87203" y="6586"/>
                    </a:cubicBezTo>
                    <a:cubicBezTo>
                      <a:pt x="87203" y="8766"/>
                      <a:pt x="84933" y="10533"/>
                      <a:pt x="82134" y="10533"/>
                    </a:cubicBezTo>
                    <a:cubicBezTo>
                      <a:pt x="79334" y="10533"/>
                      <a:pt x="77065" y="8766"/>
                      <a:pt x="77065" y="6586"/>
                    </a:cubicBezTo>
                    <a:cubicBezTo>
                      <a:pt x="77065" y="5486"/>
                      <a:pt x="77643" y="4492"/>
                      <a:pt x="78574" y="3776"/>
                    </a:cubicBezTo>
                    <a:lnTo>
                      <a:pt x="78574" y="0"/>
                    </a:lnTo>
                    <a:lnTo>
                      <a:pt x="68108" y="0"/>
                    </a:lnTo>
                    <a:lnTo>
                      <a:pt x="68108" y="3776"/>
                    </a:lnTo>
                    <a:cubicBezTo>
                      <a:pt x="69038" y="4492"/>
                      <a:pt x="69616" y="5486"/>
                      <a:pt x="69616" y="6586"/>
                    </a:cubicBezTo>
                    <a:cubicBezTo>
                      <a:pt x="69616" y="8766"/>
                      <a:pt x="67347" y="10533"/>
                      <a:pt x="64547" y="10533"/>
                    </a:cubicBezTo>
                    <a:cubicBezTo>
                      <a:pt x="61749" y="10533"/>
                      <a:pt x="59479" y="8766"/>
                      <a:pt x="59479" y="6586"/>
                    </a:cubicBezTo>
                    <a:cubicBezTo>
                      <a:pt x="59479" y="5486"/>
                      <a:pt x="60056" y="4492"/>
                      <a:pt x="60988" y="3776"/>
                    </a:cubicBezTo>
                    <a:lnTo>
                      <a:pt x="60988" y="0"/>
                    </a:lnTo>
                    <a:lnTo>
                      <a:pt x="50521" y="0"/>
                    </a:lnTo>
                    <a:lnTo>
                      <a:pt x="50521" y="3776"/>
                    </a:lnTo>
                    <a:cubicBezTo>
                      <a:pt x="51452" y="4492"/>
                      <a:pt x="52030" y="5486"/>
                      <a:pt x="52030" y="6586"/>
                    </a:cubicBezTo>
                    <a:cubicBezTo>
                      <a:pt x="52030" y="8766"/>
                      <a:pt x="49760" y="10533"/>
                      <a:pt x="46962" y="10533"/>
                    </a:cubicBezTo>
                    <a:cubicBezTo>
                      <a:pt x="44163" y="10533"/>
                      <a:pt x="41893" y="8766"/>
                      <a:pt x="41893" y="6586"/>
                    </a:cubicBezTo>
                    <a:cubicBezTo>
                      <a:pt x="41893" y="5486"/>
                      <a:pt x="42470" y="4492"/>
                      <a:pt x="43402" y="3776"/>
                    </a:cubicBezTo>
                    <a:lnTo>
                      <a:pt x="43402" y="0"/>
                    </a:lnTo>
                    <a:lnTo>
                      <a:pt x="32935" y="0"/>
                    </a:lnTo>
                    <a:lnTo>
                      <a:pt x="32935" y="3776"/>
                    </a:lnTo>
                    <a:cubicBezTo>
                      <a:pt x="33866" y="4492"/>
                      <a:pt x="34445" y="5486"/>
                      <a:pt x="34445" y="6586"/>
                    </a:cubicBezTo>
                    <a:cubicBezTo>
                      <a:pt x="34445" y="8766"/>
                      <a:pt x="32175" y="10533"/>
                      <a:pt x="29376" y="10533"/>
                    </a:cubicBezTo>
                    <a:cubicBezTo>
                      <a:pt x="26577" y="10533"/>
                      <a:pt x="24296" y="8765"/>
                      <a:pt x="24296" y="6586"/>
                    </a:cubicBezTo>
                    <a:cubicBezTo>
                      <a:pt x="24296" y="5486"/>
                      <a:pt x="24874" y="4492"/>
                      <a:pt x="25805" y="3776"/>
                    </a:cubicBezTo>
                    <a:lnTo>
                      <a:pt x="25805" y="0"/>
                    </a:lnTo>
                    <a:lnTo>
                      <a:pt x="15339" y="0"/>
                    </a:lnTo>
                    <a:lnTo>
                      <a:pt x="15339" y="3776"/>
                    </a:lnTo>
                    <a:cubicBezTo>
                      <a:pt x="16269" y="4492"/>
                      <a:pt x="16847" y="5486"/>
                      <a:pt x="16847" y="6586"/>
                    </a:cubicBezTo>
                    <a:cubicBezTo>
                      <a:pt x="16847" y="8766"/>
                      <a:pt x="14578" y="10533"/>
                      <a:pt x="11778" y="10533"/>
                    </a:cubicBezTo>
                    <a:cubicBezTo>
                      <a:pt x="8980" y="10533"/>
                      <a:pt x="6710" y="8766"/>
                      <a:pt x="6710" y="6586"/>
                    </a:cubicBezTo>
                    <a:cubicBezTo>
                      <a:pt x="6710" y="5486"/>
                      <a:pt x="7287" y="4492"/>
                      <a:pt x="8219" y="3776"/>
                    </a:cubicBezTo>
                    <a:lnTo>
                      <a:pt x="8219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171450" dir="2940005" algn="bl" rotWithShape="0">
                  <a:srgbClr val="000000">
                    <a:alpha val="14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487;p9"/>
              <p:cNvSpPr>
                <a:spLocks/>
              </p:cNvSpPr>
              <p:nvPr/>
            </p:nvSpPr>
            <p:spPr bwMode="auto">
              <a:xfrm>
                <a:off x="675059" y="1468664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488;p9"/>
              <p:cNvSpPr>
                <a:spLocks/>
              </p:cNvSpPr>
              <p:nvPr/>
            </p:nvSpPr>
            <p:spPr bwMode="auto">
              <a:xfrm>
                <a:off x="677080" y="1912569"/>
                <a:ext cx="7921003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" name="Google Shape;489;p9"/>
              <p:cNvSpPr>
                <a:spLocks/>
              </p:cNvSpPr>
              <p:nvPr/>
            </p:nvSpPr>
            <p:spPr bwMode="auto">
              <a:xfrm>
                <a:off x="676539" y="2358000"/>
                <a:ext cx="7921002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490;p9"/>
              <p:cNvSpPr>
                <a:spLocks/>
              </p:cNvSpPr>
              <p:nvPr/>
            </p:nvSpPr>
            <p:spPr bwMode="auto">
              <a:xfrm>
                <a:off x="674503" y="2802302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Google Shape;491;p9"/>
              <p:cNvSpPr>
                <a:spLocks/>
              </p:cNvSpPr>
              <p:nvPr/>
            </p:nvSpPr>
            <p:spPr bwMode="auto">
              <a:xfrm>
                <a:off x="675027" y="3245011"/>
                <a:ext cx="7922363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Google Shape;492;p9"/>
              <p:cNvSpPr>
                <a:spLocks/>
              </p:cNvSpPr>
              <p:nvPr/>
            </p:nvSpPr>
            <p:spPr bwMode="auto">
              <a:xfrm>
                <a:off x="674347" y="3689247"/>
                <a:ext cx="7921003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7" name="Google Shape;493;p9"/>
              <p:cNvSpPr>
                <a:spLocks/>
              </p:cNvSpPr>
              <p:nvPr/>
            </p:nvSpPr>
            <p:spPr bwMode="auto">
              <a:xfrm>
                <a:off x="675016" y="4133284"/>
                <a:ext cx="7921003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1" name="Google Shape;494;p9"/>
            <p:cNvGrpSpPr>
              <a:grpSpLocks/>
            </p:cNvGrpSpPr>
            <p:nvPr/>
          </p:nvGrpSpPr>
          <p:grpSpPr bwMode="auto">
            <a:xfrm rot="-10440796">
              <a:off x="3128761" y="-2947506"/>
              <a:ext cx="6950509" cy="3635856"/>
              <a:chOff x="666327" y="727505"/>
              <a:chExt cx="7940043" cy="3876127"/>
            </a:xfrm>
          </p:grpSpPr>
          <p:sp>
            <p:nvSpPr>
              <p:cNvPr id="42" name="Google Shape;495;p9"/>
              <p:cNvSpPr>
                <a:spLocks/>
              </p:cNvSpPr>
              <p:nvPr/>
            </p:nvSpPr>
            <p:spPr bwMode="auto">
              <a:xfrm>
                <a:off x="666325" y="727505"/>
                <a:ext cx="7940043" cy="3876127"/>
              </a:xfrm>
              <a:custGeom>
                <a:avLst/>
                <a:gdLst>
                  <a:gd name="T0" fmla="*/ 2147483646 w 199427"/>
                  <a:gd name="T1" fmla="*/ 2147483646 h 84906"/>
                  <a:gd name="T2" fmla="*/ 2147483646 w 199427"/>
                  <a:gd name="T3" fmla="*/ 0 h 84906"/>
                  <a:gd name="T4" fmla="*/ 2147483646 w 199427"/>
                  <a:gd name="T5" fmla="*/ 2147483646 h 84906"/>
                  <a:gd name="T6" fmla="*/ 2147483646 w 199427"/>
                  <a:gd name="T7" fmla="*/ 2147483646 h 84906"/>
                  <a:gd name="T8" fmla="*/ 2147483646 w 199427"/>
                  <a:gd name="T9" fmla="*/ 2147483646 h 84906"/>
                  <a:gd name="T10" fmla="*/ 2147483646 w 199427"/>
                  <a:gd name="T11" fmla="*/ 0 h 84906"/>
                  <a:gd name="T12" fmla="*/ 2147483646 w 199427"/>
                  <a:gd name="T13" fmla="*/ 2147483646 h 84906"/>
                  <a:gd name="T14" fmla="*/ 2147483646 w 199427"/>
                  <a:gd name="T15" fmla="*/ 2147483646 h 84906"/>
                  <a:gd name="T16" fmla="*/ 2147483646 w 199427"/>
                  <a:gd name="T17" fmla="*/ 0 h 84906"/>
                  <a:gd name="T18" fmla="*/ 2147483646 w 199427"/>
                  <a:gd name="T19" fmla="*/ 2147483646 h 84906"/>
                  <a:gd name="T20" fmla="*/ 2147483646 w 199427"/>
                  <a:gd name="T21" fmla="*/ 2147483646 h 84906"/>
                  <a:gd name="T22" fmla="*/ 2147483646 w 199427"/>
                  <a:gd name="T23" fmla="*/ 2147483646 h 84906"/>
                  <a:gd name="T24" fmla="*/ 2147483646 w 199427"/>
                  <a:gd name="T25" fmla="*/ 0 h 84906"/>
                  <a:gd name="T26" fmla="*/ 2147483646 w 199427"/>
                  <a:gd name="T27" fmla="*/ 2147483646 h 84906"/>
                  <a:gd name="T28" fmla="*/ 2147483646 w 199427"/>
                  <a:gd name="T29" fmla="*/ 2147483646 h 84906"/>
                  <a:gd name="T30" fmla="*/ 2147483646 w 199427"/>
                  <a:gd name="T31" fmla="*/ 0 h 84906"/>
                  <a:gd name="T32" fmla="*/ 2147483646 w 199427"/>
                  <a:gd name="T33" fmla="*/ 2147483646 h 84906"/>
                  <a:gd name="T34" fmla="*/ 2147483646 w 199427"/>
                  <a:gd name="T35" fmla="*/ 2147483646 h 84906"/>
                  <a:gd name="T36" fmla="*/ 2147483646 w 199427"/>
                  <a:gd name="T37" fmla="*/ 2147483646 h 84906"/>
                  <a:gd name="T38" fmla="*/ 2147483646 w 199427"/>
                  <a:gd name="T39" fmla="*/ 0 h 84906"/>
                  <a:gd name="T40" fmla="*/ 2147483646 w 199427"/>
                  <a:gd name="T41" fmla="*/ 2147483646 h 84906"/>
                  <a:gd name="T42" fmla="*/ 2147483646 w 199427"/>
                  <a:gd name="T43" fmla="*/ 2147483646 h 84906"/>
                  <a:gd name="T44" fmla="*/ 2147483646 w 199427"/>
                  <a:gd name="T45" fmla="*/ 0 h 84906"/>
                  <a:gd name="T46" fmla="*/ 2147483646 w 199427"/>
                  <a:gd name="T47" fmla="*/ 2147483646 h 84906"/>
                  <a:gd name="T48" fmla="*/ 2147483646 w 199427"/>
                  <a:gd name="T49" fmla="*/ 2147483646 h 84906"/>
                  <a:gd name="T50" fmla="*/ 2147483646 w 199427"/>
                  <a:gd name="T51" fmla="*/ 2147483646 h 84906"/>
                  <a:gd name="T52" fmla="*/ 2147483646 w 199427"/>
                  <a:gd name="T53" fmla="*/ 0 h 84906"/>
                  <a:gd name="T54" fmla="*/ 2147483646 w 199427"/>
                  <a:gd name="T55" fmla="*/ 2147483646 h 84906"/>
                  <a:gd name="T56" fmla="*/ 2147483646 w 199427"/>
                  <a:gd name="T57" fmla="*/ 2147483646 h 84906"/>
                  <a:gd name="T58" fmla="*/ 2147483646 w 199427"/>
                  <a:gd name="T59" fmla="*/ 0 h 84906"/>
                  <a:gd name="T60" fmla="*/ 2147483646 w 199427"/>
                  <a:gd name="T61" fmla="*/ 2147483646 h 84906"/>
                  <a:gd name="T62" fmla="*/ 2147483646 w 199427"/>
                  <a:gd name="T63" fmla="*/ 2147483646 h 84906"/>
                  <a:gd name="T64" fmla="*/ 2147483646 w 199427"/>
                  <a:gd name="T65" fmla="*/ 2147483646 h 84906"/>
                  <a:gd name="T66" fmla="*/ 2147483646 w 199427"/>
                  <a:gd name="T67" fmla="*/ 0 h 84906"/>
                  <a:gd name="T68" fmla="*/ 2147483646 w 199427"/>
                  <a:gd name="T69" fmla="*/ 2147483646 h 84906"/>
                  <a:gd name="T70" fmla="*/ 2147483646 w 199427"/>
                  <a:gd name="T71" fmla="*/ 2147483646 h 84906"/>
                  <a:gd name="T72" fmla="*/ 2147483646 w 199427"/>
                  <a:gd name="T73" fmla="*/ 0 h 84906"/>
                  <a:gd name="T74" fmla="*/ 2147483646 w 199427"/>
                  <a:gd name="T75" fmla="*/ 2147483646 h 84906"/>
                  <a:gd name="T76" fmla="*/ 2147483646 w 199427"/>
                  <a:gd name="T77" fmla="*/ 2147483646 h 84906"/>
                  <a:gd name="T78" fmla="*/ 2147483646 w 199427"/>
                  <a:gd name="T79" fmla="*/ 2147483646 h 84906"/>
                  <a:gd name="T80" fmla="*/ 2147483646 w 199427"/>
                  <a:gd name="T81" fmla="*/ 0 h 849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99427" h="84906" extrusionOk="0">
                    <a:moveTo>
                      <a:pt x="1" y="0"/>
                    </a:moveTo>
                    <a:lnTo>
                      <a:pt x="1" y="84906"/>
                    </a:lnTo>
                    <a:lnTo>
                      <a:pt x="199426" y="84906"/>
                    </a:lnTo>
                    <a:lnTo>
                      <a:pt x="199426" y="0"/>
                    </a:lnTo>
                    <a:lnTo>
                      <a:pt x="191209" y="0"/>
                    </a:lnTo>
                    <a:lnTo>
                      <a:pt x="191209" y="3776"/>
                    </a:lnTo>
                    <a:cubicBezTo>
                      <a:pt x="192140" y="4492"/>
                      <a:pt x="192719" y="5486"/>
                      <a:pt x="192719" y="6586"/>
                    </a:cubicBezTo>
                    <a:cubicBezTo>
                      <a:pt x="192719" y="8766"/>
                      <a:pt x="190449" y="10533"/>
                      <a:pt x="187650" y="10533"/>
                    </a:cubicBezTo>
                    <a:cubicBezTo>
                      <a:pt x="184851" y="10533"/>
                      <a:pt x="182581" y="8766"/>
                      <a:pt x="182581" y="6586"/>
                    </a:cubicBezTo>
                    <a:cubicBezTo>
                      <a:pt x="182581" y="5486"/>
                      <a:pt x="183158" y="4492"/>
                      <a:pt x="184090" y="3776"/>
                    </a:cubicBezTo>
                    <a:lnTo>
                      <a:pt x="184090" y="0"/>
                    </a:lnTo>
                    <a:lnTo>
                      <a:pt x="173623" y="0"/>
                    </a:lnTo>
                    <a:lnTo>
                      <a:pt x="173623" y="3776"/>
                    </a:lnTo>
                    <a:cubicBezTo>
                      <a:pt x="174553" y="4492"/>
                      <a:pt x="175133" y="5486"/>
                      <a:pt x="175133" y="6586"/>
                    </a:cubicBezTo>
                    <a:cubicBezTo>
                      <a:pt x="175133" y="8766"/>
                      <a:pt x="172863" y="10533"/>
                      <a:pt x="170064" y="10533"/>
                    </a:cubicBezTo>
                    <a:cubicBezTo>
                      <a:pt x="167264" y="10533"/>
                      <a:pt x="164995" y="8766"/>
                      <a:pt x="164995" y="6586"/>
                    </a:cubicBezTo>
                    <a:cubicBezTo>
                      <a:pt x="164995" y="5486"/>
                      <a:pt x="165572" y="4492"/>
                      <a:pt x="166503" y="3776"/>
                    </a:cubicBezTo>
                    <a:lnTo>
                      <a:pt x="166503" y="0"/>
                    </a:lnTo>
                    <a:lnTo>
                      <a:pt x="156038" y="0"/>
                    </a:lnTo>
                    <a:lnTo>
                      <a:pt x="156038" y="3776"/>
                    </a:lnTo>
                    <a:cubicBezTo>
                      <a:pt x="156967" y="4492"/>
                      <a:pt x="157546" y="5486"/>
                      <a:pt x="157546" y="6586"/>
                    </a:cubicBezTo>
                    <a:cubicBezTo>
                      <a:pt x="157546" y="8766"/>
                      <a:pt x="155277" y="10533"/>
                      <a:pt x="152477" y="10533"/>
                    </a:cubicBezTo>
                    <a:cubicBezTo>
                      <a:pt x="149678" y="10533"/>
                      <a:pt x="147408" y="8766"/>
                      <a:pt x="147408" y="6586"/>
                    </a:cubicBezTo>
                    <a:cubicBezTo>
                      <a:pt x="147408" y="5486"/>
                      <a:pt x="147987" y="4492"/>
                      <a:pt x="148918" y="3776"/>
                    </a:cubicBezTo>
                    <a:lnTo>
                      <a:pt x="148918" y="0"/>
                    </a:lnTo>
                    <a:lnTo>
                      <a:pt x="138452" y="0"/>
                    </a:lnTo>
                    <a:lnTo>
                      <a:pt x="138452" y="3776"/>
                    </a:lnTo>
                    <a:cubicBezTo>
                      <a:pt x="139382" y="4492"/>
                      <a:pt x="139960" y="5486"/>
                      <a:pt x="139960" y="6586"/>
                    </a:cubicBezTo>
                    <a:cubicBezTo>
                      <a:pt x="139960" y="8766"/>
                      <a:pt x="137690" y="10533"/>
                      <a:pt x="134891" y="10533"/>
                    </a:cubicBezTo>
                    <a:cubicBezTo>
                      <a:pt x="132093" y="10533"/>
                      <a:pt x="129823" y="8766"/>
                      <a:pt x="129823" y="6586"/>
                    </a:cubicBezTo>
                    <a:cubicBezTo>
                      <a:pt x="129823" y="5486"/>
                      <a:pt x="130400" y="4492"/>
                      <a:pt x="131332" y="3776"/>
                    </a:cubicBezTo>
                    <a:lnTo>
                      <a:pt x="131332" y="0"/>
                    </a:lnTo>
                    <a:lnTo>
                      <a:pt x="120865" y="0"/>
                    </a:lnTo>
                    <a:lnTo>
                      <a:pt x="120865" y="3776"/>
                    </a:lnTo>
                    <a:cubicBezTo>
                      <a:pt x="121796" y="4492"/>
                      <a:pt x="122374" y="5486"/>
                      <a:pt x="122374" y="6586"/>
                    </a:cubicBezTo>
                    <a:cubicBezTo>
                      <a:pt x="122374" y="8766"/>
                      <a:pt x="120104" y="10533"/>
                      <a:pt x="117306" y="10533"/>
                    </a:cubicBezTo>
                    <a:cubicBezTo>
                      <a:pt x="114507" y="10533"/>
                      <a:pt x="112237" y="8766"/>
                      <a:pt x="112237" y="6586"/>
                    </a:cubicBezTo>
                    <a:cubicBezTo>
                      <a:pt x="112237" y="5486"/>
                      <a:pt x="112814" y="4492"/>
                      <a:pt x="113746" y="3776"/>
                    </a:cubicBezTo>
                    <a:lnTo>
                      <a:pt x="113746" y="0"/>
                    </a:lnTo>
                    <a:lnTo>
                      <a:pt x="103279" y="0"/>
                    </a:lnTo>
                    <a:lnTo>
                      <a:pt x="103279" y="3776"/>
                    </a:lnTo>
                    <a:cubicBezTo>
                      <a:pt x="104210" y="4492"/>
                      <a:pt x="104789" y="5486"/>
                      <a:pt x="104789" y="6586"/>
                    </a:cubicBezTo>
                    <a:cubicBezTo>
                      <a:pt x="104789" y="8766"/>
                      <a:pt x="102519" y="10533"/>
                      <a:pt x="99720" y="10533"/>
                    </a:cubicBezTo>
                    <a:cubicBezTo>
                      <a:pt x="96920" y="10533"/>
                      <a:pt x="94651" y="8766"/>
                      <a:pt x="94651" y="6586"/>
                    </a:cubicBezTo>
                    <a:cubicBezTo>
                      <a:pt x="94651" y="5486"/>
                      <a:pt x="95228" y="4492"/>
                      <a:pt x="96159" y="3776"/>
                    </a:cubicBezTo>
                    <a:lnTo>
                      <a:pt x="96159" y="0"/>
                    </a:lnTo>
                    <a:lnTo>
                      <a:pt x="85694" y="0"/>
                    </a:lnTo>
                    <a:lnTo>
                      <a:pt x="85694" y="3776"/>
                    </a:lnTo>
                    <a:cubicBezTo>
                      <a:pt x="86623" y="4492"/>
                      <a:pt x="87203" y="5486"/>
                      <a:pt x="87203" y="6586"/>
                    </a:cubicBezTo>
                    <a:cubicBezTo>
                      <a:pt x="87203" y="8766"/>
                      <a:pt x="84933" y="10533"/>
                      <a:pt x="82134" y="10533"/>
                    </a:cubicBezTo>
                    <a:cubicBezTo>
                      <a:pt x="79334" y="10533"/>
                      <a:pt x="77065" y="8766"/>
                      <a:pt x="77065" y="6586"/>
                    </a:cubicBezTo>
                    <a:cubicBezTo>
                      <a:pt x="77065" y="5486"/>
                      <a:pt x="77643" y="4492"/>
                      <a:pt x="78574" y="3776"/>
                    </a:cubicBezTo>
                    <a:lnTo>
                      <a:pt x="78574" y="0"/>
                    </a:lnTo>
                    <a:lnTo>
                      <a:pt x="68108" y="0"/>
                    </a:lnTo>
                    <a:lnTo>
                      <a:pt x="68108" y="3776"/>
                    </a:lnTo>
                    <a:cubicBezTo>
                      <a:pt x="69038" y="4492"/>
                      <a:pt x="69616" y="5486"/>
                      <a:pt x="69616" y="6586"/>
                    </a:cubicBezTo>
                    <a:cubicBezTo>
                      <a:pt x="69616" y="8766"/>
                      <a:pt x="67347" y="10533"/>
                      <a:pt x="64547" y="10533"/>
                    </a:cubicBezTo>
                    <a:cubicBezTo>
                      <a:pt x="61749" y="10533"/>
                      <a:pt x="59479" y="8766"/>
                      <a:pt x="59479" y="6586"/>
                    </a:cubicBezTo>
                    <a:cubicBezTo>
                      <a:pt x="59479" y="5486"/>
                      <a:pt x="60056" y="4492"/>
                      <a:pt x="60988" y="3776"/>
                    </a:cubicBezTo>
                    <a:lnTo>
                      <a:pt x="60988" y="0"/>
                    </a:lnTo>
                    <a:lnTo>
                      <a:pt x="50521" y="0"/>
                    </a:lnTo>
                    <a:lnTo>
                      <a:pt x="50521" y="3776"/>
                    </a:lnTo>
                    <a:cubicBezTo>
                      <a:pt x="51452" y="4492"/>
                      <a:pt x="52030" y="5486"/>
                      <a:pt x="52030" y="6586"/>
                    </a:cubicBezTo>
                    <a:cubicBezTo>
                      <a:pt x="52030" y="8766"/>
                      <a:pt x="49760" y="10533"/>
                      <a:pt x="46962" y="10533"/>
                    </a:cubicBezTo>
                    <a:cubicBezTo>
                      <a:pt x="44163" y="10533"/>
                      <a:pt x="41893" y="8766"/>
                      <a:pt x="41893" y="6586"/>
                    </a:cubicBezTo>
                    <a:cubicBezTo>
                      <a:pt x="41893" y="5486"/>
                      <a:pt x="42470" y="4492"/>
                      <a:pt x="43402" y="3776"/>
                    </a:cubicBezTo>
                    <a:lnTo>
                      <a:pt x="43402" y="0"/>
                    </a:lnTo>
                    <a:lnTo>
                      <a:pt x="32935" y="0"/>
                    </a:lnTo>
                    <a:lnTo>
                      <a:pt x="32935" y="3776"/>
                    </a:lnTo>
                    <a:cubicBezTo>
                      <a:pt x="33866" y="4492"/>
                      <a:pt x="34445" y="5486"/>
                      <a:pt x="34445" y="6586"/>
                    </a:cubicBezTo>
                    <a:cubicBezTo>
                      <a:pt x="34445" y="8766"/>
                      <a:pt x="32175" y="10533"/>
                      <a:pt x="29376" y="10533"/>
                    </a:cubicBezTo>
                    <a:cubicBezTo>
                      <a:pt x="26577" y="10533"/>
                      <a:pt x="24296" y="8765"/>
                      <a:pt x="24296" y="6586"/>
                    </a:cubicBezTo>
                    <a:cubicBezTo>
                      <a:pt x="24296" y="5486"/>
                      <a:pt x="24874" y="4492"/>
                      <a:pt x="25805" y="3776"/>
                    </a:cubicBezTo>
                    <a:lnTo>
                      <a:pt x="25805" y="0"/>
                    </a:lnTo>
                    <a:lnTo>
                      <a:pt x="15339" y="0"/>
                    </a:lnTo>
                    <a:lnTo>
                      <a:pt x="15339" y="3776"/>
                    </a:lnTo>
                    <a:cubicBezTo>
                      <a:pt x="16269" y="4492"/>
                      <a:pt x="16847" y="5486"/>
                      <a:pt x="16847" y="6586"/>
                    </a:cubicBezTo>
                    <a:cubicBezTo>
                      <a:pt x="16847" y="8766"/>
                      <a:pt x="14578" y="10533"/>
                      <a:pt x="11778" y="10533"/>
                    </a:cubicBezTo>
                    <a:cubicBezTo>
                      <a:pt x="8980" y="10533"/>
                      <a:pt x="6710" y="8766"/>
                      <a:pt x="6710" y="6586"/>
                    </a:cubicBezTo>
                    <a:cubicBezTo>
                      <a:pt x="6710" y="5486"/>
                      <a:pt x="7287" y="4492"/>
                      <a:pt x="8219" y="3776"/>
                    </a:cubicBezTo>
                    <a:lnTo>
                      <a:pt x="8219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171450" dir="2940005" algn="bl" rotWithShape="0">
                  <a:srgbClr val="000000">
                    <a:alpha val="14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496;p9"/>
              <p:cNvSpPr>
                <a:spLocks/>
              </p:cNvSpPr>
              <p:nvPr/>
            </p:nvSpPr>
            <p:spPr bwMode="auto">
              <a:xfrm>
                <a:off x="677764" y="1468398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497;p9"/>
              <p:cNvSpPr>
                <a:spLocks/>
              </p:cNvSpPr>
              <p:nvPr/>
            </p:nvSpPr>
            <p:spPr bwMode="auto">
              <a:xfrm>
                <a:off x="679786" y="1912303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498;p9"/>
              <p:cNvSpPr>
                <a:spLocks/>
              </p:cNvSpPr>
              <p:nvPr/>
            </p:nvSpPr>
            <p:spPr bwMode="auto">
              <a:xfrm>
                <a:off x="679245" y="2357734"/>
                <a:ext cx="7921002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499;p9"/>
              <p:cNvSpPr>
                <a:spLocks/>
              </p:cNvSpPr>
              <p:nvPr/>
            </p:nvSpPr>
            <p:spPr bwMode="auto">
              <a:xfrm>
                <a:off x="679772" y="2800510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500;p9"/>
              <p:cNvSpPr>
                <a:spLocks/>
              </p:cNvSpPr>
              <p:nvPr/>
            </p:nvSpPr>
            <p:spPr bwMode="auto">
              <a:xfrm>
                <a:off x="677736" y="3244811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501;p9"/>
              <p:cNvSpPr>
                <a:spLocks/>
              </p:cNvSpPr>
              <p:nvPr/>
            </p:nvSpPr>
            <p:spPr bwMode="auto">
              <a:xfrm>
                <a:off x="678405" y="3688849"/>
                <a:ext cx="7921002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502;p9"/>
              <p:cNvSpPr>
                <a:spLocks/>
              </p:cNvSpPr>
              <p:nvPr/>
            </p:nvSpPr>
            <p:spPr bwMode="auto">
              <a:xfrm>
                <a:off x="677722" y="4133018"/>
                <a:ext cx="7921002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03" name="Google Shape;503;p9"/>
          <p:cNvSpPr txBox="1">
            <a:spLocks noGrp="1"/>
          </p:cNvSpPr>
          <p:nvPr>
            <p:ph type="title"/>
          </p:nvPr>
        </p:nvSpPr>
        <p:spPr>
          <a:xfrm>
            <a:off x="2783567" y="2166933"/>
            <a:ext cx="6726800" cy="191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9"/>
          <p:cNvSpPr txBox="1">
            <a:spLocks noGrp="1"/>
          </p:cNvSpPr>
          <p:nvPr>
            <p:ph type="subTitle" idx="1"/>
          </p:nvPr>
        </p:nvSpPr>
        <p:spPr>
          <a:xfrm>
            <a:off x="2783605" y="4083733"/>
            <a:ext cx="6726800" cy="5564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46593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rgbClr val="FFCC73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507;p10"/>
          <p:cNvGrpSpPr>
            <a:grpSpLocks/>
          </p:cNvGrpSpPr>
          <p:nvPr/>
        </p:nvGrpSpPr>
        <p:grpSpPr bwMode="auto">
          <a:xfrm>
            <a:off x="10720388" y="5349875"/>
            <a:ext cx="1249362" cy="787400"/>
            <a:chOff x="5221300" y="4277150"/>
            <a:chExt cx="936841" cy="590507"/>
          </a:xfrm>
        </p:grpSpPr>
        <p:sp>
          <p:nvSpPr>
            <p:cNvPr id="4" name="Google Shape;508;p10"/>
            <p:cNvSpPr/>
            <p:nvPr/>
          </p:nvSpPr>
          <p:spPr>
            <a:xfrm>
              <a:off x="5380813" y="4277150"/>
              <a:ext cx="777328" cy="590507"/>
            </a:xfrm>
            <a:custGeom>
              <a:avLst/>
              <a:gdLst/>
              <a:ahLst/>
              <a:cxnLst/>
              <a:rect l="l" t="t" r="r" b="b"/>
              <a:pathLst>
                <a:path w="24237" h="18426" extrusionOk="0">
                  <a:moveTo>
                    <a:pt x="12105" y="0"/>
                  </a:moveTo>
                  <a:cubicBezTo>
                    <a:pt x="9044" y="0"/>
                    <a:pt x="1425" y="4059"/>
                    <a:pt x="755" y="5584"/>
                  </a:cubicBezTo>
                  <a:cubicBezTo>
                    <a:pt x="1" y="7309"/>
                    <a:pt x="2906" y="13460"/>
                    <a:pt x="2906" y="13460"/>
                  </a:cubicBezTo>
                  <a:cubicBezTo>
                    <a:pt x="3901" y="15832"/>
                    <a:pt x="4967" y="16728"/>
                    <a:pt x="6241" y="16728"/>
                  </a:cubicBezTo>
                  <a:cubicBezTo>
                    <a:pt x="6489" y="16728"/>
                    <a:pt x="6744" y="16694"/>
                    <a:pt x="7009" y="16631"/>
                  </a:cubicBezTo>
                  <a:cubicBezTo>
                    <a:pt x="8559" y="16262"/>
                    <a:pt x="6964" y="13025"/>
                    <a:pt x="8883" y="13025"/>
                  </a:cubicBezTo>
                  <a:cubicBezTo>
                    <a:pt x="8978" y="13025"/>
                    <a:pt x="9082" y="13033"/>
                    <a:pt x="9196" y="13050"/>
                  </a:cubicBezTo>
                  <a:cubicBezTo>
                    <a:pt x="10762" y="13281"/>
                    <a:pt x="11317" y="18426"/>
                    <a:pt x="14554" y="18426"/>
                  </a:cubicBezTo>
                  <a:cubicBezTo>
                    <a:pt x="17686" y="18426"/>
                    <a:pt x="14749" y="13070"/>
                    <a:pt x="15755" y="12449"/>
                  </a:cubicBezTo>
                  <a:cubicBezTo>
                    <a:pt x="15822" y="12408"/>
                    <a:pt x="15912" y="12389"/>
                    <a:pt x="16021" y="12389"/>
                  </a:cubicBezTo>
                  <a:cubicBezTo>
                    <a:pt x="17018" y="12389"/>
                    <a:pt x="19652" y="13921"/>
                    <a:pt x="21581" y="13921"/>
                  </a:cubicBezTo>
                  <a:cubicBezTo>
                    <a:pt x="22632" y="13921"/>
                    <a:pt x="23473" y="13467"/>
                    <a:pt x="23726" y="12064"/>
                  </a:cubicBezTo>
                  <a:cubicBezTo>
                    <a:pt x="24237" y="9247"/>
                    <a:pt x="21555" y="9056"/>
                    <a:pt x="19388" y="9056"/>
                  </a:cubicBezTo>
                  <a:cubicBezTo>
                    <a:pt x="19047" y="9056"/>
                    <a:pt x="18718" y="9060"/>
                    <a:pt x="18417" y="9060"/>
                  </a:cubicBezTo>
                  <a:cubicBezTo>
                    <a:pt x="17437" y="9060"/>
                    <a:pt x="16745" y="9010"/>
                    <a:pt x="16841" y="8582"/>
                  </a:cubicBezTo>
                  <a:cubicBezTo>
                    <a:pt x="17149" y="7191"/>
                    <a:pt x="21251" y="5099"/>
                    <a:pt x="18851" y="3630"/>
                  </a:cubicBezTo>
                  <a:cubicBezTo>
                    <a:pt x="18548" y="3445"/>
                    <a:pt x="18200" y="3365"/>
                    <a:pt x="17820" y="3365"/>
                  </a:cubicBezTo>
                  <a:cubicBezTo>
                    <a:pt x="15517" y="3365"/>
                    <a:pt x="12062" y="6298"/>
                    <a:pt x="10649" y="6298"/>
                  </a:cubicBezTo>
                  <a:cubicBezTo>
                    <a:pt x="10450" y="6298"/>
                    <a:pt x="10291" y="6239"/>
                    <a:pt x="10182" y="6105"/>
                  </a:cubicBezTo>
                  <a:cubicBezTo>
                    <a:pt x="9175" y="4868"/>
                    <a:pt x="16104" y="2372"/>
                    <a:pt x="13047" y="224"/>
                  </a:cubicBezTo>
                  <a:cubicBezTo>
                    <a:pt x="12828" y="70"/>
                    <a:pt x="12506" y="0"/>
                    <a:pt x="121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Google Shape;509;p10"/>
            <p:cNvSpPr/>
            <p:nvPr/>
          </p:nvSpPr>
          <p:spPr>
            <a:xfrm>
              <a:off x="5221300" y="4395014"/>
              <a:ext cx="622577" cy="197629"/>
            </a:xfrm>
            <a:custGeom>
              <a:avLst/>
              <a:gdLst/>
              <a:ahLst/>
              <a:cxnLst/>
              <a:rect l="l" t="t" r="r" b="b"/>
              <a:pathLst>
                <a:path w="19444" h="6181" extrusionOk="0">
                  <a:moveTo>
                    <a:pt x="456" y="1"/>
                  </a:moveTo>
                  <a:cubicBezTo>
                    <a:pt x="116" y="1"/>
                    <a:pt x="1" y="555"/>
                    <a:pt x="380" y="669"/>
                  </a:cubicBezTo>
                  <a:cubicBezTo>
                    <a:pt x="5792" y="2278"/>
                    <a:pt x="11202" y="3883"/>
                    <a:pt x="16615" y="5490"/>
                  </a:cubicBezTo>
                  <a:cubicBezTo>
                    <a:pt x="17372" y="5714"/>
                    <a:pt x="18124" y="5941"/>
                    <a:pt x="18881" y="6165"/>
                  </a:cubicBezTo>
                  <a:cubicBezTo>
                    <a:pt x="18917" y="6176"/>
                    <a:pt x="18951" y="6181"/>
                    <a:pt x="18983" y="6181"/>
                  </a:cubicBezTo>
                  <a:cubicBezTo>
                    <a:pt x="19327" y="6181"/>
                    <a:pt x="19444" y="5625"/>
                    <a:pt x="19060" y="5513"/>
                  </a:cubicBezTo>
                  <a:cubicBezTo>
                    <a:pt x="13648" y="3903"/>
                    <a:pt x="8235" y="2296"/>
                    <a:pt x="2825" y="692"/>
                  </a:cubicBezTo>
                  <a:cubicBezTo>
                    <a:pt x="2068" y="467"/>
                    <a:pt x="1316" y="241"/>
                    <a:pt x="559" y="16"/>
                  </a:cubicBezTo>
                  <a:cubicBezTo>
                    <a:pt x="523" y="6"/>
                    <a:pt x="489" y="1"/>
                    <a:pt x="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oogle Shape;510;p10"/>
          <p:cNvGrpSpPr>
            <a:grpSpLocks/>
          </p:cNvGrpSpPr>
          <p:nvPr/>
        </p:nvGrpSpPr>
        <p:grpSpPr bwMode="auto">
          <a:xfrm>
            <a:off x="10720388" y="4051300"/>
            <a:ext cx="595312" cy="809625"/>
            <a:chOff x="1339500" y="2032575"/>
            <a:chExt cx="446700" cy="607725"/>
          </a:xfrm>
        </p:grpSpPr>
        <p:sp>
          <p:nvSpPr>
            <p:cNvPr id="7" name="Google Shape;511;p10"/>
            <p:cNvSpPr/>
            <p:nvPr/>
          </p:nvSpPr>
          <p:spPr>
            <a:xfrm>
              <a:off x="1339500" y="2132671"/>
              <a:ext cx="445509" cy="507629"/>
            </a:xfrm>
            <a:custGeom>
              <a:avLst/>
              <a:gdLst/>
              <a:ahLst/>
              <a:cxnLst/>
              <a:rect l="l" t="t" r="r" b="b"/>
              <a:pathLst>
                <a:path w="17818" h="20311" extrusionOk="0">
                  <a:moveTo>
                    <a:pt x="12711" y="549"/>
                  </a:moveTo>
                  <a:cubicBezTo>
                    <a:pt x="13609" y="549"/>
                    <a:pt x="14354" y="649"/>
                    <a:pt x="14701" y="918"/>
                  </a:cubicBezTo>
                  <a:cubicBezTo>
                    <a:pt x="15581" y="1592"/>
                    <a:pt x="17115" y="6825"/>
                    <a:pt x="17226" y="10277"/>
                  </a:cubicBezTo>
                  <a:cubicBezTo>
                    <a:pt x="17283" y="11943"/>
                    <a:pt x="16974" y="12469"/>
                    <a:pt x="16786" y="12632"/>
                  </a:cubicBezTo>
                  <a:cubicBezTo>
                    <a:pt x="16485" y="12897"/>
                    <a:pt x="16212" y="13031"/>
                    <a:pt x="15959" y="13031"/>
                  </a:cubicBezTo>
                  <a:cubicBezTo>
                    <a:pt x="15908" y="13031"/>
                    <a:pt x="15857" y="13026"/>
                    <a:pt x="15807" y="13015"/>
                  </a:cubicBezTo>
                  <a:cubicBezTo>
                    <a:pt x="15096" y="12865"/>
                    <a:pt x="14513" y="11614"/>
                    <a:pt x="14044" y="10612"/>
                  </a:cubicBezTo>
                  <a:cubicBezTo>
                    <a:pt x="13600" y="9658"/>
                    <a:pt x="13248" y="8903"/>
                    <a:pt x="12745" y="8722"/>
                  </a:cubicBezTo>
                  <a:cubicBezTo>
                    <a:pt x="12670" y="8694"/>
                    <a:pt x="12594" y="8680"/>
                    <a:pt x="12517" y="8680"/>
                  </a:cubicBezTo>
                  <a:cubicBezTo>
                    <a:pt x="12420" y="8680"/>
                    <a:pt x="12322" y="8703"/>
                    <a:pt x="12228" y="8747"/>
                  </a:cubicBezTo>
                  <a:cubicBezTo>
                    <a:pt x="11433" y="9126"/>
                    <a:pt x="11807" y="10470"/>
                    <a:pt x="12274" y="12176"/>
                  </a:cubicBezTo>
                  <a:cubicBezTo>
                    <a:pt x="12768" y="13958"/>
                    <a:pt x="13375" y="16177"/>
                    <a:pt x="12469" y="17074"/>
                  </a:cubicBezTo>
                  <a:cubicBezTo>
                    <a:pt x="12208" y="17333"/>
                    <a:pt x="11968" y="17454"/>
                    <a:pt x="11745" y="17454"/>
                  </a:cubicBezTo>
                  <a:cubicBezTo>
                    <a:pt x="11724" y="17454"/>
                    <a:pt x="11703" y="17453"/>
                    <a:pt x="11682" y="17450"/>
                  </a:cubicBezTo>
                  <a:cubicBezTo>
                    <a:pt x="11116" y="17380"/>
                    <a:pt x="10576" y="16498"/>
                    <a:pt x="10098" y="15719"/>
                  </a:cubicBezTo>
                  <a:cubicBezTo>
                    <a:pt x="9676" y="15032"/>
                    <a:pt x="9277" y="14379"/>
                    <a:pt x="8801" y="14144"/>
                  </a:cubicBezTo>
                  <a:cubicBezTo>
                    <a:pt x="8714" y="14101"/>
                    <a:pt x="8633" y="14086"/>
                    <a:pt x="8561" y="14086"/>
                  </a:cubicBezTo>
                  <a:cubicBezTo>
                    <a:pt x="8476" y="14086"/>
                    <a:pt x="8405" y="14108"/>
                    <a:pt x="8350" y="14132"/>
                  </a:cubicBezTo>
                  <a:cubicBezTo>
                    <a:pt x="7956" y="14320"/>
                    <a:pt x="7793" y="15000"/>
                    <a:pt x="7548" y="16034"/>
                  </a:cubicBezTo>
                  <a:cubicBezTo>
                    <a:pt x="7238" y="17337"/>
                    <a:pt x="6814" y="19125"/>
                    <a:pt x="5801" y="19626"/>
                  </a:cubicBezTo>
                  <a:cubicBezTo>
                    <a:pt x="5609" y="19723"/>
                    <a:pt x="5401" y="19771"/>
                    <a:pt x="5173" y="19771"/>
                  </a:cubicBezTo>
                  <a:cubicBezTo>
                    <a:pt x="4877" y="19771"/>
                    <a:pt x="4547" y="19689"/>
                    <a:pt x="4180" y="19524"/>
                  </a:cubicBezTo>
                  <a:cubicBezTo>
                    <a:pt x="3593" y="19268"/>
                    <a:pt x="3249" y="18921"/>
                    <a:pt x="3124" y="18479"/>
                  </a:cubicBezTo>
                  <a:cubicBezTo>
                    <a:pt x="2813" y="17380"/>
                    <a:pt x="3931" y="15766"/>
                    <a:pt x="4744" y="14588"/>
                  </a:cubicBezTo>
                  <a:cubicBezTo>
                    <a:pt x="5486" y="13513"/>
                    <a:pt x="5866" y="12931"/>
                    <a:pt x="5724" y="12496"/>
                  </a:cubicBezTo>
                  <a:cubicBezTo>
                    <a:pt x="5540" y="11929"/>
                    <a:pt x="4661" y="11891"/>
                    <a:pt x="3548" y="11839"/>
                  </a:cubicBezTo>
                  <a:cubicBezTo>
                    <a:pt x="2496" y="11791"/>
                    <a:pt x="1191" y="11734"/>
                    <a:pt x="762" y="11161"/>
                  </a:cubicBezTo>
                  <a:cubicBezTo>
                    <a:pt x="599" y="10943"/>
                    <a:pt x="567" y="10651"/>
                    <a:pt x="660" y="10266"/>
                  </a:cubicBezTo>
                  <a:cubicBezTo>
                    <a:pt x="1046" y="8697"/>
                    <a:pt x="2773" y="8264"/>
                    <a:pt x="4293" y="7881"/>
                  </a:cubicBezTo>
                  <a:cubicBezTo>
                    <a:pt x="5393" y="7607"/>
                    <a:pt x="6345" y="7369"/>
                    <a:pt x="6617" y="6700"/>
                  </a:cubicBezTo>
                  <a:cubicBezTo>
                    <a:pt x="6798" y="6254"/>
                    <a:pt x="6814" y="5889"/>
                    <a:pt x="6664" y="5581"/>
                  </a:cubicBezTo>
                  <a:cubicBezTo>
                    <a:pt x="6413" y="5062"/>
                    <a:pt x="5771" y="4880"/>
                    <a:pt x="5155" y="4706"/>
                  </a:cubicBezTo>
                  <a:cubicBezTo>
                    <a:pt x="4386" y="4484"/>
                    <a:pt x="3919" y="4321"/>
                    <a:pt x="3922" y="3867"/>
                  </a:cubicBezTo>
                  <a:cubicBezTo>
                    <a:pt x="3928" y="2804"/>
                    <a:pt x="4350" y="1653"/>
                    <a:pt x="7421" y="1166"/>
                  </a:cubicBezTo>
                  <a:lnTo>
                    <a:pt x="7433" y="1163"/>
                  </a:lnTo>
                  <a:cubicBezTo>
                    <a:pt x="8541" y="937"/>
                    <a:pt x="10927" y="549"/>
                    <a:pt x="12711" y="549"/>
                  </a:cubicBezTo>
                  <a:close/>
                  <a:moveTo>
                    <a:pt x="12637" y="1"/>
                  </a:moveTo>
                  <a:cubicBezTo>
                    <a:pt x="10489" y="1"/>
                    <a:pt x="7782" y="534"/>
                    <a:pt x="7331" y="626"/>
                  </a:cubicBezTo>
                  <a:cubicBezTo>
                    <a:pt x="4611" y="1059"/>
                    <a:pt x="3391" y="2056"/>
                    <a:pt x="3380" y="3856"/>
                  </a:cubicBezTo>
                  <a:cubicBezTo>
                    <a:pt x="3375" y="4753"/>
                    <a:pt x="4280" y="5012"/>
                    <a:pt x="5007" y="5218"/>
                  </a:cubicBezTo>
                  <a:cubicBezTo>
                    <a:pt x="5508" y="5363"/>
                    <a:pt x="6030" y="5508"/>
                    <a:pt x="6177" y="5810"/>
                  </a:cubicBezTo>
                  <a:cubicBezTo>
                    <a:pt x="6254" y="5971"/>
                    <a:pt x="6234" y="6197"/>
                    <a:pt x="6116" y="6490"/>
                  </a:cubicBezTo>
                  <a:cubicBezTo>
                    <a:pt x="5946" y="6902"/>
                    <a:pt x="5078" y="7122"/>
                    <a:pt x="4160" y="7351"/>
                  </a:cubicBezTo>
                  <a:cubicBezTo>
                    <a:pt x="2571" y="7750"/>
                    <a:pt x="597" y="8246"/>
                    <a:pt x="134" y="10132"/>
                  </a:cubicBezTo>
                  <a:cubicBezTo>
                    <a:pt x="1" y="10678"/>
                    <a:pt x="66" y="11131"/>
                    <a:pt x="329" y="11483"/>
                  </a:cubicBezTo>
                  <a:cubicBezTo>
                    <a:pt x="910" y="12258"/>
                    <a:pt x="2299" y="12324"/>
                    <a:pt x="3525" y="12378"/>
                  </a:cubicBezTo>
                  <a:cubicBezTo>
                    <a:pt x="4132" y="12405"/>
                    <a:pt x="5143" y="12453"/>
                    <a:pt x="5211" y="12661"/>
                  </a:cubicBezTo>
                  <a:cubicBezTo>
                    <a:pt x="5279" y="12861"/>
                    <a:pt x="4713" y="13677"/>
                    <a:pt x="4302" y="14275"/>
                  </a:cubicBezTo>
                  <a:cubicBezTo>
                    <a:pt x="3378" y="15612"/>
                    <a:pt x="2231" y="17276"/>
                    <a:pt x="2607" y="18622"/>
                  </a:cubicBezTo>
                  <a:cubicBezTo>
                    <a:pt x="2775" y="19221"/>
                    <a:pt x="3230" y="19692"/>
                    <a:pt x="3962" y="20018"/>
                  </a:cubicBezTo>
                  <a:cubicBezTo>
                    <a:pt x="4398" y="20213"/>
                    <a:pt x="4803" y="20311"/>
                    <a:pt x="5180" y="20311"/>
                  </a:cubicBezTo>
                  <a:cubicBezTo>
                    <a:pt x="5488" y="20311"/>
                    <a:pt x="5776" y="20245"/>
                    <a:pt x="6048" y="20102"/>
                  </a:cubicBezTo>
                  <a:cubicBezTo>
                    <a:pt x="7287" y="19490"/>
                    <a:pt x="7727" y="17639"/>
                    <a:pt x="8081" y="16152"/>
                  </a:cubicBezTo>
                  <a:cubicBezTo>
                    <a:pt x="8226" y="15542"/>
                    <a:pt x="8421" y="14708"/>
                    <a:pt x="8566" y="14622"/>
                  </a:cubicBezTo>
                  <a:cubicBezTo>
                    <a:pt x="8899" y="14787"/>
                    <a:pt x="9273" y="15399"/>
                    <a:pt x="9640" y="15995"/>
                  </a:cubicBezTo>
                  <a:cubicBezTo>
                    <a:pt x="10209" y="16922"/>
                    <a:pt x="10794" y="17879"/>
                    <a:pt x="11619" y="17978"/>
                  </a:cubicBezTo>
                  <a:cubicBezTo>
                    <a:pt x="11667" y="17985"/>
                    <a:pt x="11715" y="17988"/>
                    <a:pt x="11763" y="17988"/>
                  </a:cubicBezTo>
                  <a:cubicBezTo>
                    <a:pt x="12131" y="17988"/>
                    <a:pt x="12493" y="17805"/>
                    <a:pt x="12852" y="17448"/>
                  </a:cubicBezTo>
                  <a:cubicBezTo>
                    <a:pt x="13983" y="16326"/>
                    <a:pt x="13353" y="14039"/>
                    <a:pt x="12797" y="12022"/>
                  </a:cubicBezTo>
                  <a:cubicBezTo>
                    <a:pt x="12478" y="10859"/>
                    <a:pt x="12079" y="9411"/>
                    <a:pt x="12462" y="9230"/>
                  </a:cubicBezTo>
                  <a:cubicBezTo>
                    <a:pt x="12484" y="9217"/>
                    <a:pt x="12504" y="9212"/>
                    <a:pt x="12522" y="9212"/>
                  </a:cubicBezTo>
                  <a:cubicBezTo>
                    <a:pt x="12537" y="9212"/>
                    <a:pt x="12551" y="9216"/>
                    <a:pt x="12564" y="9221"/>
                  </a:cubicBezTo>
                  <a:cubicBezTo>
                    <a:pt x="12852" y="9325"/>
                    <a:pt x="13226" y="10125"/>
                    <a:pt x="13554" y="10830"/>
                  </a:cubicBezTo>
                  <a:cubicBezTo>
                    <a:pt x="14101" y="11999"/>
                    <a:pt x="14722" y="13325"/>
                    <a:pt x="15696" y="13534"/>
                  </a:cubicBezTo>
                  <a:cubicBezTo>
                    <a:pt x="15781" y="13552"/>
                    <a:pt x="15867" y="13561"/>
                    <a:pt x="15953" y="13561"/>
                  </a:cubicBezTo>
                  <a:cubicBezTo>
                    <a:pt x="16340" y="13561"/>
                    <a:pt x="16741" y="13382"/>
                    <a:pt x="17147" y="13028"/>
                  </a:cubicBezTo>
                  <a:cubicBezTo>
                    <a:pt x="17614" y="12618"/>
                    <a:pt x="17818" y="11709"/>
                    <a:pt x="17772" y="10250"/>
                  </a:cubicBezTo>
                  <a:cubicBezTo>
                    <a:pt x="17659" y="6793"/>
                    <a:pt x="16127" y="1313"/>
                    <a:pt x="15037" y="479"/>
                  </a:cubicBezTo>
                  <a:cubicBezTo>
                    <a:pt x="14574" y="124"/>
                    <a:pt x="13670" y="1"/>
                    <a:pt x="126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Google Shape;512;p10"/>
            <p:cNvSpPr/>
            <p:nvPr/>
          </p:nvSpPr>
          <p:spPr>
            <a:xfrm>
              <a:off x="1540813" y="2032575"/>
              <a:ext cx="245387" cy="399192"/>
            </a:xfrm>
            <a:custGeom>
              <a:avLst/>
              <a:gdLst/>
              <a:ahLst/>
              <a:cxnLst/>
              <a:rect l="l" t="t" r="r" b="b"/>
              <a:pathLst>
                <a:path w="9834" h="15965" extrusionOk="0">
                  <a:moveTo>
                    <a:pt x="9368" y="0"/>
                  </a:moveTo>
                  <a:cubicBezTo>
                    <a:pt x="9266" y="0"/>
                    <a:pt x="9164" y="48"/>
                    <a:pt x="9097" y="164"/>
                  </a:cubicBezTo>
                  <a:cubicBezTo>
                    <a:pt x="6486" y="4629"/>
                    <a:pt x="3877" y="9091"/>
                    <a:pt x="1268" y="13554"/>
                  </a:cubicBezTo>
                  <a:cubicBezTo>
                    <a:pt x="897" y="14189"/>
                    <a:pt x="525" y="14826"/>
                    <a:pt x="151" y="15460"/>
                  </a:cubicBezTo>
                  <a:cubicBezTo>
                    <a:pt x="0" y="15721"/>
                    <a:pt x="235" y="15965"/>
                    <a:pt x="466" y="15965"/>
                  </a:cubicBezTo>
                  <a:cubicBezTo>
                    <a:pt x="568" y="15965"/>
                    <a:pt x="669" y="15917"/>
                    <a:pt x="736" y="15803"/>
                  </a:cubicBezTo>
                  <a:cubicBezTo>
                    <a:pt x="3344" y="11338"/>
                    <a:pt x="5953" y="6875"/>
                    <a:pt x="8564" y="2414"/>
                  </a:cubicBezTo>
                  <a:cubicBezTo>
                    <a:pt x="8934" y="1780"/>
                    <a:pt x="9305" y="1140"/>
                    <a:pt x="9679" y="506"/>
                  </a:cubicBezTo>
                  <a:cubicBezTo>
                    <a:pt x="9833" y="245"/>
                    <a:pt x="9599" y="0"/>
                    <a:pt x="93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" name="Google Shape;513;p10"/>
          <p:cNvGrpSpPr>
            <a:grpSpLocks/>
          </p:cNvGrpSpPr>
          <p:nvPr/>
        </p:nvGrpSpPr>
        <p:grpSpPr bwMode="auto">
          <a:xfrm>
            <a:off x="9906000" y="4900613"/>
            <a:ext cx="644525" cy="577850"/>
            <a:chOff x="5222513" y="3573725"/>
            <a:chExt cx="483675" cy="433675"/>
          </a:xfrm>
        </p:grpSpPr>
        <p:sp>
          <p:nvSpPr>
            <p:cNvPr id="10" name="Google Shape;514;p10"/>
            <p:cNvSpPr/>
            <p:nvPr/>
          </p:nvSpPr>
          <p:spPr>
            <a:xfrm>
              <a:off x="5222513" y="3620190"/>
              <a:ext cx="416961" cy="387210"/>
            </a:xfrm>
            <a:custGeom>
              <a:avLst/>
              <a:gdLst/>
              <a:ahLst/>
              <a:cxnLst/>
              <a:rect l="l" t="t" r="r" b="b"/>
              <a:pathLst>
                <a:path w="16701" h="15486" extrusionOk="0">
                  <a:moveTo>
                    <a:pt x="8583" y="1"/>
                  </a:moveTo>
                  <a:cubicBezTo>
                    <a:pt x="6861" y="1"/>
                    <a:pt x="6096" y="608"/>
                    <a:pt x="5805" y="1688"/>
                  </a:cubicBezTo>
                  <a:cubicBezTo>
                    <a:pt x="5456" y="2957"/>
                    <a:pt x="8604" y="3025"/>
                    <a:pt x="7453" y="4550"/>
                  </a:cubicBezTo>
                  <a:cubicBezTo>
                    <a:pt x="7203" y="4881"/>
                    <a:pt x="6620" y="4930"/>
                    <a:pt x="5907" y="4930"/>
                  </a:cubicBezTo>
                  <a:cubicBezTo>
                    <a:pt x="5610" y="4930"/>
                    <a:pt x="5290" y="4922"/>
                    <a:pt x="4962" y="4922"/>
                  </a:cubicBezTo>
                  <a:cubicBezTo>
                    <a:pt x="3717" y="4922"/>
                    <a:pt x="2362" y="5045"/>
                    <a:pt x="1716" y="6225"/>
                  </a:cubicBezTo>
                  <a:cubicBezTo>
                    <a:pt x="533" y="8394"/>
                    <a:pt x="5345" y="8383"/>
                    <a:pt x="5395" y="9312"/>
                  </a:cubicBezTo>
                  <a:cubicBezTo>
                    <a:pt x="5442" y="10242"/>
                    <a:pt x="1" y="12828"/>
                    <a:pt x="2657" y="14970"/>
                  </a:cubicBezTo>
                  <a:cubicBezTo>
                    <a:pt x="3108" y="15333"/>
                    <a:pt x="3520" y="15486"/>
                    <a:pt x="3895" y="15486"/>
                  </a:cubicBezTo>
                  <a:cubicBezTo>
                    <a:pt x="5825" y="15486"/>
                    <a:pt x="6814" y="11463"/>
                    <a:pt x="7520" y="11463"/>
                  </a:cubicBezTo>
                  <a:cubicBezTo>
                    <a:pt x="7569" y="11463"/>
                    <a:pt x="7615" y="11482"/>
                    <a:pt x="7661" y="11522"/>
                  </a:cubicBezTo>
                  <a:cubicBezTo>
                    <a:pt x="8396" y="12164"/>
                    <a:pt x="8415" y="14987"/>
                    <a:pt x="9670" y="14987"/>
                  </a:cubicBezTo>
                  <a:cubicBezTo>
                    <a:pt x="9859" y="14987"/>
                    <a:pt x="10076" y="14924"/>
                    <a:pt x="10327" y="14779"/>
                  </a:cubicBezTo>
                  <a:cubicBezTo>
                    <a:pt x="12246" y="13678"/>
                    <a:pt x="10646" y="8086"/>
                    <a:pt x="11882" y="7855"/>
                  </a:cubicBezTo>
                  <a:cubicBezTo>
                    <a:pt x="11906" y="7850"/>
                    <a:pt x="11929" y="7848"/>
                    <a:pt x="11952" y="7848"/>
                  </a:cubicBezTo>
                  <a:cubicBezTo>
                    <a:pt x="12965" y="7848"/>
                    <a:pt x="12429" y="12246"/>
                    <a:pt x="14164" y="12246"/>
                  </a:cubicBezTo>
                  <a:cubicBezTo>
                    <a:pt x="14366" y="12246"/>
                    <a:pt x="14599" y="12186"/>
                    <a:pt x="14869" y="12053"/>
                  </a:cubicBezTo>
                  <a:cubicBezTo>
                    <a:pt x="16496" y="11243"/>
                    <a:pt x="16700" y="2708"/>
                    <a:pt x="15794" y="1536"/>
                  </a:cubicBezTo>
                  <a:cubicBezTo>
                    <a:pt x="14887" y="362"/>
                    <a:pt x="9543" y="54"/>
                    <a:pt x="9543" y="54"/>
                  </a:cubicBezTo>
                  <a:cubicBezTo>
                    <a:pt x="9194" y="18"/>
                    <a:pt x="8875" y="1"/>
                    <a:pt x="85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Google Shape;515;p10"/>
            <p:cNvSpPr/>
            <p:nvPr/>
          </p:nvSpPr>
          <p:spPr>
            <a:xfrm>
              <a:off x="5413124" y="3573725"/>
              <a:ext cx="293064" cy="284748"/>
            </a:xfrm>
            <a:custGeom>
              <a:avLst/>
              <a:gdLst/>
              <a:ahLst/>
              <a:cxnLst/>
              <a:rect l="l" t="t" r="r" b="b"/>
              <a:pathLst>
                <a:path w="11727" h="11390" extrusionOk="0">
                  <a:moveTo>
                    <a:pt x="11235" y="1"/>
                  </a:moveTo>
                  <a:cubicBezTo>
                    <a:pt x="11159" y="1"/>
                    <a:pt x="11081" y="30"/>
                    <a:pt x="11011" y="99"/>
                  </a:cubicBezTo>
                  <a:cubicBezTo>
                    <a:pt x="7872" y="3220"/>
                    <a:pt x="4733" y="6346"/>
                    <a:pt x="1594" y="9467"/>
                  </a:cubicBezTo>
                  <a:cubicBezTo>
                    <a:pt x="1143" y="9918"/>
                    <a:pt x="692" y="10366"/>
                    <a:pt x="238" y="10813"/>
                  </a:cubicBezTo>
                  <a:cubicBezTo>
                    <a:pt x="0" y="11051"/>
                    <a:pt x="232" y="11390"/>
                    <a:pt x="492" y="11390"/>
                  </a:cubicBezTo>
                  <a:cubicBezTo>
                    <a:pt x="568" y="11390"/>
                    <a:pt x="647" y="11361"/>
                    <a:pt x="717" y="11291"/>
                  </a:cubicBezTo>
                  <a:cubicBezTo>
                    <a:pt x="3856" y="8170"/>
                    <a:pt x="6995" y="5045"/>
                    <a:pt x="10134" y="1924"/>
                  </a:cubicBezTo>
                  <a:cubicBezTo>
                    <a:pt x="10585" y="1473"/>
                    <a:pt x="11036" y="1024"/>
                    <a:pt x="11489" y="577"/>
                  </a:cubicBezTo>
                  <a:cubicBezTo>
                    <a:pt x="11726" y="341"/>
                    <a:pt x="11495" y="1"/>
                    <a:pt x="11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oogle Shape;516;p10"/>
          <p:cNvGrpSpPr>
            <a:grpSpLocks/>
          </p:cNvGrpSpPr>
          <p:nvPr/>
        </p:nvGrpSpPr>
        <p:grpSpPr bwMode="auto">
          <a:xfrm>
            <a:off x="11231563" y="3295650"/>
            <a:ext cx="455612" cy="547688"/>
            <a:chOff x="6706200" y="3640613"/>
            <a:chExt cx="341975" cy="411025"/>
          </a:xfrm>
        </p:grpSpPr>
        <p:sp>
          <p:nvSpPr>
            <p:cNvPr id="13" name="Google Shape;517;p10"/>
            <p:cNvSpPr>
              <a:spLocks/>
            </p:cNvSpPr>
            <p:nvPr/>
          </p:nvSpPr>
          <p:spPr bwMode="auto">
            <a:xfrm>
              <a:off x="6706200" y="3640613"/>
              <a:ext cx="53619" cy="51230"/>
            </a:xfrm>
            <a:custGeom>
              <a:avLst/>
              <a:gdLst>
                <a:gd name="T0" fmla="*/ 2147483646 w 2134"/>
                <a:gd name="T1" fmla="*/ 2147483646 h 2060"/>
                <a:gd name="T2" fmla="*/ 2147483646 w 2134"/>
                <a:gd name="T3" fmla="*/ 2147483646 h 2060"/>
                <a:gd name="T4" fmla="*/ 2147483646 w 2134"/>
                <a:gd name="T5" fmla="*/ 2147483646 h 2060"/>
                <a:gd name="T6" fmla="*/ 2147483646 w 2134"/>
                <a:gd name="T7" fmla="*/ 2147483646 h 2060"/>
                <a:gd name="T8" fmla="*/ 2147483646 w 2134"/>
                <a:gd name="T9" fmla="*/ 2147483646 h 2060"/>
                <a:gd name="T10" fmla="*/ 2147483646 w 2134"/>
                <a:gd name="T11" fmla="*/ 2147483646 h 2060"/>
                <a:gd name="T12" fmla="*/ 2147483646 w 2134"/>
                <a:gd name="T13" fmla="*/ 2147483646 h 20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34" h="2060" extrusionOk="0">
                  <a:moveTo>
                    <a:pt x="1" y="1"/>
                  </a:moveTo>
                  <a:lnTo>
                    <a:pt x="768" y="2060"/>
                  </a:lnTo>
                  <a:lnTo>
                    <a:pt x="1676" y="1857"/>
                  </a:lnTo>
                  <a:cubicBezTo>
                    <a:pt x="2000" y="1726"/>
                    <a:pt x="2134" y="847"/>
                    <a:pt x="2132" y="847"/>
                  </a:cubicBezTo>
                  <a:cubicBezTo>
                    <a:pt x="2132" y="847"/>
                    <a:pt x="2132" y="847"/>
                    <a:pt x="2132" y="8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Google Shape;518;p10"/>
            <p:cNvSpPr/>
            <p:nvPr/>
          </p:nvSpPr>
          <p:spPr>
            <a:xfrm>
              <a:off x="6725265" y="3662058"/>
              <a:ext cx="102473" cy="103650"/>
            </a:xfrm>
            <a:custGeom>
              <a:avLst/>
              <a:gdLst/>
              <a:ahLst/>
              <a:cxnLst/>
              <a:rect l="l" t="t" r="r" b="b"/>
              <a:pathLst>
                <a:path w="4077" h="4147" extrusionOk="0">
                  <a:moveTo>
                    <a:pt x="1366" y="1"/>
                  </a:moveTo>
                  <a:lnTo>
                    <a:pt x="0" y="1213"/>
                  </a:lnTo>
                  <a:lnTo>
                    <a:pt x="1225" y="4147"/>
                  </a:lnTo>
                  <a:lnTo>
                    <a:pt x="3557" y="3137"/>
                  </a:lnTo>
                  <a:lnTo>
                    <a:pt x="4077" y="1810"/>
                  </a:lnTo>
                  <a:lnTo>
                    <a:pt x="13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Google Shape;519;p10"/>
            <p:cNvSpPr/>
            <p:nvPr/>
          </p:nvSpPr>
          <p:spPr>
            <a:xfrm>
              <a:off x="6756245" y="3707330"/>
              <a:ext cx="291930" cy="344308"/>
            </a:xfrm>
            <a:custGeom>
              <a:avLst/>
              <a:gdLst/>
              <a:ahLst/>
              <a:cxnLst/>
              <a:rect l="l" t="t" r="r" b="b"/>
              <a:pathLst>
                <a:path w="11686" h="13788" extrusionOk="0">
                  <a:moveTo>
                    <a:pt x="2852" y="1"/>
                  </a:moveTo>
                  <a:lnTo>
                    <a:pt x="0" y="2338"/>
                  </a:lnTo>
                  <a:lnTo>
                    <a:pt x="8480" y="13788"/>
                  </a:lnTo>
                  <a:lnTo>
                    <a:pt x="11686" y="11570"/>
                  </a:lnTo>
                  <a:lnTo>
                    <a:pt x="28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Google Shape;520;p10"/>
            <p:cNvSpPr>
              <a:spLocks/>
            </p:cNvSpPr>
            <p:nvPr/>
          </p:nvSpPr>
          <p:spPr bwMode="auto">
            <a:xfrm>
              <a:off x="6934978" y="3952753"/>
              <a:ext cx="113197" cy="98885"/>
            </a:xfrm>
            <a:custGeom>
              <a:avLst/>
              <a:gdLst>
                <a:gd name="T0" fmla="*/ 2147483646 w 4543"/>
                <a:gd name="T1" fmla="*/ 0 h 3978"/>
                <a:gd name="T2" fmla="*/ 2147483646 w 4543"/>
                <a:gd name="T3" fmla="*/ 2147483646 h 3978"/>
                <a:gd name="T4" fmla="*/ 2147483646 w 4543"/>
                <a:gd name="T5" fmla="*/ 2147483646 h 3978"/>
                <a:gd name="T6" fmla="*/ 2147483646 w 4543"/>
                <a:gd name="T7" fmla="*/ 2147483646 h 3978"/>
                <a:gd name="T8" fmla="*/ 2147483646 w 4543"/>
                <a:gd name="T9" fmla="*/ 0 h 39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43" h="3978" extrusionOk="0">
                  <a:moveTo>
                    <a:pt x="3196" y="0"/>
                  </a:moveTo>
                  <a:lnTo>
                    <a:pt x="1" y="2171"/>
                  </a:lnTo>
                  <a:lnTo>
                    <a:pt x="1337" y="3978"/>
                  </a:lnTo>
                  <a:lnTo>
                    <a:pt x="4543" y="1760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06" name="Google Shape;506;p10"/>
          <p:cNvSpPr txBox="1">
            <a:spLocks noGrp="1"/>
          </p:cNvSpPr>
          <p:nvPr>
            <p:ph type="title"/>
          </p:nvPr>
        </p:nvSpPr>
        <p:spPr>
          <a:xfrm>
            <a:off x="960000" y="4421067"/>
            <a:ext cx="5108800" cy="176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3239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rgbClr val="FFCC73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22;p11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5" name="Google Shape;523;p11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7" name="Google Shape;524;p11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525;p11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526;p11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527;p11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528;p11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529;p11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530;p11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531;p11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532;p11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533;p11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534;p11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535;p11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6" name="Google Shape;536;p11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" name="Google Shape;537;p11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" name="Google Shape;538;p11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539;p11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540;p11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541;p11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542;p11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543;p11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544;p11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545;p11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546;p11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547;p11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548;p11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549;p11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550;p11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551;p11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552;p11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553;p11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554;p11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555;p11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556;p11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39" name="Google Shape;557;p11"/>
          <p:cNvGrpSpPr>
            <a:grpSpLocks/>
          </p:cNvGrpSpPr>
          <p:nvPr/>
        </p:nvGrpSpPr>
        <p:grpSpPr bwMode="auto">
          <a:xfrm>
            <a:off x="960438" y="-461963"/>
            <a:ext cx="10329862" cy="6799263"/>
            <a:chOff x="720000" y="-346202"/>
            <a:chExt cx="7747975" cy="5098877"/>
          </a:xfrm>
        </p:grpSpPr>
        <p:grpSp>
          <p:nvGrpSpPr>
            <p:cNvPr id="40" name="Google Shape;558;p11"/>
            <p:cNvGrpSpPr>
              <a:grpSpLocks/>
            </p:cNvGrpSpPr>
            <p:nvPr/>
          </p:nvGrpSpPr>
          <p:grpSpPr bwMode="auto">
            <a:xfrm rot="-7484623">
              <a:off x="3780809" y="496441"/>
              <a:ext cx="2713140" cy="1830969"/>
              <a:chOff x="4221802" y="-1121957"/>
              <a:chExt cx="2713172" cy="1830990"/>
            </a:xfrm>
          </p:grpSpPr>
          <p:grpSp>
            <p:nvGrpSpPr>
              <p:cNvPr id="55" name="Google Shape;559;p11"/>
              <p:cNvGrpSpPr>
                <a:grpSpLocks/>
              </p:cNvGrpSpPr>
              <p:nvPr/>
            </p:nvGrpSpPr>
            <p:grpSpPr bwMode="auto">
              <a:xfrm rot="10184354">
                <a:off x="4221802" y="-1121957"/>
                <a:ext cx="2713172" cy="1583656"/>
                <a:chOff x="1676457" y="1327627"/>
                <a:chExt cx="2265799" cy="1322538"/>
              </a:xfrm>
            </p:grpSpPr>
            <p:sp>
              <p:nvSpPr>
                <p:cNvPr id="62" name="Google Shape;560;p11"/>
                <p:cNvSpPr>
                  <a:spLocks/>
                </p:cNvSpPr>
                <p:nvPr/>
              </p:nvSpPr>
              <p:spPr bwMode="auto">
                <a:xfrm>
                  <a:off x="3517349" y="2522017"/>
                  <a:ext cx="32809" cy="42759"/>
                </a:xfrm>
                <a:custGeom>
                  <a:avLst/>
                  <a:gdLst>
                    <a:gd name="T0" fmla="*/ 2147483646 w 1298"/>
                    <a:gd name="T1" fmla="*/ 2147483646 h 1707"/>
                    <a:gd name="T2" fmla="*/ 2147483646 w 1298"/>
                    <a:gd name="T3" fmla="*/ 2147483646 h 1707"/>
                    <a:gd name="T4" fmla="*/ 2147483646 w 1298"/>
                    <a:gd name="T5" fmla="*/ 2147483646 h 1707"/>
                    <a:gd name="T6" fmla="*/ 2147483646 w 1298"/>
                    <a:gd name="T7" fmla="*/ 2147483646 h 1707"/>
                    <a:gd name="T8" fmla="*/ 2147483646 w 1298"/>
                    <a:gd name="T9" fmla="*/ 2147483646 h 1707"/>
                    <a:gd name="T10" fmla="*/ 2147483646 w 1298"/>
                    <a:gd name="T11" fmla="*/ 2147483646 h 1707"/>
                    <a:gd name="T12" fmla="*/ 2147483646 w 1298"/>
                    <a:gd name="T13" fmla="*/ 2147483646 h 1707"/>
                    <a:gd name="T14" fmla="*/ 2147483646 w 1298"/>
                    <a:gd name="T15" fmla="*/ 2147483646 h 1707"/>
                    <a:gd name="T16" fmla="*/ 2147483646 w 1298"/>
                    <a:gd name="T17" fmla="*/ 2147483646 h 17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" name="Google Shape;561;p11"/>
                <p:cNvSpPr>
                  <a:spLocks/>
                </p:cNvSpPr>
                <p:nvPr/>
              </p:nvSpPr>
              <p:spPr bwMode="auto">
                <a:xfrm>
                  <a:off x="1675748" y="1328339"/>
                  <a:ext cx="2265791" cy="1322547"/>
                </a:xfrm>
                <a:custGeom>
                  <a:avLst/>
                  <a:gdLst>
                    <a:gd name="T0" fmla="*/ 2147483646 w 90636"/>
                    <a:gd name="T1" fmla="*/ 2147483646 h 52923"/>
                    <a:gd name="T2" fmla="*/ 2147483646 w 90636"/>
                    <a:gd name="T3" fmla="*/ 2147483646 h 52923"/>
                    <a:gd name="T4" fmla="*/ 2147483646 w 90636"/>
                    <a:gd name="T5" fmla="*/ 2147483646 h 52923"/>
                    <a:gd name="T6" fmla="*/ 2147483646 w 90636"/>
                    <a:gd name="T7" fmla="*/ 2147483646 h 52923"/>
                    <a:gd name="T8" fmla="*/ 2147483646 w 90636"/>
                    <a:gd name="T9" fmla="*/ 2147483646 h 52923"/>
                    <a:gd name="T10" fmla="*/ 2147483646 w 90636"/>
                    <a:gd name="T11" fmla="*/ 2147483646 h 52923"/>
                    <a:gd name="T12" fmla="*/ 2147483646 w 90636"/>
                    <a:gd name="T13" fmla="*/ 2147483646 h 52923"/>
                    <a:gd name="T14" fmla="*/ 2147483646 w 90636"/>
                    <a:gd name="T15" fmla="*/ 2147483646 h 52923"/>
                    <a:gd name="T16" fmla="*/ 2147483646 w 90636"/>
                    <a:gd name="T17" fmla="*/ 2147483646 h 52923"/>
                    <a:gd name="T18" fmla="*/ 2147483646 w 90636"/>
                    <a:gd name="T19" fmla="*/ 2147483646 h 52923"/>
                    <a:gd name="T20" fmla="*/ 2147483646 w 90636"/>
                    <a:gd name="T21" fmla="*/ 2147483646 h 52923"/>
                    <a:gd name="T22" fmla="*/ 2147483646 w 90636"/>
                    <a:gd name="T23" fmla="*/ 2147483646 h 52923"/>
                    <a:gd name="T24" fmla="*/ 2147483646 w 90636"/>
                    <a:gd name="T25" fmla="*/ 2147483646 h 52923"/>
                    <a:gd name="T26" fmla="*/ 2147483646 w 90636"/>
                    <a:gd name="T27" fmla="*/ 2147483646 h 52923"/>
                    <a:gd name="T28" fmla="*/ 2147483646 w 90636"/>
                    <a:gd name="T29" fmla="*/ 2147483646 h 52923"/>
                    <a:gd name="T30" fmla="*/ 2147483646 w 90636"/>
                    <a:gd name="T31" fmla="*/ 2147483646 h 52923"/>
                    <a:gd name="T32" fmla="*/ 2147483646 w 90636"/>
                    <a:gd name="T33" fmla="*/ 2147483646 h 52923"/>
                    <a:gd name="T34" fmla="*/ 2147483646 w 90636"/>
                    <a:gd name="T35" fmla="*/ 2147483646 h 52923"/>
                    <a:gd name="T36" fmla="*/ 2147483646 w 90636"/>
                    <a:gd name="T37" fmla="*/ 2147483646 h 52923"/>
                    <a:gd name="T38" fmla="*/ 2147483646 w 90636"/>
                    <a:gd name="T39" fmla="*/ 2147483646 h 52923"/>
                    <a:gd name="T40" fmla="*/ 2147483646 w 90636"/>
                    <a:gd name="T41" fmla="*/ 2147483646 h 52923"/>
                    <a:gd name="T42" fmla="*/ 2147483646 w 90636"/>
                    <a:gd name="T43" fmla="*/ 2147483646 h 52923"/>
                    <a:gd name="T44" fmla="*/ 2147483646 w 90636"/>
                    <a:gd name="T45" fmla="*/ 2147483646 h 52923"/>
                    <a:gd name="T46" fmla="*/ 2147483646 w 90636"/>
                    <a:gd name="T47" fmla="*/ 2147483646 h 52923"/>
                    <a:gd name="T48" fmla="*/ 2147483646 w 90636"/>
                    <a:gd name="T49" fmla="*/ 2147483646 h 52923"/>
                    <a:gd name="T50" fmla="*/ 2147483646 w 90636"/>
                    <a:gd name="T51" fmla="*/ 2147483646 h 52923"/>
                    <a:gd name="T52" fmla="*/ 2147483646 w 90636"/>
                    <a:gd name="T53" fmla="*/ 2147483646 h 52923"/>
                    <a:gd name="T54" fmla="*/ 2147483646 w 90636"/>
                    <a:gd name="T55" fmla="*/ 2147483646 h 52923"/>
                    <a:gd name="T56" fmla="*/ 2147483646 w 90636"/>
                    <a:gd name="T57" fmla="*/ 2147483646 h 52923"/>
                    <a:gd name="T58" fmla="*/ 2147483646 w 90636"/>
                    <a:gd name="T59" fmla="*/ 2147483646 h 52923"/>
                    <a:gd name="T60" fmla="*/ 2147483646 w 90636"/>
                    <a:gd name="T61" fmla="*/ 2147483646 h 52923"/>
                    <a:gd name="T62" fmla="*/ 2147483646 w 90636"/>
                    <a:gd name="T63" fmla="*/ 2147483646 h 52923"/>
                    <a:gd name="T64" fmla="*/ 2147483646 w 90636"/>
                    <a:gd name="T65" fmla="*/ 2147483646 h 52923"/>
                    <a:gd name="T66" fmla="*/ 2147483646 w 90636"/>
                    <a:gd name="T67" fmla="*/ 2147483646 h 52923"/>
                    <a:gd name="T68" fmla="*/ 2147483646 w 90636"/>
                    <a:gd name="T69" fmla="*/ 2147483646 h 52923"/>
                    <a:gd name="T70" fmla="*/ 2147483646 w 90636"/>
                    <a:gd name="T71" fmla="*/ 2147483646 h 52923"/>
                    <a:gd name="T72" fmla="*/ 2147483646 w 90636"/>
                    <a:gd name="T73" fmla="*/ 2147483646 h 52923"/>
                    <a:gd name="T74" fmla="*/ 2147483646 w 90636"/>
                    <a:gd name="T75" fmla="*/ 2147483646 h 52923"/>
                    <a:gd name="T76" fmla="*/ 2147483646 w 90636"/>
                    <a:gd name="T77" fmla="*/ 2147483646 h 52923"/>
                    <a:gd name="T78" fmla="*/ 2147483646 w 90636"/>
                    <a:gd name="T79" fmla="*/ 2147483646 h 52923"/>
                    <a:gd name="T80" fmla="*/ 2147483646 w 90636"/>
                    <a:gd name="T81" fmla="*/ 2147483646 h 52923"/>
                    <a:gd name="T82" fmla="*/ 2147483646 w 90636"/>
                    <a:gd name="T83" fmla="*/ 2147483646 h 52923"/>
                    <a:gd name="T84" fmla="*/ 2147483646 w 90636"/>
                    <a:gd name="T85" fmla="*/ 2147483646 h 52923"/>
                    <a:gd name="T86" fmla="*/ 2147483646 w 90636"/>
                    <a:gd name="T87" fmla="*/ 2147483646 h 52923"/>
                    <a:gd name="T88" fmla="*/ 2147483646 w 90636"/>
                    <a:gd name="T89" fmla="*/ 2147483646 h 52923"/>
                    <a:gd name="T90" fmla="*/ 2147483646 w 90636"/>
                    <a:gd name="T91" fmla="*/ 2147483646 h 52923"/>
                    <a:gd name="T92" fmla="*/ 2147483646 w 90636"/>
                    <a:gd name="T93" fmla="*/ 2147483646 h 52923"/>
                    <a:gd name="T94" fmla="*/ 2147483646 w 90636"/>
                    <a:gd name="T95" fmla="*/ 2147483646 h 52923"/>
                    <a:gd name="T96" fmla="*/ 2147483646 w 90636"/>
                    <a:gd name="T97" fmla="*/ 2147483646 h 52923"/>
                    <a:gd name="T98" fmla="*/ 2147483646 w 90636"/>
                    <a:gd name="T99" fmla="*/ 2147483646 h 52923"/>
                    <a:gd name="T100" fmla="*/ 2147483646 w 90636"/>
                    <a:gd name="T101" fmla="*/ 2147483646 h 52923"/>
                    <a:gd name="T102" fmla="*/ 2147483646 w 90636"/>
                    <a:gd name="T103" fmla="*/ 2147483646 h 52923"/>
                    <a:gd name="T104" fmla="*/ 2147483646 w 90636"/>
                    <a:gd name="T105" fmla="*/ 2147483646 h 52923"/>
                    <a:gd name="T106" fmla="*/ 2147483646 w 90636"/>
                    <a:gd name="T107" fmla="*/ 2147483646 h 52923"/>
                    <a:gd name="T108" fmla="*/ 2147483646 w 90636"/>
                    <a:gd name="T109" fmla="*/ 2147483646 h 52923"/>
                    <a:gd name="T110" fmla="*/ 2147483646 w 90636"/>
                    <a:gd name="T111" fmla="*/ 2147483646 h 52923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6" name="Google Shape;562;p11"/>
              <p:cNvGrpSpPr>
                <a:grpSpLocks/>
              </p:cNvGrpSpPr>
              <p:nvPr/>
            </p:nvGrpSpPr>
            <p:grpSpPr bwMode="auto">
              <a:xfrm rot="10184354">
                <a:off x="5399066" y="339907"/>
                <a:ext cx="497632" cy="369126"/>
                <a:chOff x="2671578" y="1122136"/>
                <a:chExt cx="415576" cy="308260"/>
              </a:xfrm>
            </p:grpSpPr>
            <p:sp>
              <p:nvSpPr>
                <p:cNvPr id="60" name="Google Shape;563;p11"/>
                <p:cNvSpPr>
                  <a:spLocks/>
                </p:cNvSpPr>
                <p:nvPr/>
              </p:nvSpPr>
              <p:spPr bwMode="auto">
                <a:xfrm>
                  <a:off x="2682478" y="1131169"/>
                  <a:ext cx="386744" cy="287378"/>
                </a:xfrm>
                <a:custGeom>
                  <a:avLst/>
                  <a:gdLst>
                    <a:gd name="T0" fmla="*/ 0 w 15482"/>
                    <a:gd name="T1" fmla="*/ 0 h 11537"/>
                    <a:gd name="T2" fmla="*/ 2147483646 w 15482"/>
                    <a:gd name="T3" fmla="*/ 2147483646 h 11537"/>
                    <a:gd name="T4" fmla="*/ 2147483646 w 15482"/>
                    <a:gd name="T5" fmla="*/ 2147483646 h 11537"/>
                    <a:gd name="T6" fmla="*/ 2147483646 w 15482"/>
                    <a:gd name="T7" fmla="*/ 2147483646 h 11537"/>
                    <a:gd name="T8" fmla="*/ 0 w 15482"/>
                    <a:gd name="T9" fmla="*/ 0 h 115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" name="Google Shape;564;p11"/>
                <p:cNvSpPr>
                  <a:spLocks/>
                </p:cNvSpPr>
                <p:nvPr/>
              </p:nvSpPr>
              <p:spPr bwMode="auto">
                <a:xfrm>
                  <a:off x="2671577" y="1122135"/>
                  <a:ext cx="415575" cy="308259"/>
                </a:xfrm>
                <a:custGeom>
                  <a:avLst/>
                  <a:gdLst>
                    <a:gd name="T0" fmla="*/ 2147483646 w 16618"/>
                    <a:gd name="T1" fmla="*/ 2147483646 h 12343"/>
                    <a:gd name="T2" fmla="*/ 2147483646 w 16618"/>
                    <a:gd name="T3" fmla="*/ 2147483646 h 12343"/>
                    <a:gd name="T4" fmla="*/ 2147483646 w 16618"/>
                    <a:gd name="T5" fmla="*/ 2147483646 h 12343"/>
                    <a:gd name="T6" fmla="*/ 2147483646 w 16618"/>
                    <a:gd name="T7" fmla="*/ 2147483646 h 12343"/>
                    <a:gd name="T8" fmla="*/ 2147483646 w 16618"/>
                    <a:gd name="T9" fmla="*/ 2147483646 h 12343"/>
                    <a:gd name="T10" fmla="*/ 2147483646 w 16618"/>
                    <a:gd name="T11" fmla="*/ 2147483646 h 12343"/>
                    <a:gd name="T12" fmla="*/ 0 w 16618"/>
                    <a:gd name="T13" fmla="*/ 2147483646 h 12343"/>
                    <a:gd name="T14" fmla="*/ 2147483646 w 16618"/>
                    <a:gd name="T15" fmla="*/ 2147483646 h 12343"/>
                    <a:gd name="T16" fmla="*/ 2147483646 w 16618"/>
                    <a:gd name="T17" fmla="*/ 2147483646 h 12343"/>
                    <a:gd name="T18" fmla="*/ 2147483646 w 16618"/>
                    <a:gd name="T19" fmla="*/ 2147483646 h 12343"/>
                    <a:gd name="T20" fmla="*/ 2147483646 w 16618"/>
                    <a:gd name="T21" fmla="*/ 2147483646 h 12343"/>
                    <a:gd name="T22" fmla="*/ 0 w 16618"/>
                    <a:gd name="T23" fmla="*/ 2147483646 h 1234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7" name="Google Shape;565;p11"/>
              <p:cNvGrpSpPr>
                <a:grpSpLocks/>
              </p:cNvGrpSpPr>
              <p:nvPr/>
            </p:nvGrpSpPr>
            <p:grpSpPr bwMode="auto">
              <a:xfrm rot="10184354">
                <a:off x="5421040" y="458884"/>
                <a:ext cx="536918" cy="184562"/>
                <a:chOff x="2624947" y="1171069"/>
                <a:chExt cx="448384" cy="154128"/>
              </a:xfrm>
            </p:grpSpPr>
            <p:sp>
              <p:nvSpPr>
                <p:cNvPr id="58" name="Google Shape;566;p11"/>
                <p:cNvSpPr>
                  <a:spLocks/>
                </p:cNvSpPr>
                <p:nvPr/>
              </p:nvSpPr>
              <p:spPr bwMode="auto">
                <a:xfrm>
                  <a:off x="2639513" y="1182914"/>
                  <a:ext cx="389726" cy="133247"/>
                </a:xfrm>
                <a:custGeom>
                  <a:avLst/>
                  <a:gdLst>
                    <a:gd name="T0" fmla="*/ 2147483646 w 15567"/>
                    <a:gd name="T1" fmla="*/ 2147483646 h 5363"/>
                    <a:gd name="T2" fmla="*/ 0 w 15567"/>
                    <a:gd name="T3" fmla="*/ 2147483646 h 5363"/>
                    <a:gd name="T4" fmla="*/ 2147483646 w 15567"/>
                    <a:gd name="T5" fmla="*/ 2147483646 h 5363"/>
                    <a:gd name="T6" fmla="*/ 2147483646 w 15567"/>
                    <a:gd name="T7" fmla="*/ 2147483646 h 536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" name="Google Shape;567;p11"/>
                <p:cNvSpPr>
                  <a:spLocks/>
                </p:cNvSpPr>
                <p:nvPr/>
              </p:nvSpPr>
              <p:spPr bwMode="auto">
                <a:xfrm>
                  <a:off x="2624244" y="1170365"/>
                  <a:ext cx="448384" cy="154129"/>
                </a:xfrm>
                <a:custGeom>
                  <a:avLst/>
                  <a:gdLst>
                    <a:gd name="T0" fmla="*/ 2147483646 w 17909"/>
                    <a:gd name="T1" fmla="*/ 2147483646 h 6172"/>
                    <a:gd name="T2" fmla="*/ 2147483646 w 17909"/>
                    <a:gd name="T3" fmla="*/ 2147483646 h 6172"/>
                    <a:gd name="T4" fmla="*/ 2147483646 w 17909"/>
                    <a:gd name="T5" fmla="*/ 2147483646 h 6172"/>
                    <a:gd name="T6" fmla="*/ 2147483646 w 17909"/>
                    <a:gd name="T7" fmla="*/ 2147483646 h 6172"/>
                    <a:gd name="T8" fmla="*/ 2147483646 w 17909"/>
                    <a:gd name="T9" fmla="*/ 0 h 6172"/>
                    <a:gd name="T10" fmla="*/ 0 w 17909"/>
                    <a:gd name="T11" fmla="*/ 2147483646 h 6172"/>
                    <a:gd name="T12" fmla="*/ 2147483646 w 17909"/>
                    <a:gd name="T13" fmla="*/ 2147483646 h 6172"/>
                    <a:gd name="T14" fmla="*/ 2147483646 w 17909"/>
                    <a:gd name="T15" fmla="*/ 0 h 617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1" name="Google Shape;568;p11"/>
            <p:cNvSpPr>
              <a:spLocks/>
            </p:cNvSpPr>
            <p:nvPr/>
          </p:nvSpPr>
          <p:spPr bwMode="auto">
            <a:xfrm>
              <a:off x="8069086" y="1802636"/>
              <a:ext cx="217900" cy="225003"/>
            </a:xfrm>
            <a:custGeom>
              <a:avLst/>
              <a:gdLst>
                <a:gd name="T0" fmla="*/ 2147483646 w 8732"/>
                <a:gd name="T1" fmla="*/ 2147483646 h 8997"/>
                <a:gd name="T2" fmla="*/ 2147483646 w 8732"/>
                <a:gd name="T3" fmla="*/ 2147483646 h 8997"/>
                <a:gd name="T4" fmla="*/ 2147483646 w 8732"/>
                <a:gd name="T5" fmla="*/ 2147483646 h 8997"/>
                <a:gd name="T6" fmla="*/ 2147483646 w 8732"/>
                <a:gd name="T7" fmla="*/ 2147483646 h 8997"/>
                <a:gd name="T8" fmla="*/ 2147483646 w 8732"/>
                <a:gd name="T9" fmla="*/ 2147483646 h 8997"/>
                <a:gd name="T10" fmla="*/ 2147483646 w 8732"/>
                <a:gd name="T11" fmla="*/ 2147483646 h 8997"/>
                <a:gd name="T12" fmla="*/ 2147483646 w 8732"/>
                <a:gd name="T13" fmla="*/ 2147483646 h 8997"/>
                <a:gd name="T14" fmla="*/ 2147483646 w 8732"/>
                <a:gd name="T15" fmla="*/ 2147483646 h 8997"/>
                <a:gd name="T16" fmla="*/ 2147483646 w 8732"/>
                <a:gd name="T17" fmla="*/ 2147483646 h 8997"/>
                <a:gd name="T18" fmla="*/ 2147483646 w 8732"/>
                <a:gd name="T19" fmla="*/ 2147483646 h 8997"/>
                <a:gd name="T20" fmla="*/ 2147483646 w 8732"/>
                <a:gd name="T21" fmla="*/ 2147483646 h 8997"/>
                <a:gd name="T22" fmla="*/ 2147483646 w 8732"/>
                <a:gd name="T23" fmla="*/ 2147483646 h 8997"/>
                <a:gd name="T24" fmla="*/ 2147483646 w 8732"/>
                <a:gd name="T25" fmla="*/ 2147483646 h 8997"/>
                <a:gd name="T26" fmla="*/ 2147483646 w 8732"/>
                <a:gd name="T27" fmla="*/ 2147483646 h 8997"/>
                <a:gd name="T28" fmla="*/ 2147483646 w 8732"/>
                <a:gd name="T29" fmla="*/ 2147483646 h 8997"/>
                <a:gd name="T30" fmla="*/ 2147483646 w 8732"/>
                <a:gd name="T31" fmla="*/ 2147483646 h 8997"/>
                <a:gd name="T32" fmla="*/ 2147483646 w 8732"/>
                <a:gd name="T33" fmla="*/ 2147483646 h 8997"/>
                <a:gd name="T34" fmla="*/ 2147483646 w 8732"/>
                <a:gd name="T35" fmla="*/ 2147483646 h 8997"/>
                <a:gd name="T36" fmla="*/ 2147483646 w 8732"/>
                <a:gd name="T37" fmla="*/ 2147483646 h 8997"/>
                <a:gd name="T38" fmla="*/ 2147483646 w 8732"/>
                <a:gd name="T39" fmla="*/ 2147483646 h 8997"/>
                <a:gd name="T40" fmla="*/ 2147483646 w 8732"/>
                <a:gd name="T41" fmla="*/ 2147483646 h 8997"/>
                <a:gd name="T42" fmla="*/ 2147483646 w 8732"/>
                <a:gd name="T43" fmla="*/ 2147483646 h 8997"/>
                <a:gd name="T44" fmla="*/ 2147483646 w 8732"/>
                <a:gd name="T45" fmla="*/ 2147483646 h 8997"/>
                <a:gd name="T46" fmla="*/ 2147483646 w 8732"/>
                <a:gd name="T47" fmla="*/ 2147483646 h 8997"/>
                <a:gd name="T48" fmla="*/ 2147483646 w 8732"/>
                <a:gd name="T49" fmla="*/ 2147483646 h 8997"/>
                <a:gd name="T50" fmla="*/ 2147483646 w 8732"/>
                <a:gd name="T51" fmla="*/ 2147483646 h 8997"/>
                <a:gd name="T52" fmla="*/ 2147483646 w 8732"/>
                <a:gd name="T53" fmla="*/ 2147483646 h 8997"/>
                <a:gd name="T54" fmla="*/ 2147483646 w 8732"/>
                <a:gd name="T55" fmla="*/ 0 h 8997"/>
                <a:gd name="T56" fmla="*/ 2147483646 w 8732"/>
                <a:gd name="T57" fmla="*/ 2147483646 h 8997"/>
                <a:gd name="T58" fmla="*/ 2147483646 w 8732"/>
                <a:gd name="T59" fmla="*/ 2147483646 h 8997"/>
                <a:gd name="T60" fmla="*/ 2147483646 w 8732"/>
                <a:gd name="T61" fmla="*/ 2147483646 h 8997"/>
                <a:gd name="T62" fmla="*/ 0 w 8732"/>
                <a:gd name="T63" fmla="*/ 2147483646 h 8997"/>
                <a:gd name="T64" fmla="*/ 2147483646 w 8732"/>
                <a:gd name="T65" fmla="*/ 2147483646 h 8997"/>
                <a:gd name="T66" fmla="*/ 2147483646 w 8732"/>
                <a:gd name="T67" fmla="*/ 2147483646 h 8997"/>
                <a:gd name="T68" fmla="*/ 2147483646 w 8732"/>
                <a:gd name="T69" fmla="*/ 2147483646 h 8997"/>
                <a:gd name="T70" fmla="*/ 2147483646 w 8732"/>
                <a:gd name="T71" fmla="*/ 2147483646 h 8997"/>
                <a:gd name="T72" fmla="*/ 2147483646 w 8732"/>
                <a:gd name="T73" fmla="*/ 2147483646 h 8997"/>
                <a:gd name="T74" fmla="*/ 2147483646 w 8732"/>
                <a:gd name="T75" fmla="*/ 0 h 89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42" name="Google Shape;569;p11"/>
            <p:cNvGrpSpPr>
              <a:grpSpLocks/>
            </p:cNvGrpSpPr>
            <p:nvPr/>
          </p:nvGrpSpPr>
          <p:grpSpPr bwMode="auto">
            <a:xfrm>
              <a:off x="7543981" y="4538386"/>
              <a:ext cx="298869" cy="214289"/>
              <a:chOff x="2287181" y="1602711"/>
              <a:chExt cx="298869" cy="214289"/>
            </a:xfrm>
          </p:grpSpPr>
          <p:sp>
            <p:nvSpPr>
              <p:cNvPr id="53" name="Google Shape;570;p11"/>
              <p:cNvSpPr/>
              <p:nvPr/>
            </p:nvSpPr>
            <p:spPr>
              <a:xfrm>
                <a:off x="2287181" y="1602712"/>
                <a:ext cx="258385" cy="214288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571;p11"/>
              <p:cNvSpPr/>
              <p:nvPr/>
            </p:nvSpPr>
            <p:spPr>
              <a:xfrm>
                <a:off x="2399108" y="1697951"/>
                <a:ext cx="186943" cy="98811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Google Shape;572;p11"/>
            <p:cNvSpPr>
              <a:spLocks/>
            </p:cNvSpPr>
            <p:nvPr/>
          </p:nvSpPr>
          <p:spPr bwMode="auto">
            <a:xfrm>
              <a:off x="1335599" y="4059809"/>
              <a:ext cx="269101" cy="247622"/>
            </a:xfrm>
            <a:custGeom>
              <a:avLst/>
              <a:gdLst>
                <a:gd name="T0" fmla="*/ 2147483646 w 10779"/>
                <a:gd name="T1" fmla="*/ 2147483646 h 9888"/>
                <a:gd name="T2" fmla="*/ 2147483646 w 10779"/>
                <a:gd name="T3" fmla="*/ 2147483646 h 9888"/>
                <a:gd name="T4" fmla="*/ 2147483646 w 10779"/>
                <a:gd name="T5" fmla="*/ 2147483646 h 9888"/>
                <a:gd name="T6" fmla="*/ 2147483646 w 10779"/>
                <a:gd name="T7" fmla="*/ 2147483646 h 9888"/>
                <a:gd name="T8" fmla="*/ 2147483646 w 10779"/>
                <a:gd name="T9" fmla="*/ 2147483646 h 9888"/>
                <a:gd name="T10" fmla="*/ 2147483646 w 10779"/>
                <a:gd name="T11" fmla="*/ 2147483646 h 9888"/>
                <a:gd name="T12" fmla="*/ 2147483646 w 10779"/>
                <a:gd name="T13" fmla="*/ 2147483646 h 9888"/>
                <a:gd name="T14" fmla="*/ 2147483646 w 10779"/>
                <a:gd name="T15" fmla="*/ 2147483646 h 9888"/>
                <a:gd name="T16" fmla="*/ 2147483646 w 10779"/>
                <a:gd name="T17" fmla="*/ 2147483646 h 9888"/>
                <a:gd name="T18" fmla="*/ 2147483646 w 10779"/>
                <a:gd name="T19" fmla="*/ 2147483646 h 9888"/>
                <a:gd name="T20" fmla="*/ 2147483646 w 10779"/>
                <a:gd name="T21" fmla="*/ 2147483646 h 9888"/>
                <a:gd name="T22" fmla="*/ 2147483646 w 10779"/>
                <a:gd name="T23" fmla="*/ 2147483646 h 9888"/>
                <a:gd name="T24" fmla="*/ 2147483646 w 10779"/>
                <a:gd name="T25" fmla="*/ 2147483646 h 9888"/>
                <a:gd name="T26" fmla="*/ 2147483646 w 10779"/>
                <a:gd name="T27" fmla="*/ 2147483646 h 9888"/>
                <a:gd name="T28" fmla="*/ 2147483646 w 10779"/>
                <a:gd name="T29" fmla="*/ 2147483646 h 9888"/>
                <a:gd name="T30" fmla="*/ 2147483646 w 10779"/>
                <a:gd name="T31" fmla="*/ 2147483646 h 9888"/>
                <a:gd name="T32" fmla="*/ 2147483646 w 10779"/>
                <a:gd name="T33" fmla="*/ 2147483646 h 9888"/>
                <a:gd name="T34" fmla="*/ 2147483646 w 10779"/>
                <a:gd name="T35" fmla="*/ 2147483646 h 9888"/>
                <a:gd name="T36" fmla="*/ 2147483646 w 10779"/>
                <a:gd name="T37" fmla="*/ 2147483646 h 9888"/>
                <a:gd name="T38" fmla="*/ 2147483646 w 10779"/>
                <a:gd name="T39" fmla="*/ 2147483646 h 9888"/>
                <a:gd name="T40" fmla="*/ 2147483646 w 10779"/>
                <a:gd name="T41" fmla="*/ 2147483646 h 9888"/>
                <a:gd name="T42" fmla="*/ 2147483646 w 10779"/>
                <a:gd name="T43" fmla="*/ 2147483646 h 9888"/>
                <a:gd name="T44" fmla="*/ 2147483646 w 10779"/>
                <a:gd name="T45" fmla="*/ 2147483646 h 9888"/>
                <a:gd name="T46" fmla="*/ 2147483646 w 10779"/>
                <a:gd name="T47" fmla="*/ 2147483646 h 9888"/>
                <a:gd name="T48" fmla="*/ 2147483646 w 10779"/>
                <a:gd name="T49" fmla="*/ 2147483646 h 9888"/>
                <a:gd name="T50" fmla="*/ 2147483646 w 10779"/>
                <a:gd name="T51" fmla="*/ 2147483646 h 9888"/>
                <a:gd name="T52" fmla="*/ 2147483646 w 10779"/>
                <a:gd name="T53" fmla="*/ 2147483646 h 9888"/>
                <a:gd name="T54" fmla="*/ 2147483646 w 10779"/>
                <a:gd name="T55" fmla="*/ 2147483646 h 9888"/>
                <a:gd name="T56" fmla="*/ 2147483646 w 10779"/>
                <a:gd name="T57" fmla="*/ 2147483646 h 9888"/>
                <a:gd name="T58" fmla="*/ 2147483646 w 10779"/>
                <a:gd name="T59" fmla="*/ 2147483646 h 9888"/>
                <a:gd name="T60" fmla="*/ 2147483646 w 10779"/>
                <a:gd name="T61" fmla="*/ 2147483646 h 9888"/>
                <a:gd name="T62" fmla="*/ 2147483646 w 10779"/>
                <a:gd name="T63" fmla="*/ 2147483646 h 9888"/>
                <a:gd name="T64" fmla="*/ 2147483646 w 10779"/>
                <a:gd name="T65" fmla="*/ 2147483646 h 9888"/>
                <a:gd name="T66" fmla="*/ 2147483646 w 10779"/>
                <a:gd name="T67" fmla="*/ 2147483646 h 9888"/>
                <a:gd name="T68" fmla="*/ 2147483646 w 10779"/>
                <a:gd name="T69" fmla="*/ 2147483646 h 9888"/>
                <a:gd name="T70" fmla="*/ 2147483646 w 10779"/>
                <a:gd name="T71" fmla="*/ 2147483646 h 9888"/>
                <a:gd name="T72" fmla="*/ 2147483646 w 10779"/>
                <a:gd name="T73" fmla="*/ 2147483646 h 9888"/>
                <a:gd name="T74" fmla="*/ 2147483646 w 10779"/>
                <a:gd name="T75" fmla="*/ 2147483646 h 988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44" name="Google Shape;573;p11"/>
            <p:cNvGrpSpPr>
              <a:grpSpLocks/>
            </p:cNvGrpSpPr>
            <p:nvPr/>
          </p:nvGrpSpPr>
          <p:grpSpPr bwMode="auto">
            <a:xfrm>
              <a:off x="720000" y="3845520"/>
              <a:ext cx="465568" cy="516674"/>
              <a:chOff x="2023150" y="833295"/>
              <a:chExt cx="465568" cy="516674"/>
            </a:xfrm>
          </p:grpSpPr>
          <p:sp>
            <p:nvSpPr>
              <p:cNvPr id="46" name="Google Shape;574;p11"/>
              <p:cNvSpPr>
                <a:spLocks/>
              </p:cNvSpPr>
              <p:nvPr/>
            </p:nvSpPr>
            <p:spPr bwMode="auto">
              <a:xfrm>
                <a:off x="2292251" y="833295"/>
                <a:ext cx="196467" cy="215479"/>
              </a:xfrm>
              <a:custGeom>
                <a:avLst/>
                <a:gdLst>
                  <a:gd name="T0" fmla="*/ 2147483646 w 7869"/>
                  <a:gd name="T1" fmla="*/ 0 h 8607"/>
                  <a:gd name="T2" fmla="*/ 2147483646 w 7869"/>
                  <a:gd name="T3" fmla="*/ 2147483646 h 8607"/>
                  <a:gd name="T4" fmla="*/ 0 w 7869"/>
                  <a:gd name="T5" fmla="*/ 2147483646 h 8607"/>
                  <a:gd name="T6" fmla="*/ 2147483646 w 7869"/>
                  <a:gd name="T7" fmla="*/ 2147483646 h 8607"/>
                  <a:gd name="T8" fmla="*/ 2147483646 w 7869"/>
                  <a:gd name="T9" fmla="*/ 2147483646 h 8607"/>
                  <a:gd name="T10" fmla="*/ 2147483646 w 7869"/>
                  <a:gd name="T11" fmla="*/ 2147483646 h 8607"/>
                  <a:gd name="T12" fmla="*/ 2147483646 w 7869"/>
                  <a:gd name="T13" fmla="*/ 0 h 860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575;p11"/>
              <p:cNvSpPr>
                <a:spLocks/>
              </p:cNvSpPr>
              <p:nvPr/>
            </p:nvSpPr>
            <p:spPr bwMode="auto">
              <a:xfrm>
                <a:off x="2386317" y="833295"/>
                <a:ext cx="102401" cy="107144"/>
              </a:xfrm>
              <a:custGeom>
                <a:avLst/>
                <a:gdLst>
                  <a:gd name="T0" fmla="*/ 2147483646 w 4092"/>
                  <a:gd name="T1" fmla="*/ 0 h 4303"/>
                  <a:gd name="T2" fmla="*/ 0 w 4092"/>
                  <a:gd name="T3" fmla="*/ 2147483646 h 4303"/>
                  <a:gd name="T4" fmla="*/ 2147483646 w 4092"/>
                  <a:gd name="T5" fmla="*/ 2147483646 h 4303"/>
                  <a:gd name="T6" fmla="*/ 2147483646 w 4092"/>
                  <a:gd name="T7" fmla="*/ 0 h 430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576;p11"/>
              <p:cNvSpPr>
                <a:spLocks/>
              </p:cNvSpPr>
              <p:nvPr/>
            </p:nvSpPr>
            <p:spPr bwMode="auto">
              <a:xfrm>
                <a:off x="2076732" y="929725"/>
                <a:ext cx="345307" cy="357147"/>
              </a:xfrm>
              <a:custGeom>
                <a:avLst/>
                <a:gdLst>
                  <a:gd name="T0" fmla="*/ 2147483646 w 13778"/>
                  <a:gd name="T1" fmla="*/ 0 h 14274"/>
                  <a:gd name="T2" fmla="*/ 2147483646 w 13778"/>
                  <a:gd name="T3" fmla="*/ 2147483646 h 14274"/>
                  <a:gd name="T4" fmla="*/ 0 w 13778"/>
                  <a:gd name="T5" fmla="*/ 2147483646 h 14274"/>
                  <a:gd name="T6" fmla="*/ 2147483646 w 13778"/>
                  <a:gd name="T7" fmla="*/ 2147483646 h 14274"/>
                  <a:gd name="T8" fmla="*/ 2147483646 w 13778"/>
                  <a:gd name="T9" fmla="*/ 2147483646 h 14274"/>
                  <a:gd name="T10" fmla="*/ 2147483646 w 13778"/>
                  <a:gd name="T11" fmla="*/ 0 h 142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577;p11"/>
              <p:cNvSpPr>
                <a:spLocks/>
              </p:cNvSpPr>
              <p:nvPr/>
            </p:nvSpPr>
            <p:spPr bwMode="auto">
              <a:xfrm>
                <a:off x="2111263" y="997583"/>
                <a:ext cx="185751" cy="208336"/>
              </a:xfrm>
              <a:custGeom>
                <a:avLst/>
                <a:gdLst>
                  <a:gd name="T0" fmla="*/ 2147483646 w 7400"/>
                  <a:gd name="T1" fmla="*/ 2147483646 h 8327"/>
                  <a:gd name="T2" fmla="*/ 0 w 7400"/>
                  <a:gd name="T3" fmla="*/ 2147483646 h 8327"/>
                  <a:gd name="T4" fmla="*/ 2147483646 w 7400"/>
                  <a:gd name="T5" fmla="*/ 2147483646 h 8327"/>
                  <a:gd name="T6" fmla="*/ 2147483646 w 7400"/>
                  <a:gd name="T7" fmla="*/ 2147483646 h 8327"/>
                  <a:gd name="T8" fmla="*/ 2147483646 w 7400"/>
                  <a:gd name="T9" fmla="*/ 2147483646 h 8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578;p11"/>
              <p:cNvSpPr>
                <a:spLocks/>
              </p:cNvSpPr>
              <p:nvPr/>
            </p:nvSpPr>
            <p:spPr bwMode="auto">
              <a:xfrm>
                <a:off x="2171989" y="1044012"/>
                <a:ext cx="183370" cy="210717"/>
              </a:xfrm>
              <a:custGeom>
                <a:avLst/>
                <a:gdLst>
                  <a:gd name="T0" fmla="*/ 2147483646 w 7370"/>
                  <a:gd name="T1" fmla="*/ 0 h 8409"/>
                  <a:gd name="T2" fmla="*/ 2147483646 w 7370"/>
                  <a:gd name="T3" fmla="*/ 2147483646 h 8409"/>
                  <a:gd name="T4" fmla="*/ 2147483646 w 7370"/>
                  <a:gd name="T5" fmla="*/ 2147483646 h 8409"/>
                  <a:gd name="T6" fmla="*/ 2147483646 w 7370"/>
                  <a:gd name="T7" fmla="*/ 2147483646 h 8409"/>
                  <a:gd name="T8" fmla="*/ 2147483646 w 7370"/>
                  <a:gd name="T9" fmla="*/ 0 h 84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579;p11"/>
              <p:cNvSpPr>
                <a:spLocks/>
              </p:cNvSpPr>
              <p:nvPr/>
            </p:nvSpPr>
            <p:spPr bwMode="auto">
              <a:xfrm>
                <a:off x="2056490" y="1173776"/>
                <a:ext cx="159556" cy="133335"/>
              </a:xfrm>
              <a:custGeom>
                <a:avLst/>
                <a:gdLst>
                  <a:gd name="T0" fmla="*/ 2147483646 w 6410"/>
                  <a:gd name="T1" fmla="*/ 2147483646 h 5340"/>
                  <a:gd name="T2" fmla="*/ 2147483646 w 6410"/>
                  <a:gd name="T3" fmla="*/ 2147483646 h 5340"/>
                  <a:gd name="T4" fmla="*/ 2147483646 w 6410"/>
                  <a:gd name="T5" fmla="*/ 2147483646 h 5340"/>
                  <a:gd name="T6" fmla="*/ 2147483646 w 6410"/>
                  <a:gd name="T7" fmla="*/ 2147483646 h 5340"/>
                  <a:gd name="T8" fmla="*/ 2147483646 w 6410"/>
                  <a:gd name="T9" fmla="*/ 2147483646 h 5340"/>
                  <a:gd name="T10" fmla="*/ 2147483646 w 6410"/>
                  <a:gd name="T11" fmla="*/ 2147483646 h 5340"/>
                  <a:gd name="T12" fmla="*/ 2147483646 w 6410"/>
                  <a:gd name="T13" fmla="*/ 2147483646 h 5340"/>
                  <a:gd name="T14" fmla="*/ 2147483646 w 6410"/>
                  <a:gd name="T15" fmla="*/ 2147483646 h 5340"/>
                  <a:gd name="T16" fmla="*/ 2147483646 w 6410"/>
                  <a:gd name="T17" fmla="*/ 2147483646 h 53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580;p11"/>
              <p:cNvSpPr/>
              <p:nvPr/>
            </p:nvSpPr>
            <p:spPr>
              <a:xfrm>
                <a:off x="2023150" y="1191633"/>
                <a:ext cx="169081" cy="15833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5" name="Google Shape;581;p11"/>
            <p:cNvSpPr>
              <a:spLocks/>
            </p:cNvSpPr>
            <p:nvPr/>
          </p:nvSpPr>
          <p:spPr bwMode="auto">
            <a:xfrm>
              <a:off x="8286986" y="1539538"/>
              <a:ext cx="180989" cy="190479"/>
            </a:xfrm>
            <a:custGeom>
              <a:avLst/>
              <a:gdLst>
                <a:gd name="T0" fmla="*/ 2147483646 w 7225"/>
                <a:gd name="T1" fmla="*/ 2147483646 h 7622"/>
                <a:gd name="T2" fmla="*/ 2147483646 w 7225"/>
                <a:gd name="T3" fmla="*/ 2147483646 h 7622"/>
                <a:gd name="T4" fmla="*/ 2147483646 w 7225"/>
                <a:gd name="T5" fmla="*/ 2147483646 h 7622"/>
                <a:gd name="T6" fmla="*/ 2147483646 w 7225"/>
                <a:gd name="T7" fmla="*/ 2147483646 h 7622"/>
                <a:gd name="T8" fmla="*/ 2147483646 w 7225"/>
                <a:gd name="T9" fmla="*/ 2147483646 h 7622"/>
                <a:gd name="T10" fmla="*/ 2147483646 w 7225"/>
                <a:gd name="T11" fmla="*/ 2147483646 h 7622"/>
                <a:gd name="T12" fmla="*/ 2147483646 w 7225"/>
                <a:gd name="T13" fmla="*/ 2147483646 h 7622"/>
                <a:gd name="T14" fmla="*/ 2147483646 w 7225"/>
                <a:gd name="T15" fmla="*/ 2147483646 h 7622"/>
                <a:gd name="T16" fmla="*/ 2147483646 w 7225"/>
                <a:gd name="T17" fmla="*/ 2147483646 h 7622"/>
                <a:gd name="T18" fmla="*/ 2147483646 w 7225"/>
                <a:gd name="T19" fmla="*/ 2147483646 h 7622"/>
                <a:gd name="T20" fmla="*/ 2147483646 w 7225"/>
                <a:gd name="T21" fmla="*/ 2147483646 h 7622"/>
                <a:gd name="T22" fmla="*/ 2147483646 w 7225"/>
                <a:gd name="T23" fmla="*/ 2147483646 h 7622"/>
                <a:gd name="T24" fmla="*/ 2147483646 w 7225"/>
                <a:gd name="T25" fmla="*/ 2147483646 h 7622"/>
                <a:gd name="T26" fmla="*/ 2147483646 w 7225"/>
                <a:gd name="T27" fmla="*/ 2147483646 h 7622"/>
                <a:gd name="T28" fmla="*/ 2147483646 w 7225"/>
                <a:gd name="T29" fmla="*/ 2147483646 h 76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82" name="Google Shape;582;p11"/>
          <p:cNvSpPr txBox="1">
            <a:spLocks noGrp="1"/>
          </p:cNvSpPr>
          <p:nvPr>
            <p:ph type="title"/>
          </p:nvPr>
        </p:nvSpPr>
        <p:spPr>
          <a:xfrm>
            <a:off x="1320567" y="2051933"/>
            <a:ext cx="3885200" cy="2014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83" name="Google Shape;583;p11"/>
          <p:cNvSpPr txBox="1">
            <a:spLocks noGrp="1"/>
          </p:cNvSpPr>
          <p:nvPr>
            <p:ph type="subTitle" idx="1"/>
          </p:nvPr>
        </p:nvSpPr>
        <p:spPr>
          <a:xfrm>
            <a:off x="1320567" y="3896067"/>
            <a:ext cx="3885200" cy="9100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49862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tx2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634;p14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635;p14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636;p14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637;p14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638;p14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639;p14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640;p14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641;p14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642;p14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643;p14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644;p14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645;p14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646;p14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647;p14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648;p14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649;p14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650;p14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651;p14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652;p14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653;p14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654;p14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655;p14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656;p14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657;p14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658;p14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659;p14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660;p14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661;p14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662;p14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663;p14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664;p14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665;p14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666;p14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667;p14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668;p14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0" name="Google Shape;669;p14"/>
          <p:cNvGrpSpPr>
            <a:grpSpLocks/>
          </p:cNvGrpSpPr>
          <p:nvPr/>
        </p:nvGrpSpPr>
        <p:grpSpPr bwMode="auto">
          <a:xfrm rot="592">
            <a:off x="-55563" y="-58738"/>
            <a:ext cx="12301538" cy="6437313"/>
            <a:chOff x="666700" y="727125"/>
            <a:chExt cx="7939189" cy="3876383"/>
          </a:xfrm>
        </p:grpSpPr>
        <p:sp>
          <p:nvSpPr>
            <p:cNvPr id="41" name="Google Shape;670;p14"/>
            <p:cNvSpPr>
              <a:spLocks/>
            </p:cNvSpPr>
            <p:nvPr/>
          </p:nvSpPr>
          <p:spPr bwMode="auto">
            <a:xfrm>
              <a:off x="666700" y="727125"/>
              <a:ext cx="7939189" cy="3876383"/>
            </a:xfrm>
            <a:custGeom>
              <a:avLst/>
              <a:gdLst>
                <a:gd name="T0" fmla="*/ 2147483646 w 199427"/>
                <a:gd name="T1" fmla="*/ 2147483646 h 84906"/>
                <a:gd name="T2" fmla="*/ 2147483646 w 199427"/>
                <a:gd name="T3" fmla="*/ 0 h 84906"/>
                <a:gd name="T4" fmla="*/ 2147483646 w 199427"/>
                <a:gd name="T5" fmla="*/ 2147483646 h 84906"/>
                <a:gd name="T6" fmla="*/ 2147483646 w 199427"/>
                <a:gd name="T7" fmla="*/ 2147483646 h 84906"/>
                <a:gd name="T8" fmla="*/ 2147483646 w 199427"/>
                <a:gd name="T9" fmla="*/ 2147483646 h 84906"/>
                <a:gd name="T10" fmla="*/ 2147483646 w 199427"/>
                <a:gd name="T11" fmla="*/ 0 h 84906"/>
                <a:gd name="T12" fmla="*/ 2147483646 w 199427"/>
                <a:gd name="T13" fmla="*/ 2147483646 h 84906"/>
                <a:gd name="T14" fmla="*/ 2147483646 w 199427"/>
                <a:gd name="T15" fmla="*/ 2147483646 h 84906"/>
                <a:gd name="T16" fmla="*/ 2147483646 w 199427"/>
                <a:gd name="T17" fmla="*/ 0 h 84906"/>
                <a:gd name="T18" fmla="*/ 2147483646 w 199427"/>
                <a:gd name="T19" fmla="*/ 2147483646 h 84906"/>
                <a:gd name="T20" fmla="*/ 2147483646 w 199427"/>
                <a:gd name="T21" fmla="*/ 2147483646 h 84906"/>
                <a:gd name="T22" fmla="*/ 2147483646 w 199427"/>
                <a:gd name="T23" fmla="*/ 2147483646 h 84906"/>
                <a:gd name="T24" fmla="*/ 2147483646 w 199427"/>
                <a:gd name="T25" fmla="*/ 0 h 84906"/>
                <a:gd name="T26" fmla="*/ 2147483646 w 199427"/>
                <a:gd name="T27" fmla="*/ 2147483646 h 84906"/>
                <a:gd name="T28" fmla="*/ 2147483646 w 199427"/>
                <a:gd name="T29" fmla="*/ 2147483646 h 84906"/>
                <a:gd name="T30" fmla="*/ 2147483646 w 199427"/>
                <a:gd name="T31" fmla="*/ 0 h 84906"/>
                <a:gd name="T32" fmla="*/ 2147483646 w 199427"/>
                <a:gd name="T33" fmla="*/ 2147483646 h 84906"/>
                <a:gd name="T34" fmla="*/ 2147483646 w 199427"/>
                <a:gd name="T35" fmla="*/ 2147483646 h 84906"/>
                <a:gd name="T36" fmla="*/ 2147483646 w 199427"/>
                <a:gd name="T37" fmla="*/ 2147483646 h 84906"/>
                <a:gd name="T38" fmla="*/ 2147483646 w 199427"/>
                <a:gd name="T39" fmla="*/ 0 h 84906"/>
                <a:gd name="T40" fmla="*/ 2147483646 w 199427"/>
                <a:gd name="T41" fmla="*/ 2147483646 h 84906"/>
                <a:gd name="T42" fmla="*/ 2147483646 w 199427"/>
                <a:gd name="T43" fmla="*/ 2147483646 h 84906"/>
                <a:gd name="T44" fmla="*/ 2147483646 w 199427"/>
                <a:gd name="T45" fmla="*/ 0 h 84906"/>
                <a:gd name="T46" fmla="*/ 2147483646 w 199427"/>
                <a:gd name="T47" fmla="*/ 2147483646 h 84906"/>
                <a:gd name="T48" fmla="*/ 2147483646 w 199427"/>
                <a:gd name="T49" fmla="*/ 2147483646 h 84906"/>
                <a:gd name="T50" fmla="*/ 2147483646 w 199427"/>
                <a:gd name="T51" fmla="*/ 2147483646 h 84906"/>
                <a:gd name="T52" fmla="*/ 2147483646 w 199427"/>
                <a:gd name="T53" fmla="*/ 0 h 84906"/>
                <a:gd name="T54" fmla="*/ 2147483646 w 199427"/>
                <a:gd name="T55" fmla="*/ 2147483646 h 84906"/>
                <a:gd name="T56" fmla="*/ 2147483646 w 199427"/>
                <a:gd name="T57" fmla="*/ 2147483646 h 84906"/>
                <a:gd name="T58" fmla="*/ 2147483646 w 199427"/>
                <a:gd name="T59" fmla="*/ 0 h 84906"/>
                <a:gd name="T60" fmla="*/ 2147483646 w 199427"/>
                <a:gd name="T61" fmla="*/ 2147483646 h 84906"/>
                <a:gd name="T62" fmla="*/ 2147483646 w 199427"/>
                <a:gd name="T63" fmla="*/ 2147483646 h 84906"/>
                <a:gd name="T64" fmla="*/ 2147483646 w 199427"/>
                <a:gd name="T65" fmla="*/ 2147483646 h 84906"/>
                <a:gd name="T66" fmla="*/ 2147483646 w 199427"/>
                <a:gd name="T67" fmla="*/ 0 h 84906"/>
                <a:gd name="T68" fmla="*/ 2147483646 w 199427"/>
                <a:gd name="T69" fmla="*/ 2147483646 h 84906"/>
                <a:gd name="T70" fmla="*/ 2147483646 w 199427"/>
                <a:gd name="T71" fmla="*/ 2147483646 h 84906"/>
                <a:gd name="T72" fmla="*/ 2147483646 w 199427"/>
                <a:gd name="T73" fmla="*/ 0 h 84906"/>
                <a:gd name="T74" fmla="*/ 2147483646 w 199427"/>
                <a:gd name="T75" fmla="*/ 2147483646 h 84906"/>
                <a:gd name="T76" fmla="*/ 2147483646 w 199427"/>
                <a:gd name="T77" fmla="*/ 2147483646 h 84906"/>
                <a:gd name="T78" fmla="*/ 2147483646 w 199427"/>
                <a:gd name="T79" fmla="*/ 2147483646 h 84906"/>
                <a:gd name="T80" fmla="*/ 2147483646 w 199427"/>
                <a:gd name="T81" fmla="*/ 0 h 849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71450" dir="2940005" algn="bl" rotWithShape="0">
                <a:srgbClr val="000000">
                  <a:alpha val="14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Google Shape;671;p14"/>
            <p:cNvSpPr>
              <a:spLocks/>
            </p:cNvSpPr>
            <p:nvPr/>
          </p:nvSpPr>
          <p:spPr bwMode="auto">
            <a:xfrm>
              <a:off x="676726" y="1468944"/>
              <a:ext cx="7920747" cy="1911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Google Shape;672;p14"/>
            <p:cNvSpPr>
              <a:spLocks/>
            </p:cNvSpPr>
            <p:nvPr/>
          </p:nvSpPr>
          <p:spPr bwMode="auto">
            <a:xfrm>
              <a:off x="676808" y="1913461"/>
              <a:ext cx="7920747" cy="1911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Google Shape;673;p14"/>
            <p:cNvSpPr>
              <a:spLocks/>
            </p:cNvSpPr>
            <p:nvPr/>
          </p:nvSpPr>
          <p:spPr bwMode="auto">
            <a:xfrm>
              <a:off x="676890" y="2357978"/>
              <a:ext cx="7920747" cy="1911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Google Shape;674;p14"/>
            <p:cNvSpPr>
              <a:spLocks/>
            </p:cNvSpPr>
            <p:nvPr/>
          </p:nvSpPr>
          <p:spPr bwMode="auto">
            <a:xfrm>
              <a:off x="674923" y="2801540"/>
              <a:ext cx="7920747" cy="1911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Google Shape;675;p14"/>
            <p:cNvSpPr>
              <a:spLocks/>
            </p:cNvSpPr>
            <p:nvPr/>
          </p:nvSpPr>
          <p:spPr bwMode="auto">
            <a:xfrm>
              <a:off x="675005" y="3246057"/>
              <a:ext cx="7920747" cy="1911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Google Shape;676;p14"/>
            <p:cNvSpPr>
              <a:spLocks/>
            </p:cNvSpPr>
            <p:nvPr/>
          </p:nvSpPr>
          <p:spPr bwMode="auto">
            <a:xfrm>
              <a:off x="675087" y="3690575"/>
              <a:ext cx="7920747" cy="1911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Google Shape;677;p14"/>
            <p:cNvSpPr>
              <a:spLocks/>
            </p:cNvSpPr>
            <p:nvPr/>
          </p:nvSpPr>
          <p:spPr bwMode="auto">
            <a:xfrm>
              <a:off x="675169" y="4135092"/>
              <a:ext cx="7920747" cy="1911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oogle Shape;681;p14"/>
          <p:cNvGrpSpPr>
            <a:grpSpLocks/>
          </p:cNvGrpSpPr>
          <p:nvPr/>
        </p:nvGrpSpPr>
        <p:grpSpPr bwMode="auto">
          <a:xfrm>
            <a:off x="123825" y="879475"/>
            <a:ext cx="11701463" cy="4894263"/>
            <a:chOff x="92349" y="660015"/>
            <a:chExt cx="8776512" cy="3669695"/>
          </a:xfrm>
        </p:grpSpPr>
        <p:sp>
          <p:nvSpPr>
            <p:cNvPr id="50" name="Google Shape;682;p14"/>
            <p:cNvSpPr>
              <a:spLocks/>
            </p:cNvSpPr>
            <p:nvPr/>
          </p:nvSpPr>
          <p:spPr bwMode="auto">
            <a:xfrm>
              <a:off x="8636678" y="3771459"/>
              <a:ext cx="232183" cy="239251"/>
            </a:xfrm>
            <a:custGeom>
              <a:avLst/>
              <a:gdLst>
                <a:gd name="T0" fmla="*/ 2147483646 w 8732"/>
                <a:gd name="T1" fmla="*/ 2147483646 h 8997"/>
                <a:gd name="T2" fmla="*/ 2147483646 w 8732"/>
                <a:gd name="T3" fmla="*/ 2147483646 h 8997"/>
                <a:gd name="T4" fmla="*/ 2147483646 w 8732"/>
                <a:gd name="T5" fmla="*/ 2147483646 h 8997"/>
                <a:gd name="T6" fmla="*/ 2147483646 w 8732"/>
                <a:gd name="T7" fmla="*/ 2147483646 h 8997"/>
                <a:gd name="T8" fmla="*/ 2147483646 w 8732"/>
                <a:gd name="T9" fmla="*/ 2147483646 h 8997"/>
                <a:gd name="T10" fmla="*/ 2147483646 w 8732"/>
                <a:gd name="T11" fmla="*/ 2147483646 h 8997"/>
                <a:gd name="T12" fmla="*/ 2147483646 w 8732"/>
                <a:gd name="T13" fmla="*/ 2147483646 h 8997"/>
                <a:gd name="T14" fmla="*/ 2147483646 w 8732"/>
                <a:gd name="T15" fmla="*/ 2147483646 h 8997"/>
                <a:gd name="T16" fmla="*/ 2147483646 w 8732"/>
                <a:gd name="T17" fmla="*/ 2147483646 h 8997"/>
                <a:gd name="T18" fmla="*/ 2147483646 w 8732"/>
                <a:gd name="T19" fmla="*/ 2147483646 h 8997"/>
                <a:gd name="T20" fmla="*/ 2147483646 w 8732"/>
                <a:gd name="T21" fmla="*/ 2147483646 h 8997"/>
                <a:gd name="T22" fmla="*/ 2147483646 w 8732"/>
                <a:gd name="T23" fmla="*/ 2147483646 h 8997"/>
                <a:gd name="T24" fmla="*/ 2147483646 w 8732"/>
                <a:gd name="T25" fmla="*/ 2147483646 h 8997"/>
                <a:gd name="T26" fmla="*/ 2147483646 w 8732"/>
                <a:gd name="T27" fmla="*/ 2147483646 h 8997"/>
                <a:gd name="T28" fmla="*/ 2147483646 w 8732"/>
                <a:gd name="T29" fmla="*/ 2147483646 h 8997"/>
                <a:gd name="T30" fmla="*/ 2147483646 w 8732"/>
                <a:gd name="T31" fmla="*/ 2147483646 h 8997"/>
                <a:gd name="T32" fmla="*/ 2147483646 w 8732"/>
                <a:gd name="T33" fmla="*/ 2147483646 h 8997"/>
                <a:gd name="T34" fmla="*/ 2147483646 w 8732"/>
                <a:gd name="T35" fmla="*/ 2147483646 h 8997"/>
                <a:gd name="T36" fmla="*/ 2147483646 w 8732"/>
                <a:gd name="T37" fmla="*/ 2147483646 h 8997"/>
                <a:gd name="T38" fmla="*/ 2147483646 w 8732"/>
                <a:gd name="T39" fmla="*/ 2147483646 h 8997"/>
                <a:gd name="T40" fmla="*/ 2147483646 w 8732"/>
                <a:gd name="T41" fmla="*/ 2147483646 h 8997"/>
                <a:gd name="T42" fmla="*/ 2147483646 w 8732"/>
                <a:gd name="T43" fmla="*/ 2147483646 h 8997"/>
                <a:gd name="T44" fmla="*/ 2147483646 w 8732"/>
                <a:gd name="T45" fmla="*/ 2147483646 h 8997"/>
                <a:gd name="T46" fmla="*/ 2147483646 w 8732"/>
                <a:gd name="T47" fmla="*/ 2147483646 h 8997"/>
                <a:gd name="T48" fmla="*/ 2147483646 w 8732"/>
                <a:gd name="T49" fmla="*/ 2147483646 h 8997"/>
                <a:gd name="T50" fmla="*/ 2147483646 w 8732"/>
                <a:gd name="T51" fmla="*/ 2147483646 h 8997"/>
                <a:gd name="T52" fmla="*/ 2147483646 w 8732"/>
                <a:gd name="T53" fmla="*/ 2147483646 h 8997"/>
                <a:gd name="T54" fmla="*/ 2147483646 w 8732"/>
                <a:gd name="T55" fmla="*/ 0 h 8997"/>
                <a:gd name="T56" fmla="*/ 2147483646 w 8732"/>
                <a:gd name="T57" fmla="*/ 2147483646 h 8997"/>
                <a:gd name="T58" fmla="*/ 2147483646 w 8732"/>
                <a:gd name="T59" fmla="*/ 2147483646 h 8997"/>
                <a:gd name="T60" fmla="*/ 2147483646 w 8732"/>
                <a:gd name="T61" fmla="*/ 2147483646 h 8997"/>
                <a:gd name="T62" fmla="*/ 0 w 8732"/>
                <a:gd name="T63" fmla="*/ 2147483646 h 8997"/>
                <a:gd name="T64" fmla="*/ 2147483646 w 8732"/>
                <a:gd name="T65" fmla="*/ 2147483646 h 8997"/>
                <a:gd name="T66" fmla="*/ 2147483646 w 8732"/>
                <a:gd name="T67" fmla="*/ 2147483646 h 8997"/>
                <a:gd name="T68" fmla="*/ 2147483646 w 8732"/>
                <a:gd name="T69" fmla="*/ 2147483646 h 8997"/>
                <a:gd name="T70" fmla="*/ 2147483646 w 8732"/>
                <a:gd name="T71" fmla="*/ 2147483646 h 8997"/>
                <a:gd name="T72" fmla="*/ 2147483646 w 8732"/>
                <a:gd name="T73" fmla="*/ 2147483646 h 8997"/>
                <a:gd name="T74" fmla="*/ 2147483646 w 8732"/>
                <a:gd name="T75" fmla="*/ 0 h 89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1" name="Google Shape;683;p14"/>
            <p:cNvGrpSpPr>
              <a:grpSpLocks/>
            </p:cNvGrpSpPr>
            <p:nvPr/>
          </p:nvGrpSpPr>
          <p:grpSpPr bwMode="auto">
            <a:xfrm>
              <a:off x="8071107" y="4102364"/>
              <a:ext cx="317912" cy="227348"/>
              <a:chOff x="2287159" y="1603368"/>
              <a:chExt cx="298732" cy="213633"/>
            </a:xfrm>
          </p:grpSpPr>
          <p:sp>
            <p:nvSpPr>
              <p:cNvPr id="72" name="Google Shape;684;p14"/>
              <p:cNvSpPr/>
              <p:nvPr/>
            </p:nvSpPr>
            <p:spPr>
              <a:xfrm>
                <a:off x="2287157" y="1603367"/>
                <a:ext cx="258453" cy="213633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3" name="Google Shape;685;p14"/>
              <p:cNvSpPr/>
              <p:nvPr/>
            </p:nvSpPr>
            <p:spPr>
              <a:xfrm>
                <a:off x="2399041" y="1698439"/>
                <a:ext cx="186847" cy="98428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2" name="Google Shape;686;p14"/>
            <p:cNvSpPr/>
            <p:nvPr/>
          </p:nvSpPr>
          <p:spPr>
            <a:xfrm>
              <a:off x="1096094" y="3759556"/>
              <a:ext cx="286954" cy="263057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3" name="Google Shape;687;p14"/>
            <p:cNvGrpSpPr>
              <a:grpSpLocks/>
            </p:cNvGrpSpPr>
            <p:nvPr/>
          </p:nvGrpSpPr>
          <p:grpSpPr bwMode="auto">
            <a:xfrm>
              <a:off x="1027038" y="2952535"/>
              <a:ext cx="495324" cy="549920"/>
              <a:chOff x="2023109" y="833240"/>
              <a:chExt cx="465441" cy="516744"/>
            </a:xfrm>
          </p:grpSpPr>
          <p:sp>
            <p:nvSpPr>
              <p:cNvPr id="65" name="Google Shape;688;p14"/>
              <p:cNvSpPr/>
              <p:nvPr/>
            </p:nvSpPr>
            <p:spPr>
              <a:xfrm>
                <a:off x="2291629" y="833238"/>
                <a:ext cx="196917" cy="214750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6" name="Google Shape;689;p14"/>
              <p:cNvSpPr>
                <a:spLocks/>
              </p:cNvSpPr>
              <p:nvPr/>
            </p:nvSpPr>
            <p:spPr bwMode="auto">
              <a:xfrm>
                <a:off x="2386730" y="833238"/>
                <a:ext cx="101815" cy="107375"/>
              </a:xfrm>
              <a:custGeom>
                <a:avLst/>
                <a:gdLst>
                  <a:gd name="T0" fmla="*/ 2147483646 w 4092"/>
                  <a:gd name="T1" fmla="*/ 0 h 4303"/>
                  <a:gd name="T2" fmla="*/ 0 w 4092"/>
                  <a:gd name="T3" fmla="*/ 2147483646 h 4303"/>
                  <a:gd name="T4" fmla="*/ 2147483646 w 4092"/>
                  <a:gd name="T5" fmla="*/ 2147483646 h 4303"/>
                  <a:gd name="T6" fmla="*/ 2147483646 w 4092"/>
                  <a:gd name="T7" fmla="*/ 0 h 430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" name="Google Shape;690;p14"/>
              <p:cNvSpPr>
                <a:spLocks/>
              </p:cNvSpPr>
              <p:nvPr/>
            </p:nvSpPr>
            <p:spPr bwMode="auto">
              <a:xfrm>
                <a:off x="2076810" y="929428"/>
                <a:ext cx="344605" cy="357917"/>
              </a:xfrm>
              <a:custGeom>
                <a:avLst/>
                <a:gdLst>
                  <a:gd name="T0" fmla="*/ 2147483646 w 13778"/>
                  <a:gd name="T1" fmla="*/ 0 h 14274"/>
                  <a:gd name="T2" fmla="*/ 2147483646 w 13778"/>
                  <a:gd name="T3" fmla="*/ 2147483646 h 14274"/>
                  <a:gd name="T4" fmla="*/ 0 w 13778"/>
                  <a:gd name="T5" fmla="*/ 2147483646 h 14274"/>
                  <a:gd name="T6" fmla="*/ 2147483646 w 13778"/>
                  <a:gd name="T7" fmla="*/ 2147483646 h 14274"/>
                  <a:gd name="T8" fmla="*/ 2147483646 w 13778"/>
                  <a:gd name="T9" fmla="*/ 2147483646 h 14274"/>
                  <a:gd name="T10" fmla="*/ 2147483646 w 13778"/>
                  <a:gd name="T11" fmla="*/ 0 h 142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8" name="Google Shape;691;p14"/>
              <p:cNvSpPr>
                <a:spLocks/>
              </p:cNvSpPr>
              <p:nvPr/>
            </p:nvSpPr>
            <p:spPr bwMode="auto">
              <a:xfrm>
                <a:off x="2111494" y="997656"/>
                <a:ext cx="184610" cy="208039"/>
              </a:xfrm>
              <a:custGeom>
                <a:avLst/>
                <a:gdLst>
                  <a:gd name="T0" fmla="*/ 2147483646 w 7400"/>
                  <a:gd name="T1" fmla="*/ 2147483646 h 8327"/>
                  <a:gd name="T2" fmla="*/ 0 w 7400"/>
                  <a:gd name="T3" fmla="*/ 2147483646 h 8327"/>
                  <a:gd name="T4" fmla="*/ 2147483646 w 7400"/>
                  <a:gd name="T5" fmla="*/ 2147483646 h 8327"/>
                  <a:gd name="T6" fmla="*/ 2147483646 w 7400"/>
                  <a:gd name="T7" fmla="*/ 2147483646 h 8327"/>
                  <a:gd name="T8" fmla="*/ 2147483646 w 7400"/>
                  <a:gd name="T9" fmla="*/ 2147483646 h 8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" name="Google Shape;692;p14"/>
              <p:cNvSpPr>
                <a:spLocks/>
              </p:cNvSpPr>
              <p:nvPr/>
            </p:nvSpPr>
            <p:spPr bwMode="auto">
              <a:xfrm>
                <a:off x="2171912" y="1044633"/>
                <a:ext cx="183491" cy="210276"/>
              </a:xfrm>
              <a:custGeom>
                <a:avLst/>
                <a:gdLst>
                  <a:gd name="T0" fmla="*/ 2147483646 w 7370"/>
                  <a:gd name="T1" fmla="*/ 0 h 8409"/>
                  <a:gd name="T2" fmla="*/ 2147483646 w 7370"/>
                  <a:gd name="T3" fmla="*/ 2147483646 h 8409"/>
                  <a:gd name="T4" fmla="*/ 2147483646 w 7370"/>
                  <a:gd name="T5" fmla="*/ 2147483646 h 8409"/>
                  <a:gd name="T6" fmla="*/ 2147483646 w 7370"/>
                  <a:gd name="T7" fmla="*/ 2147483646 h 8409"/>
                  <a:gd name="T8" fmla="*/ 2147483646 w 7370"/>
                  <a:gd name="T9" fmla="*/ 0 h 84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0" name="Google Shape;693;p14"/>
              <p:cNvSpPr>
                <a:spLocks/>
              </p:cNvSpPr>
              <p:nvPr/>
            </p:nvSpPr>
            <p:spPr bwMode="auto">
              <a:xfrm>
                <a:off x="2056671" y="1174378"/>
                <a:ext cx="159995" cy="133100"/>
              </a:xfrm>
              <a:custGeom>
                <a:avLst/>
                <a:gdLst>
                  <a:gd name="T0" fmla="*/ 2147483646 w 6410"/>
                  <a:gd name="T1" fmla="*/ 2147483646 h 5340"/>
                  <a:gd name="T2" fmla="*/ 2147483646 w 6410"/>
                  <a:gd name="T3" fmla="*/ 2147483646 h 5340"/>
                  <a:gd name="T4" fmla="*/ 2147483646 w 6410"/>
                  <a:gd name="T5" fmla="*/ 2147483646 h 5340"/>
                  <a:gd name="T6" fmla="*/ 2147483646 w 6410"/>
                  <a:gd name="T7" fmla="*/ 2147483646 h 5340"/>
                  <a:gd name="T8" fmla="*/ 2147483646 w 6410"/>
                  <a:gd name="T9" fmla="*/ 2147483646 h 5340"/>
                  <a:gd name="T10" fmla="*/ 2147483646 w 6410"/>
                  <a:gd name="T11" fmla="*/ 2147483646 h 5340"/>
                  <a:gd name="T12" fmla="*/ 2147483646 w 6410"/>
                  <a:gd name="T13" fmla="*/ 2147483646 h 5340"/>
                  <a:gd name="T14" fmla="*/ 2147483646 w 6410"/>
                  <a:gd name="T15" fmla="*/ 2147483646 h 5340"/>
                  <a:gd name="T16" fmla="*/ 2147483646 w 6410"/>
                  <a:gd name="T17" fmla="*/ 2147483646 h 53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" name="Google Shape;694;p14"/>
              <p:cNvSpPr/>
              <p:nvPr/>
            </p:nvSpPr>
            <p:spPr>
              <a:xfrm>
                <a:off x="2023105" y="1192274"/>
                <a:ext cx="168946" cy="157707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" name="Google Shape;695;p14"/>
            <p:cNvSpPr/>
            <p:nvPr/>
          </p:nvSpPr>
          <p:spPr>
            <a:xfrm>
              <a:off x="8134210" y="3252488"/>
              <a:ext cx="191700" cy="203542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5" name="Google Shape;696;p14"/>
            <p:cNvGrpSpPr>
              <a:grpSpLocks/>
            </p:cNvGrpSpPr>
            <p:nvPr/>
          </p:nvGrpSpPr>
          <p:grpSpPr bwMode="auto">
            <a:xfrm rot="-7484730">
              <a:off x="426160" y="1320285"/>
              <a:ext cx="2128279" cy="1437401"/>
              <a:chOff x="4221410" y="-1121330"/>
              <a:chExt cx="2712985" cy="1832301"/>
            </a:xfrm>
          </p:grpSpPr>
          <p:grpSp>
            <p:nvGrpSpPr>
              <p:cNvPr id="56" name="Google Shape;697;p14"/>
              <p:cNvGrpSpPr>
                <a:grpSpLocks/>
              </p:cNvGrpSpPr>
              <p:nvPr/>
            </p:nvGrpSpPr>
            <p:grpSpPr bwMode="auto">
              <a:xfrm rot="10184354">
                <a:off x="4221410" y="-1121330"/>
                <a:ext cx="2712985" cy="1584579"/>
                <a:chOff x="1677083" y="1326413"/>
                <a:chExt cx="2265625" cy="1323302"/>
              </a:xfrm>
            </p:grpSpPr>
            <p:sp>
              <p:nvSpPr>
                <p:cNvPr id="63" name="Google Shape;698;p14"/>
                <p:cNvSpPr>
                  <a:spLocks/>
                </p:cNvSpPr>
                <p:nvPr/>
              </p:nvSpPr>
              <p:spPr bwMode="auto">
                <a:xfrm>
                  <a:off x="3519262" y="2520950"/>
                  <a:ext cx="31678" cy="43096"/>
                </a:xfrm>
                <a:custGeom>
                  <a:avLst/>
                  <a:gdLst>
                    <a:gd name="T0" fmla="*/ 2147483646 w 1298"/>
                    <a:gd name="T1" fmla="*/ 2147483646 h 1707"/>
                    <a:gd name="T2" fmla="*/ 2147483646 w 1298"/>
                    <a:gd name="T3" fmla="*/ 2147483646 h 1707"/>
                    <a:gd name="T4" fmla="*/ 2147483646 w 1298"/>
                    <a:gd name="T5" fmla="*/ 2147483646 h 1707"/>
                    <a:gd name="T6" fmla="*/ 2147483646 w 1298"/>
                    <a:gd name="T7" fmla="*/ 2147483646 h 1707"/>
                    <a:gd name="T8" fmla="*/ 2147483646 w 1298"/>
                    <a:gd name="T9" fmla="*/ 2147483646 h 1707"/>
                    <a:gd name="T10" fmla="*/ 2147483646 w 1298"/>
                    <a:gd name="T11" fmla="*/ 2147483646 h 1707"/>
                    <a:gd name="T12" fmla="*/ 2147483646 w 1298"/>
                    <a:gd name="T13" fmla="*/ 2147483646 h 1707"/>
                    <a:gd name="T14" fmla="*/ 2147483646 w 1298"/>
                    <a:gd name="T15" fmla="*/ 2147483646 h 1707"/>
                    <a:gd name="T16" fmla="*/ 2147483646 w 1298"/>
                    <a:gd name="T17" fmla="*/ 2147483646 h 17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" name="Google Shape;699;p14"/>
                <p:cNvSpPr>
                  <a:spLocks/>
                </p:cNvSpPr>
                <p:nvPr/>
              </p:nvSpPr>
              <p:spPr bwMode="auto">
                <a:xfrm>
                  <a:off x="1675532" y="1325782"/>
                  <a:ext cx="2266869" cy="1324573"/>
                </a:xfrm>
                <a:custGeom>
                  <a:avLst/>
                  <a:gdLst>
                    <a:gd name="T0" fmla="*/ 2147483646 w 90636"/>
                    <a:gd name="T1" fmla="*/ 2147483646 h 52923"/>
                    <a:gd name="T2" fmla="*/ 2147483646 w 90636"/>
                    <a:gd name="T3" fmla="*/ 2147483646 h 52923"/>
                    <a:gd name="T4" fmla="*/ 2147483646 w 90636"/>
                    <a:gd name="T5" fmla="*/ 2147483646 h 52923"/>
                    <a:gd name="T6" fmla="*/ 2147483646 w 90636"/>
                    <a:gd name="T7" fmla="*/ 2147483646 h 52923"/>
                    <a:gd name="T8" fmla="*/ 2147483646 w 90636"/>
                    <a:gd name="T9" fmla="*/ 2147483646 h 52923"/>
                    <a:gd name="T10" fmla="*/ 2147483646 w 90636"/>
                    <a:gd name="T11" fmla="*/ 2147483646 h 52923"/>
                    <a:gd name="T12" fmla="*/ 2147483646 w 90636"/>
                    <a:gd name="T13" fmla="*/ 2147483646 h 52923"/>
                    <a:gd name="T14" fmla="*/ 2147483646 w 90636"/>
                    <a:gd name="T15" fmla="*/ 2147483646 h 52923"/>
                    <a:gd name="T16" fmla="*/ 2147483646 w 90636"/>
                    <a:gd name="T17" fmla="*/ 2147483646 h 52923"/>
                    <a:gd name="T18" fmla="*/ 2147483646 w 90636"/>
                    <a:gd name="T19" fmla="*/ 2147483646 h 52923"/>
                    <a:gd name="T20" fmla="*/ 2147483646 w 90636"/>
                    <a:gd name="T21" fmla="*/ 2147483646 h 52923"/>
                    <a:gd name="T22" fmla="*/ 2147483646 w 90636"/>
                    <a:gd name="T23" fmla="*/ 2147483646 h 52923"/>
                    <a:gd name="T24" fmla="*/ 2147483646 w 90636"/>
                    <a:gd name="T25" fmla="*/ 2147483646 h 52923"/>
                    <a:gd name="T26" fmla="*/ 2147483646 w 90636"/>
                    <a:gd name="T27" fmla="*/ 2147483646 h 52923"/>
                    <a:gd name="T28" fmla="*/ 2147483646 w 90636"/>
                    <a:gd name="T29" fmla="*/ 2147483646 h 52923"/>
                    <a:gd name="T30" fmla="*/ 2147483646 w 90636"/>
                    <a:gd name="T31" fmla="*/ 2147483646 h 52923"/>
                    <a:gd name="T32" fmla="*/ 2147483646 w 90636"/>
                    <a:gd name="T33" fmla="*/ 2147483646 h 52923"/>
                    <a:gd name="T34" fmla="*/ 2147483646 w 90636"/>
                    <a:gd name="T35" fmla="*/ 2147483646 h 52923"/>
                    <a:gd name="T36" fmla="*/ 2147483646 w 90636"/>
                    <a:gd name="T37" fmla="*/ 2147483646 h 52923"/>
                    <a:gd name="T38" fmla="*/ 2147483646 w 90636"/>
                    <a:gd name="T39" fmla="*/ 2147483646 h 52923"/>
                    <a:gd name="T40" fmla="*/ 2147483646 w 90636"/>
                    <a:gd name="T41" fmla="*/ 2147483646 h 52923"/>
                    <a:gd name="T42" fmla="*/ 2147483646 w 90636"/>
                    <a:gd name="T43" fmla="*/ 2147483646 h 52923"/>
                    <a:gd name="T44" fmla="*/ 2147483646 w 90636"/>
                    <a:gd name="T45" fmla="*/ 2147483646 h 52923"/>
                    <a:gd name="T46" fmla="*/ 2147483646 w 90636"/>
                    <a:gd name="T47" fmla="*/ 2147483646 h 52923"/>
                    <a:gd name="T48" fmla="*/ 2147483646 w 90636"/>
                    <a:gd name="T49" fmla="*/ 2147483646 h 52923"/>
                    <a:gd name="T50" fmla="*/ 2147483646 w 90636"/>
                    <a:gd name="T51" fmla="*/ 2147483646 h 52923"/>
                    <a:gd name="T52" fmla="*/ 2147483646 w 90636"/>
                    <a:gd name="T53" fmla="*/ 2147483646 h 52923"/>
                    <a:gd name="T54" fmla="*/ 2147483646 w 90636"/>
                    <a:gd name="T55" fmla="*/ 2147483646 h 52923"/>
                    <a:gd name="T56" fmla="*/ 2147483646 w 90636"/>
                    <a:gd name="T57" fmla="*/ 2147483646 h 52923"/>
                    <a:gd name="T58" fmla="*/ 2147483646 w 90636"/>
                    <a:gd name="T59" fmla="*/ 2147483646 h 52923"/>
                    <a:gd name="T60" fmla="*/ 2147483646 w 90636"/>
                    <a:gd name="T61" fmla="*/ 2147483646 h 52923"/>
                    <a:gd name="T62" fmla="*/ 2147483646 w 90636"/>
                    <a:gd name="T63" fmla="*/ 2147483646 h 52923"/>
                    <a:gd name="T64" fmla="*/ 2147483646 w 90636"/>
                    <a:gd name="T65" fmla="*/ 2147483646 h 52923"/>
                    <a:gd name="T66" fmla="*/ 2147483646 w 90636"/>
                    <a:gd name="T67" fmla="*/ 2147483646 h 52923"/>
                    <a:gd name="T68" fmla="*/ 2147483646 w 90636"/>
                    <a:gd name="T69" fmla="*/ 2147483646 h 52923"/>
                    <a:gd name="T70" fmla="*/ 2147483646 w 90636"/>
                    <a:gd name="T71" fmla="*/ 2147483646 h 52923"/>
                    <a:gd name="T72" fmla="*/ 2147483646 w 90636"/>
                    <a:gd name="T73" fmla="*/ 2147483646 h 52923"/>
                    <a:gd name="T74" fmla="*/ 2147483646 w 90636"/>
                    <a:gd name="T75" fmla="*/ 2147483646 h 52923"/>
                    <a:gd name="T76" fmla="*/ 2147483646 w 90636"/>
                    <a:gd name="T77" fmla="*/ 2147483646 h 52923"/>
                    <a:gd name="T78" fmla="*/ 2147483646 w 90636"/>
                    <a:gd name="T79" fmla="*/ 2147483646 h 52923"/>
                    <a:gd name="T80" fmla="*/ 2147483646 w 90636"/>
                    <a:gd name="T81" fmla="*/ 2147483646 h 52923"/>
                    <a:gd name="T82" fmla="*/ 2147483646 w 90636"/>
                    <a:gd name="T83" fmla="*/ 2147483646 h 52923"/>
                    <a:gd name="T84" fmla="*/ 2147483646 w 90636"/>
                    <a:gd name="T85" fmla="*/ 2147483646 h 52923"/>
                    <a:gd name="T86" fmla="*/ 2147483646 w 90636"/>
                    <a:gd name="T87" fmla="*/ 2147483646 h 52923"/>
                    <a:gd name="T88" fmla="*/ 2147483646 w 90636"/>
                    <a:gd name="T89" fmla="*/ 2147483646 h 52923"/>
                    <a:gd name="T90" fmla="*/ 2147483646 w 90636"/>
                    <a:gd name="T91" fmla="*/ 2147483646 h 52923"/>
                    <a:gd name="T92" fmla="*/ 2147483646 w 90636"/>
                    <a:gd name="T93" fmla="*/ 2147483646 h 52923"/>
                    <a:gd name="T94" fmla="*/ 2147483646 w 90636"/>
                    <a:gd name="T95" fmla="*/ 2147483646 h 52923"/>
                    <a:gd name="T96" fmla="*/ 2147483646 w 90636"/>
                    <a:gd name="T97" fmla="*/ 2147483646 h 52923"/>
                    <a:gd name="T98" fmla="*/ 2147483646 w 90636"/>
                    <a:gd name="T99" fmla="*/ 2147483646 h 52923"/>
                    <a:gd name="T100" fmla="*/ 2147483646 w 90636"/>
                    <a:gd name="T101" fmla="*/ 2147483646 h 52923"/>
                    <a:gd name="T102" fmla="*/ 2147483646 w 90636"/>
                    <a:gd name="T103" fmla="*/ 2147483646 h 52923"/>
                    <a:gd name="T104" fmla="*/ 2147483646 w 90636"/>
                    <a:gd name="T105" fmla="*/ 2147483646 h 52923"/>
                    <a:gd name="T106" fmla="*/ 2147483646 w 90636"/>
                    <a:gd name="T107" fmla="*/ 2147483646 h 52923"/>
                    <a:gd name="T108" fmla="*/ 2147483646 w 90636"/>
                    <a:gd name="T109" fmla="*/ 2147483646 h 52923"/>
                    <a:gd name="T110" fmla="*/ 2147483646 w 90636"/>
                    <a:gd name="T111" fmla="*/ 2147483646 h 52923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7" name="Google Shape;700;p14"/>
              <p:cNvGrpSpPr>
                <a:grpSpLocks/>
              </p:cNvGrpSpPr>
              <p:nvPr/>
            </p:nvGrpSpPr>
            <p:grpSpPr bwMode="auto">
              <a:xfrm rot="10184354">
                <a:off x="5401524" y="342146"/>
                <a:ext cx="497678" cy="368825"/>
                <a:chOff x="2669834" y="1120178"/>
                <a:chExt cx="415615" cy="308009"/>
              </a:xfrm>
            </p:grpSpPr>
            <p:sp>
              <p:nvSpPr>
                <p:cNvPr id="61" name="Google Shape;701;p14"/>
                <p:cNvSpPr>
                  <a:spLocks/>
                </p:cNvSpPr>
                <p:nvPr/>
              </p:nvSpPr>
              <p:spPr bwMode="auto">
                <a:xfrm>
                  <a:off x="2681085" y="1127630"/>
                  <a:ext cx="387739" cy="287729"/>
                </a:xfrm>
                <a:custGeom>
                  <a:avLst/>
                  <a:gdLst>
                    <a:gd name="T0" fmla="*/ 0 w 15482"/>
                    <a:gd name="T1" fmla="*/ 0 h 11537"/>
                    <a:gd name="T2" fmla="*/ 2147483646 w 15482"/>
                    <a:gd name="T3" fmla="*/ 2147483646 h 11537"/>
                    <a:gd name="T4" fmla="*/ 2147483646 w 15482"/>
                    <a:gd name="T5" fmla="*/ 2147483646 h 11537"/>
                    <a:gd name="T6" fmla="*/ 2147483646 w 15482"/>
                    <a:gd name="T7" fmla="*/ 2147483646 h 11537"/>
                    <a:gd name="T8" fmla="*/ 0 w 15482"/>
                    <a:gd name="T9" fmla="*/ 0 h 115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" name="Google Shape;702;p14"/>
                <p:cNvSpPr>
                  <a:spLocks/>
                </p:cNvSpPr>
                <p:nvPr/>
              </p:nvSpPr>
              <p:spPr bwMode="auto">
                <a:xfrm>
                  <a:off x="2670731" y="1119283"/>
                  <a:ext cx="415616" cy="308009"/>
                </a:xfrm>
                <a:custGeom>
                  <a:avLst/>
                  <a:gdLst>
                    <a:gd name="T0" fmla="*/ 2147483646 w 16618"/>
                    <a:gd name="T1" fmla="*/ 2147483646 h 12343"/>
                    <a:gd name="T2" fmla="*/ 2147483646 w 16618"/>
                    <a:gd name="T3" fmla="*/ 2147483646 h 12343"/>
                    <a:gd name="T4" fmla="*/ 2147483646 w 16618"/>
                    <a:gd name="T5" fmla="*/ 2147483646 h 12343"/>
                    <a:gd name="T6" fmla="*/ 2147483646 w 16618"/>
                    <a:gd name="T7" fmla="*/ 2147483646 h 12343"/>
                    <a:gd name="T8" fmla="*/ 2147483646 w 16618"/>
                    <a:gd name="T9" fmla="*/ 2147483646 h 12343"/>
                    <a:gd name="T10" fmla="*/ 2147483646 w 16618"/>
                    <a:gd name="T11" fmla="*/ 2147483646 h 12343"/>
                    <a:gd name="T12" fmla="*/ 0 w 16618"/>
                    <a:gd name="T13" fmla="*/ 2147483646 h 12343"/>
                    <a:gd name="T14" fmla="*/ 2147483646 w 16618"/>
                    <a:gd name="T15" fmla="*/ 2147483646 h 12343"/>
                    <a:gd name="T16" fmla="*/ 2147483646 w 16618"/>
                    <a:gd name="T17" fmla="*/ 2147483646 h 12343"/>
                    <a:gd name="T18" fmla="*/ 2147483646 w 16618"/>
                    <a:gd name="T19" fmla="*/ 2147483646 h 12343"/>
                    <a:gd name="T20" fmla="*/ 2147483646 w 16618"/>
                    <a:gd name="T21" fmla="*/ 2147483646 h 12343"/>
                    <a:gd name="T22" fmla="*/ 0 w 16618"/>
                    <a:gd name="T23" fmla="*/ 2147483646 h 1234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8" name="Google Shape;703;p14"/>
              <p:cNvGrpSpPr>
                <a:grpSpLocks/>
              </p:cNvGrpSpPr>
              <p:nvPr/>
            </p:nvGrpSpPr>
            <p:grpSpPr bwMode="auto">
              <a:xfrm rot="10184354">
                <a:off x="5420686" y="459113"/>
                <a:ext cx="537129" cy="185171"/>
                <a:chOff x="2625142" y="1170416"/>
                <a:chExt cx="448560" cy="154637"/>
              </a:xfrm>
            </p:grpSpPr>
            <p:sp>
              <p:nvSpPr>
                <p:cNvPr id="59" name="Google Shape;704;p14"/>
                <p:cNvSpPr>
                  <a:spLocks/>
                </p:cNvSpPr>
                <p:nvPr/>
              </p:nvSpPr>
              <p:spPr bwMode="auto">
                <a:xfrm>
                  <a:off x="2639948" y="1185935"/>
                  <a:ext cx="390273" cy="134357"/>
                </a:xfrm>
                <a:custGeom>
                  <a:avLst/>
                  <a:gdLst>
                    <a:gd name="T0" fmla="*/ 2147483646 w 15567"/>
                    <a:gd name="T1" fmla="*/ 2147483646 h 5363"/>
                    <a:gd name="T2" fmla="*/ 0 w 15567"/>
                    <a:gd name="T3" fmla="*/ 2147483646 h 5363"/>
                    <a:gd name="T4" fmla="*/ 2147483646 w 15567"/>
                    <a:gd name="T5" fmla="*/ 2147483646 h 5363"/>
                    <a:gd name="T6" fmla="*/ 2147483646 w 15567"/>
                    <a:gd name="T7" fmla="*/ 2147483646 h 536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" name="Google Shape;705;p14"/>
                <p:cNvSpPr>
                  <a:spLocks/>
                </p:cNvSpPr>
                <p:nvPr/>
              </p:nvSpPr>
              <p:spPr bwMode="auto">
                <a:xfrm>
                  <a:off x="2625141" y="1170419"/>
                  <a:ext cx="448560" cy="154638"/>
                </a:xfrm>
                <a:custGeom>
                  <a:avLst/>
                  <a:gdLst>
                    <a:gd name="T0" fmla="*/ 2147483646 w 17909"/>
                    <a:gd name="T1" fmla="*/ 2147483646 h 6172"/>
                    <a:gd name="T2" fmla="*/ 2147483646 w 17909"/>
                    <a:gd name="T3" fmla="*/ 2147483646 h 6172"/>
                    <a:gd name="T4" fmla="*/ 2147483646 w 17909"/>
                    <a:gd name="T5" fmla="*/ 2147483646 h 6172"/>
                    <a:gd name="T6" fmla="*/ 2147483646 w 17909"/>
                    <a:gd name="T7" fmla="*/ 2147483646 h 6172"/>
                    <a:gd name="T8" fmla="*/ 2147483646 w 17909"/>
                    <a:gd name="T9" fmla="*/ 0 h 6172"/>
                    <a:gd name="T10" fmla="*/ 0 w 17909"/>
                    <a:gd name="T11" fmla="*/ 2147483646 h 6172"/>
                    <a:gd name="T12" fmla="*/ 2147483646 w 17909"/>
                    <a:gd name="T13" fmla="*/ 2147483646 h 6172"/>
                    <a:gd name="T14" fmla="*/ 2147483646 w 17909"/>
                    <a:gd name="T15" fmla="*/ 0 h 617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678" name="Google Shape;678;p14"/>
          <p:cNvSpPr txBox="1">
            <a:spLocks noGrp="1"/>
          </p:cNvSpPr>
          <p:nvPr>
            <p:ph type="title"/>
          </p:nvPr>
        </p:nvSpPr>
        <p:spPr>
          <a:xfrm>
            <a:off x="3454981" y="3061167"/>
            <a:ext cx="5282000" cy="112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79" name="Google Shape;679;p14"/>
          <p:cNvSpPr txBox="1">
            <a:spLocks noGrp="1"/>
          </p:cNvSpPr>
          <p:nvPr>
            <p:ph type="title" idx="2"/>
          </p:nvPr>
        </p:nvSpPr>
        <p:spPr>
          <a:xfrm>
            <a:off x="3454984" y="2213767"/>
            <a:ext cx="5282000" cy="1122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80" name="Google Shape;680;p14"/>
          <p:cNvSpPr txBox="1">
            <a:spLocks noGrp="1"/>
          </p:cNvSpPr>
          <p:nvPr>
            <p:ph type="subTitle" idx="1"/>
          </p:nvPr>
        </p:nvSpPr>
        <p:spPr>
          <a:xfrm>
            <a:off x="3455012" y="4076633"/>
            <a:ext cx="5282000" cy="56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29367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accent2"/>
        </a:solidFill>
        <a:effectLst/>
      </p:bgPr>
    </p:bg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755;p16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756;p16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757;p16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758;p16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759;p16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760;p16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761;p16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762;p16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763;p16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764;p16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765;p16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766;p16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767;p16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768;p16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769;p16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770;p16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771;p16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772;p16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773;p16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774;p16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775;p16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776;p16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777;p16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778;p16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779;p16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780;p16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781;p16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782;p16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783;p16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784;p16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785;p16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786;p16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787;p16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788;p16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789;p16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0" name="Google Shape;790;p16"/>
          <p:cNvGrpSpPr>
            <a:grpSpLocks/>
          </p:cNvGrpSpPr>
          <p:nvPr/>
        </p:nvGrpSpPr>
        <p:grpSpPr bwMode="auto">
          <a:xfrm rot="359401">
            <a:off x="-893763" y="1001713"/>
            <a:ext cx="12203113" cy="6384925"/>
            <a:chOff x="666700" y="727125"/>
            <a:chExt cx="7939189" cy="3876383"/>
          </a:xfrm>
        </p:grpSpPr>
        <p:sp>
          <p:nvSpPr>
            <p:cNvPr id="41" name="Google Shape;791;p16"/>
            <p:cNvSpPr>
              <a:spLocks/>
            </p:cNvSpPr>
            <p:nvPr/>
          </p:nvSpPr>
          <p:spPr bwMode="auto">
            <a:xfrm>
              <a:off x="666700" y="727125"/>
              <a:ext cx="7939189" cy="3876383"/>
            </a:xfrm>
            <a:custGeom>
              <a:avLst/>
              <a:gdLst>
                <a:gd name="T0" fmla="*/ 2147483646 w 199427"/>
                <a:gd name="T1" fmla="*/ 2147483646 h 84906"/>
                <a:gd name="T2" fmla="*/ 2147483646 w 199427"/>
                <a:gd name="T3" fmla="*/ 0 h 84906"/>
                <a:gd name="T4" fmla="*/ 2147483646 w 199427"/>
                <a:gd name="T5" fmla="*/ 2147483646 h 84906"/>
                <a:gd name="T6" fmla="*/ 2147483646 w 199427"/>
                <a:gd name="T7" fmla="*/ 2147483646 h 84906"/>
                <a:gd name="T8" fmla="*/ 2147483646 w 199427"/>
                <a:gd name="T9" fmla="*/ 2147483646 h 84906"/>
                <a:gd name="T10" fmla="*/ 2147483646 w 199427"/>
                <a:gd name="T11" fmla="*/ 0 h 84906"/>
                <a:gd name="T12" fmla="*/ 2147483646 w 199427"/>
                <a:gd name="T13" fmla="*/ 2147483646 h 84906"/>
                <a:gd name="T14" fmla="*/ 2147483646 w 199427"/>
                <a:gd name="T15" fmla="*/ 2147483646 h 84906"/>
                <a:gd name="T16" fmla="*/ 2147483646 w 199427"/>
                <a:gd name="T17" fmla="*/ 0 h 84906"/>
                <a:gd name="T18" fmla="*/ 2147483646 w 199427"/>
                <a:gd name="T19" fmla="*/ 2147483646 h 84906"/>
                <a:gd name="T20" fmla="*/ 2147483646 w 199427"/>
                <a:gd name="T21" fmla="*/ 2147483646 h 84906"/>
                <a:gd name="T22" fmla="*/ 2147483646 w 199427"/>
                <a:gd name="T23" fmla="*/ 2147483646 h 84906"/>
                <a:gd name="T24" fmla="*/ 2147483646 w 199427"/>
                <a:gd name="T25" fmla="*/ 0 h 84906"/>
                <a:gd name="T26" fmla="*/ 2147483646 w 199427"/>
                <a:gd name="T27" fmla="*/ 2147483646 h 84906"/>
                <a:gd name="T28" fmla="*/ 2147483646 w 199427"/>
                <a:gd name="T29" fmla="*/ 2147483646 h 84906"/>
                <a:gd name="T30" fmla="*/ 2147483646 w 199427"/>
                <a:gd name="T31" fmla="*/ 0 h 84906"/>
                <a:gd name="T32" fmla="*/ 2147483646 w 199427"/>
                <a:gd name="T33" fmla="*/ 2147483646 h 84906"/>
                <a:gd name="T34" fmla="*/ 2147483646 w 199427"/>
                <a:gd name="T35" fmla="*/ 2147483646 h 84906"/>
                <a:gd name="T36" fmla="*/ 2147483646 w 199427"/>
                <a:gd name="T37" fmla="*/ 2147483646 h 84906"/>
                <a:gd name="T38" fmla="*/ 2147483646 w 199427"/>
                <a:gd name="T39" fmla="*/ 0 h 84906"/>
                <a:gd name="T40" fmla="*/ 2147483646 w 199427"/>
                <a:gd name="T41" fmla="*/ 2147483646 h 84906"/>
                <a:gd name="T42" fmla="*/ 2147483646 w 199427"/>
                <a:gd name="T43" fmla="*/ 2147483646 h 84906"/>
                <a:gd name="T44" fmla="*/ 2147483646 w 199427"/>
                <a:gd name="T45" fmla="*/ 0 h 84906"/>
                <a:gd name="T46" fmla="*/ 2147483646 w 199427"/>
                <a:gd name="T47" fmla="*/ 2147483646 h 84906"/>
                <a:gd name="T48" fmla="*/ 2147483646 w 199427"/>
                <a:gd name="T49" fmla="*/ 2147483646 h 84906"/>
                <a:gd name="T50" fmla="*/ 2147483646 w 199427"/>
                <a:gd name="T51" fmla="*/ 2147483646 h 84906"/>
                <a:gd name="T52" fmla="*/ 2147483646 w 199427"/>
                <a:gd name="T53" fmla="*/ 0 h 84906"/>
                <a:gd name="T54" fmla="*/ 2147483646 w 199427"/>
                <a:gd name="T55" fmla="*/ 2147483646 h 84906"/>
                <a:gd name="T56" fmla="*/ 2147483646 w 199427"/>
                <a:gd name="T57" fmla="*/ 2147483646 h 84906"/>
                <a:gd name="T58" fmla="*/ 2147483646 w 199427"/>
                <a:gd name="T59" fmla="*/ 0 h 84906"/>
                <a:gd name="T60" fmla="*/ 2147483646 w 199427"/>
                <a:gd name="T61" fmla="*/ 2147483646 h 84906"/>
                <a:gd name="T62" fmla="*/ 2147483646 w 199427"/>
                <a:gd name="T63" fmla="*/ 2147483646 h 84906"/>
                <a:gd name="T64" fmla="*/ 2147483646 w 199427"/>
                <a:gd name="T65" fmla="*/ 2147483646 h 84906"/>
                <a:gd name="T66" fmla="*/ 2147483646 w 199427"/>
                <a:gd name="T67" fmla="*/ 0 h 84906"/>
                <a:gd name="T68" fmla="*/ 2147483646 w 199427"/>
                <a:gd name="T69" fmla="*/ 2147483646 h 84906"/>
                <a:gd name="T70" fmla="*/ 2147483646 w 199427"/>
                <a:gd name="T71" fmla="*/ 2147483646 h 84906"/>
                <a:gd name="T72" fmla="*/ 2147483646 w 199427"/>
                <a:gd name="T73" fmla="*/ 0 h 84906"/>
                <a:gd name="T74" fmla="*/ 2147483646 w 199427"/>
                <a:gd name="T75" fmla="*/ 2147483646 h 84906"/>
                <a:gd name="T76" fmla="*/ 2147483646 w 199427"/>
                <a:gd name="T77" fmla="*/ 2147483646 h 84906"/>
                <a:gd name="T78" fmla="*/ 2147483646 w 199427"/>
                <a:gd name="T79" fmla="*/ 2147483646 h 84906"/>
                <a:gd name="T80" fmla="*/ 2147483646 w 199427"/>
                <a:gd name="T81" fmla="*/ 0 h 849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71450" dir="2940005" algn="bl" rotWithShape="0">
                <a:srgbClr val="000000">
                  <a:alpha val="14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Google Shape;792;p16"/>
            <p:cNvSpPr>
              <a:spLocks/>
            </p:cNvSpPr>
            <p:nvPr/>
          </p:nvSpPr>
          <p:spPr bwMode="auto">
            <a:xfrm>
              <a:off x="675229" y="1466685"/>
              <a:ext cx="7920598" cy="19276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Google Shape;793;p16"/>
            <p:cNvSpPr>
              <a:spLocks/>
            </p:cNvSpPr>
            <p:nvPr/>
          </p:nvSpPr>
          <p:spPr bwMode="auto">
            <a:xfrm>
              <a:off x="676583" y="1913298"/>
              <a:ext cx="7920598" cy="18312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Google Shape;794;p16"/>
            <p:cNvSpPr>
              <a:spLocks/>
            </p:cNvSpPr>
            <p:nvPr/>
          </p:nvSpPr>
          <p:spPr bwMode="auto">
            <a:xfrm>
              <a:off x="676588" y="2356173"/>
              <a:ext cx="7920598" cy="19276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Google Shape;795;p16"/>
            <p:cNvSpPr>
              <a:spLocks/>
            </p:cNvSpPr>
            <p:nvPr/>
          </p:nvSpPr>
          <p:spPr bwMode="auto">
            <a:xfrm>
              <a:off x="676862" y="2801926"/>
              <a:ext cx="7920598" cy="19276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Google Shape;796;p16"/>
            <p:cNvSpPr>
              <a:spLocks/>
            </p:cNvSpPr>
            <p:nvPr/>
          </p:nvSpPr>
          <p:spPr bwMode="auto">
            <a:xfrm>
              <a:off x="676813" y="3244802"/>
              <a:ext cx="7920598" cy="19276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Google Shape;797;p16"/>
            <p:cNvSpPr>
              <a:spLocks/>
            </p:cNvSpPr>
            <p:nvPr/>
          </p:nvSpPr>
          <p:spPr bwMode="auto">
            <a:xfrm>
              <a:off x="675033" y="3690756"/>
              <a:ext cx="7920598" cy="19276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Google Shape;798;p16"/>
            <p:cNvSpPr>
              <a:spLocks/>
            </p:cNvSpPr>
            <p:nvPr/>
          </p:nvSpPr>
          <p:spPr bwMode="auto">
            <a:xfrm>
              <a:off x="675038" y="4134595"/>
              <a:ext cx="7920598" cy="18312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99" name="Google Shape;799;p16"/>
          <p:cNvSpPr txBox="1">
            <a:spLocks noGrp="1"/>
          </p:cNvSpPr>
          <p:nvPr>
            <p:ph type="title"/>
          </p:nvPr>
        </p:nvSpPr>
        <p:spPr>
          <a:xfrm>
            <a:off x="960001" y="4258833"/>
            <a:ext cx="5132000" cy="112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00" name="Google Shape;800;p16"/>
          <p:cNvSpPr txBox="1">
            <a:spLocks noGrp="1"/>
          </p:cNvSpPr>
          <p:nvPr>
            <p:ph type="title" idx="2"/>
          </p:nvPr>
        </p:nvSpPr>
        <p:spPr>
          <a:xfrm>
            <a:off x="960000" y="2359233"/>
            <a:ext cx="5132000" cy="1630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01" name="Google Shape;801;p16"/>
          <p:cNvSpPr txBox="1">
            <a:spLocks noGrp="1"/>
          </p:cNvSpPr>
          <p:nvPr>
            <p:ph type="subTitle" idx="1"/>
          </p:nvPr>
        </p:nvSpPr>
        <p:spPr>
          <a:xfrm>
            <a:off x="960033" y="5274300"/>
            <a:ext cx="5774000" cy="5676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894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06795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CAED3"/>
        </a:solid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851;p18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21" name="Google Shape;852;p18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43" name="Google Shape;853;p18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" name="Google Shape;854;p18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" name="Google Shape;855;p18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" name="Google Shape;856;p18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7" name="Google Shape;857;p18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8" name="Google Shape;858;p18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" name="Google Shape;859;p18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" name="Google Shape;860;p18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" name="Google Shape;861;p18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2" name="Google Shape;862;p18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3" name="Google Shape;863;p18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4" name="Google Shape;864;p18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2" name="Google Shape;865;p18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23" name="Google Shape;866;p18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867;p18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868;p18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869;p18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870;p18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871;p18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872;p18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873;p18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874;p18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875;p18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876;p18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877;p18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878;p18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879;p18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880;p18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881;p18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882;p18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883;p18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884;p18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885;p18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55" name="Google Shape;886;p18"/>
          <p:cNvGrpSpPr>
            <a:grpSpLocks/>
          </p:cNvGrpSpPr>
          <p:nvPr/>
        </p:nvGrpSpPr>
        <p:grpSpPr bwMode="auto">
          <a:xfrm>
            <a:off x="557213" y="471488"/>
            <a:ext cx="10750550" cy="5915025"/>
            <a:chOff x="417467" y="353089"/>
            <a:chExt cx="8063201" cy="4437331"/>
          </a:xfrm>
        </p:grpSpPr>
        <p:grpSp>
          <p:nvGrpSpPr>
            <p:cNvPr id="56" name="Google Shape;887;p18"/>
            <p:cNvGrpSpPr>
              <a:grpSpLocks/>
            </p:cNvGrpSpPr>
            <p:nvPr/>
          </p:nvGrpSpPr>
          <p:grpSpPr bwMode="auto">
            <a:xfrm>
              <a:off x="3150049" y="687734"/>
              <a:ext cx="2589702" cy="1844720"/>
              <a:chOff x="1571881" y="829283"/>
              <a:chExt cx="2085610" cy="1353128"/>
            </a:xfrm>
          </p:grpSpPr>
          <p:sp>
            <p:nvSpPr>
              <p:cNvPr id="82" name="Google Shape;888;p18"/>
              <p:cNvSpPr>
                <a:spLocks/>
              </p:cNvSpPr>
              <p:nvPr/>
            </p:nvSpPr>
            <p:spPr bwMode="auto">
              <a:xfrm>
                <a:off x="1571881" y="829283"/>
                <a:ext cx="2085611" cy="1353128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3" name="Google Shape;889;p18"/>
              <p:cNvSpPr>
                <a:spLocks/>
              </p:cNvSpPr>
              <p:nvPr/>
            </p:nvSpPr>
            <p:spPr bwMode="auto">
              <a:xfrm>
                <a:off x="1830784" y="1289644"/>
                <a:ext cx="1826707" cy="12230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4" name="Google Shape;890;p18"/>
              <p:cNvSpPr>
                <a:spLocks/>
              </p:cNvSpPr>
              <p:nvPr/>
            </p:nvSpPr>
            <p:spPr bwMode="auto">
              <a:xfrm>
                <a:off x="1830784" y="1636442"/>
                <a:ext cx="1826707" cy="11356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5" name="Google Shape;891;p18"/>
              <p:cNvSpPr>
                <a:spLocks/>
              </p:cNvSpPr>
              <p:nvPr/>
            </p:nvSpPr>
            <p:spPr bwMode="auto">
              <a:xfrm>
                <a:off x="1830784" y="1982368"/>
                <a:ext cx="1826707" cy="12230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7" name="Google Shape;892;p18"/>
            <p:cNvGrpSpPr>
              <a:grpSpLocks/>
            </p:cNvGrpSpPr>
            <p:nvPr/>
          </p:nvGrpSpPr>
          <p:grpSpPr bwMode="auto">
            <a:xfrm rot="221644">
              <a:off x="5833813" y="434070"/>
              <a:ext cx="2589702" cy="1845910"/>
              <a:chOff x="1571863" y="829134"/>
              <a:chExt cx="2085644" cy="1353972"/>
            </a:xfrm>
          </p:grpSpPr>
          <p:sp>
            <p:nvSpPr>
              <p:cNvPr id="78" name="Google Shape;893;p18"/>
              <p:cNvSpPr>
                <a:spLocks/>
              </p:cNvSpPr>
              <p:nvPr/>
            </p:nvSpPr>
            <p:spPr bwMode="auto">
              <a:xfrm>
                <a:off x="1571864" y="829134"/>
                <a:ext cx="2085645" cy="1353973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" name="Google Shape;894;p18"/>
              <p:cNvSpPr>
                <a:spLocks/>
              </p:cNvSpPr>
              <p:nvPr/>
            </p:nvSpPr>
            <p:spPr bwMode="auto">
              <a:xfrm>
                <a:off x="1830523" y="1289326"/>
                <a:ext cx="1826736" cy="12229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0" name="Google Shape;895;p18"/>
              <p:cNvSpPr>
                <a:spLocks/>
              </p:cNvSpPr>
              <p:nvPr/>
            </p:nvSpPr>
            <p:spPr bwMode="auto">
              <a:xfrm>
                <a:off x="1829151" y="1636045"/>
                <a:ext cx="1826737" cy="12229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1" name="Google Shape;896;p18"/>
              <p:cNvSpPr>
                <a:spLocks/>
              </p:cNvSpPr>
              <p:nvPr/>
            </p:nvSpPr>
            <p:spPr bwMode="auto">
              <a:xfrm>
                <a:off x="1830558" y="1981724"/>
                <a:ext cx="1826737" cy="11356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8" name="Google Shape;897;p18"/>
            <p:cNvGrpSpPr>
              <a:grpSpLocks/>
            </p:cNvGrpSpPr>
            <p:nvPr/>
          </p:nvGrpSpPr>
          <p:grpSpPr bwMode="auto">
            <a:xfrm>
              <a:off x="466284" y="2637255"/>
              <a:ext cx="2589702" cy="1844720"/>
              <a:chOff x="1571839" y="829775"/>
              <a:chExt cx="2085610" cy="1353128"/>
            </a:xfrm>
          </p:grpSpPr>
          <p:sp>
            <p:nvSpPr>
              <p:cNvPr id="74" name="Google Shape;898;p18"/>
              <p:cNvSpPr>
                <a:spLocks/>
              </p:cNvSpPr>
              <p:nvPr/>
            </p:nvSpPr>
            <p:spPr bwMode="auto">
              <a:xfrm>
                <a:off x="1571839" y="829774"/>
                <a:ext cx="2085611" cy="1353127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5" name="Google Shape;899;p18"/>
              <p:cNvSpPr>
                <a:spLocks/>
              </p:cNvSpPr>
              <p:nvPr/>
            </p:nvSpPr>
            <p:spPr bwMode="auto">
              <a:xfrm>
                <a:off x="1830742" y="1290135"/>
                <a:ext cx="1826707" cy="12230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6" name="Google Shape;900;p18"/>
              <p:cNvSpPr>
                <a:spLocks/>
              </p:cNvSpPr>
              <p:nvPr/>
            </p:nvSpPr>
            <p:spPr bwMode="auto">
              <a:xfrm>
                <a:off x="1830742" y="1636934"/>
                <a:ext cx="1826707" cy="11356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7" name="Google Shape;901;p18"/>
              <p:cNvSpPr>
                <a:spLocks/>
              </p:cNvSpPr>
              <p:nvPr/>
            </p:nvSpPr>
            <p:spPr bwMode="auto">
              <a:xfrm>
                <a:off x="1830742" y="1982859"/>
                <a:ext cx="1826707" cy="12230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9" name="Google Shape;902;p18"/>
            <p:cNvGrpSpPr>
              <a:grpSpLocks/>
            </p:cNvGrpSpPr>
            <p:nvPr/>
          </p:nvGrpSpPr>
          <p:grpSpPr bwMode="auto">
            <a:xfrm rot="-307179">
              <a:off x="3150049" y="2833753"/>
              <a:ext cx="2589703" cy="1844719"/>
              <a:chOff x="1571903" y="829611"/>
              <a:chExt cx="2085689" cy="1353086"/>
            </a:xfrm>
          </p:grpSpPr>
          <p:sp>
            <p:nvSpPr>
              <p:cNvPr id="70" name="Google Shape;903;p18"/>
              <p:cNvSpPr>
                <a:spLocks/>
              </p:cNvSpPr>
              <p:nvPr/>
            </p:nvSpPr>
            <p:spPr bwMode="auto">
              <a:xfrm>
                <a:off x="1571903" y="829612"/>
                <a:ext cx="2085688" cy="1353087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" name="Google Shape;904;p18"/>
              <p:cNvSpPr>
                <a:spLocks/>
              </p:cNvSpPr>
              <p:nvPr/>
            </p:nvSpPr>
            <p:spPr bwMode="auto">
              <a:xfrm>
                <a:off x="1828984" y="1289009"/>
                <a:ext cx="1826775" cy="12229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" name="Google Shape;905;p18"/>
              <p:cNvSpPr>
                <a:spLocks/>
              </p:cNvSpPr>
              <p:nvPr/>
            </p:nvSpPr>
            <p:spPr bwMode="auto">
              <a:xfrm>
                <a:off x="1830479" y="1636429"/>
                <a:ext cx="1826775" cy="11356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3" name="Google Shape;906;p18"/>
              <p:cNvSpPr>
                <a:spLocks/>
              </p:cNvSpPr>
              <p:nvPr/>
            </p:nvSpPr>
            <p:spPr bwMode="auto">
              <a:xfrm>
                <a:off x="1829281" y="1981003"/>
                <a:ext cx="1826775" cy="12229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0" name="Google Shape;907;p18"/>
            <p:cNvGrpSpPr>
              <a:grpSpLocks/>
            </p:cNvGrpSpPr>
            <p:nvPr/>
          </p:nvGrpSpPr>
          <p:grpSpPr bwMode="auto">
            <a:xfrm>
              <a:off x="5833814" y="2637255"/>
              <a:ext cx="2589702" cy="1844720"/>
              <a:chOff x="1571853" y="829775"/>
              <a:chExt cx="2085610" cy="1353128"/>
            </a:xfrm>
          </p:grpSpPr>
          <p:sp>
            <p:nvSpPr>
              <p:cNvPr id="66" name="Google Shape;908;p18"/>
              <p:cNvSpPr>
                <a:spLocks/>
              </p:cNvSpPr>
              <p:nvPr/>
            </p:nvSpPr>
            <p:spPr bwMode="auto">
              <a:xfrm>
                <a:off x="1571852" y="829774"/>
                <a:ext cx="2085611" cy="1353127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" name="Google Shape;909;p18"/>
              <p:cNvSpPr>
                <a:spLocks/>
              </p:cNvSpPr>
              <p:nvPr/>
            </p:nvSpPr>
            <p:spPr bwMode="auto">
              <a:xfrm>
                <a:off x="1830756" y="1290135"/>
                <a:ext cx="1826707" cy="12230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8" name="Google Shape;910;p18"/>
              <p:cNvSpPr>
                <a:spLocks/>
              </p:cNvSpPr>
              <p:nvPr/>
            </p:nvSpPr>
            <p:spPr bwMode="auto">
              <a:xfrm>
                <a:off x="1830756" y="1636934"/>
                <a:ext cx="1826707" cy="11356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" name="Google Shape;911;p18"/>
              <p:cNvSpPr>
                <a:spLocks/>
              </p:cNvSpPr>
              <p:nvPr/>
            </p:nvSpPr>
            <p:spPr bwMode="auto">
              <a:xfrm>
                <a:off x="1830756" y="1982859"/>
                <a:ext cx="1826707" cy="12230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1" name="Google Shape;912;p18"/>
            <p:cNvGrpSpPr>
              <a:grpSpLocks/>
            </p:cNvGrpSpPr>
            <p:nvPr/>
          </p:nvGrpSpPr>
          <p:grpSpPr bwMode="auto">
            <a:xfrm rot="-188916">
              <a:off x="466284" y="434072"/>
              <a:ext cx="2589702" cy="1845911"/>
              <a:chOff x="1571900" y="829114"/>
              <a:chExt cx="2085653" cy="1354043"/>
            </a:xfrm>
          </p:grpSpPr>
          <p:sp>
            <p:nvSpPr>
              <p:cNvPr id="62" name="Google Shape;913;p18"/>
              <p:cNvSpPr>
                <a:spLocks/>
              </p:cNvSpPr>
              <p:nvPr/>
            </p:nvSpPr>
            <p:spPr bwMode="auto">
              <a:xfrm>
                <a:off x="1571900" y="829113"/>
                <a:ext cx="2085654" cy="1354043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3" name="Google Shape;914;p18"/>
              <p:cNvSpPr>
                <a:spLocks/>
              </p:cNvSpPr>
              <p:nvPr/>
            </p:nvSpPr>
            <p:spPr bwMode="auto">
              <a:xfrm>
                <a:off x="1829366" y="1288585"/>
                <a:ext cx="1826744" cy="12230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4" name="Google Shape;915;p18"/>
              <p:cNvSpPr>
                <a:spLocks/>
              </p:cNvSpPr>
              <p:nvPr/>
            </p:nvSpPr>
            <p:spPr bwMode="auto">
              <a:xfrm>
                <a:off x="1830478" y="1635975"/>
                <a:ext cx="1826745" cy="12230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" name="Google Shape;916;p18"/>
              <p:cNvSpPr>
                <a:spLocks/>
              </p:cNvSpPr>
              <p:nvPr/>
            </p:nvSpPr>
            <p:spPr bwMode="auto">
              <a:xfrm>
                <a:off x="1830764" y="1981573"/>
                <a:ext cx="1826745" cy="11357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17" name="Google Shape;917;p18"/>
          <p:cNvSpPr txBox="1">
            <a:spLocks noGrp="1"/>
          </p:cNvSpPr>
          <p:nvPr>
            <p:ph type="title"/>
          </p:nvPr>
        </p:nvSpPr>
        <p:spPr>
          <a:xfrm>
            <a:off x="960000" y="1457484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8" name="Google Shape;918;p18"/>
          <p:cNvSpPr txBox="1">
            <a:spLocks noGrp="1"/>
          </p:cNvSpPr>
          <p:nvPr>
            <p:ph type="title" idx="2"/>
          </p:nvPr>
        </p:nvSpPr>
        <p:spPr>
          <a:xfrm>
            <a:off x="960000" y="806884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19" name="Google Shape;919;p18"/>
          <p:cNvSpPr txBox="1">
            <a:spLocks noGrp="1"/>
          </p:cNvSpPr>
          <p:nvPr>
            <p:ph type="subTitle" idx="1"/>
          </p:nvPr>
        </p:nvSpPr>
        <p:spPr>
          <a:xfrm>
            <a:off x="960000" y="2067551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8"/>
          <p:cNvSpPr txBox="1">
            <a:spLocks noGrp="1"/>
          </p:cNvSpPr>
          <p:nvPr>
            <p:ph type="title" idx="3"/>
          </p:nvPr>
        </p:nvSpPr>
        <p:spPr>
          <a:xfrm>
            <a:off x="4538400" y="1795517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1" name="Google Shape;921;p18"/>
          <p:cNvSpPr txBox="1">
            <a:spLocks noGrp="1"/>
          </p:cNvSpPr>
          <p:nvPr>
            <p:ph type="title" idx="4"/>
          </p:nvPr>
        </p:nvSpPr>
        <p:spPr>
          <a:xfrm>
            <a:off x="4538400" y="1144917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22" name="Google Shape;922;p18"/>
          <p:cNvSpPr txBox="1">
            <a:spLocks noGrp="1"/>
          </p:cNvSpPr>
          <p:nvPr>
            <p:ph type="subTitle" idx="5"/>
          </p:nvPr>
        </p:nvSpPr>
        <p:spPr>
          <a:xfrm>
            <a:off x="4538400" y="2405584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8"/>
          <p:cNvSpPr txBox="1">
            <a:spLocks noGrp="1"/>
          </p:cNvSpPr>
          <p:nvPr>
            <p:ph type="title" idx="6"/>
          </p:nvPr>
        </p:nvSpPr>
        <p:spPr>
          <a:xfrm>
            <a:off x="8116800" y="1457484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4" name="Google Shape;924;p18"/>
          <p:cNvSpPr txBox="1">
            <a:spLocks noGrp="1"/>
          </p:cNvSpPr>
          <p:nvPr>
            <p:ph type="title" idx="7"/>
          </p:nvPr>
        </p:nvSpPr>
        <p:spPr>
          <a:xfrm>
            <a:off x="8116800" y="806884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25" name="Google Shape;925;p18"/>
          <p:cNvSpPr txBox="1">
            <a:spLocks noGrp="1"/>
          </p:cNvSpPr>
          <p:nvPr>
            <p:ph type="subTitle" idx="8"/>
          </p:nvPr>
        </p:nvSpPr>
        <p:spPr>
          <a:xfrm>
            <a:off x="8116800" y="2067551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18"/>
          <p:cNvSpPr txBox="1">
            <a:spLocks noGrp="1"/>
          </p:cNvSpPr>
          <p:nvPr>
            <p:ph type="title" idx="9"/>
          </p:nvPr>
        </p:nvSpPr>
        <p:spPr>
          <a:xfrm>
            <a:off x="960000" y="4393984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 idx="13"/>
          </p:nvPr>
        </p:nvSpPr>
        <p:spPr>
          <a:xfrm>
            <a:off x="960000" y="3743384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4"/>
          </p:nvPr>
        </p:nvSpPr>
        <p:spPr>
          <a:xfrm>
            <a:off x="960000" y="5004051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18"/>
          <p:cNvSpPr txBox="1">
            <a:spLocks noGrp="1"/>
          </p:cNvSpPr>
          <p:nvPr>
            <p:ph type="title" idx="15"/>
          </p:nvPr>
        </p:nvSpPr>
        <p:spPr>
          <a:xfrm>
            <a:off x="4538400" y="4656151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0" name="Google Shape;930;p18"/>
          <p:cNvSpPr txBox="1">
            <a:spLocks noGrp="1"/>
          </p:cNvSpPr>
          <p:nvPr>
            <p:ph type="title" idx="16"/>
          </p:nvPr>
        </p:nvSpPr>
        <p:spPr>
          <a:xfrm>
            <a:off x="4538400" y="4005551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31" name="Google Shape;931;p18"/>
          <p:cNvSpPr txBox="1">
            <a:spLocks noGrp="1"/>
          </p:cNvSpPr>
          <p:nvPr>
            <p:ph type="subTitle" idx="17"/>
          </p:nvPr>
        </p:nvSpPr>
        <p:spPr>
          <a:xfrm>
            <a:off x="4538400" y="5266217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18"/>
          <p:cNvSpPr txBox="1">
            <a:spLocks noGrp="1"/>
          </p:cNvSpPr>
          <p:nvPr>
            <p:ph type="title" idx="18"/>
          </p:nvPr>
        </p:nvSpPr>
        <p:spPr>
          <a:xfrm>
            <a:off x="8116800" y="4393984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3" name="Google Shape;933;p18"/>
          <p:cNvSpPr txBox="1">
            <a:spLocks noGrp="1"/>
          </p:cNvSpPr>
          <p:nvPr>
            <p:ph type="title" idx="19"/>
          </p:nvPr>
        </p:nvSpPr>
        <p:spPr>
          <a:xfrm>
            <a:off x="8116800" y="3743384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34" name="Google Shape;934;p18"/>
          <p:cNvSpPr txBox="1">
            <a:spLocks noGrp="1"/>
          </p:cNvSpPr>
          <p:nvPr>
            <p:ph type="subTitle" idx="20"/>
          </p:nvPr>
        </p:nvSpPr>
        <p:spPr>
          <a:xfrm>
            <a:off x="8116800" y="5004051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89691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F06952"/>
        </a:solidFill>
        <a:effectLst/>
      </p:bgPr>
    </p:bg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974;p20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5" name="Google Shape;975;p20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7" name="Google Shape;976;p20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977;p20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978;p20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979;p20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980;p20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981;p20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982;p20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983;p20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984;p20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985;p20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986;p20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987;p20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6" name="Google Shape;988;p20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" name="Google Shape;989;p20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" name="Google Shape;990;p20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991;p20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992;p20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993;p20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994;p20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995;p20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996;p20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997;p20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998;p20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999;p20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000;p20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001;p20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002;p20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003;p20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004;p20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005;p20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006;p20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007;p20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008;p20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39" name="Google Shape;1009;p20"/>
          <p:cNvGrpSpPr>
            <a:grpSpLocks/>
          </p:cNvGrpSpPr>
          <p:nvPr/>
        </p:nvGrpSpPr>
        <p:grpSpPr bwMode="auto">
          <a:xfrm rot="-191934">
            <a:off x="803275" y="844550"/>
            <a:ext cx="10585450" cy="5168900"/>
            <a:chOff x="666700" y="727125"/>
            <a:chExt cx="7939189" cy="3876385"/>
          </a:xfrm>
        </p:grpSpPr>
        <p:sp>
          <p:nvSpPr>
            <p:cNvPr id="40" name="Google Shape;1010;p20"/>
            <p:cNvSpPr>
              <a:spLocks/>
            </p:cNvSpPr>
            <p:nvPr/>
          </p:nvSpPr>
          <p:spPr bwMode="auto">
            <a:xfrm>
              <a:off x="666700" y="727125"/>
              <a:ext cx="7939189" cy="3876385"/>
            </a:xfrm>
            <a:custGeom>
              <a:avLst/>
              <a:gdLst>
                <a:gd name="T0" fmla="*/ 2147483646 w 199427"/>
                <a:gd name="T1" fmla="*/ 2147483646 h 84906"/>
                <a:gd name="T2" fmla="*/ 2147483646 w 199427"/>
                <a:gd name="T3" fmla="*/ 0 h 84906"/>
                <a:gd name="T4" fmla="*/ 2147483646 w 199427"/>
                <a:gd name="T5" fmla="*/ 2147483646 h 84906"/>
                <a:gd name="T6" fmla="*/ 2147483646 w 199427"/>
                <a:gd name="T7" fmla="*/ 2147483646 h 84906"/>
                <a:gd name="T8" fmla="*/ 2147483646 w 199427"/>
                <a:gd name="T9" fmla="*/ 2147483646 h 84906"/>
                <a:gd name="T10" fmla="*/ 2147483646 w 199427"/>
                <a:gd name="T11" fmla="*/ 0 h 84906"/>
                <a:gd name="T12" fmla="*/ 2147483646 w 199427"/>
                <a:gd name="T13" fmla="*/ 2147483646 h 84906"/>
                <a:gd name="T14" fmla="*/ 2147483646 w 199427"/>
                <a:gd name="T15" fmla="*/ 2147483646 h 84906"/>
                <a:gd name="T16" fmla="*/ 2147483646 w 199427"/>
                <a:gd name="T17" fmla="*/ 0 h 84906"/>
                <a:gd name="T18" fmla="*/ 2147483646 w 199427"/>
                <a:gd name="T19" fmla="*/ 2147483646 h 84906"/>
                <a:gd name="T20" fmla="*/ 2147483646 w 199427"/>
                <a:gd name="T21" fmla="*/ 2147483646 h 84906"/>
                <a:gd name="T22" fmla="*/ 2147483646 w 199427"/>
                <a:gd name="T23" fmla="*/ 2147483646 h 84906"/>
                <a:gd name="T24" fmla="*/ 2147483646 w 199427"/>
                <a:gd name="T25" fmla="*/ 0 h 84906"/>
                <a:gd name="T26" fmla="*/ 2147483646 w 199427"/>
                <a:gd name="T27" fmla="*/ 2147483646 h 84906"/>
                <a:gd name="T28" fmla="*/ 2147483646 w 199427"/>
                <a:gd name="T29" fmla="*/ 2147483646 h 84906"/>
                <a:gd name="T30" fmla="*/ 2147483646 w 199427"/>
                <a:gd name="T31" fmla="*/ 0 h 84906"/>
                <a:gd name="T32" fmla="*/ 2147483646 w 199427"/>
                <a:gd name="T33" fmla="*/ 2147483646 h 84906"/>
                <a:gd name="T34" fmla="*/ 2147483646 w 199427"/>
                <a:gd name="T35" fmla="*/ 2147483646 h 84906"/>
                <a:gd name="T36" fmla="*/ 2147483646 w 199427"/>
                <a:gd name="T37" fmla="*/ 2147483646 h 84906"/>
                <a:gd name="T38" fmla="*/ 2147483646 w 199427"/>
                <a:gd name="T39" fmla="*/ 0 h 84906"/>
                <a:gd name="T40" fmla="*/ 2147483646 w 199427"/>
                <a:gd name="T41" fmla="*/ 2147483646 h 84906"/>
                <a:gd name="T42" fmla="*/ 2147483646 w 199427"/>
                <a:gd name="T43" fmla="*/ 2147483646 h 84906"/>
                <a:gd name="T44" fmla="*/ 2147483646 w 199427"/>
                <a:gd name="T45" fmla="*/ 0 h 84906"/>
                <a:gd name="T46" fmla="*/ 2147483646 w 199427"/>
                <a:gd name="T47" fmla="*/ 2147483646 h 84906"/>
                <a:gd name="T48" fmla="*/ 2147483646 w 199427"/>
                <a:gd name="T49" fmla="*/ 2147483646 h 84906"/>
                <a:gd name="T50" fmla="*/ 2147483646 w 199427"/>
                <a:gd name="T51" fmla="*/ 2147483646 h 84906"/>
                <a:gd name="T52" fmla="*/ 2147483646 w 199427"/>
                <a:gd name="T53" fmla="*/ 0 h 84906"/>
                <a:gd name="T54" fmla="*/ 2147483646 w 199427"/>
                <a:gd name="T55" fmla="*/ 2147483646 h 84906"/>
                <a:gd name="T56" fmla="*/ 2147483646 w 199427"/>
                <a:gd name="T57" fmla="*/ 2147483646 h 84906"/>
                <a:gd name="T58" fmla="*/ 2147483646 w 199427"/>
                <a:gd name="T59" fmla="*/ 0 h 84906"/>
                <a:gd name="T60" fmla="*/ 2147483646 w 199427"/>
                <a:gd name="T61" fmla="*/ 2147483646 h 84906"/>
                <a:gd name="T62" fmla="*/ 2147483646 w 199427"/>
                <a:gd name="T63" fmla="*/ 2147483646 h 84906"/>
                <a:gd name="T64" fmla="*/ 2147483646 w 199427"/>
                <a:gd name="T65" fmla="*/ 2147483646 h 84906"/>
                <a:gd name="T66" fmla="*/ 2147483646 w 199427"/>
                <a:gd name="T67" fmla="*/ 0 h 84906"/>
                <a:gd name="T68" fmla="*/ 2147483646 w 199427"/>
                <a:gd name="T69" fmla="*/ 2147483646 h 84906"/>
                <a:gd name="T70" fmla="*/ 2147483646 w 199427"/>
                <a:gd name="T71" fmla="*/ 2147483646 h 84906"/>
                <a:gd name="T72" fmla="*/ 2147483646 w 199427"/>
                <a:gd name="T73" fmla="*/ 0 h 84906"/>
                <a:gd name="T74" fmla="*/ 2147483646 w 199427"/>
                <a:gd name="T75" fmla="*/ 2147483646 h 84906"/>
                <a:gd name="T76" fmla="*/ 2147483646 w 199427"/>
                <a:gd name="T77" fmla="*/ 2147483646 h 84906"/>
                <a:gd name="T78" fmla="*/ 2147483646 w 199427"/>
                <a:gd name="T79" fmla="*/ 2147483646 h 84906"/>
                <a:gd name="T80" fmla="*/ 2147483646 w 199427"/>
                <a:gd name="T81" fmla="*/ 0 h 849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71450" dir="2940005" algn="bl" rotWithShape="0">
                <a:srgbClr val="000000">
                  <a:alpha val="14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Google Shape;1011;p20"/>
            <p:cNvSpPr>
              <a:spLocks/>
            </p:cNvSpPr>
            <p:nvPr/>
          </p:nvSpPr>
          <p:spPr bwMode="auto">
            <a:xfrm>
              <a:off x="677083" y="1467025"/>
              <a:ext cx="7920139" cy="1904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Google Shape;1012;p20"/>
            <p:cNvSpPr>
              <a:spLocks/>
            </p:cNvSpPr>
            <p:nvPr/>
          </p:nvSpPr>
          <p:spPr bwMode="auto">
            <a:xfrm>
              <a:off x="677332" y="1910609"/>
              <a:ext cx="7920139" cy="1904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Google Shape;1013;p20"/>
            <p:cNvSpPr>
              <a:spLocks/>
            </p:cNvSpPr>
            <p:nvPr/>
          </p:nvSpPr>
          <p:spPr bwMode="auto">
            <a:xfrm>
              <a:off x="677381" y="2357759"/>
              <a:ext cx="7920139" cy="1904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Google Shape;1014;p20"/>
            <p:cNvSpPr>
              <a:spLocks/>
            </p:cNvSpPr>
            <p:nvPr/>
          </p:nvSpPr>
          <p:spPr bwMode="auto">
            <a:xfrm>
              <a:off x="675319" y="2800023"/>
              <a:ext cx="7920139" cy="1904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Google Shape;1015;p20"/>
            <p:cNvSpPr>
              <a:spLocks/>
            </p:cNvSpPr>
            <p:nvPr/>
          </p:nvSpPr>
          <p:spPr bwMode="auto">
            <a:xfrm>
              <a:off x="675435" y="3245984"/>
              <a:ext cx="7920139" cy="1904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Google Shape;1016;p20"/>
            <p:cNvSpPr>
              <a:spLocks/>
            </p:cNvSpPr>
            <p:nvPr/>
          </p:nvSpPr>
          <p:spPr bwMode="auto">
            <a:xfrm>
              <a:off x="675683" y="3689569"/>
              <a:ext cx="7920139" cy="1904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Google Shape;1017;p20"/>
            <p:cNvSpPr>
              <a:spLocks/>
            </p:cNvSpPr>
            <p:nvPr/>
          </p:nvSpPr>
          <p:spPr bwMode="auto">
            <a:xfrm>
              <a:off x="3266565" y="1225255"/>
              <a:ext cx="11906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Google Shape;1018;p20"/>
            <p:cNvSpPr>
              <a:spLocks/>
            </p:cNvSpPr>
            <p:nvPr/>
          </p:nvSpPr>
          <p:spPr bwMode="auto">
            <a:xfrm>
              <a:off x="2827631" y="1226958"/>
              <a:ext cx="11906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" name="Google Shape;1019;p20"/>
            <p:cNvSpPr>
              <a:spLocks/>
            </p:cNvSpPr>
            <p:nvPr/>
          </p:nvSpPr>
          <p:spPr bwMode="auto">
            <a:xfrm>
              <a:off x="2387707" y="1224995"/>
              <a:ext cx="10716" cy="3376360"/>
            </a:xfrm>
            <a:custGeom>
              <a:avLst/>
              <a:gdLst>
                <a:gd name="T0" fmla="*/ 0 w 288"/>
                <a:gd name="T1" fmla="*/ 0 h 71852"/>
                <a:gd name="T2" fmla="*/ 0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0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Google Shape;1020;p20"/>
            <p:cNvSpPr>
              <a:spLocks/>
            </p:cNvSpPr>
            <p:nvPr/>
          </p:nvSpPr>
          <p:spPr bwMode="auto">
            <a:xfrm>
              <a:off x="1949961" y="1226798"/>
              <a:ext cx="11906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" name="Google Shape;1021;p20"/>
            <p:cNvSpPr>
              <a:spLocks/>
            </p:cNvSpPr>
            <p:nvPr/>
          </p:nvSpPr>
          <p:spPr bwMode="auto">
            <a:xfrm>
              <a:off x="1508848" y="1224802"/>
              <a:ext cx="11906" cy="3376360"/>
            </a:xfrm>
            <a:custGeom>
              <a:avLst/>
              <a:gdLst>
                <a:gd name="T0" fmla="*/ 0 w 286"/>
                <a:gd name="T1" fmla="*/ 0 h 71852"/>
                <a:gd name="T2" fmla="*/ 0 w 286"/>
                <a:gd name="T3" fmla="*/ 2147483646 h 71852"/>
                <a:gd name="T4" fmla="*/ 2147483646 w 286"/>
                <a:gd name="T5" fmla="*/ 2147483646 h 71852"/>
                <a:gd name="T6" fmla="*/ 2147483646 w 286"/>
                <a:gd name="T7" fmla="*/ 0 h 71852"/>
                <a:gd name="T8" fmla="*/ 0 w 286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Google Shape;1022;p20"/>
            <p:cNvSpPr>
              <a:spLocks/>
            </p:cNvSpPr>
            <p:nvPr/>
          </p:nvSpPr>
          <p:spPr bwMode="auto">
            <a:xfrm>
              <a:off x="1072292" y="1226604"/>
              <a:ext cx="10715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Google Shape;1023;p20"/>
            <p:cNvSpPr>
              <a:spLocks/>
            </p:cNvSpPr>
            <p:nvPr/>
          </p:nvSpPr>
          <p:spPr bwMode="auto">
            <a:xfrm>
              <a:off x="5919784" y="1226864"/>
              <a:ext cx="11906" cy="3376360"/>
            </a:xfrm>
            <a:custGeom>
              <a:avLst/>
              <a:gdLst>
                <a:gd name="T0" fmla="*/ 0 w 287"/>
                <a:gd name="T1" fmla="*/ 0 h 71852"/>
                <a:gd name="T2" fmla="*/ 0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0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Google Shape;1024;p20"/>
            <p:cNvSpPr>
              <a:spLocks/>
            </p:cNvSpPr>
            <p:nvPr/>
          </p:nvSpPr>
          <p:spPr bwMode="auto">
            <a:xfrm>
              <a:off x="5478671" y="1224868"/>
              <a:ext cx="11906" cy="3376360"/>
            </a:xfrm>
            <a:custGeom>
              <a:avLst/>
              <a:gdLst>
                <a:gd name="T0" fmla="*/ 0 w 288"/>
                <a:gd name="T1" fmla="*/ 0 h 71852"/>
                <a:gd name="T2" fmla="*/ 0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0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" name="Google Shape;1025;p20"/>
            <p:cNvSpPr>
              <a:spLocks/>
            </p:cNvSpPr>
            <p:nvPr/>
          </p:nvSpPr>
          <p:spPr bwMode="auto">
            <a:xfrm>
              <a:off x="5042115" y="1226671"/>
              <a:ext cx="10716" cy="3376360"/>
            </a:xfrm>
            <a:custGeom>
              <a:avLst/>
              <a:gdLst>
                <a:gd name="T0" fmla="*/ 2147483646 w 287"/>
                <a:gd name="T1" fmla="*/ 0 h 71852"/>
                <a:gd name="T2" fmla="*/ 2147483646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2147483646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Google Shape;1026;p20"/>
            <p:cNvSpPr>
              <a:spLocks/>
            </p:cNvSpPr>
            <p:nvPr/>
          </p:nvSpPr>
          <p:spPr bwMode="auto">
            <a:xfrm>
              <a:off x="4600935" y="1225897"/>
              <a:ext cx="11906" cy="3376360"/>
            </a:xfrm>
            <a:custGeom>
              <a:avLst/>
              <a:gdLst>
                <a:gd name="T0" fmla="*/ 0 w 286"/>
                <a:gd name="T1" fmla="*/ 0 h 71852"/>
                <a:gd name="T2" fmla="*/ 0 w 286"/>
                <a:gd name="T3" fmla="*/ 2147483646 h 71852"/>
                <a:gd name="T4" fmla="*/ 2147483646 w 286"/>
                <a:gd name="T5" fmla="*/ 2147483646 h 71852"/>
                <a:gd name="T6" fmla="*/ 2147483646 w 286"/>
                <a:gd name="T7" fmla="*/ 0 h 71852"/>
                <a:gd name="T8" fmla="*/ 0 w 286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7" name="Google Shape;1027;p20"/>
            <p:cNvSpPr>
              <a:spLocks/>
            </p:cNvSpPr>
            <p:nvPr/>
          </p:nvSpPr>
          <p:spPr bwMode="auto">
            <a:xfrm>
              <a:off x="4163322" y="1225289"/>
              <a:ext cx="11906" cy="3376360"/>
            </a:xfrm>
            <a:custGeom>
              <a:avLst/>
              <a:gdLst>
                <a:gd name="T0" fmla="*/ 2147483646 w 287"/>
                <a:gd name="T1" fmla="*/ 0 h 71852"/>
                <a:gd name="T2" fmla="*/ 2147483646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2147483646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8" name="Google Shape;1028;p20"/>
            <p:cNvSpPr>
              <a:spLocks/>
            </p:cNvSpPr>
            <p:nvPr/>
          </p:nvSpPr>
          <p:spPr bwMode="auto">
            <a:xfrm>
              <a:off x="3723199" y="1226892"/>
              <a:ext cx="10716" cy="3376360"/>
            </a:xfrm>
            <a:custGeom>
              <a:avLst/>
              <a:gdLst>
                <a:gd name="T0" fmla="*/ 0 w 287"/>
                <a:gd name="T1" fmla="*/ 0 h 71852"/>
                <a:gd name="T2" fmla="*/ 0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0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9" name="Google Shape;1029;p20"/>
            <p:cNvSpPr>
              <a:spLocks/>
            </p:cNvSpPr>
            <p:nvPr/>
          </p:nvSpPr>
          <p:spPr bwMode="auto">
            <a:xfrm>
              <a:off x="8133145" y="1225355"/>
              <a:ext cx="11906" cy="3376360"/>
            </a:xfrm>
            <a:custGeom>
              <a:avLst/>
              <a:gdLst>
                <a:gd name="T0" fmla="*/ 0 w 286"/>
                <a:gd name="T1" fmla="*/ 0 h 71852"/>
                <a:gd name="T2" fmla="*/ 0 w 286"/>
                <a:gd name="T3" fmla="*/ 2147483646 h 71852"/>
                <a:gd name="T4" fmla="*/ 2147483646 w 286"/>
                <a:gd name="T5" fmla="*/ 2147483646 h 71852"/>
                <a:gd name="T6" fmla="*/ 2147483646 w 286"/>
                <a:gd name="T7" fmla="*/ 0 h 71852"/>
                <a:gd name="T8" fmla="*/ 0 w 286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" name="Google Shape;1030;p20"/>
            <p:cNvSpPr>
              <a:spLocks/>
            </p:cNvSpPr>
            <p:nvPr/>
          </p:nvSpPr>
          <p:spPr bwMode="auto">
            <a:xfrm>
              <a:off x="7693023" y="1226959"/>
              <a:ext cx="10715" cy="3376360"/>
            </a:xfrm>
            <a:custGeom>
              <a:avLst/>
              <a:gdLst>
                <a:gd name="T0" fmla="*/ 0 w 287"/>
                <a:gd name="T1" fmla="*/ 0 h 71852"/>
                <a:gd name="T2" fmla="*/ 0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0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1" name="Google Shape;1031;p20"/>
            <p:cNvSpPr>
              <a:spLocks/>
            </p:cNvSpPr>
            <p:nvPr/>
          </p:nvSpPr>
          <p:spPr bwMode="auto">
            <a:xfrm>
              <a:off x="7255475" y="1225196"/>
              <a:ext cx="11906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" name="Google Shape;1032;p20"/>
            <p:cNvSpPr>
              <a:spLocks/>
            </p:cNvSpPr>
            <p:nvPr/>
          </p:nvSpPr>
          <p:spPr bwMode="auto">
            <a:xfrm>
              <a:off x="6814163" y="1226766"/>
              <a:ext cx="11906" cy="3376360"/>
            </a:xfrm>
            <a:custGeom>
              <a:avLst/>
              <a:gdLst>
                <a:gd name="T0" fmla="*/ 0 w 287"/>
                <a:gd name="T1" fmla="*/ 0 h 71852"/>
                <a:gd name="T2" fmla="*/ 0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0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3" name="Google Shape;1033;p20"/>
            <p:cNvSpPr>
              <a:spLocks/>
            </p:cNvSpPr>
            <p:nvPr/>
          </p:nvSpPr>
          <p:spPr bwMode="auto">
            <a:xfrm>
              <a:off x="6377806" y="1225002"/>
              <a:ext cx="10716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Google Shape;1034;p20"/>
            <p:cNvSpPr>
              <a:spLocks/>
            </p:cNvSpPr>
            <p:nvPr/>
          </p:nvSpPr>
          <p:spPr bwMode="auto">
            <a:xfrm>
              <a:off x="676987" y="4135597"/>
              <a:ext cx="7920139" cy="1904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35" name="Google Shape;1035;p20"/>
          <p:cNvSpPr txBox="1">
            <a:spLocks noGrp="1"/>
          </p:cNvSpPr>
          <p:nvPr>
            <p:ph type="title"/>
          </p:nvPr>
        </p:nvSpPr>
        <p:spPr>
          <a:xfrm>
            <a:off x="2914673" y="4560400"/>
            <a:ext cx="6362800" cy="709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6" name="Google Shape;1036;p20"/>
          <p:cNvSpPr txBox="1">
            <a:spLocks noGrp="1"/>
          </p:cNvSpPr>
          <p:nvPr>
            <p:ph type="subTitle" idx="1"/>
          </p:nvPr>
        </p:nvSpPr>
        <p:spPr>
          <a:xfrm>
            <a:off x="2914533" y="2346000"/>
            <a:ext cx="6362800" cy="2122000"/>
          </a:xfrm>
          <a:prstGeom prst="rect">
            <a:avLst/>
          </a:prstGeom>
        </p:spPr>
        <p:txBody>
          <a:bodyPr anchor="ctr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>
                <a:solidFill>
                  <a:srgbClr val="24234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4475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038;p21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1039;p21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1040;p21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041;p21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042;p21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043;p21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044;p21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045;p21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046;p21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047;p21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048;p21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049;p21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050;p21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051;p21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1052;p21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1053;p21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1054;p21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1055;p21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1056;p21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1057;p21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058;p21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059;p21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060;p21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061;p21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062;p21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063;p21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064;p21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065;p21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066;p21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067;p21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068;p21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069;p21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070;p21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071;p21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072;p21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073" name="Google Shape;1073;p21"/>
          <p:cNvSpPr txBox="1">
            <a:spLocks noGrp="1"/>
          </p:cNvSpPr>
          <p:nvPr>
            <p:ph type="subTitle" idx="1"/>
          </p:nvPr>
        </p:nvSpPr>
        <p:spPr>
          <a:xfrm>
            <a:off x="960000" y="3456033"/>
            <a:ext cx="3586400" cy="17008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21"/>
          <p:cNvSpPr txBox="1">
            <a:spLocks noGrp="1"/>
          </p:cNvSpPr>
          <p:nvPr>
            <p:ph type="title"/>
          </p:nvPr>
        </p:nvSpPr>
        <p:spPr>
          <a:xfrm>
            <a:off x="960000" y="2644167"/>
            <a:ext cx="3586400" cy="879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 idx="2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40463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077;p22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1078;p22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1079;p22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080;p22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081;p22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082;p22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083;p22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084;p22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085;p22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086;p22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087;p22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088;p22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089;p22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090;p22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1091;p22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1092;p22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1093;p22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1094;p22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1095;p22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1096;p22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097;p22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098;p22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099;p22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100;p22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101;p22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102;p22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103;p22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104;p22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105;p22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106;p22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107;p22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108;p22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109;p22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110;p22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111;p22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112" name="Google Shape;1112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3" name="Google Shape;1113;p22"/>
          <p:cNvSpPr txBox="1">
            <a:spLocks noGrp="1"/>
          </p:cNvSpPr>
          <p:nvPr>
            <p:ph type="body" idx="1"/>
          </p:nvPr>
        </p:nvSpPr>
        <p:spPr>
          <a:xfrm>
            <a:off x="960000" y="1649433"/>
            <a:ext cx="4966000" cy="4488400"/>
          </a:xfrm>
          <a:prstGeom prst="rect">
            <a:avLst/>
          </a:prstGeom>
        </p:spPr>
        <p:txBody>
          <a:bodyPr/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333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14" name="Google Shape;1114;p22"/>
          <p:cNvSpPr txBox="1">
            <a:spLocks noGrp="1"/>
          </p:cNvSpPr>
          <p:nvPr>
            <p:ph type="body" idx="2"/>
          </p:nvPr>
        </p:nvSpPr>
        <p:spPr>
          <a:xfrm>
            <a:off x="6266000" y="1649433"/>
            <a:ext cx="4966000" cy="4488400"/>
          </a:xfrm>
          <a:prstGeom prst="rect">
            <a:avLst/>
          </a:prstGeom>
        </p:spPr>
        <p:txBody>
          <a:bodyPr/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333" u="sng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13819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116;p23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0" name="Google Shape;1117;p23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2" name="Google Shape;1118;p23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119;p23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120;p23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121;p23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122;p23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123;p23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124;p23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125;p23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1126;p23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1127;p23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1128;p23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1129;p23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1" name="Google Shape;1130;p23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" name="Google Shape;1131;p23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132;p23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133;p23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134;p23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135;p23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136;p23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137;p23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138;p23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139;p23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140;p23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141;p23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142;p23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143;p23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144;p23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145;p23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146;p23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1147;p23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148;p23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149;p23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150;p23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4" name="Google Shape;1158;p23"/>
          <p:cNvGrpSpPr>
            <a:grpSpLocks/>
          </p:cNvGrpSpPr>
          <p:nvPr/>
        </p:nvGrpSpPr>
        <p:grpSpPr bwMode="auto">
          <a:xfrm>
            <a:off x="260350" y="161925"/>
            <a:ext cx="10715625" cy="6399213"/>
            <a:chOff x="195769" y="121132"/>
            <a:chExt cx="8036585" cy="4799990"/>
          </a:xfrm>
        </p:grpSpPr>
        <p:grpSp>
          <p:nvGrpSpPr>
            <p:cNvPr id="45" name="Google Shape;1159;p23"/>
            <p:cNvGrpSpPr>
              <a:grpSpLocks/>
            </p:cNvGrpSpPr>
            <p:nvPr/>
          </p:nvGrpSpPr>
          <p:grpSpPr bwMode="auto">
            <a:xfrm flipH="1">
              <a:off x="6878633" y="736760"/>
              <a:ext cx="588159" cy="445348"/>
              <a:chOff x="6741538" y="921127"/>
              <a:chExt cx="886048" cy="670906"/>
            </a:xfrm>
          </p:grpSpPr>
          <p:sp>
            <p:nvSpPr>
              <p:cNvPr id="55" name="Google Shape;1160;p23"/>
              <p:cNvSpPr/>
              <p:nvPr/>
            </p:nvSpPr>
            <p:spPr>
              <a:xfrm>
                <a:off x="6741533" y="944447"/>
                <a:ext cx="760495" cy="647585"/>
              </a:xfrm>
              <a:custGeom>
                <a:avLst/>
                <a:gdLst/>
                <a:ahLst/>
                <a:cxnLst/>
                <a:rect l="l" t="t" r="r" b="b"/>
                <a:pathLst>
                  <a:path w="30454" h="25902" extrusionOk="0">
                    <a:moveTo>
                      <a:pt x="15971" y="0"/>
                    </a:moveTo>
                    <a:cubicBezTo>
                      <a:pt x="13771" y="0"/>
                      <a:pt x="12625" y="880"/>
                      <a:pt x="12013" y="2434"/>
                    </a:cubicBezTo>
                    <a:cubicBezTo>
                      <a:pt x="11181" y="4539"/>
                      <a:pt x="16548" y="5244"/>
                      <a:pt x="14295" y="7633"/>
                    </a:cubicBezTo>
                    <a:cubicBezTo>
                      <a:pt x="13981" y="7966"/>
                      <a:pt x="13454" y="8075"/>
                      <a:pt x="12795" y="8075"/>
                    </a:cubicBezTo>
                    <a:cubicBezTo>
                      <a:pt x="11553" y="8075"/>
                      <a:pt x="9843" y="7689"/>
                      <a:pt x="8204" y="7689"/>
                    </a:cubicBezTo>
                    <a:cubicBezTo>
                      <a:pt x="6637" y="7689"/>
                      <a:pt x="5136" y="8042"/>
                      <a:pt x="4173" y="9423"/>
                    </a:cubicBezTo>
                    <a:cubicBezTo>
                      <a:pt x="1748" y="12909"/>
                      <a:pt x="9976" y="13789"/>
                      <a:pt x="9885" y="15387"/>
                    </a:cubicBezTo>
                    <a:cubicBezTo>
                      <a:pt x="9792" y="16985"/>
                      <a:pt x="1" y="20384"/>
                      <a:pt x="4142" y="24543"/>
                    </a:cubicBezTo>
                    <a:cubicBezTo>
                      <a:pt x="4940" y="25346"/>
                      <a:pt x="5701" y="25673"/>
                      <a:pt x="6420" y="25673"/>
                    </a:cubicBezTo>
                    <a:cubicBezTo>
                      <a:pt x="9556" y="25673"/>
                      <a:pt x="11892" y="19461"/>
                      <a:pt x="13079" y="19461"/>
                    </a:cubicBezTo>
                    <a:cubicBezTo>
                      <a:pt x="13175" y="19461"/>
                      <a:pt x="13263" y="19501"/>
                      <a:pt x="13344" y="19589"/>
                    </a:cubicBezTo>
                    <a:cubicBezTo>
                      <a:pt x="14511" y="20859"/>
                      <a:pt x="13958" y="25902"/>
                      <a:pt x="16296" y="25902"/>
                    </a:cubicBezTo>
                    <a:cubicBezTo>
                      <a:pt x="16581" y="25902"/>
                      <a:pt x="16910" y="25827"/>
                      <a:pt x="17290" y="25661"/>
                    </a:cubicBezTo>
                    <a:cubicBezTo>
                      <a:pt x="20780" y="24133"/>
                      <a:pt x="19096" y="14272"/>
                      <a:pt x="21249" y="14113"/>
                    </a:cubicBezTo>
                    <a:cubicBezTo>
                      <a:pt x="21267" y="14112"/>
                      <a:pt x="21284" y="14111"/>
                      <a:pt x="21301" y="14111"/>
                    </a:cubicBezTo>
                    <a:cubicBezTo>
                      <a:pt x="23189" y="14111"/>
                      <a:pt x="21237" y="22055"/>
                      <a:pt x="24531" y="22055"/>
                    </a:cubicBezTo>
                    <a:cubicBezTo>
                      <a:pt x="24831" y="22055"/>
                      <a:pt x="25174" y="21990"/>
                      <a:pt x="25567" y="21846"/>
                    </a:cubicBezTo>
                    <a:cubicBezTo>
                      <a:pt x="28504" y="20776"/>
                      <a:pt x="30453" y="6219"/>
                      <a:pt x="29125" y="4043"/>
                    </a:cubicBezTo>
                    <a:cubicBezTo>
                      <a:pt x="27795" y="1871"/>
                      <a:pt x="18713" y="337"/>
                      <a:pt x="18713" y="337"/>
                    </a:cubicBezTo>
                    <a:cubicBezTo>
                      <a:pt x="17653" y="110"/>
                      <a:pt x="16747" y="0"/>
                      <a:pt x="159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Google Shape;1161;p23"/>
              <p:cNvSpPr/>
              <p:nvPr/>
            </p:nvSpPr>
            <p:spPr>
              <a:xfrm>
                <a:off x="7091290" y="921127"/>
                <a:ext cx="536292" cy="423352"/>
              </a:xfrm>
              <a:custGeom>
                <a:avLst/>
                <a:gdLst/>
                <a:ahLst/>
                <a:cxnLst/>
                <a:rect l="l" t="t" r="r" b="b"/>
                <a:pathLst>
                  <a:path w="21445" h="16936" extrusionOk="0">
                    <a:moveTo>
                      <a:pt x="20916" y="1"/>
                    </a:moveTo>
                    <a:cubicBezTo>
                      <a:pt x="20842" y="1"/>
                      <a:pt x="20765" y="24"/>
                      <a:pt x="20695" y="80"/>
                    </a:cubicBezTo>
                    <a:cubicBezTo>
                      <a:pt x="18399" y="1911"/>
                      <a:pt x="16106" y="3742"/>
                      <a:pt x="13807" y="5576"/>
                    </a:cubicBezTo>
                    <a:cubicBezTo>
                      <a:pt x="10145" y="8497"/>
                      <a:pt x="6478" y="11424"/>
                      <a:pt x="2815" y="14347"/>
                    </a:cubicBezTo>
                    <a:cubicBezTo>
                      <a:pt x="1967" y="15023"/>
                      <a:pt x="1117" y="15700"/>
                      <a:pt x="270" y="16378"/>
                    </a:cubicBezTo>
                    <a:cubicBezTo>
                      <a:pt x="0" y="16594"/>
                      <a:pt x="247" y="16936"/>
                      <a:pt x="529" y="16936"/>
                    </a:cubicBezTo>
                    <a:cubicBezTo>
                      <a:pt x="603" y="16936"/>
                      <a:pt x="680" y="16912"/>
                      <a:pt x="750" y="16856"/>
                    </a:cubicBezTo>
                    <a:cubicBezTo>
                      <a:pt x="3044" y="15023"/>
                      <a:pt x="5340" y="13194"/>
                      <a:pt x="7636" y="11360"/>
                    </a:cubicBezTo>
                    <a:cubicBezTo>
                      <a:pt x="11303" y="8436"/>
                      <a:pt x="14966" y="5512"/>
                      <a:pt x="18628" y="2589"/>
                    </a:cubicBezTo>
                    <a:cubicBezTo>
                      <a:pt x="19476" y="1911"/>
                      <a:pt x="20326" y="1233"/>
                      <a:pt x="21174" y="558"/>
                    </a:cubicBezTo>
                    <a:cubicBezTo>
                      <a:pt x="21445" y="344"/>
                      <a:pt x="21198" y="1"/>
                      <a:pt x="209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" name="Google Shape;1162;p23"/>
            <p:cNvGrpSpPr>
              <a:grpSpLocks/>
            </p:cNvGrpSpPr>
            <p:nvPr/>
          </p:nvGrpSpPr>
          <p:grpSpPr bwMode="auto">
            <a:xfrm flipH="1">
              <a:off x="7822793" y="121132"/>
              <a:ext cx="409568" cy="471545"/>
              <a:chOff x="7799625" y="451100"/>
              <a:chExt cx="553396" cy="637137"/>
            </a:xfrm>
          </p:grpSpPr>
          <p:sp>
            <p:nvSpPr>
              <p:cNvPr id="53" name="Google Shape;1163;p23"/>
              <p:cNvSpPr>
                <a:spLocks/>
              </p:cNvSpPr>
              <p:nvPr/>
            </p:nvSpPr>
            <p:spPr bwMode="auto">
              <a:xfrm>
                <a:off x="7799635" y="570161"/>
                <a:ext cx="553396" cy="518075"/>
              </a:xfrm>
              <a:custGeom>
                <a:avLst/>
                <a:gdLst>
                  <a:gd name="T0" fmla="*/ 2147483646 w 22167"/>
                  <a:gd name="T1" fmla="*/ 0 h 20739"/>
                  <a:gd name="T2" fmla="*/ 2147483646 w 22167"/>
                  <a:gd name="T3" fmla="*/ 2147483646 h 20739"/>
                  <a:gd name="T4" fmla="*/ 2147483646 w 22167"/>
                  <a:gd name="T5" fmla="*/ 2147483646 h 20739"/>
                  <a:gd name="T6" fmla="*/ 2147483646 w 22167"/>
                  <a:gd name="T7" fmla="*/ 2147483646 h 20739"/>
                  <a:gd name="T8" fmla="*/ 2147483646 w 22167"/>
                  <a:gd name="T9" fmla="*/ 2147483646 h 20739"/>
                  <a:gd name="T10" fmla="*/ 2147483646 w 22167"/>
                  <a:gd name="T11" fmla="*/ 2147483646 h 20739"/>
                  <a:gd name="T12" fmla="*/ 2147483646 w 22167"/>
                  <a:gd name="T13" fmla="*/ 2147483646 h 20739"/>
                  <a:gd name="T14" fmla="*/ 2147483646 w 22167"/>
                  <a:gd name="T15" fmla="*/ 2147483646 h 20739"/>
                  <a:gd name="T16" fmla="*/ 2147483646 w 22167"/>
                  <a:gd name="T17" fmla="*/ 2147483646 h 20739"/>
                  <a:gd name="T18" fmla="*/ 2147483646 w 22167"/>
                  <a:gd name="T19" fmla="*/ 2147483646 h 20739"/>
                  <a:gd name="T20" fmla="*/ 2147483646 w 22167"/>
                  <a:gd name="T21" fmla="*/ 2147483646 h 20739"/>
                  <a:gd name="T22" fmla="*/ 2147483646 w 22167"/>
                  <a:gd name="T23" fmla="*/ 2147483646 h 20739"/>
                  <a:gd name="T24" fmla="*/ 2147483646 w 22167"/>
                  <a:gd name="T25" fmla="*/ 2147483646 h 20739"/>
                  <a:gd name="T26" fmla="*/ 2147483646 w 22167"/>
                  <a:gd name="T27" fmla="*/ 2147483646 h 20739"/>
                  <a:gd name="T28" fmla="*/ 2147483646 w 22167"/>
                  <a:gd name="T29" fmla="*/ 2147483646 h 20739"/>
                  <a:gd name="T30" fmla="*/ 2147483646 w 22167"/>
                  <a:gd name="T31" fmla="*/ 2147483646 h 20739"/>
                  <a:gd name="T32" fmla="*/ 2147483646 w 22167"/>
                  <a:gd name="T33" fmla="*/ 2147483646 h 20739"/>
                  <a:gd name="T34" fmla="*/ 2147483646 w 22167"/>
                  <a:gd name="T35" fmla="*/ 0 h 207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2167" h="20739" extrusionOk="0">
                    <a:moveTo>
                      <a:pt x="5585" y="0"/>
                    </a:moveTo>
                    <a:cubicBezTo>
                      <a:pt x="4919" y="0"/>
                      <a:pt x="4410" y="67"/>
                      <a:pt x="4137" y="211"/>
                    </a:cubicBezTo>
                    <a:cubicBezTo>
                      <a:pt x="2433" y="1115"/>
                      <a:pt x="851" y="7915"/>
                      <a:pt x="851" y="7915"/>
                    </a:cubicBezTo>
                    <a:cubicBezTo>
                      <a:pt x="1" y="10952"/>
                      <a:pt x="572" y="12357"/>
                      <a:pt x="2124" y="13083"/>
                    </a:cubicBezTo>
                    <a:cubicBezTo>
                      <a:pt x="2255" y="13143"/>
                      <a:pt x="2381" y="13171"/>
                      <a:pt x="2501" y="13171"/>
                    </a:cubicBezTo>
                    <a:cubicBezTo>
                      <a:pt x="3550" y="13171"/>
                      <a:pt x="4263" y="11122"/>
                      <a:pt x="5296" y="11122"/>
                    </a:cubicBezTo>
                    <a:cubicBezTo>
                      <a:pt x="5561" y="11122"/>
                      <a:pt x="5847" y="11257"/>
                      <a:pt x="6165" y="11596"/>
                    </a:cubicBezTo>
                    <a:cubicBezTo>
                      <a:pt x="7278" y="12783"/>
                      <a:pt x="4447" y="17276"/>
                      <a:pt x="7049" y="19336"/>
                    </a:cubicBezTo>
                    <a:cubicBezTo>
                      <a:pt x="7400" y="19614"/>
                      <a:pt x="7722" y="19733"/>
                      <a:pt x="8020" y="19733"/>
                    </a:cubicBezTo>
                    <a:cubicBezTo>
                      <a:pt x="9838" y="19733"/>
                      <a:pt x="10762" y="15290"/>
                      <a:pt x="11781" y="15290"/>
                    </a:cubicBezTo>
                    <a:cubicBezTo>
                      <a:pt x="11795" y="15290"/>
                      <a:pt x="11809" y="15291"/>
                      <a:pt x="11823" y="15292"/>
                    </a:cubicBezTo>
                    <a:cubicBezTo>
                      <a:pt x="12834" y="15414"/>
                      <a:pt x="14482" y="20738"/>
                      <a:pt x="16953" y="20738"/>
                    </a:cubicBezTo>
                    <a:cubicBezTo>
                      <a:pt x="17432" y="20738"/>
                      <a:pt x="17942" y="20538"/>
                      <a:pt x="18484" y="20061"/>
                    </a:cubicBezTo>
                    <a:cubicBezTo>
                      <a:pt x="22167" y="16822"/>
                      <a:pt x="14028" y="13794"/>
                      <a:pt x="15163" y="12869"/>
                    </a:cubicBezTo>
                    <a:cubicBezTo>
                      <a:pt x="16299" y="11947"/>
                      <a:pt x="20929" y="12879"/>
                      <a:pt x="19937" y="10168"/>
                    </a:cubicBezTo>
                    <a:cubicBezTo>
                      <a:pt x="18946" y="7457"/>
                      <a:pt x="11406" y="8275"/>
                      <a:pt x="11387" y="6637"/>
                    </a:cubicBezTo>
                    <a:cubicBezTo>
                      <a:pt x="11367" y="5000"/>
                      <a:pt x="18529" y="7405"/>
                      <a:pt x="17439" y="3731"/>
                    </a:cubicBezTo>
                    <a:cubicBezTo>
                      <a:pt x="16872" y="1822"/>
                      <a:pt x="9077" y="0"/>
                      <a:pt x="5585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1164;p23"/>
              <p:cNvSpPr/>
              <p:nvPr/>
            </p:nvSpPr>
            <p:spPr>
              <a:xfrm>
                <a:off x="7810896" y="451100"/>
                <a:ext cx="307264" cy="421539"/>
              </a:xfrm>
              <a:custGeom>
                <a:avLst/>
                <a:gdLst/>
                <a:ahLst/>
                <a:cxnLst/>
                <a:rect l="l" t="t" r="r" b="b"/>
                <a:pathLst>
                  <a:path w="12316" h="16847" extrusionOk="0">
                    <a:moveTo>
                      <a:pt x="479" y="1"/>
                    </a:moveTo>
                    <a:cubicBezTo>
                      <a:pt x="237" y="1"/>
                      <a:pt x="0" y="241"/>
                      <a:pt x="177" y="491"/>
                    </a:cubicBezTo>
                    <a:cubicBezTo>
                      <a:pt x="3495" y="5224"/>
                      <a:pt x="6815" y="9951"/>
                      <a:pt x="10140" y="14682"/>
                    </a:cubicBezTo>
                    <a:cubicBezTo>
                      <a:pt x="10612" y="15355"/>
                      <a:pt x="11083" y="16026"/>
                      <a:pt x="11557" y="16697"/>
                    </a:cubicBezTo>
                    <a:cubicBezTo>
                      <a:pt x="11630" y="16802"/>
                      <a:pt x="11734" y="16846"/>
                      <a:pt x="11837" y="16846"/>
                    </a:cubicBezTo>
                    <a:cubicBezTo>
                      <a:pt x="12079" y="16846"/>
                      <a:pt x="12316" y="16605"/>
                      <a:pt x="12139" y="16354"/>
                    </a:cubicBezTo>
                    <a:cubicBezTo>
                      <a:pt x="8819" y="11622"/>
                      <a:pt x="5498" y="6894"/>
                      <a:pt x="2176" y="2161"/>
                    </a:cubicBezTo>
                    <a:cubicBezTo>
                      <a:pt x="1702" y="1491"/>
                      <a:pt x="1233" y="820"/>
                      <a:pt x="759" y="149"/>
                    </a:cubicBezTo>
                    <a:cubicBezTo>
                      <a:pt x="685" y="44"/>
                      <a:pt x="582" y="1"/>
                      <a:pt x="4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7" name="Google Shape;1165;p23"/>
            <p:cNvGrpSpPr>
              <a:grpSpLocks/>
            </p:cNvGrpSpPr>
            <p:nvPr/>
          </p:nvGrpSpPr>
          <p:grpSpPr bwMode="auto">
            <a:xfrm flipH="1">
              <a:off x="6088084" y="841548"/>
              <a:ext cx="327415" cy="491787"/>
              <a:chOff x="8202639" y="1280824"/>
              <a:chExt cx="442394" cy="664487"/>
            </a:xfrm>
          </p:grpSpPr>
          <p:sp>
            <p:nvSpPr>
              <p:cNvPr id="51" name="Google Shape;1166;p23"/>
              <p:cNvSpPr>
                <a:spLocks/>
              </p:cNvSpPr>
              <p:nvPr/>
            </p:nvSpPr>
            <p:spPr bwMode="auto">
              <a:xfrm>
                <a:off x="8202651" y="1403102"/>
                <a:ext cx="442395" cy="542208"/>
              </a:xfrm>
              <a:custGeom>
                <a:avLst/>
                <a:gdLst>
                  <a:gd name="T0" fmla="*/ 2147483646 w 17734"/>
                  <a:gd name="T1" fmla="*/ 2147483646 h 21679"/>
                  <a:gd name="T2" fmla="*/ 2147483646 w 17734"/>
                  <a:gd name="T3" fmla="*/ 2147483646 h 21679"/>
                  <a:gd name="T4" fmla="*/ 2147483646 w 17734"/>
                  <a:gd name="T5" fmla="*/ 2147483646 h 21679"/>
                  <a:gd name="T6" fmla="*/ 2147483646 w 17734"/>
                  <a:gd name="T7" fmla="*/ 2147483646 h 21679"/>
                  <a:gd name="T8" fmla="*/ 2147483646 w 17734"/>
                  <a:gd name="T9" fmla="*/ 2147483646 h 21679"/>
                  <a:gd name="T10" fmla="*/ 2147483646 w 17734"/>
                  <a:gd name="T11" fmla="*/ 2147483646 h 21679"/>
                  <a:gd name="T12" fmla="*/ 2147483646 w 17734"/>
                  <a:gd name="T13" fmla="*/ 2147483646 h 21679"/>
                  <a:gd name="T14" fmla="*/ 2147483646 w 17734"/>
                  <a:gd name="T15" fmla="*/ 2147483646 h 21679"/>
                  <a:gd name="T16" fmla="*/ 2147483646 w 17734"/>
                  <a:gd name="T17" fmla="*/ 2147483646 h 21679"/>
                  <a:gd name="T18" fmla="*/ 2147483646 w 17734"/>
                  <a:gd name="T19" fmla="*/ 2147483646 h 21679"/>
                  <a:gd name="T20" fmla="*/ 2147483646 w 17734"/>
                  <a:gd name="T21" fmla="*/ 2147483646 h 21679"/>
                  <a:gd name="T22" fmla="*/ 2147483646 w 17734"/>
                  <a:gd name="T23" fmla="*/ 2147483646 h 21679"/>
                  <a:gd name="T24" fmla="*/ 2147483646 w 17734"/>
                  <a:gd name="T25" fmla="*/ 2147483646 h 21679"/>
                  <a:gd name="T26" fmla="*/ 2147483646 w 17734"/>
                  <a:gd name="T27" fmla="*/ 2147483646 h 21679"/>
                  <a:gd name="T28" fmla="*/ 2147483646 w 17734"/>
                  <a:gd name="T29" fmla="*/ 2147483646 h 21679"/>
                  <a:gd name="T30" fmla="*/ 2147483646 w 17734"/>
                  <a:gd name="T31" fmla="*/ 2147483646 h 21679"/>
                  <a:gd name="T32" fmla="*/ 2147483646 w 17734"/>
                  <a:gd name="T33" fmla="*/ 2147483646 h 21679"/>
                  <a:gd name="T34" fmla="*/ 2147483646 w 17734"/>
                  <a:gd name="T35" fmla="*/ 2147483646 h 21679"/>
                  <a:gd name="T36" fmla="*/ 2147483646 w 17734"/>
                  <a:gd name="T37" fmla="*/ 2147483646 h 21679"/>
                  <a:gd name="T38" fmla="*/ 2147483646 w 17734"/>
                  <a:gd name="T39" fmla="*/ 2147483646 h 21679"/>
                  <a:gd name="T40" fmla="*/ 2147483646 w 17734"/>
                  <a:gd name="T41" fmla="*/ 2147483646 h 21679"/>
                  <a:gd name="T42" fmla="*/ 2147483646 w 17734"/>
                  <a:gd name="T43" fmla="*/ 2147483646 h 21679"/>
                  <a:gd name="T44" fmla="*/ 2147483646 w 17734"/>
                  <a:gd name="T45" fmla="*/ 2147483646 h 21679"/>
                  <a:gd name="T46" fmla="*/ 2147483646 w 17734"/>
                  <a:gd name="T47" fmla="*/ 2147483646 h 21679"/>
                  <a:gd name="T48" fmla="*/ 2147483646 w 17734"/>
                  <a:gd name="T49" fmla="*/ 2147483646 h 21679"/>
                  <a:gd name="T50" fmla="*/ 2147483646 w 17734"/>
                  <a:gd name="T51" fmla="*/ 2147483646 h 21679"/>
                  <a:gd name="T52" fmla="*/ 2147483646 w 17734"/>
                  <a:gd name="T53" fmla="*/ 2147483646 h 21679"/>
                  <a:gd name="T54" fmla="*/ 2147483646 w 17734"/>
                  <a:gd name="T55" fmla="*/ 2147483646 h 21679"/>
                  <a:gd name="T56" fmla="*/ 2147483646 w 17734"/>
                  <a:gd name="T57" fmla="*/ 2147483646 h 21679"/>
                  <a:gd name="T58" fmla="*/ 2147483646 w 17734"/>
                  <a:gd name="T59" fmla="*/ 2147483646 h 21679"/>
                  <a:gd name="T60" fmla="*/ 2147483646 w 17734"/>
                  <a:gd name="T61" fmla="*/ 2147483646 h 21679"/>
                  <a:gd name="T62" fmla="*/ 2147483646 w 17734"/>
                  <a:gd name="T63" fmla="*/ 2147483646 h 21679"/>
                  <a:gd name="T64" fmla="*/ 2147483646 w 17734"/>
                  <a:gd name="T65" fmla="*/ 2147483646 h 21679"/>
                  <a:gd name="T66" fmla="*/ 2147483646 w 17734"/>
                  <a:gd name="T67" fmla="*/ 2147483646 h 21679"/>
                  <a:gd name="T68" fmla="*/ 2147483646 w 17734"/>
                  <a:gd name="T69" fmla="*/ 2147483646 h 21679"/>
                  <a:gd name="T70" fmla="*/ 2147483646 w 17734"/>
                  <a:gd name="T71" fmla="*/ 2147483646 h 21679"/>
                  <a:gd name="T72" fmla="*/ 2147483646 w 17734"/>
                  <a:gd name="T73" fmla="*/ 2147483646 h 21679"/>
                  <a:gd name="T74" fmla="*/ 2147483646 w 17734"/>
                  <a:gd name="T75" fmla="*/ 2147483646 h 21679"/>
                  <a:gd name="T76" fmla="*/ 2147483646 w 17734"/>
                  <a:gd name="T77" fmla="*/ 2147483646 h 2167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7734" h="21679" extrusionOk="0">
                    <a:moveTo>
                      <a:pt x="7008" y="538"/>
                    </a:moveTo>
                    <a:cubicBezTo>
                      <a:pt x="8318" y="538"/>
                      <a:pt x="12935" y="2890"/>
                      <a:pt x="15444" y="5081"/>
                    </a:cubicBezTo>
                    <a:cubicBezTo>
                      <a:pt x="16702" y="6178"/>
                      <a:pt x="16874" y="6758"/>
                      <a:pt x="16865" y="7007"/>
                    </a:cubicBezTo>
                    <a:cubicBezTo>
                      <a:pt x="16849" y="7495"/>
                      <a:pt x="16722" y="7817"/>
                      <a:pt x="16475" y="7989"/>
                    </a:cubicBezTo>
                    <a:cubicBezTo>
                      <a:pt x="16300" y="8113"/>
                      <a:pt x="16062" y="8163"/>
                      <a:pt x="15785" y="8163"/>
                    </a:cubicBezTo>
                    <a:cubicBezTo>
                      <a:pt x="15129" y="8163"/>
                      <a:pt x="14259" y="7881"/>
                      <a:pt x="13517" y="7640"/>
                    </a:cubicBezTo>
                    <a:cubicBezTo>
                      <a:pt x="12795" y="7404"/>
                      <a:pt x="12181" y="7206"/>
                      <a:pt x="11717" y="7206"/>
                    </a:cubicBezTo>
                    <a:cubicBezTo>
                      <a:pt x="11539" y="7206"/>
                      <a:pt x="11383" y="7235"/>
                      <a:pt x="11251" y="7302"/>
                    </a:cubicBezTo>
                    <a:cubicBezTo>
                      <a:pt x="11090" y="7386"/>
                      <a:pt x="10977" y="7524"/>
                      <a:pt x="10920" y="7699"/>
                    </a:cubicBezTo>
                    <a:cubicBezTo>
                      <a:pt x="10653" y="8537"/>
                      <a:pt x="11890" y="9183"/>
                      <a:pt x="13459" y="10004"/>
                    </a:cubicBezTo>
                    <a:cubicBezTo>
                      <a:pt x="15097" y="10858"/>
                      <a:pt x="17135" y="11921"/>
                      <a:pt x="17176" y="13199"/>
                    </a:cubicBezTo>
                    <a:cubicBezTo>
                      <a:pt x="17187" y="13603"/>
                      <a:pt x="17101" y="13875"/>
                      <a:pt x="16915" y="14034"/>
                    </a:cubicBezTo>
                    <a:cubicBezTo>
                      <a:pt x="16737" y="14183"/>
                      <a:pt x="16463" y="14237"/>
                      <a:pt x="16140" y="14237"/>
                    </a:cubicBezTo>
                    <a:cubicBezTo>
                      <a:pt x="15672" y="14237"/>
                      <a:pt x="15101" y="14123"/>
                      <a:pt x="14571" y="14015"/>
                    </a:cubicBezTo>
                    <a:cubicBezTo>
                      <a:pt x="14039" y="13906"/>
                      <a:pt x="13527" y="13803"/>
                      <a:pt x="13098" y="13803"/>
                    </a:cubicBezTo>
                    <a:cubicBezTo>
                      <a:pt x="12888" y="13803"/>
                      <a:pt x="12697" y="13827"/>
                      <a:pt x="12534" y="13888"/>
                    </a:cubicBezTo>
                    <a:cubicBezTo>
                      <a:pt x="12337" y="13966"/>
                      <a:pt x="12253" y="14104"/>
                      <a:pt x="12219" y="14210"/>
                    </a:cubicBezTo>
                    <a:cubicBezTo>
                      <a:pt x="12087" y="14623"/>
                      <a:pt x="12475" y="15208"/>
                      <a:pt x="13064" y="16092"/>
                    </a:cubicBezTo>
                    <a:cubicBezTo>
                      <a:pt x="13805" y="17207"/>
                      <a:pt x="14823" y="18737"/>
                      <a:pt x="14501" y="19820"/>
                    </a:cubicBezTo>
                    <a:cubicBezTo>
                      <a:pt x="14358" y="20291"/>
                      <a:pt x="13971" y="20661"/>
                      <a:pt x="13318" y="20935"/>
                    </a:cubicBezTo>
                    <a:cubicBezTo>
                      <a:pt x="12998" y="21072"/>
                      <a:pt x="12708" y="21140"/>
                      <a:pt x="12445" y="21140"/>
                    </a:cubicBezTo>
                    <a:cubicBezTo>
                      <a:pt x="12223" y="21140"/>
                      <a:pt x="12020" y="21091"/>
                      <a:pt x="11833" y="20994"/>
                    </a:cubicBezTo>
                    <a:cubicBezTo>
                      <a:pt x="10820" y="20470"/>
                      <a:pt x="10399" y="18555"/>
                      <a:pt x="10088" y="17157"/>
                    </a:cubicBezTo>
                    <a:cubicBezTo>
                      <a:pt x="9809" y="15881"/>
                      <a:pt x="9642" y="15210"/>
                      <a:pt x="9227" y="15015"/>
                    </a:cubicBezTo>
                    <a:cubicBezTo>
                      <a:pt x="9143" y="14972"/>
                      <a:pt x="9057" y="14956"/>
                      <a:pt x="8971" y="14956"/>
                    </a:cubicBezTo>
                    <a:cubicBezTo>
                      <a:pt x="8488" y="14956"/>
                      <a:pt x="7935" y="15495"/>
                      <a:pt x="7262" y="16157"/>
                    </a:cubicBezTo>
                    <a:cubicBezTo>
                      <a:pt x="6541" y="16865"/>
                      <a:pt x="5654" y="17737"/>
                      <a:pt x="4952" y="17737"/>
                    </a:cubicBezTo>
                    <a:cubicBezTo>
                      <a:pt x="4924" y="17737"/>
                      <a:pt x="4896" y="17735"/>
                      <a:pt x="4869" y="17732"/>
                    </a:cubicBezTo>
                    <a:cubicBezTo>
                      <a:pt x="4599" y="17703"/>
                      <a:pt x="4361" y="17529"/>
                      <a:pt x="4143" y="17195"/>
                    </a:cubicBezTo>
                    <a:cubicBezTo>
                      <a:pt x="3255" y="15844"/>
                      <a:pt x="4114" y="14290"/>
                      <a:pt x="4873" y="12916"/>
                    </a:cubicBezTo>
                    <a:cubicBezTo>
                      <a:pt x="5419" y="11921"/>
                      <a:pt x="5895" y="11064"/>
                      <a:pt x="5594" y="10412"/>
                    </a:cubicBezTo>
                    <a:cubicBezTo>
                      <a:pt x="5392" y="9974"/>
                      <a:pt x="5131" y="9711"/>
                      <a:pt x="4805" y="9612"/>
                    </a:cubicBezTo>
                    <a:cubicBezTo>
                      <a:pt x="4706" y="9581"/>
                      <a:pt x="4606" y="9568"/>
                      <a:pt x="4506" y="9568"/>
                    </a:cubicBezTo>
                    <a:cubicBezTo>
                      <a:pt x="4051" y="9568"/>
                      <a:pt x="3586" y="9848"/>
                      <a:pt x="3137" y="10119"/>
                    </a:cubicBezTo>
                    <a:cubicBezTo>
                      <a:pt x="2671" y="10398"/>
                      <a:pt x="2319" y="10595"/>
                      <a:pt x="2039" y="10595"/>
                    </a:cubicBezTo>
                    <a:cubicBezTo>
                      <a:pt x="1906" y="10595"/>
                      <a:pt x="1790" y="10551"/>
                      <a:pt x="1684" y="10450"/>
                    </a:cubicBezTo>
                    <a:cubicBezTo>
                      <a:pt x="909" y="9723"/>
                      <a:pt x="354" y="8628"/>
                      <a:pt x="2092" y="6051"/>
                    </a:cubicBezTo>
                    <a:lnTo>
                      <a:pt x="2097" y="6040"/>
                    </a:lnTo>
                    <a:cubicBezTo>
                      <a:pt x="2983" y="4587"/>
                      <a:pt x="5576" y="768"/>
                      <a:pt x="6874" y="548"/>
                    </a:cubicBezTo>
                    <a:cubicBezTo>
                      <a:pt x="6914" y="541"/>
                      <a:pt x="6959" y="538"/>
                      <a:pt x="7008" y="538"/>
                    </a:cubicBezTo>
                    <a:close/>
                    <a:moveTo>
                      <a:pt x="6971" y="1"/>
                    </a:moveTo>
                    <a:cubicBezTo>
                      <a:pt x="6903" y="1"/>
                      <a:pt x="6840" y="6"/>
                      <a:pt x="6784" y="15"/>
                    </a:cubicBezTo>
                    <a:cubicBezTo>
                      <a:pt x="5016" y="312"/>
                      <a:pt x="1992" y="5171"/>
                      <a:pt x="1639" y="5752"/>
                    </a:cubicBezTo>
                    <a:cubicBezTo>
                      <a:pt x="102" y="8036"/>
                      <a:pt x="0" y="9609"/>
                      <a:pt x="1310" y="10845"/>
                    </a:cubicBezTo>
                    <a:cubicBezTo>
                      <a:pt x="1533" y="11054"/>
                      <a:pt x="1774" y="11135"/>
                      <a:pt x="2020" y="11135"/>
                    </a:cubicBezTo>
                    <a:cubicBezTo>
                      <a:pt x="2494" y="11135"/>
                      <a:pt x="2987" y="10837"/>
                      <a:pt x="3413" y="10579"/>
                    </a:cubicBezTo>
                    <a:cubicBezTo>
                      <a:pt x="3802" y="10345"/>
                      <a:pt x="4200" y="10107"/>
                      <a:pt x="4507" y="10107"/>
                    </a:cubicBezTo>
                    <a:cubicBezTo>
                      <a:pt x="4556" y="10107"/>
                      <a:pt x="4602" y="10113"/>
                      <a:pt x="4646" y="10126"/>
                    </a:cubicBezTo>
                    <a:cubicBezTo>
                      <a:pt x="4814" y="10178"/>
                      <a:pt x="4971" y="10348"/>
                      <a:pt x="5100" y="10634"/>
                    </a:cubicBezTo>
                    <a:cubicBezTo>
                      <a:pt x="5288" y="11039"/>
                      <a:pt x="4853" y="11824"/>
                      <a:pt x="4397" y="12651"/>
                    </a:cubicBezTo>
                    <a:cubicBezTo>
                      <a:pt x="3606" y="14081"/>
                      <a:pt x="2625" y="15867"/>
                      <a:pt x="3690" y="17490"/>
                    </a:cubicBezTo>
                    <a:cubicBezTo>
                      <a:pt x="3996" y="17961"/>
                      <a:pt x="4372" y="18224"/>
                      <a:pt x="4807" y="18270"/>
                    </a:cubicBezTo>
                    <a:cubicBezTo>
                      <a:pt x="4854" y="18275"/>
                      <a:pt x="4901" y="18277"/>
                      <a:pt x="4948" y="18277"/>
                    </a:cubicBezTo>
                    <a:cubicBezTo>
                      <a:pt x="5865" y="18277"/>
                      <a:pt x="6808" y="17357"/>
                      <a:pt x="7640" y="16540"/>
                    </a:cubicBezTo>
                    <a:cubicBezTo>
                      <a:pt x="8049" y="16145"/>
                      <a:pt x="8713" y="15494"/>
                      <a:pt x="8954" y="15494"/>
                    </a:cubicBezTo>
                    <a:cubicBezTo>
                      <a:pt x="8970" y="15494"/>
                      <a:pt x="8984" y="15496"/>
                      <a:pt x="8996" y="15502"/>
                    </a:cubicBezTo>
                    <a:cubicBezTo>
                      <a:pt x="9188" y="15593"/>
                      <a:pt x="9402" y="16561"/>
                      <a:pt x="9556" y="17270"/>
                    </a:cubicBezTo>
                    <a:cubicBezTo>
                      <a:pt x="9905" y="18857"/>
                      <a:pt x="10342" y="20833"/>
                      <a:pt x="11582" y="21474"/>
                    </a:cubicBezTo>
                    <a:cubicBezTo>
                      <a:pt x="11849" y="21610"/>
                      <a:pt x="12135" y="21678"/>
                      <a:pt x="12443" y="21678"/>
                    </a:cubicBezTo>
                    <a:cubicBezTo>
                      <a:pt x="12781" y="21678"/>
                      <a:pt x="13144" y="21597"/>
                      <a:pt x="13529" y="21431"/>
                    </a:cubicBezTo>
                    <a:cubicBezTo>
                      <a:pt x="14327" y="21091"/>
                      <a:pt x="14830" y="20602"/>
                      <a:pt x="15016" y="19972"/>
                    </a:cubicBezTo>
                    <a:cubicBezTo>
                      <a:pt x="15412" y="18648"/>
                      <a:pt x="14358" y="17062"/>
                      <a:pt x="13511" y="15790"/>
                    </a:cubicBezTo>
                    <a:cubicBezTo>
                      <a:pt x="13164" y="15269"/>
                      <a:pt x="12690" y="14557"/>
                      <a:pt x="12724" y="14394"/>
                    </a:cubicBezTo>
                    <a:cubicBezTo>
                      <a:pt x="12822" y="14356"/>
                      <a:pt x="12948" y="14341"/>
                      <a:pt x="13093" y="14341"/>
                    </a:cubicBezTo>
                    <a:cubicBezTo>
                      <a:pt x="13466" y="14341"/>
                      <a:pt x="13969" y="14444"/>
                      <a:pt x="14460" y="14544"/>
                    </a:cubicBezTo>
                    <a:cubicBezTo>
                      <a:pt x="15037" y="14660"/>
                      <a:pt x="15624" y="14779"/>
                      <a:pt x="16142" y="14779"/>
                    </a:cubicBezTo>
                    <a:cubicBezTo>
                      <a:pt x="16581" y="14779"/>
                      <a:pt x="16971" y="14694"/>
                      <a:pt x="17262" y="14448"/>
                    </a:cubicBezTo>
                    <a:cubicBezTo>
                      <a:pt x="17584" y="14179"/>
                      <a:pt x="17733" y="13752"/>
                      <a:pt x="17715" y="13184"/>
                    </a:cubicBezTo>
                    <a:cubicBezTo>
                      <a:pt x="17667" y="11593"/>
                      <a:pt x="15566" y="10493"/>
                      <a:pt x="13710" y="9523"/>
                    </a:cubicBezTo>
                    <a:cubicBezTo>
                      <a:pt x="12638" y="8966"/>
                      <a:pt x="11308" y="8272"/>
                      <a:pt x="11435" y="7866"/>
                    </a:cubicBezTo>
                    <a:cubicBezTo>
                      <a:pt x="11448" y="7821"/>
                      <a:pt x="11471" y="7801"/>
                      <a:pt x="11498" y="7787"/>
                    </a:cubicBezTo>
                    <a:cubicBezTo>
                      <a:pt x="11551" y="7760"/>
                      <a:pt x="11624" y="7748"/>
                      <a:pt x="11713" y="7748"/>
                    </a:cubicBezTo>
                    <a:cubicBezTo>
                      <a:pt x="12090" y="7748"/>
                      <a:pt x="12753" y="7963"/>
                      <a:pt x="13350" y="8159"/>
                    </a:cubicBezTo>
                    <a:cubicBezTo>
                      <a:pt x="14161" y="8420"/>
                      <a:pt x="15040" y="8704"/>
                      <a:pt x="15779" y="8704"/>
                    </a:cubicBezTo>
                    <a:cubicBezTo>
                      <a:pt x="16162" y="8704"/>
                      <a:pt x="16507" y="8628"/>
                      <a:pt x="16786" y="8433"/>
                    </a:cubicBezTo>
                    <a:cubicBezTo>
                      <a:pt x="17176" y="8159"/>
                      <a:pt x="17384" y="7685"/>
                      <a:pt x="17405" y="7028"/>
                    </a:cubicBezTo>
                    <a:cubicBezTo>
                      <a:pt x="17425" y="6407"/>
                      <a:pt x="16897" y="5636"/>
                      <a:pt x="15798" y="4675"/>
                    </a:cubicBezTo>
                    <a:cubicBezTo>
                      <a:pt x="13302" y="2496"/>
                      <a:pt x="8553" y="1"/>
                      <a:pt x="697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1167;p23"/>
              <p:cNvSpPr>
                <a:spLocks/>
              </p:cNvSpPr>
              <p:nvPr/>
            </p:nvSpPr>
            <p:spPr bwMode="auto">
              <a:xfrm>
                <a:off x="8326521" y="1280823"/>
                <a:ext cx="148001" cy="440846"/>
              </a:xfrm>
              <a:custGeom>
                <a:avLst/>
                <a:gdLst>
                  <a:gd name="T0" fmla="*/ 2147483646 w 5900"/>
                  <a:gd name="T1" fmla="*/ 0 h 17623"/>
                  <a:gd name="T2" fmla="*/ 2147483646 w 5900"/>
                  <a:gd name="T3" fmla="*/ 2147483646 h 17623"/>
                  <a:gd name="T4" fmla="*/ 2147483646 w 5900"/>
                  <a:gd name="T5" fmla="*/ 2147483646 h 17623"/>
                  <a:gd name="T6" fmla="*/ 2147483646 w 5900"/>
                  <a:gd name="T7" fmla="*/ 2147483646 h 17623"/>
                  <a:gd name="T8" fmla="*/ 2147483646 w 5900"/>
                  <a:gd name="T9" fmla="*/ 2147483646 h 17623"/>
                  <a:gd name="T10" fmla="*/ 2147483646 w 5900"/>
                  <a:gd name="T11" fmla="*/ 2147483646 h 17623"/>
                  <a:gd name="T12" fmla="*/ 2147483646 w 5900"/>
                  <a:gd name="T13" fmla="*/ 2147483646 h 17623"/>
                  <a:gd name="T14" fmla="*/ 2147483646 w 5900"/>
                  <a:gd name="T15" fmla="*/ 2147483646 h 17623"/>
                  <a:gd name="T16" fmla="*/ 2147483646 w 5900"/>
                  <a:gd name="T17" fmla="*/ 0 h 176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900" h="17623" extrusionOk="0">
                    <a:moveTo>
                      <a:pt x="409" y="0"/>
                    </a:moveTo>
                    <a:cubicBezTo>
                      <a:pt x="206" y="0"/>
                      <a:pt x="1" y="164"/>
                      <a:pt x="77" y="416"/>
                    </a:cubicBezTo>
                    <a:cubicBezTo>
                      <a:pt x="1564" y="5368"/>
                      <a:pt x="3051" y="10318"/>
                      <a:pt x="4535" y="15270"/>
                    </a:cubicBezTo>
                    <a:cubicBezTo>
                      <a:pt x="4748" y="15975"/>
                      <a:pt x="4961" y="16682"/>
                      <a:pt x="5170" y="17387"/>
                    </a:cubicBezTo>
                    <a:cubicBezTo>
                      <a:pt x="5220" y="17551"/>
                      <a:pt x="5353" y="17622"/>
                      <a:pt x="5488" y="17622"/>
                    </a:cubicBezTo>
                    <a:cubicBezTo>
                      <a:pt x="5692" y="17622"/>
                      <a:pt x="5899" y="17459"/>
                      <a:pt x="5823" y="17208"/>
                    </a:cubicBezTo>
                    <a:cubicBezTo>
                      <a:pt x="4334" y="12256"/>
                      <a:pt x="2847" y="7306"/>
                      <a:pt x="1362" y="2353"/>
                    </a:cubicBezTo>
                    <a:cubicBezTo>
                      <a:pt x="1149" y="1648"/>
                      <a:pt x="938" y="944"/>
                      <a:pt x="728" y="239"/>
                    </a:cubicBezTo>
                    <a:cubicBezTo>
                      <a:pt x="678" y="72"/>
                      <a:pt x="544" y="0"/>
                      <a:pt x="40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8" name="Google Shape;1168;p23"/>
            <p:cNvGrpSpPr>
              <a:grpSpLocks/>
            </p:cNvGrpSpPr>
            <p:nvPr/>
          </p:nvGrpSpPr>
          <p:grpSpPr bwMode="auto">
            <a:xfrm flipH="1">
              <a:off x="195775" y="4554368"/>
              <a:ext cx="320273" cy="366757"/>
              <a:chOff x="7658082" y="2085125"/>
              <a:chExt cx="432743" cy="495550"/>
            </a:xfrm>
          </p:grpSpPr>
          <p:sp>
            <p:nvSpPr>
              <p:cNvPr id="49" name="Google Shape;1169;p23"/>
              <p:cNvSpPr/>
              <p:nvPr/>
            </p:nvSpPr>
            <p:spPr>
              <a:xfrm>
                <a:off x="7658090" y="2139825"/>
                <a:ext cx="432743" cy="440846"/>
              </a:xfrm>
              <a:custGeom>
                <a:avLst/>
                <a:gdLst/>
                <a:ahLst/>
                <a:cxnLst/>
                <a:rect l="l" t="t" r="r" b="b"/>
                <a:pathLst>
                  <a:path w="17303" h="17637" extrusionOk="0">
                    <a:moveTo>
                      <a:pt x="11638" y="0"/>
                    </a:moveTo>
                    <a:cubicBezTo>
                      <a:pt x="9747" y="0"/>
                      <a:pt x="7700" y="285"/>
                      <a:pt x="7700" y="285"/>
                    </a:cubicBezTo>
                    <a:cubicBezTo>
                      <a:pt x="5130" y="527"/>
                      <a:pt x="4223" y="1377"/>
                      <a:pt x="4128" y="2776"/>
                    </a:cubicBezTo>
                    <a:cubicBezTo>
                      <a:pt x="4030" y="4176"/>
                      <a:pt x="7335" y="3594"/>
                      <a:pt x="6449" y="5427"/>
                    </a:cubicBezTo>
                    <a:cubicBezTo>
                      <a:pt x="5868" y="6624"/>
                      <a:pt x="1605" y="5779"/>
                      <a:pt x="791" y="8372"/>
                    </a:cubicBezTo>
                    <a:cubicBezTo>
                      <a:pt x="0" y="10885"/>
                      <a:pt x="5034" y="9876"/>
                      <a:pt x="5279" y="10835"/>
                    </a:cubicBezTo>
                    <a:cubicBezTo>
                      <a:pt x="5524" y="11798"/>
                      <a:pt x="363" y="15636"/>
                      <a:pt x="3588" y="17324"/>
                    </a:cubicBezTo>
                    <a:cubicBezTo>
                      <a:pt x="4002" y="17541"/>
                      <a:pt x="4367" y="17636"/>
                      <a:pt x="4690" y="17636"/>
                    </a:cubicBezTo>
                    <a:cubicBezTo>
                      <a:pt x="7029" y="17636"/>
                      <a:pt x="7181" y="12642"/>
                      <a:pt x="7988" y="12642"/>
                    </a:cubicBezTo>
                    <a:cubicBezTo>
                      <a:pt x="8027" y="12642"/>
                      <a:pt x="8068" y="12653"/>
                      <a:pt x="8110" y="12678"/>
                    </a:cubicBezTo>
                    <a:cubicBezTo>
                      <a:pt x="8975" y="13178"/>
                      <a:pt x="9567" y="15905"/>
                      <a:pt x="10769" y="15905"/>
                    </a:cubicBezTo>
                    <a:cubicBezTo>
                      <a:pt x="11010" y="15905"/>
                      <a:pt x="11276" y="15795"/>
                      <a:pt x="11573" y="15536"/>
                    </a:cubicBezTo>
                    <a:cubicBezTo>
                      <a:pt x="13355" y="13983"/>
                      <a:pt x="10522" y="8462"/>
                      <a:pt x="11764" y="7966"/>
                    </a:cubicBezTo>
                    <a:cubicBezTo>
                      <a:pt x="11812" y="7947"/>
                      <a:pt x="11859" y="7937"/>
                      <a:pt x="11905" y="7937"/>
                    </a:cubicBezTo>
                    <a:cubicBezTo>
                      <a:pt x="12876" y="7937"/>
                      <a:pt x="13258" y="12107"/>
                      <a:pt x="14869" y="12107"/>
                    </a:cubicBezTo>
                    <a:cubicBezTo>
                      <a:pt x="15132" y="12107"/>
                      <a:pt x="15426" y="11997"/>
                      <a:pt x="15762" y="11740"/>
                    </a:cubicBezTo>
                    <a:cubicBezTo>
                      <a:pt x="17303" y="10556"/>
                      <a:pt x="15741" y="1579"/>
                      <a:pt x="14551" y="541"/>
                    </a:cubicBezTo>
                    <a:cubicBezTo>
                      <a:pt x="14076" y="125"/>
                      <a:pt x="12891" y="0"/>
                      <a:pt x="116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1170;p23"/>
              <p:cNvSpPr/>
              <p:nvPr/>
            </p:nvSpPr>
            <p:spPr>
              <a:xfrm>
                <a:off x="7847918" y="2085121"/>
                <a:ext cx="225219" cy="316958"/>
              </a:xfrm>
              <a:custGeom>
                <a:avLst/>
                <a:gdLst/>
                <a:ahLst/>
                <a:cxnLst/>
                <a:rect l="l" t="t" r="r" b="b"/>
                <a:pathLst>
                  <a:path w="8997" h="12639" extrusionOk="0">
                    <a:moveTo>
                      <a:pt x="8524" y="1"/>
                    </a:moveTo>
                    <a:cubicBezTo>
                      <a:pt x="8420" y="1"/>
                      <a:pt x="8316" y="46"/>
                      <a:pt x="8243" y="155"/>
                    </a:cubicBezTo>
                    <a:cubicBezTo>
                      <a:pt x="5889" y="3650"/>
                      <a:pt x="3534" y="7147"/>
                      <a:pt x="1179" y="10644"/>
                    </a:cubicBezTo>
                    <a:cubicBezTo>
                      <a:pt x="843" y="11143"/>
                      <a:pt x="508" y="11646"/>
                      <a:pt x="170" y="12144"/>
                    </a:cubicBezTo>
                    <a:cubicBezTo>
                      <a:pt x="1" y="12398"/>
                      <a:pt x="237" y="12638"/>
                      <a:pt x="476" y="12638"/>
                    </a:cubicBezTo>
                    <a:cubicBezTo>
                      <a:pt x="579" y="12638"/>
                      <a:pt x="683" y="12594"/>
                      <a:pt x="755" y="12487"/>
                    </a:cubicBezTo>
                    <a:cubicBezTo>
                      <a:pt x="3112" y="8987"/>
                      <a:pt x="5465" y="5492"/>
                      <a:pt x="7817" y="1993"/>
                    </a:cubicBezTo>
                    <a:cubicBezTo>
                      <a:pt x="8155" y="1494"/>
                      <a:pt x="8490" y="993"/>
                      <a:pt x="8826" y="495"/>
                    </a:cubicBezTo>
                    <a:cubicBezTo>
                      <a:pt x="8997" y="242"/>
                      <a:pt x="8762" y="1"/>
                      <a:pt x="85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151" name="Google Shape;1151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2" name="Google Shape;1152;p23"/>
          <p:cNvSpPr txBox="1">
            <a:spLocks noGrp="1"/>
          </p:cNvSpPr>
          <p:nvPr>
            <p:ph type="title" idx="2"/>
          </p:nvPr>
        </p:nvSpPr>
        <p:spPr>
          <a:xfrm>
            <a:off x="960000" y="5070161"/>
            <a:ext cx="3115200" cy="498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3" name="Google Shape;1153;p23"/>
          <p:cNvSpPr txBox="1">
            <a:spLocks noGrp="1"/>
          </p:cNvSpPr>
          <p:nvPr>
            <p:ph type="subTitle" idx="1"/>
          </p:nvPr>
        </p:nvSpPr>
        <p:spPr>
          <a:xfrm>
            <a:off x="960000" y="5491584"/>
            <a:ext cx="3115200" cy="6464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4" name="Google Shape;1154;p23"/>
          <p:cNvSpPr txBox="1">
            <a:spLocks noGrp="1"/>
          </p:cNvSpPr>
          <p:nvPr>
            <p:ph type="title" idx="3"/>
          </p:nvPr>
        </p:nvSpPr>
        <p:spPr>
          <a:xfrm>
            <a:off x="4538400" y="5070161"/>
            <a:ext cx="3115200" cy="498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5" name="Google Shape;1155;p23"/>
          <p:cNvSpPr txBox="1">
            <a:spLocks noGrp="1"/>
          </p:cNvSpPr>
          <p:nvPr>
            <p:ph type="subTitle" idx="4"/>
          </p:nvPr>
        </p:nvSpPr>
        <p:spPr>
          <a:xfrm>
            <a:off x="4538400" y="5491584"/>
            <a:ext cx="3115200" cy="6464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6" name="Google Shape;1156;p23"/>
          <p:cNvSpPr txBox="1">
            <a:spLocks noGrp="1"/>
          </p:cNvSpPr>
          <p:nvPr>
            <p:ph type="title" idx="5"/>
          </p:nvPr>
        </p:nvSpPr>
        <p:spPr>
          <a:xfrm>
            <a:off x="8116800" y="5070161"/>
            <a:ext cx="3115200" cy="498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7" name="Google Shape;1157;p23"/>
          <p:cNvSpPr txBox="1">
            <a:spLocks noGrp="1"/>
          </p:cNvSpPr>
          <p:nvPr>
            <p:ph type="subTitle" idx="6"/>
          </p:nvPr>
        </p:nvSpPr>
        <p:spPr>
          <a:xfrm>
            <a:off x="8116800" y="5491584"/>
            <a:ext cx="3115200" cy="6464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36562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72;p24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2" name="Google Shape;1173;p24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4" name="Google Shape;1174;p24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175;p24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176;p24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177;p24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178;p24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179;p24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1180;p24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1181;p24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1182;p24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1183;p24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" name="Google Shape;1184;p24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" name="Google Shape;1185;p24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3" name="Google Shape;1186;p24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4" name="Google Shape;1187;p24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188;p24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189;p24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190;p24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191;p24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192;p24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193;p24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194;p24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195;p24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196;p24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197;p24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198;p24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199;p24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200;p24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1201;p24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202;p24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203;p24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204;p24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205;p24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206;p24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207" name="Google Shape;1207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8" name="Google Shape;1208;p24"/>
          <p:cNvSpPr txBox="1">
            <a:spLocks noGrp="1"/>
          </p:cNvSpPr>
          <p:nvPr>
            <p:ph type="title" idx="2"/>
          </p:nvPr>
        </p:nvSpPr>
        <p:spPr>
          <a:xfrm>
            <a:off x="2049951" y="2176133"/>
            <a:ext cx="38228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09" name="Google Shape;1209;p24"/>
          <p:cNvSpPr txBox="1">
            <a:spLocks noGrp="1"/>
          </p:cNvSpPr>
          <p:nvPr>
            <p:ph type="subTitle" idx="1"/>
          </p:nvPr>
        </p:nvSpPr>
        <p:spPr>
          <a:xfrm>
            <a:off x="2049951" y="2638133"/>
            <a:ext cx="38228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0" name="Google Shape;1210;p24"/>
          <p:cNvSpPr txBox="1">
            <a:spLocks noGrp="1"/>
          </p:cNvSpPr>
          <p:nvPr>
            <p:ph type="title" idx="3"/>
          </p:nvPr>
        </p:nvSpPr>
        <p:spPr>
          <a:xfrm>
            <a:off x="7409191" y="2176133"/>
            <a:ext cx="38228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11" name="Google Shape;1211;p24"/>
          <p:cNvSpPr txBox="1">
            <a:spLocks noGrp="1"/>
          </p:cNvSpPr>
          <p:nvPr>
            <p:ph type="subTitle" idx="4"/>
          </p:nvPr>
        </p:nvSpPr>
        <p:spPr>
          <a:xfrm>
            <a:off x="7409191" y="2638133"/>
            <a:ext cx="38228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2" name="Google Shape;1212;p24"/>
          <p:cNvSpPr txBox="1">
            <a:spLocks noGrp="1"/>
          </p:cNvSpPr>
          <p:nvPr>
            <p:ph type="title" idx="5"/>
          </p:nvPr>
        </p:nvSpPr>
        <p:spPr>
          <a:xfrm>
            <a:off x="2049951" y="4542467"/>
            <a:ext cx="38228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13" name="Google Shape;1213;p24"/>
          <p:cNvSpPr txBox="1">
            <a:spLocks noGrp="1"/>
          </p:cNvSpPr>
          <p:nvPr>
            <p:ph type="subTitle" idx="6"/>
          </p:nvPr>
        </p:nvSpPr>
        <p:spPr>
          <a:xfrm>
            <a:off x="2049951" y="5004467"/>
            <a:ext cx="38228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4" name="Google Shape;1214;p24"/>
          <p:cNvSpPr txBox="1">
            <a:spLocks noGrp="1"/>
          </p:cNvSpPr>
          <p:nvPr>
            <p:ph type="title" idx="7"/>
          </p:nvPr>
        </p:nvSpPr>
        <p:spPr>
          <a:xfrm>
            <a:off x="7409191" y="4542467"/>
            <a:ext cx="38228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15" name="Google Shape;1215;p24"/>
          <p:cNvSpPr txBox="1">
            <a:spLocks noGrp="1"/>
          </p:cNvSpPr>
          <p:nvPr>
            <p:ph type="subTitle" idx="8"/>
          </p:nvPr>
        </p:nvSpPr>
        <p:spPr>
          <a:xfrm>
            <a:off x="7409191" y="5004467"/>
            <a:ext cx="38228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08223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217;p25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6" name="Google Shape;1218;p25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8" name="Google Shape;1219;p25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220;p25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1221;p25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1222;p25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1223;p25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1224;p25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" name="Google Shape;1225;p25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" name="Google Shape;1226;p25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" name="Google Shape;1227;p25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7" name="Google Shape;1228;p25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8" name="Google Shape;1229;p25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" name="Google Shape;1230;p25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7" name="Google Shape;1231;p25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8" name="Google Shape;1232;p25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233;p25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234;p25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235;p25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236;p25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237;p25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238;p25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239;p25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240;p25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241;p25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1242;p25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243;p25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244;p25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245;p25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246;p25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247;p25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248;p25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249;p25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250;p25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251;p25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252" name="Google Shape;1252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3" name="Google Shape;1253;p25"/>
          <p:cNvSpPr txBox="1">
            <a:spLocks noGrp="1"/>
          </p:cNvSpPr>
          <p:nvPr>
            <p:ph type="title" idx="2"/>
          </p:nvPr>
        </p:nvSpPr>
        <p:spPr>
          <a:xfrm>
            <a:off x="960000" y="2663267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54" name="Google Shape;1254;p25"/>
          <p:cNvSpPr txBox="1">
            <a:spLocks noGrp="1"/>
          </p:cNvSpPr>
          <p:nvPr>
            <p:ph type="subTitle" idx="1"/>
          </p:nvPr>
        </p:nvSpPr>
        <p:spPr>
          <a:xfrm>
            <a:off x="960000" y="3134067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25"/>
          <p:cNvSpPr txBox="1">
            <a:spLocks noGrp="1"/>
          </p:cNvSpPr>
          <p:nvPr>
            <p:ph type="title" idx="3"/>
          </p:nvPr>
        </p:nvSpPr>
        <p:spPr>
          <a:xfrm>
            <a:off x="4559025" y="2663267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56" name="Google Shape;1256;p25"/>
          <p:cNvSpPr txBox="1">
            <a:spLocks noGrp="1"/>
          </p:cNvSpPr>
          <p:nvPr>
            <p:ph type="subTitle" idx="4"/>
          </p:nvPr>
        </p:nvSpPr>
        <p:spPr>
          <a:xfrm>
            <a:off x="4559028" y="3134067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7" name="Google Shape;1257;p25"/>
          <p:cNvSpPr txBox="1">
            <a:spLocks noGrp="1"/>
          </p:cNvSpPr>
          <p:nvPr>
            <p:ph type="title" idx="5"/>
          </p:nvPr>
        </p:nvSpPr>
        <p:spPr>
          <a:xfrm>
            <a:off x="960000" y="5029600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58" name="Google Shape;1258;p25"/>
          <p:cNvSpPr txBox="1">
            <a:spLocks noGrp="1"/>
          </p:cNvSpPr>
          <p:nvPr>
            <p:ph type="subTitle" idx="6"/>
          </p:nvPr>
        </p:nvSpPr>
        <p:spPr>
          <a:xfrm>
            <a:off x="960000" y="5500400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9" name="Google Shape;1259;p25"/>
          <p:cNvSpPr txBox="1">
            <a:spLocks noGrp="1"/>
          </p:cNvSpPr>
          <p:nvPr>
            <p:ph type="title" idx="7"/>
          </p:nvPr>
        </p:nvSpPr>
        <p:spPr>
          <a:xfrm>
            <a:off x="4559025" y="5029600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0" name="Google Shape;1260;p25"/>
          <p:cNvSpPr txBox="1">
            <a:spLocks noGrp="1"/>
          </p:cNvSpPr>
          <p:nvPr>
            <p:ph type="subTitle" idx="8"/>
          </p:nvPr>
        </p:nvSpPr>
        <p:spPr>
          <a:xfrm>
            <a:off x="4559028" y="5500400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1" name="Google Shape;1261;p25"/>
          <p:cNvSpPr txBox="1">
            <a:spLocks noGrp="1"/>
          </p:cNvSpPr>
          <p:nvPr>
            <p:ph type="title" idx="9"/>
          </p:nvPr>
        </p:nvSpPr>
        <p:spPr>
          <a:xfrm>
            <a:off x="8158060" y="2663267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2" name="Google Shape;1262;p25"/>
          <p:cNvSpPr txBox="1">
            <a:spLocks noGrp="1"/>
          </p:cNvSpPr>
          <p:nvPr>
            <p:ph type="subTitle" idx="13"/>
          </p:nvPr>
        </p:nvSpPr>
        <p:spPr>
          <a:xfrm>
            <a:off x="8158065" y="3134067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3" name="Google Shape;1263;p25"/>
          <p:cNvSpPr txBox="1">
            <a:spLocks noGrp="1"/>
          </p:cNvSpPr>
          <p:nvPr>
            <p:ph type="title" idx="14"/>
          </p:nvPr>
        </p:nvSpPr>
        <p:spPr>
          <a:xfrm>
            <a:off x="8158060" y="5029600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4" name="Google Shape;1264;p25"/>
          <p:cNvSpPr txBox="1">
            <a:spLocks noGrp="1"/>
          </p:cNvSpPr>
          <p:nvPr>
            <p:ph type="subTitle" idx="15"/>
          </p:nvPr>
        </p:nvSpPr>
        <p:spPr>
          <a:xfrm>
            <a:off x="8158065" y="5500400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70042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266;p26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0" name="Google Shape;1267;p26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2" name="Google Shape;1268;p26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269;p26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270;p26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271;p26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272;p26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273;p26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274;p26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275;p26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1276;p26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1277;p26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1278;p26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1279;p26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1" name="Google Shape;1280;p26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" name="Google Shape;1281;p26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282;p26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283;p26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284;p26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285;p26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286;p26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287;p26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288;p26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289;p26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290;p26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291;p26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292;p26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293;p26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294;p26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295;p26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296;p26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1297;p26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298;p26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299;p26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300;p26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301" name="Google Shape;1301;p26"/>
          <p:cNvSpPr txBox="1">
            <a:spLocks noGrp="1"/>
          </p:cNvSpPr>
          <p:nvPr>
            <p:ph type="title"/>
          </p:nvPr>
        </p:nvSpPr>
        <p:spPr>
          <a:xfrm>
            <a:off x="5595017" y="1864917"/>
            <a:ext cx="1196400" cy="999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302" name="Google Shape;1302;p26"/>
          <p:cNvSpPr txBox="1">
            <a:spLocks noGrp="1"/>
          </p:cNvSpPr>
          <p:nvPr>
            <p:ph type="subTitle" idx="1"/>
          </p:nvPr>
        </p:nvSpPr>
        <p:spPr>
          <a:xfrm>
            <a:off x="6958884" y="1864917"/>
            <a:ext cx="3015200" cy="9996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3" name="Google Shape;1303;p26"/>
          <p:cNvSpPr txBox="1">
            <a:spLocks noGrp="1"/>
          </p:cNvSpPr>
          <p:nvPr>
            <p:ph type="title" idx="2"/>
          </p:nvPr>
        </p:nvSpPr>
        <p:spPr>
          <a:xfrm>
            <a:off x="5595017" y="3501651"/>
            <a:ext cx="1196400" cy="999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304" name="Google Shape;1304;p26"/>
          <p:cNvSpPr txBox="1">
            <a:spLocks noGrp="1"/>
          </p:cNvSpPr>
          <p:nvPr>
            <p:ph type="subTitle" idx="3"/>
          </p:nvPr>
        </p:nvSpPr>
        <p:spPr>
          <a:xfrm>
            <a:off x="6958884" y="3501651"/>
            <a:ext cx="3015200" cy="9996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5" name="Google Shape;1305;p26"/>
          <p:cNvSpPr txBox="1">
            <a:spLocks noGrp="1"/>
          </p:cNvSpPr>
          <p:nvPr>
            <p:ph type="title" idx="4"/>
          </p:nvPr>
        </p:nvSpPr>
        <p:spPr>
          <a:xfrm>
            <a:off x="5595017" y="5138384"/>
            <a:ext cx="1196400" cy="999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306" name="Google Shape;1306;p26"/>
          <p:cNvSpPr txBox="1">
            <a:spLocks noGrp="1"/>
          </p:cNvSpPr>
          <p:nvPr>
            <p:ph type="subTitle" idx="5"/>
          </p:nvPr>
        </p:nvSpPr>
        <p:spPr>
          <a:xfrm>
            <a:off x="6958909" y="5138384"/>
            <a:ext cx="3015200" cy="9996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7" name="Google Shape;1307;p26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46538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309;p27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1310;p27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1311;p27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312;p27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313;p27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314;p27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315;p27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316;p27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317;p27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318;p27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319;p27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320;p27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321;p27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322;p27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1323;p27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1324;p27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1325;p27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1326;p27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1327;p27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1328;p27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329;p27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330;p27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331;p27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332;p27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333;p27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334;p27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335;p27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336;p27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337;p27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338;p27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339;p27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340;p27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341;p27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342;p27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343;p27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0" name="Google Shape;1344;p27"/>
          <p:cNvGrpSpPr>
            <a:grpSpLocks/>
          </p:cNvGrpSpPr>
          <p:nvPr/>
        </p:nvGrpSpPr>
        <p:grpSpPr bwMode="auto">
          <a:xfrm rot="163181">
            <a:off x="144463" y="73025"/>
            <a:ext cx="12203112" cy="6383338"/>
            <a:chOff x="666700" y="727125"/>
            <a:chExt cx="7939189" cy="3876383"/>
          </a:xfrm>
        </p:grpSpPr>
        <p:sp>
          <p:nvSpPr>
            <p:cNvPr id="41" name="Google Shape;1345;p27"/>
            <p:cNvSpPr>
              <a:spLocks/>
            </p:cNvSpPr>
            <p:nvPr/>
          </p:nvSpPr>
          <p:spPr bwMode="auto">
            <a:xfrm>
              <a:off x="666700" y="727125"/>
              <a:ext cx="7939189" cy="3876383"/>
            </a:xfrm>
            <a:custGeom>
              <a:avLst/>
              <a:gdLst>
                <a:gd name="T0" fmla="*/ 2147483646 w 199427"/>
                <a:gd name="T1" fmla="*/ 2147483646 h 84906"/>
                <a:gd name="T2" fmla="*/ 2147483646 w 199427"/>
                <a:gd name="T3" fmla="*/ 0 h 84906"/>
                <a:gd name="T4" fmla="*/ 2147483646 w 199427"/>
                <a:gd name="T5" fmla="*/ 2147483646 h 84906"/>
                <a:gd name="T6" fmla="*/ 2147483646 w 199427"/>
                <a:gd name="T7" fmla="*/ 2147483646 h 84906"/>
                <a:gd name="T8" fmla="*/ 2147483646 w 199427"/>
                <a:gd name="T9" fmla="*/ 2147483646 h 84906"/>
                <a:gd name="T10" fmla="*/ 2147483646 w 199427"/>
                <a:gd name="T11" fmla="*/ 0 h 84906"/>
                <a:gd name="T12" fmla="*/ 2147483646 w 199427"/>
                <a:gd name="T13" fmla="*/ 2147483646 h 84906"/>
                <a:gd name="T14" fmla="*/ 2147483646 w 199427"/>
                <a:gd name="T15" fmla="*/ 2147483646 h 84906"/>
                <a:gd name="T16" fmla="*/ 2147483646 w 199427"/>
                <a:gd name="T17" fmla="*/ 0 h 84906"/>
                <a:gd name="T18" fmla="*/ 2147483646 w 199427"/>
                <a:gd name="T19" fmla="*/ 2147483646 h 84906"/>
                <a:gd name="T20" fmla="*/ 2147483646 w 199427"/>
                <a:gd name="T21" fmla="*/ 2147483646 h 84906"/>
                <a:gd name="T22" fmla="*/ 2147483646 w 199427"/>
                <a:gd name="T23" fmla="*/ 2147483646 h 84906"/>
                <a:gd name="T24" fmla="*/ 2147483646 w 199427"/>
                <a:gd name="T25" fmla="*/ 0 h 84906"/>
                <a:gd name="T26" fmla="*/ 2147483646 w 199427"/>
                <a:gd name="T27" fmla="*/ 2147483646 h 84906"/>
                <a:gd name="T28" fmla="*/ 2147483646 w 199427"/>
                <a:gd name="T29" fmla="*/ 2147483646 h 84906"/>
                <a:gd name="T30" fmla="*/ 2147483646 w 199427"/>
                <a:gd name="T31" fmla="*/ 0 h 84906"/>
                <a:gd name="T32" fmla="*/ 2147483646 w 199427"/>
                <a:gd name="T33" fmla="*/ 2147483646 h 84906"/>
                <a:gd name="T34" fmla="*/ 2147483646 w 199427"/>
                <a:gd name="T35" fmla="*/ 2147483646 h 84906"/>
                <a:gd name="T36" fmla="*/ 2147483646 w 199427"/>
                <a:gd name="T37" fmla="*/ 2147483646 h 84906"/>
                <a:gd name="T38" fmla="*/ 2147483646 w 199427"/>
                <a:gd name="T39" fmla="*/ 0 h 84906"/>
                <a:gd name="T40" fmla="*/ 2147483646 w 199427"/>
                <a:gd name="T41" fmla="*/ 2147483646 h 84906"/>
                <a:gd name="T42" fmla="*/ 2147483646 w 199427"/>
                <a:gd name="T43" fmla="*/ 2147483646 h 84906"/>
                <a:gd name="T44" fmla="*/ 2147483646 w 199427"/>
                <a:gd name="T45" fmla="*/ 0 h 84906"/>
                <a:gd name="T46" fmla="*/ 2147483646 w 199427"/>
                <a:gd name="T47" fmla="*/ 2147483646 h 84906"/>
                <a:gd name="T48" fmla="*/ 2147483646 w 199427"/>
                <a:gd name="T49" fmla="*/ 2147483646 h 84906"/>
                <a:gd name="T50" fmla="*/ 2147483646 w 199427"/>
                <a:gd name="T51" fmla="*/ 2147483646 h 84906"/>
                <a:gd name="T52" fmla="*/ 2147483646 w 199427"/>
                <a:gd name="T53" fmla="*/ 0 h 84906"/>
                <a:gd name="T54" fmla="*/ 2147483646 w 199427"/>
                <a:gd name="T55" fmla="*/ 2147483646 h 84906"/>
                <a:gd name="T56" fmla="*/ 2147483646 w 199427"/>
                <a:gd name="T57" fmla="*/ 2147483646 h 84906"/>
                <a:gd name="T58" fmla="*/ 2147483646 w 199427"/>
                <a:gd name="T59" fmla="*/ 0 h 84906"/>
                <a:gd name="T60" fmla="*/ 2147483646 w 199427"/>
                <a:gd name="T61" fmla="*/ 2147483646 h 84906"/>
                <a:gd name="T62" fmla="*/ 2147483646 w 199427"/>
                <a:gd name="T63" fmla="*/ 2147483646 h 84906"/>
                <a:gd name="T64" fmla="*/ 2147483646 w 199427"/>
                <a:gd name="T65" fmla="*/ 2147483646 h 84906"/>
                <a:gd name="T66" fmla="*/ 2147483646 w 199427"/>
                <a:gd name="T67" fmla="*/ 0 h 84906"/>
                <a:gd name="T68" fmla="*/ 2147483646 w 199427"/>
                <a:gd name="T69" fmla="*/ 2147483646 h 84906"/>
                <a:gd name="T70" fmla="*/ 2147483646 w 199427"/>
                <a:gd name="T71" fmla="*/ 2147483646 h 84906"/>
                <a:gd name="T72" fmla="*/ 2147483646 w 199427"/>
                <a:gd name="T73" fmla="*/ 0 h 84906"/>
                <a:gd name="T74" fmla="*/ 2147483646 w 199427"/>
                <a:gd name="T75" fmla="*/ 2147483646 h 84906"/>
                <a:gd name="T76" fmla="*/ 2147483646 w 199427"/>
                <a:gd name="T77" fmla="*/ 2147483646 h 84906"/>
                <a:gd name="T78" fmla="*/ 2147483646 w 199427"/>
                <a:gd name="T79" fmla="*/ 2147483646 h 84906"/>
                <a:gd name="T80" fmla="*/ 2147483646 w 199427"/>
                <a:gd name="T81" fmla="*/ 0 h 849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71450" dir="2940005" algn="bl" rotWithShape="0">
                <a:srgbClr val="000000">
                  <a:alpha val="14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Google Shape;1346;p27"/>
            <p:cNvSpPr>
              <a:spLocks/>
            </p:cNvSpPr>
            <p:nvPr/>
          </p:nvSpPr>
          <p:spPr bwMode="auto">
            <a:xfrm>
              <a:off x="676560" y="1468069"/>
              <a:ext cx="7920598" cy="19281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Google Shape;1347;p27"/>
            <p:cNvSpPr>
              <a:spLocks/>
            </p:cNvSpPr>
            <p:nvPr/>
          </p:nvSpPr>
          <p:spPr bwMode="auto">
            <a:xfrm>
              <a:off x="675326" y="1911115"/>
              <a:ext cx="7920599" cy="19281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Google Shape;1348;p27"/>
            <p:cNvSpPr>
              <a:spLocks/>
            </p:cNvSpPr>
            <p:nvPr/>
          </p:nvSpPr>
          <p:spPr bwMode="auto">
            <a:xfrm>
              <a:off x="675271" y="2357003"/>
              <a:ext cx="7920599" cy="19281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Google Shape;1349;p27"/>
            <p:cNvSpPr>
              <a:spLocks/>
            </p:cNvSpPr>
            <p:nvPr/>
          </p:nvSpPr>
          <p:spPr bwMode="auto">
            <a:xfrm>
              <a:off x="675068" y="2800003"/>
              <a:ext cx="7920599" cy="19281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Google Shape;1350;p27"/>
            <p:cNvSpPr>
              <a:spLocks/>
            </p:cNvSpPr>
            <p:nvPr/>
          </p:nvSpPr>
          <p:spPr bwMode="auto">
            <a:xfrm>
              <a:off x="675037" y="3246855"/>
              <a:ext cx="7920599" cy="18316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Google Shape;1351;p27"/>
            <p:cNvSpPr>
              <a:spLocks/>
            </p:cNvSpPr>
            <p:nvPr/>
          </p:nvSpPr>
          <p:spPr bwMode="auto">
            <a:xfrm>
              <a:off x="676898" y="3689763"/>
              <a:ext cx="7920599" cy="18317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Google Shape;1352;p27"/>
            <p:cNvSpPr>
              <a:spLocks/>
            </p:cNvSpPr>
            <p:nvPr/>
          </p:nvSpPr>
          <p:spPr bwMode="auto">
            <a:xfrm>
              <a:off x="676843" y="4135652"/>
              <a:ext cx="7920599" cy="18317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9" name="Google Shape;1356;p27"/>
          <p:cNvSpPr txBox="1"/>
          <p:nvPr/>
        </p:nvSpPr>
        <p:spPr>
          <a:xfrm>
            <a:off x="5888038" y="4643438"/>
            <a:ext cx="5046662" cy="933450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CREDITS: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This presentation template was created by 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2"/>
              </a:rPr>
              <a:t>Slidesgo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,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including icons by 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3"/>
              </a:rPr>
              <a:t>Flaticon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,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and infographics &amp; images by 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4"/>
              </a:rPr>
              <a:t>Freepik</a:t>
            </a:r>
            <a:endParaRPr kumimoji="0" sz="1467" b="1" i="0" u="none" strike="noStrike" kern="1200" cap="none" spc="0" normalizeH="0" baseline="0" noProof="0">
              <a:ln>
                <a:noFill/>
              </a:ln>
              <a:solidFill>
                <a:srgbClr val="004468"/>
              </a:solidFill>
              <a:effectLst/>
              <a:uLnTx/>
              <a:uFillTx/>
              <a:latin typeface="Kodchasan"/>
              <a:ea typeface="Kodchasan"/>
              <a:cs typeface="Kodchasan"/>
              <a:sym typeface="Kodchasan"/>
            </a:endParaRPr>
          </a:p>
        </p:txBody>
      </p:sp>
      <p:grpSp>
        <p:nvGrpSpPr>
          <p:cNvPr id="50" name="Google Shape;1357;p27"/>
          <p:cNvGrpSpPr>
            <a:grpSpLocks/>
          </p:cNvGrpSpPr>
          <p:nvPr/>
        </p:nvGrpSpPr>
        <p:grpSpPr bwMode="auto">
          <a:xfrm>
            <a:off x="571500" y="3840163"/>
            <a:ext cx="11469688" cy="1408112"/>
            <a:chOff x="428125" y="2880088"/>
            <a:chExt cx="8602313" cy="1056188"/>
          </a:xfrm>
        </p:grpSpPr>
        <p:sp>
          <p:nvSpPr>
            <p:cNvPr id="51" name="Google Shape;1358;p27"/>
            <p:cNvSpPr>
              <a:spLocks/>
            </p:cNvSpPr>
            <p:nvPr/>
          </p:nvSpPr>
          <p:spPr bwMode="auto">
            <a:xfrm>
              <a:off x="8679201" y="3278986"/>
              <a:ext cx="351237" cy="321500"/>
            </a:xfrm>
            <a:custGeom>
              <a:avLst/>
              <a:gdLst>
                <a:gd name="T0" fmla="*/ 2147483646 w 14046"/>
                <a:gd name="T1" fmla="*/ 2147483646 h 12865"/>
                <a:gd name="T2" fmla="*/ 2147483646 w 14046"/>
                <a:gd name="T3" fmla="*/ 2147483646 h 12865"/>
                <a:gd name="T4" fmla="*/ 2147483646 w 14046"/>
                <a:gd name="T5" fmla="*/ 2147483646 h 12865"/>
                <a:gd name="T6" fmla="*/ 2147483646 w 14046"/>
                <a:gd name="T7" fmla="*/ 2147483646 h 12865"/>
                <a:gd name="T8" fmla="*/ 2147483646 w 14046"/>
                <a:gd name="T9" fmla="*/ 2147483646 h 12865"/>
                <a:gd name="T10" fmla="*/ 2147483646 w 14046"/>
                <a:gd name="T11" fmla="*/ 2147483646 h 12865"/>
                <a:gd name="T12" fmla="*/ 2147483646 w 14046"/>
                <a:gd name="T13" fmla="*/ 2147483646 h 12865"/>
                <a:gd name="T14" fmla="*/ 2147483646 w 14046"/>
                <a:gd name="T15" fmla="*/ 2147483646 h 12865"/>
                <a:gd name="T16" fmla="*/ 2147483646 w 14046"/>
                <a:gd name="T17" fmla="*/ 2147483646 h 12865"/>
                <a:gd name="T18" fmla="*/ 2147483646 w 14046"/>
                <a:gd name="T19" fmla="*/ 2147483646 h 12865"/>
                <a:gd name="T20" fmla="*/ 2147483646 w 14046"/>
                <a:gd name="T21" fmla="*/ 2147483646 h 12865"/>
                <a:gd name="T22" fmla="*/ 2147483646 w 14046"/>
                <a:gd name="T23" fmla="*/ 2147483646 h 12865"/>
                <a:gd name="T24" fmla="*/ 2147483646 w 14046"/>
                <a:gd name="T25" fmla="*/ 2147483646 h 12865"/>
                <a:gd name="T26" fmla="*/ 2147483646 w 14046"/>
                <a:gd name="T27" fmla="*/ 2147483646 h 12865"/>
                <a:gd name="T28" fmla="*/ 2147483646 w 14046"/>
                <a:gd name="T29" fmla="*/ 2147483646 h 12865"/>
                <a:gd name="T30" fmla="*/ 2147483646 w 14046"/>
                <a:gd name="T31" fmla="*/ 2147483646 h 12865"/>
                <a:gd name="T32" fmla="*/ 2147483646 w 14046"/>
                <a:gd name="T33" fmla="*/ 2147483646 h 12865"/>
                <a:gd name="T34" fmla="*/ 2147483646 w 14046"/>
                <a:gd name="T35" fmla="*/ 2147483646 h 12865"/>
                <a:gd name="T36" fmla="*/ 2147483646 w 14046"/>
                <a:gd name="T37" fmla="*/ 2147483646 h 12865"/>
                <a:gd name="T38" fmla="*/ 2147483646 w 14046"/>
                <a:gd name="T39" fmla="*/ 2147483646 h 12865"/>
                <a:gd name="T40" fmla="*/ 2147483646 w 14046"/>
                <a:gd name="T41" fmla="*/ 2147483646 h 12865"/>
                <a:gd name="T42" fmla="*/ 2147483646 w 14046"/>
                <a:gd name="T43" fmla="*/ 2147483646 h 12865"/>
                <a:gd name="T44" fmla="*/ 2147483646 w 14046"/>
                <a:gd name="T45" fmla="*/ 2147483646 h 12865"/>
                <a:gd name="T46" fmla="*/ 2147483646 w 14046"/>
                <a:gd name="T47" fmla="*/ 2147483646 h 12865"/>
                <a:gd name="T48" fmla="*/ 2147483646 w 14046"/>
                <a:gd name="T49" fmla="*/ 2147483646 h 12865"/>
                <a:gd name="T50" fmla="*/ 2147483646 w 14046"/>
                <a:gd name="T51" fmla="*/ 2147483646 h 12865"/>
                <a:gd name="T52" fmla="*/ 2147483646 w 14046"/>
                <a:gd name="T53" fmla="*/ 2147483646 h 12865"/>
                <a:gd name="T54" fmla="*/ 2147483646 w 14046"/>
                <a:gd name="T55" fmla="*/ 2147483646 h 12865"/>
                <a:gd name="T56" fmla="*/ 2147483646 w 14046"/>
                <a:gd name="T57" fmla="*/ 2147483646 h 12865"/>
                <a:gd name="T58" fmla="*/ 0 w 14046"/>
                <a:gd name="T59" fmla="*/ 2147483646 h 12865"/>
                <a:gd name="T60" fmla="*/ 2147483646 w 14046"/>
                <a:gd name="T61" fmla="*/ 2147483646 h 12865"/>
                <a:gd name="T62" fmla="*/ 2147483646 w 14046"/>
                <a:gd name="T63" fmla="*/ 2147483646 h 12865"/>
                <a:gd name="T64" fmla="*/ 2147483646 w 14046"/>
                <a:gd name="T65" fmla="*/ 2147483646 h 12865"/>
                <a:gd name="T66" fmla="*/ 2147483646 w 14046"/>
                <a:gd name="T67" fmla="*/ 2147483646 h 12865"/>
                <a:gd name="T68" fmla="*/ 2147483646 w 14046"/>
                <a:gd name="T69" fmla="*/ 2147483646 h 12865"/>
                <a:gd name="T70" fmla="*/ 2147483646 w 14046"/>
                <a:gd name="T71" fmla="*/ 2147483646 h 12865"/>
                <a:gd name="T72" fmla="*/ 2147483646 w 14046"/>
                <a:gd name="T73" fmla="*/ 2147483646 h 12865"/>
                <a:gd name="T74" fmla="*/ 2147483646 w 14046"/>
                <a:gd name="T75" fmla="*/ 2147483646 h 1286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4046" h="12865" extrusionOk="0">
                  <a:moveTo>
                    <a:pt x="6931" y="1463"/>
                  </a:moveTo>
                  <a:lnTo>
                    <a:pt x="7537" y="4175"/>
                  </a:lnTo>
                  <a:lnTo>
                    <a:pt x="5751" y="3952"/>
                  </a:lnTo>
                  <a:lnTo>
                    <a:pt x="6931" y="1463"/>
                  </a:lnTo>
                  <a:close/>
                  <a:moveTo>
                    <a:pt x="1391" y="3890"/>
                  </a:moveTo>
                  <a:lnTo>
                    <a:pt x="5034" y="4346"/>
                  </a:lnTo>
                  <a:lnTo>
                    <a:pt x="4053" y="6413"/>
                  </a:lnTo>
                  <a:lnTo>
                    <a:pt x="1391" y="3890"/>
                  </a:lnTo>
                  <a:close/>
                  <a:moveTo>
                    <a:pt x="8154" y="4735"/>
                  </a:moveTo>
                  <a:lnTo>
                    <a:pt x="12615" y="5293"/>
                  </a:lnTo>
                  <a:lnTo>
                    <a:pt x="8793" y="7598"/>
                  </a:lnTo>
                  <a:lnTo>
                    <a:pt x="8154" y="4735"/>
                  </a:lnTo>
                  <a:close/>
                  <a:moveTo>
                    <a:pt x="5536" y="4409"/>
                  </a:moveTo>
                  <a:lnTo>
                    <a:pt x="7648" y="4673"/>
                  </a:lnTo>
                  <a:lnTo>
                    <a:pt x="8361" y="7860"/>
                  </a:lnTo>
                  <a:lnTo>
                    <a:pt x="6661" y="8885"/>
                  </a:lnTo>
                  <a:lnTo>
                    <a:pt x="4420" y="6761"/>
                  </a:lnTo>
                  <a:lnTo>
                    <a:pt x="5536" y="4409"/>
                  </a:lnTo>
                  <a:close/>
                  <a:moveTo>
                    <a:pt x="8472" y="8353"/>
                  </a:moveTo>
                  <a:lnTo>
                    <a:pt x="9108" y="11205"/>
                  </a:lnTo>
                  <a:lnTo>
                    <a:pt x="7022" y="9226"/>
                  </a:lnTo>
                  <a:lnTo>
                    <a:pt x="8472" y="8353"/>
                  </a:lnTo>
                  <a:close/>
                  <a:moveTo>
                    <a:pt x="4203" y="7215"/>
                  </a:moveTo>
                  <a:lnTo>
                    <a:pt x="6235" y="9141"/>
                  </a:lnTo>
                  <a:lnTo>
                    <a:pt x="2108" y="11630"/>
                  </a:lnTo>
                  <a:lnTo>
                    <a:pt x="4203" y="7215"/>
                  </a:lnTo>
                  <a:close/>
                  <a:moveTo>
                    <a:pt x="7095" y="1"/>
                  </a:moveTo>
                  <a:lnTo>
                    <a:pt x="5250" y="3890"/>
                  </a:lnTo>
                  <a:lnTo>
                    <a:pt x="0" y="3233"/>
                  </a:lnTo>
                  <a:lnTo>
                    <a:pt x="3837" y="6870"/>
                  </a:lnTo>
                  <a:lnTo>
                    <a:pt x="995" y="12864"/>
                  </a:lnTo>
                  <a:lnTo>
                    <a:pt x="6595" y="9485"/>
                  </a:lnTo>
                  <a:lnTo>
                    <a:pt x="9918" y="12634"/>
                  </a:lnTo>
                  <a:lnTo>
                    <a:pt x="8903" y="8092"/>
                  </a:lnTo>
                  <a:lnTo>
                    <a:pt x="14045" y="4990"/>
                  </a:lnTo>
                  <a:lnTo>
                    <a:pt x="8042" y="4240"/>
                  </a:lnTo>
                  <a:lnTo>
                    <a:pt x="7095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Google Shape;1359;p27"/>
            <p:cNvSpPr/>
            <p:nvPr/>
          </p:nvSpPr>
          <p:spPr>
            <a:xfrm>
              <a:off x="428125" y="2880088"/>
              <a:ext cx="285752" cy="327454"/>
            </a:xfrm>
            <a:custGeom>
              <a:avLst/>
              <a:gdLst/>
              <a:ahLst/>
              <a:cxnLst/>
              <a:rect l="l" t="t" r="r" b="b"/>
              <a:pathLst>
                <a:path w="11415" h="13094" extrusionOk="0">
                  <a:moveTo>
                    <a:pt x="7243" y="1374"/>
                  </a:moveTo>
                  <a:lnTo>
                    <a:pt x="7157" y="4977"/>
                  </a:lnTo>
                  <a:lnTo>
                    <a:pt x="4928" y="4172"/>
                  </a:lnTo>
                  <a:lnTo>
                    <a:pt x="7243" y="1374"/>
                  </a:lnTo>
                  <a:close/>
                  <a:moveTo>
                    <a:pt x="2071" y="3651"/>
                  </a:moveTo>
                  <a:lnTo>
                    <a:pt x="4123" y="4392"/>
                  </a:lnTo>
                  <a:lnTo>
                    <a:pt x="3223" y="5481"/>
                  </a:lnTo>
                  <a:lnTo>
                    <a:pt x="2071" y="3651"/>
                  </a:lnTo>
                  <a:close/>
                  <a:moveTo>
                    <a:pt x="7620" y="5655"/>
                  </a:moveTo>
                  <a:lnTo>
                    <a:pt x="9774" y="6433"/>
                  </a:lnTo>
                  <a:lnTo>
                    <a:pt x="7588" y="6979"/>
                  </a:lnTo>
                  <a:lnTo>
                    <a:pt x="7620" y="5655"/>
                  </a:lnTo>
                  <a:close/>
                  <a:moveTo>
                    <a:pt x="4602" y="4565"/>
                  </a:moveTo>
                  <a:lnTo>
                    <a:pt x="7143" y="5483"/>
                  </a:lnTo>
                  <a:lnTo>
                    <a:pt x="7105" y="7103"/>
                  </a:lnTo>
                  <a:lnTo>
                    <a:pt x="4631" y="7722"/>
                  </a:lnTo>
                  <a:lnTo>
                    <a:pt x="3490" y="5909"/>
                  </a:lnTo>
                  <a:lnTo>
                    <a:pt x="4602" y="4565"/>
                  </a:lnTo>
                  <a:close/>
                  <a:moveTo>
                    <a:pt x="3168" y="6297"/>
                  </a:moveTo>
                  <a:lnTo>
                    <a:pt x="4142" y="7846"/>
                  </a:lnTo>
                  <a:lnTo>
                    <a:pt x="1300" y="8557"/>
                  </a:lnTo>
                  <a:lnTo>
                    <a:pt x="3168" y="6297"/>
                  </a:lnTo>
                  <a:close/>
                  <a:moveTo>
                    <a:pt x="7092" y="7598"/>
                  </a:moveTo>
                  <a:lnTo>
                    <a:pt x="7001" y="11490"/>
                  </a:lnTo>
                  <a:lnTo>
                    <a:pt x="4899" y="8149"/>
                  </a:lnTo>
                  <a:lnTo>
                    <a:pt x="7092" y="7598"/>
                  </a:lnTo>
                  <a:close/>
                  <a:moveTo>
                    <a:pt x="7755" y="1"/>
                  </a:moveTo>
                  <a:lnTo>
                    <a:pt x="4449" y="3998"/>
                  </a:lnTo>
                  <a:lnTo>
                    <a:pt x="926" y="2726"/>
                  </a:lnTo>
                  <a:lnTo>
                    <a:pt x="2902" y="5869"/>
                  </a:lnTo>
                  <a:lnTo>
                    <a:pt x="1" y="9377"/>
                  </a:lnTo>
                  <a:lnTo>
                    <a:pt x="4410" y="8271"/>
                  </a:lnTo>
                  <a:lnTo>
                    <a:pt x="7442" y="13093"/>
                  </a:lnTo>
                  <a:lnTo>
                    <a:pt x="7577" y="7476"/>
                  </a:lnTo>
                  <a:lnTo>
                    <a:pt x="11415" y="6515"/>
                  </a:lnTo>
                  <a:lnTo>
                    <a:pt x="7632" y="5149"/>
                  </a:lnTo>
                  <a:lnTo>
                    <a:pt x="77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Google Shape;1360;p27"/>
            <p:cNvSpPr>
              <a:spLocks/>
            </p:cNvSpPr>
            <p:nvPr/>
          </p:nvSpPr>
          <p:spPr bwMode="auto">
            <a:xfrm>
              <a:off x="8511323" y="3711226"/>
              <a:ext cx="219076" cy="225050"/>
            </a:xfrm>
            <a:custGeom>
              <a:avLst/>
              <a:gdLst>
                <a:gd name="T0" fmla="*/ 2147483646 w 8730"/>
                <a:gd name="T1" fmla="*/ 2147483646 h 8998"/>
                <a:gd name="T2" fmla="*/ 2147483646 w 8730"/>
                <a:gd name="T3" fmla="*/ 2147483646 h 8998"/>
                <a:gd name="T4" fmla="*/ 2147483646 w 8730"/>
                <a:gd name="T5" fmla="*/ 2147483646 h 8998"/>
                <a:gd name="T6" fmla="*/ 2147483646 w 8730"/>
                <a:gd name="T7" fmla="*/ 2147483646 h 8998"/>
                <a:gd name="T8" fmla="*/ 2147483646 w 8730"/>
                <a:gd name="T9" fmla="*/ 2147483646 h 8998"/>
                <a:gd name="T10" fmla="*/ 2147483646 w 8730"/>
                <a:gd name="T11" fmla="*/ 2147483646 h 8998"/>
                <a:gd name="T12" fmla="*/ 2147483646 w 8730"/>
                <a:gd name="T13" fmla="*/ 2147483646 h 8998"/>
                <a:gd name="T14" fmla="*/ 2147483646 w 8730"/>
                <a:gd name="T15" fmla="*/ 2147483646 h 8998"/>
                <a:gd name="T16" fmla="*/ 2147483646 w 8730"/>
                <a:gd name="T17" fmla="*/ 2147483646 h 8998"/>
                <a:gd name="T18" fmla="*/ 2147483646 w 8730"/>
                <a:gd name="T19" fmla="*/ 2147483646 h 8998"/>
                <a:gd name="T20" fmla="*/ 2147483646 w 8730"/>
                <a:gd name="T21" fmla="*/ 2147483646 h 8998"/>
                <a:gd name="T22" fmla="*/ 2147483646 w 8730"/>
                <a:gd name="T23" fmla="*/ 2147483646 h 8998"/>
                <a:gd name="T24" fmla="*/ 2147483646 w 8730"/>
                <a:gd name="T25" fmla="*/ 2147483646 h 8998"/>
                <a:gd name="T26" fmla="*/ 2147483646 w 8730"/>
                <a:gd name="T27" fmla="*/ 2147483646 h 8998"/>
                <a:gd name="T28" fmla="*/ 2147483646 w 8730"/>
                <a:gd name="T29" fmla="*/ 2147483646 h 8998"/>
                <a:gd name="T30" fmla="*/ 2147483646 w 8730"/>
                <a:gd name="T31" fmla="*/ 2147483646 h 8998"/>
                <a:gd name="T32" fmla="*/ 2147483646 w 8730"/>
                <a:gd name="T33" fmla="*/ 2147483646 h 8998"/>
                <a:gd name="T34" fmla="*/ 2147483646 w 8730"/>
                <a:gd name="T35" fmla="*/ 2147483646 h 8998"/>
                <a:gd name="T36" fmla="*/ 2147483646 w 8730"/>
                <a:gd name="T37" fmla="*/ 2147483646 h 8998"/>
                <a:gd name="T38" fmla="*/ 2147483646 w 8730"/>
                <a:gd name="T39" fmla="*/ 2147483646 h 8998"/>
                <a:gd name="T40" fmla="*/ 2147483646 w 8730"/>
                <a:gd name="T41" fmla="*/ 2147483646 h 8998"/>
                <a:gd name="T42" fmla="*/ 2147483646 w 8730"/>
                <a:gd name="T43" fmla="*/ 2147483646 h 8998"/>
                <a:gd name="T44" fmla="*/ 2147483646 w 8730"/>
                <a:gd name="T45" fmla="*/ 2147483646 h 8998"/>
                <a:gd name="T46" fmla="*/ 2147483646 w 8730"/>
                <a:gd name="T47" fmla="*/ 2147483646 h 8998"/>
                <a:gd name="T48" fmla="*/ 2147483646 w 8730"/>
                <a:gd name="T49" fmla="*/ 2147483646 h 8998"/>
                <a:gd name="T50" fmla="*/ 2147483646 w 8730"/>
                <a:gd name="T51" fmla="*/ 2147483646 h 8998"/>
                <a:gd name="T52" fmla="*/ 2147483646 w 8730"/>
                <a:gd name="T53" fmla="*/ 2147483646 h 8998"/>
                <a:gd name="T54" fmla="*/ 2147483646 w 8730"/>
                <a:gd name="T55" fmla="*/ 2147483646 h 8998"/>
                <a:gd name="T56" fmla="*/ 2147483646 w 8730"/>
                <a:gd name="T57" fmla="*/ 2147483646 h 8998"/>
                <a:gd name="T58" fmla="*/ 2147483646 w 8730"/>
                <a:gd name="T59" fmla="*/ 2147483646 h 8998"/>
                <a:gd name="T60" fmla="*/ 2147483646 w 8730"/>
                <a:gd name="T61" fmla="*/ 2147483646 h 8998"/>
                <a:gd name="T62" fmla="*/ 2147483646 w 8730"/>
                <a:gd name="T63" fmla="*/ 2147483646 h 8998"/>
                <a:gd name="T64" fmla="*/ 2147483646 w 8730"/>
                <a:gd name="T65" fmla="*/ 2147483646 h 8998"/>
                <a:gd name="T66" fmla="*/ 2147483646 w 8730"/>
                <a:gd name="T67" fmla="*/ 2147483646 h 8998"/>
                <a:gd name="T68" fmla="*/ 2147483646 w 8730"/>
                <a:gd name="T69" fmla="*/ 2147483646 h 8998"/>
                <a:gd name="T70" fmla="*/ 2147483646 w 8730"/>
                <a:gd name="T71" fmla="*/ 2147483646 h 8998"/>
                <a:gd name="T72" fmla="*/ 2147483646 w 8730"/>
                <a:gd name="T73" fmla="*/ 2147483646 h 8998"/>
                <a:gd name="T74" fmla="*/ 2147483646 w 8730"/>
                <a:gd name="T75" fmla="*/ 2147483646 h 899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8730" h="8998" extrusionOk="0">
                  <a:moveTo>
                    <a:pt x="3157" y="1317"/>
                  </a:moveTo>
                  <a:lnTo>
                    <a:pt x="4101" y="2135"/>
                  </a:lnTo>
                  <a:lnTo>
                    <a:pt x="3397" y="2531"/>
                  </a:lnTo>
                  <a:lnTo>
                    <a:pt x="3157" y="1317"/>
                  </a:lnTo>
                  <a:close/>
                  <a:moveTo>
                    <a:pt x="6916" y="1098"/>
                  </a:moveTo>
                  <a:lnTo>
                    <a:pt x="6054" y="3191"/>
                  </a:lnTo>
                  <a:lnTo>
                    <a:pt x="4929" y="2216"/>
                  </a:lnTo>
                  <a:lnTo>
                    <a:pt x="6916" y="1098"/>
                  </a:lnTo>
                  <a:close/>
                  <a:moveTo>
                    <a:pt x="3054" y="3276"/>
                  </a:moveTo>
                  <a:lnTo>
                    <a:pt x="3268" y="4360"/>
                  </a:lnTo>
                  <a:lnTo>
                    <a:pt x="1509" y="4145"/>
                  </a:lnTo>
                  <a:lnTo>
                    <a:pt x="3054" y="3276"/>
                  </a:lnTo>
                  <a:close/>
                  <a:moveTo>
                    <a:pt x="4487" y="2466"/>
                  </a:moveTo>
                  <a:lnTo>
                    <a:pt x="5862" y="3657"/>
                  </a:lnTo>
                  <a:lnTo>
                    <a:pt x="5465" y="4626"/>
                  </a:lnTo>
                  <a:lnTo>
                    <a:pt x="3770" y="4419"/>
                  </a:lnTo>
                  <a:lnTo>
                    <a:pt x="3494" y="3025"/>
                  </a:lnTo>
                  <a:lnTo>
                    <a:pt x="4487" y="2466"/>
                  </a:lnTo>
                  <a:close/>
                  <a:moveTo>
                    <a:pt x="6244" y="3987"/>
                  </a:moveTo>
                  <a:lnTo>
                    <a:pt x="7229" y="4839"/>
                  </a:lnTo>
                  <a:lnTo>
                    <a:pt x="5957" y="4685"/>
                  </a:lnTo>
                  <a:lnTo>
                    <a:pt x="6244" y="3987"/>
                  </a:lnTo>
                  <a:close/>
                  <a:moveTo>
                    <a:pt x="3867" y="4914"/>
                  </a:moveTo>
                  <a:lnTo>
                    <a:pt x="5274" y="5085"/>
                  </a:lnTo>
                  <a:lnTo>
                    <a:pt x="4346" y="7343"/>
                  </a:lnTo>
                  <a:lnTo>
                    <a:pt x="3867" y="4914"/>
                  </a:lnTo>
                  <a:close/>
                  <a:moveTo>
                    <a:pt x="7884" y="1"/>
                  </a:moveTo>
                  <a:lnTo>
                    <a:pt x="4544" y="1883"/>
                  </a:lnTo>
                  <a:lnTo>
                    <a:pt x="2417" y="43"/>
                  </a:lnTo>
                  <a:lnTo>
                    <a:pt x="2957" y="2779"/>
                  </a:lnTo>
                  <a:lnTo>
                    <a:pt x="1" y="4444"/>
                  </a:lnTo>
                  <a:lnTo>
                    <a:pt x="3366" y="4853"/>
                  </a:lnTo>
                  <a:lnTo>
                    <a:pt x="4183" y="8997"/>
                  </a:lnTo>
                  <a:lnTo>
                    <a:pt x="5766" y="5144"/>
                  </a:lnTo>
                  <a:lnTo>
                    <a:pt x="8729" y="5503"/>
                  </a:lnTo>
                  <a:lnTo>
                    <a:pt x="6436" y="3519"/>
                  </a:lnTo>
                  <a:lnTo>
                    <a:pt x="7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4" name="Google Shape;1361;p27"/>
            <p:cNvGrpSpPr>
              <a:grpSpLocks/>
            </p:cNvGrpSpPr>
            <p:nvPr/>
          </p:nvGrpSpPr>
          <p:grpSpPr bwMode="auto">
            <a:xfrm>
              <a:off x="428125" y="3355194"/>
              <a:ext cx="395290" cy="432240"/>
              <a:chOff x="4163475" y="4829269"/>
              <a:chExt cx="395290" cy="432240"/>
            </a:xfrm>
          </p:grpSpPr>
          <p:sp>
            <p:nvSpPr>
              <p:cNvPr id="59" name="Google Shape;1362;p27"/>
              <p:cNvSpPr/>
              <p:nvPr/>
            </p:nvSpPr>
            <p:spPr>
              <a:xfrm>
                <a:off x="4183716" y="4829269"/>
                <a:ext cx="375049" cy="385801"/>
              </a:xfrm>
              <a:custGeom>
                <a:avLst/>
                <a:gdLst/>
                <a:ahLst/>
                <a:cxnLst/>
                <a:rect l="l" t="t" r="r" b="b"/>
                <a:pathLst>
                  <a:path w="15001" h="15426" extrusionOk="0">
                    <a:moveTo>
                      <a:pt x="12719" y="0"/>
                    </a:moveTo>
                    <a:cubicBezTo>
                      <a:pt x="12521" y="0"/>
                      <a:pt x="12308" y="23"/>
                      <a:pt x="12082" y="70"/>
                    </a:cubicBezTo>
                    <a:cubicBezTo>
                      <a:pt x="10346" y="431"/>
                      <a:pt x="9404" y="3510"/>
                      <a:pt x="8620" y="3510"/>
                    </a:cubicBezTo>
                    <a:cubicBezTo>
                      <a:pt x="8532" y="3510"/>
                      <a:pt x="8445" y="3471"/>
                      <a:pt x="8360" y="3385"/>
                    </a:cubicBezTo>
                    <a:cubicBezTo>
                      <a:pt x="7560" y="2581"/>
                      <a:pt x="8484" y="93"/>
                      <a:pt x="6608" y="93"/>
                    </a:cubicBezTo>
                    <a:cubicBezTo>
                      <a:pt x="6504" y="93"/>
                      <a:pt x="6392" y="100"/>
                      <a:pt x="6270" y="116"/>
                    </a:cubicBezTo>
                    <a:cubicBezTo>
                      <a:pt x="3900" y="427"/>
                      <a:pt x="4946" y="6124"/>
                      <a:pt x="4091" y="6334"/>
                    </a:cubicBezTo>
                    <a:cubicBezTo>
                      <a:pt x="4055" y="6342"/>
                      <a:pt x="4020" y="6347"/>
                      <a:pt x="3984" y="6347"/>
                    </a:cubicBezTo>
                    <a:cubicBezTo>
                      <a:pt x="3174" y="6347"/>
                      <a:pt x="2338" y="4172"/>
                      <a:pt x="1581" y="4172"/>
                    </a:cubicBezTo>
                    <a:cubicBezTo>
                      <a:pt x="1569" y="4172"/>
                      <a:pt x="1557" y="4172"/>
                      <a:pt x="1545" y="4173"/>
                    </a:cubicBezTo>
                    <a:cubicBezTo>
                      <a:pt x="743" y="4248"/>
                      <a:pt x="1" y="4746"/>
                      <a:pt x="159" y="8082"/>
                    </a:cubicBezTo>
                    <a:cubicBezTo>
                      <a:pt x="317" y="11416"/>
                      <a:pt x="1790" y="14292"/>
                      <a:pt x="1790" y="14292"/>
                    </a:cubicBezTo>
                    <a:cubicBezTo>
                      <a:pt x="2339" y="14922"/>
                      <a:pt x="4624" y="15425"/>
                      <a:pt x="6708" y="15425"/>
                    </a:cubicBezTo>
                    <a:cubicBezTo>
                      <a:pt x="8668" y="15425"/>
                      <a:pt x="10450" y="14980"/>
                      <a:pt x="10440" y="13774"/>
                    </a:cubicBezTo>
                    <a:cubicBezTo>
                      <a:pt x="10418" y="11287"/>
                      <a:pt x="7558" y="13177"/>
                      <a:pt x="7717" y="11319"/>
                    </a:cubicBezTo>
                    <a:cubicBezTo>
                      <a:pt x="7877" y="9462"/>
                      <a:pt x="14239" y="11346"/>
                      <a:pt x="14650" y="8698"/>
                    </a:cubicBezTo>
                    <a:cubicBezTo>
                      <a:pt x="15000" y="6437"/>
                      <a:pt x="12894" y="6935"/>
                      <a:pt x="11837" y="6542"/>
                    </a:cubicBezTo>
                    <a:cubicBezTo>
                      <a:pt x="10779" y="6151"/>
                      <a:pt x="13318" y="4458"/>
                      <a:pt x="14127" y="2736"/>
                    </a:cubicBezTo>
                    <a:cubicBezTo>
                      <a:pt x="14841" y="1219"/>
                      <a:pt x="14182" y="0"/>
                      <a:pt x="127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0" name="Google Shape;1363;p27"/>
              <p:cNvSpPr/>
              <p:nvPr/>
            </p:nvSpPr>
            <p:spPr>
              <a:xfrm>
                <a:off x="4163475" y="4995973"/>
                <a:ext cx="228601" cy="265536"/>
              </a:xfrm>
              <a:custGeom>
                <a:avLst/>
                <a:gdLst/>
                <a:ahLst/>
                <a:cxnLst/>
                <a:rect l="l" t="t" r="r" b="b"/>
                <a:pathLst>
                  <a:path w="9132" h="10620" extrusionOk="0">
                    <a:moveTo>
                      <a:pt x="8882" y="0"/>
                    </a:moveTo>
                    <a:cubicBezTo>
                      <a:pt x="8841" y="0"/>
                      <a:pt x="8799" y="18"/>
                      <a:pt x="8764" y="60"/>
                    </a:cubicBezTo>
                    <a:cubicBezTo>
                      <a:pt x="6241" y="3051"/>
                      <a:pt x="3716" y="6038"/>
                      <a:pt x="1193" y="9027"/>
                    </a:cubicBezTo>
                    <a:cubicBezTo>
                      <a:pt x="833" y="9454"/>
                      <a:pt x="473" y="9880"/>
                      <a:pt x="115" y="10306"/>
                    </a:cubicBezTo>
                    <a:cubicBezTo>
                      <a:pt x="1" y="10440"/>
                      <a:pt x="120" y="10620"/>
                      <a:pt x="249" y="10620"/>
                    </a:cubicBezTo>
                    <a:cubicBezTo>
                      <a:pt x="290" y="10620"/>
                      <a:pt x="331" y="10602"/>
                      <a:pt x="367" y="10560"/>
                    </a:cubicBezTo>
                    <a:cubicBezTo>
                      <a:pt x="2891" y="7570"/>
                      <a:pt x="5414" y="4582"/>
                      <a:pt x="7938" y="1592"/>
                    </a:cubicBezTo>
                    <a:cubicBezTo>
                      <a:pt x="8298" y="1166"/>
                      <a:pt x="8659" y="739"/>
                      <a:pt x="9018" y="314"/>
                    </a:cubicBezTo>
                    <a:cubicBezTo>
                      <a:pt x="9131" y="180"/>
                      <a:pt x="9012" y="0"/>
                      <a:pt x="8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5" name="Google Shape;1364;p27"/>
            <p:cNvGrpSpPr>
              <a:grpSpLocks/>
            </p:cNvGrpSpPr>
            <p:nvPr/>
          </p:nvGrpSpPr>
          <p:grpSpPr bwMode="auto">
            <a:xfrm>
              <a:off x="3745224" y="2883660"/>
              <a:ext cx="328615" cy="320310"/>
              <a:chOff x="3599749" y="3475060"/>
              <a:chExt cx="328615" cy="320310"/>
            </a:xfrm>
          </p:grpSpPr>
          <p:sp>
            <p:nvSpPr>
              <p:cNvPr id="56" name="Google Shape;1365;p27"/>
              <p:cNvSpPr>
                <a:spLocks/>
              </p:cNvSpPr>
              <p:nvPr/>
            </p:nvSpPr>
            <p:spPr bwMode="auto">
              <a:xfrm>
                <a:off x="3605703" y="3506019"/>
                <a:ext cx="319089" cy="283397"/>
              </a:xfrm>
              <a:custGeom>
                <a:avLst/>
                <a:gdLst>
                  <a:gd name="T0" fmla="*/ 2147483646 w 12727"/>
                  <a:gd name="T1" fmla="*/ 2147483646 h 11317"/>
                  <a:gd name="T2" fmla="*/ 2147483646 w 12727"/>
                  <a:gd name="T3" fmla="*/ 2147483646 h 11317"/>
                  <a:gd name="T4" fmla="*/ 2147483646 w 12727"/>
                  <a:gd name="T5" fmla="*/ 2147483646 h 11317"/>
                  <a:gd name="T6" fmla="*/ 2147483646 w 12727"/>
                  <a:gd name="T7" fmla="*/ 2147483646 h 11317"/>
                  <a:gd name="T8" fmla="*/ 2147483646 w 12727"/>
                  <a:gd name="T9" fmla="*/ 2147483646 h 11317"/>
                  <a:gd name="T10" fmla="*/ 2147483646 w 12727"/>
                  <a:gd name="T11" fmla="*/ 2147483646 h 11317"/>
                  <a:gd name="T12" fmla="*/ 2147483646 w 12727"/>
                  <a:gd name="T13" fmla="*/ 2147483646 h 11317"/>
                  <a:gd name="T14" fmla="*/ 2147483646 w 12727"/>
                  <a:gd name="T15" fmla="*/ 2147483646 h 11317"/>
                  <a:gd name="T16" fmla="*/ 2147483646 w 12727"/>
                  <a:gd name="T17" fmla="*/ 2147483646 h 11317"/>
                  <a:gd name="T18" fmla="*/ 2147483646 w 12727"/>
                  <a:gd name="T19" fmla="*/ 2147483646 h 11317"/>
                  <a:gd name="T20" fmla="*/ 2147483646 w 12727"/>
                  <a:gd name="T21" fmla="*/ 2147483646 h 11317"/>
                  <a:gd name="T22" fmla="*/ 2147483646 w 12727"/>
                  <a:gd name="T23" fmla="*/ 2147483646 h 11317"/>
                  <a:gd name="T24" fmla="*/ 2147483646 w 12727"/>
                  <a:gd name="T25" fmla="*/ 2147483646 h 11317"/>
                  <a:gd name="T26" fmla="*/ 2147483646 w 12727"/>
                  <a:gd name="T27" fmla="*/ 2147483646 h 11317"/>
                  <a:gd name="T28" fmla="*/ 2147483646 w 12727"/>
                  <a:gd name="T29" fmla="*/ 2147483646 h 11317"/>
                  <a:gd name="T30" fmla="*/ 2147483646 w 12727"/>
                  <a:gd name="T31" fmla="*/ 2147483646 h 11317"/>
                  <a:gd name="T32" fmla="*/ 2147483646 w 12727"/>
                  <a:gd name="T33" fmla="*/ 2147483646 h 11317"/>
                  <a:gd name="T34" fmla="*/ 2147483646 w 12727"/>
                  <a:gd name="T35" fmla="*/ 2147483646 h 11317"/>
                  <a:gd name="T36" fmla="*/ 2147483646 w 12727"/>
                  <a:gd name="T37" fmla="*/ 2147483646 h 1131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727" h="11317" extrusionOk="0">
                    <a:moveTo>
                      <a:pt x="6601" y="1"/>
                    </a:moveTo>
                    <a:cubicBezTo>
                      <a:pt x="4141" y="1"/>
                      <a:pt x="2004" y="902"/>
                      <a:pt x="2004" y="902"/>
                    </a:cubicBezTo>
                    <a:cubicBezTo>
                      <a:pt x="1006" y="1651"/>
                      <a:pt x="1" y="7443"/>
                      <a:pt x="1910" y="7566"/>
                    </a:cubicBezTo>
                    <a:cubicBezTo>
                      <a:pt x="1961" y="7570"/>
                      <a:pt x="2009" y="7571"/>
                      <a:pt x="2055" y="7571"/>
                    </a:cubicBezTo>
                    <a:cubicBezTo>
                      <a:pt x="3672" y="7571"/>
                      <a:pt x="2679" y="5600"/>
                      <a:pt x="3765" y="5600"/>
                    </a:cubicBezTo>
                    <a:cubicBezTo>
                      <a:pt x="3821" y="5600"/>
                      <a:pt x="3881" y="5605"/>
                      <a:pt x="3948" y="5616"/>
                    </a:cubicBezTo>
                    <a:cubicBezTo>
                      <a:pt x="5364" y="5845"/>
                      <a:pt x="3558" y="10619"/>
                      <a:pt x="5565" y="11085"/>
                    </a:cubicBezTo>
                    <a:cubicBezTo>
                      <a:pt x="5746" y="11127"/>
                      <a:pt x="5904" y="11146"/>
                      <a:pt x="6044" y="11146"/>
                    </a:cubicBezTo>
                    <a:cubicBezTo>
                      <a:pt x="7231" y="11146"/>
                      <a:pt x="7056" y="9755"/>
                      <a:pt x="7379" y="9049"/>
                    </a:cubicBezTo>
                    <a:cubicBezTo>
                      <a:pt x="7436" y="8925"/>
                      <a:pt x="7512" y="8871"/>
                      <a:pt x="7606" y="8871"/>
                    </a:cubicBezTo>
                    <a:cubicBezTo>
                      <a:pt x="8106" y="8871"/>
                      <a:pt x="9095" y="10418"/>
                      <a:pt x="10169" y="11024"/>
                    </a:cubicBezTo>
                    <a:cubicBezTo>
                      <a:pt x="10521" y="11223"/>
                      <a:pt x="10859" y="11317"/>
                      <a:pt x="11159" y="11317"/>
                    </a:cubicBezTo>
                    <a:cubicBezTo>
                      <a:pt x="11943" y="11317"/>
                      <a:pt x="12471" y="10675"/>
                      <a:pt x="12330" y="9607"/>
                    </a:cubicBezTo>
                    <a:cubicBezTo>
                      <a:pt x="12132" y="8103"/>
                      <a:pt x="9299" y="7161"/>
                      <a:pt x="9999" y="6562"/>
                    </a:cubicBezTo>
                    <a:cubicBezTo>
                      <a:pt x="10699" y="5964"/>
                      <a:pt x="12727" y="6943"/>
                      <a:pt x="12625" y="5145"/>
                    </a:cubicBezTo>
                    <a:cubicBezTo>
                      <a:pt x="12521" y="3308"/>
                      <a:pt x="8091" y="3787"/>
                      <a:pt x="7978" y="3119"/>
                    </a:cubicBezTo>
                    <a:cubicBezTo>
                      <a:pt x="7866" y="2452"/>
                      <a:pt x="9793" y="1907"/>
                      <a:pt x="9782" y="1289"/>
                    </a:cubicBezTo>
                    <a:cubicBezTo>
                      <a:pt x="9768" y="670"/>
                      <a:pt x="9428" y="73"/>
                      <a:pt x="6861" y="4"/>
                    </a:cubicBezTo>
                    <a:cubicBezTo>
                      <a:pt x="6774" y="2"/>
                      <a:pt x="6687" y="1"/>
                      <a:pt x="660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7" name="Google Shape;1366;p27"/>
              <p:cNvSpPr>
                <a:spLocks/>
              </p:cNvSpPr>
              <p:nvPr/>
            </p:nvSpPr>
            <p:spPr bwMode="auto">
              <a:xfrm>
                <a:off x="3611655" y="3500066"/>
                <a:ext cx="316708" cy="295304"/>
              </a:xfrm>
              <a:custGeom>
                <a:avLst/>
                <a:gdLst>
                  <a:gd name="T0" fmla="*/ 2147483646 w 12658"/>
                  <a:gd name="T1" fmla="*/ 2147483646 h 11799"/>
                  <a:gd name="T2" fmla="*/ 2147483646 w 12658"/>
                  <a:gd name="T3" fmla="*/ 2147483646 h 11799"/>
                  <a:gd name="T4" fmla="*/ 2147483646 w 12658"/>
                  <a:gd name="T5" fmla="*/ 2147483646 h 11799"/>
                  <a:gd name="T6" fmla="*/ 2147483646 w 12658"/>
                  <a:gd name="T7" fmla="*/ 2147483646 h 11799"/>
                  <a:gd name="T8" fmla="*/ 2147483646 w 12658"/>
                  <a:gd name="T9" fmla="*/ 2147483646 h 11799"/>
                  <a:gd name="T10" fmla="*/ 2147483646 w 12658"/>
                  <a:gd name="T11" fmla="*/ 2147483646 h 11799"/>
                  <a:gd name="T12" fmla="*/ 2147483646 w 12658"/>
                  <a:gd name="T13" fmla="*/ 2147483646 h 11799"/>
                  <a:gd name="T14" fmla="*/ 2147483646 w 12658"/>
                  <a:gd name="T15" fmla="*/ 2147483646 h 11799"/>
                  <a:gd name="T16" fmla="*/ 2147483646 w 12658"/>
                  <a:gd name="T17" fmla="*/ 2147483646 h 11799"/>
                  <a:gd name="T18" fmla="*/ 2147483646 w 12658"/>
                  <a:gd name="T19" fmla="*/ 2147483646 h 11799"/>
                  <a:gd name="T20" fmla="*/ 2147483646 w 12658"/>
                  <a:gd name="T21" fmla="*/ 2147483646 h 11799"/>
                  <a:gd name="T22" fmla="*/ 2147483646 w 12658"/>
                  <a:gd name="T23" fmla="*/ 2147483646 h 11799"/>
                  <a:gd name="T24" fmla="*/ 2147483646 w 12658"/>
                  <a:gd name="T25" fmla="*/ 2147483646 h 11799"/>
                  <a:gd name="T26" fmla="*/ 2147483646 w 12658"/>
                  <a:gd name="T27" fmla="*/ 2147483646 h 11799"/>
                  <a:gd name="T28" fmla="*/ 2147483646 w 12658"/>
                  <a:gd name="T29" fmla="*/ 2147483646 h 11799"/>
                  <a:gd name="T30" fmla="*/ 2147483646 w 12658"/>
                  <a:gd name="T31" fmla="*/ 2147483646 h 11799"/>
                  <a:gd name="T32" fmla="*/ 2147483646 w 12658"/>
                  <a:gd name="T33" fmla="*/ 0 h 11799"/>
                  <a:gd name="T34" fmla="*/ 2147483646 w 12658"/>
                  <a:gd name="T35" fmla="*/ 2147483646 h 11799"/>
                  <a:gd name="T36" fmla="*/ 2147483646 w 12658"/>
                  <a:gd name="T37" fmla="*/ 2147483646 h 11799"/>
                  <a:gd name="T38" fmla="*/ 2147483646 w 12658"/>
                  <a:gd name="T39" fmla="*/ 2147483646 h 11799"/>
                  <a:gd name="T40" fmla="*/ 2147483646 w 12658"/>
                  <a:gd name="T41" fmla="*/ 2147483646 h 11799"/>
                  <a:gd name="T42" fmla="*/ 2147483646 w 12658"/>
                  <a:gd name="T43" fmla="*/ 2147483646 h 11799"/>
                  <a:gd name="T44" fmla="*/ 2147483646 w 12658"/>
                  <a:gd name="T45" fmla="*/ 2147483646 h 11799"/>
                  <a:gd name="T46" fmla="*/ 2147483646 w 12658"/>
                  <a:gd name="T47" fmla="*/ 2147483646 h 11799"/>
                  <a:gd name="T48" fmla="*/ 2147483646 w 12658"/>
                  <a:gd name="T49" fmla="*/ 2147483646 h 11799"/>
                  <a:gd name="T50" fmla="*/ 2147483646 w 12658"/>
                  <a:gd name="T51" fmla="*/ 2147483646 h 11799"/>
                  <a:gd name="T52" fmla="*/ 2147483646 w 12658"/>
                  <a:gd name="T53" fmla="*/ 2147483646 h 11799"/>
                  <a:gd name="T54" fmla="*/ 2147483646 w 12658"/>
                  <a:gd name="T55" fmla="*/ 2147483646 h 11799"/>
                  <a:gd name="T56" fmla="*/ 2147483646 w 12658"/>
                  <a:gd name="T57" fmla="*/ 2147483646 h 11799"/>
                  <a:gd name="T58" fmla="*/ 2147483646 w 12658"/>
                  <a:gd name="T59" fmla="*/ 2147483646 h 11799"/>
                  <a:gd name="T60" fmla="*/ 2147483646 w 12658"/>
                  <a:gd name="T61" fmla="*/ 2147483646 h 11799"/>
                  <a:gd name="T62" fmla="*/ 2147483646 w 12658"/>
                  <a:gd name="T63" fmla="*/ 2147483646 h 1179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658" h="11799" extrusionOk="0">
                    <a:moveTo>
                      <a:pt x="6352" y="481"/>
                    </a:moveTo>
                    <a:cubicBezTo>
                      <a:pt x="6442" y="481"/>
                      <a:pt x="6532" y="482"/>
                      <a:pt x="6622" y="484"/>
                    </a:cubicBezTo>
                    <a:cubicBezTo>
                      <a:pt x="9291" y="554"/>
                      <a:pt x="9303" y="1191"/>
                      <a:pt x="9309" y="1533"/>
                    </a:cubicBezTo>
                    <a:cubicBezTo>
                      <a:pt x="9313" y="1694"/>
                      <a:pt x="8846" y="1989"/>
                      <a:pt x="8539" y="2185"/>
                    </a:cubicBezTo>
                    <a:cubicBezTo>
                      <a:pt x="7992" y="2534"/>
                      <a:pt x="7426" y="2892"/>
                      <a:pt x="7511" y="3398"/>
                    </a:cubicBezTo>
                    <a:cubicBezTo>
                      <a:pt x="7581" y="3821"/>
                      <a:pt x="8192" y="3906"/>
                      <a:pt x="9201" y="4046"/>
                    </a:cubicBezTo>
                    <a:cubicBezTo>
                      <a:pt x="10424" y="4213"/>
                      <a:pt x="12099" y="4445"/>
                      <a:pt x="12153" y="5398"/>
                    </a:cubicBezTo>
                    <a:cubicBezTo>
                      <a:pt x="12171" y="5715"/>
                      <a:pt x="12118" y="5935"/>
                      <a:pt x="11990" y="6074"/>
                    </a:cubicBezTo>
                    <a:cubicBezTo>
                      <a:pt x="11777" y="6306"/>
                      <a:pt x="11322" y="6315"/>
                      <a:pt x="10881" y="6325"/>
                    </a:cubicBezTo>
                    <a:cubicBezTo>
                      <a:pt x="10414" y="6335"/>
                      <a:pt x="9929" y="6346"/>
                      <a:pt x="9611" y="6618"/>
                    </a:cubicBezTo>
                    <a:cubicBezTo>
                      <a:pt x="9445" y="6761"/>
                      <a:pt x="9413" y="6916"/>
                      <a:pt x="9416" y="7023"/>
                    </a:cubicBezTo>
                    <a:cubicBezTo>
                      <a:pt x="9425" y="7385"/>
                      <a:pt x="9820" y="7689"/>
                      <a:pt x="10365" y="8109"/>
                    </a:cubicBezTo>
                    <a:cubicBezTo>
                      <a:pt x="10991" y="8590"/>
                      <a:pt x="11770" y="9191"/>
                      <a:pt x="11860" y="9876"/>
                    </a:cubicBezTo>
                    <a:cubicBezTo>
                      <a:pt x="11938" y="10469"/>
                      <a:pt x="11791" y="10938"/>
                      <a:pt x="11455" y="11165"/>
                    </a:cubicBezTo>
                    <a:cubicBezTo>
                      <a:pt x="11305" y="11266"/>
                      <a:pt x="11125" y="11317"/>
                      <a:pt x="10925" y="11317"/>
                    </a:cubicBezTo>
                    <a:cubicBezTo>
                      <a:pt x="10661" y="11317"/>
                      <a:pt x="10362" y="11229"/>
                      <a:pt x="10054" y="11055"/>
                    </a:cubicBezTo>
                    <a:cubicBezTo>
                      <a:pt x="9550" y="10772"/>
                      <a:pt x="9054" y="10254"/>
                      <a:pt x="8618" y="9800"/>
                    </a:cubicBezTo>
                    <a:cubicBezTo>
                      <a:pt x="8106" y="9266"/>
                      <a:pt x="7725" y="8871"/>
                      <a:pt x="7372" y="8871"/>
                    </a:cubicBezTo>
                    <a:cubicBezTo>
                      <a:pt x="7345" y="8871"/>
                      <a:pt x="7320" y="8874"/>
                      <a:pt x="7294" y="8880"/>
                    </a:cubicBezTo>
                    <a:cubicBezTo>
                      <a:pt x="7183" y="8898"/>
                      <a:pt x="7028" y="8967"/>
                      <a:pt x="6927" y="9192"/>
                    </a:cubicBezTo>
                    <a:cubicBezTo>
                      <a:pt x="6825" y="9413"/>
                      <a:pt x="6772" y="9674"/>
                      <a:pt x="6716" y="9952"/>
                    </a:cubicBezTo>
                    <a:cubicBezTo>
                      <a:pt x="6624" y="10393"/>
                      <a:pt x="6530" y="10852"/>
                      <a:pt x="6236" y="11041"/>
                    </a:cubicBezTo>
                    <a:cubicBezTo>
                      <a:pt x="6124" y="11112"/>
                      <a:pt x="5983" y="11147"/>
                      <a:pt x="5810" y="11147"/>
                    </a:cubicBezTo>
                    <a:cubicBezTo>
                      <a:pt x="5685" y="11147"/>
                      <a:pt x="5544" y="11129"/>
                      <a:pt x="5385" y="11092"/>
                    </a:cubicBezTo>
                    <a:cubicBezTo>
                      <a:pt x="4484" y="10883"/>
                      <a:pt x="4519" y="9445"/>
                      <a:pt x="4549" y="8174"/>
                    </a:cubicBezTo>
                    <a:cubicBezTo>
                      <a:pt x="4578" y="6932"/>
                      <a:pt x="4606" y="5759"/>
                      <a:pt x="3754" y="5622"/>
                    </a:cubicBezTo>
                    <a:cubicBezTo>
                      <a:pt x="3674" y="5610"/>
                      <a:pt x="3600" y="5604"/>
                      <a:pt x="3532" y="5604"/>
                    </a:cubicBezTo>
                    <a:cubicBezTo>
                      <a:pt x="2843" y="5604"/>
                      <a:pt x="2736" y="6220"/>
                      <a:pt x="2664" y="6643"/>
                    </a:cubicBezTo>
                    <a:cubicBezTo>
                      <a:pt x="2574" y="7175"/>
                      <a:pt x="2508" y="7575"/>
                      <a:pt x="1837" y="7575"/>
                    </a:cubicBezTo>
                    <a:cubicBezTo>
                      <a:pt x="1792" y="7575"/>
                      <a:pt x="1744" y="7573"/>
                      <a:pt x="1693" y="7569"/>
                    </a:cubicBezTo>
                    <a:cubicBezTo>
                      <a:pt x="1573" y="7560"/>
                      <a:pt x="1210" y="7536"/>
                      <a:pt x="991" y="6801"/>
                    </a:cubicBezTo>
                    <a:cubicBezTo>
                      <a:pt x="510" y="5183"/>
                      <a:pt x="1260" y="1887"/>
                      <a:pt x="1894" y="1351"/>
                    </a:cubicBezTo>
                    <a:cubicBezTo>
                      <a:pt x="2156" y="1246"/>
                      <a:pt x="4130" y="481"/>
                      <a:pt x="6352" y="481"/>
                    </a:cubicBezTo>
                    <a:close/>
                    <a:moveTo>
                      <a:pt x="6346" y="0"/>
                    </a:moveTo>
                    <a:cubicBezTo>
                      <a:pt x="3876" y="0"/>
                      <a:pt x="1768" y="881"/>
                      <a:pt x="1677" y="920"/>
                    </a:cubicBezTo>
                    <a:lnTo>
                      <a:pt x="1626" y="950"/>
                    </a:lnTo>
                    <a:cubicBezTo>
                      <a:pt x="776" y="1588"/>
                      <a:pt x="0" y="5155"/>
                      <a:pt x="530" y="6937"/>
                    </a:cubicBezTo>
                    <a:cubicBezTo>
                      <a:pt x="790" y="7810"/>
                      <a:pt x="1288" y="8022"/>
                      <a:pt x="1660" y="8046"/>
                    </a:cubicBezTo>
                    <a:cubicBezTo>
                      <a:pt x="1717" y="8050"/>
                      <a:pt x="1772" y="8051"/>
                      <a:pt x="1825" y="8051"/>
                    </a:cubicBezTo>
                    <a:cubicBezTo>
                      <a:pt x="2910" y="8051"/>
                      <a:pt x="3046" y="7255"/>
                      <a:pt x="3136" y="6720"/>
                    </a:cubicBezTo>
                    <a:cubicBezTo>
                      <a:pt x="3217" y="6236"/>
                      <a:pt x="3270" y="6079"/>
                      <a:pt x="3521" y="6079"/>
                    </a:cubicBezTo>
                    <a:cubicBezTo>
                      <a:pt x="3565" y="6079"/>
                      <a:pt x="3617" y="6084"/>
                      <a:pt x="3676" y="6093"/>
                    </a:cubicBezTo>
                    <a:cubicBezTo>
                      <a:pt x="4116" y="6164"/>
                      <a:pt x="4091" y="7180"/>
                      <a:pt x="4069" y="8162"/>
                    </a:cubicBezTo>
                    <a:cubicBezTo>
                      <a:pt x="4035" y="9614"/>
                      <a:pt x="3995" y="11259"/>
                      <a:pt x="5277" y="11557"/>
                    </a:cubicBezTo>
                    <a:cubicBezTo>
                      <a:pt x="5471" y="11602"/>
                      <a:pt x="5648" y="11625"/>
                      <a:pt x="5810" y="11625"/>
                    </a:cubicBezTo>
                    <a:cubicBezTo>
                      <a:pt x="6077" y="11625"/>
                      <a:pt x="6303" y="11564"/>
                      <a:pt x="6493" y="11442"/>
                    </a:cubicBezTo>
                    <a:cubicBezTo>
                      <a:pt x="6958" y="11144"/>
                      <a:pt x="7078" y="10559"/>
                      <a:pt x="7184" y="10044"/>
                    </a:cubicBezTo>
                    <a:cubicBezTo>
                      <a:pt x="7235" y="9796"/>
                      <a:pt x="7282" y="9560"/>
                      <a:pt x="7362" y="9388"/>
                    </a:cubicBezTo>
                    <a:cubicBezTo>
                      <a:pt x="7372" y="9367"/>
                      <a:pt x="7378" y="9356"/>
                      <a:pt x="7380" y="9350"/>
                    </a:cubicBezTo>
                    <a:cubicBezTo>
                      <a:pt x="7537" y="9368"/>
                      <a:pt x="7977" y="9828"/>
                      <a:pt x="8271" y="10132"/>
                    </a:cubicBezTo>
                    <a:cubicBezTo>
                      <a:pt x="8731" y="10612"/>
                      <a:pt x="9252" y="11154"/>
                      <a:pt x="9816" y="11473"/>
                    </a:cubicBezTo>
                    <a:cubicBezTo>
                      <a:pt x="10200" y="11688"/>
                      <a:pt x="10579" y="11798"/>
                      <a:pt x="10926" y="11798"/>
                    </a:cubicBezTo>
                    <a:cubicBezTo>
                      <a:pt x="11220" y="11798"/>
                      <a:pt x="11491" y="11720"/>
                      <a:pt x="11725" y="11564"/>
                    </a:cubicBezTo>
                    <a:cubicBezTo>
                      <a:pt x="12216" y="11231"/>
                      <a:pt x="12438" y="10595"/>
                      <a:pt x="12336" y="9816"/>
                    </a:cubicBezTo>
                    <a:cubicBezTo>
                      <a:pt x="12221" y="8932"/>
                      <a:pt x="11354" y="8266"/>
                      <a:pt x="10659" y="7731"/>
                    </a:cubicBezTo>
                    <a:cubicBezTo>
                      <a:pt x="10354" y="7497"/>
                      <a:pt x="9894" y="7142"/>
                      <a:pt x="9923" y="6984"/>
                    </a:cubicBezTo>
                    <a:cubicBezTo>
                      <a:pt x="10110" y="6822"/>
                      <a:pt x="10508" y="6814"/>
                      <a:pt x="10891" y="6805"/>
                    </a:cubicBezTo>
                    <a:cubicBezTo>
                      <a:pt x="11407" y="6793"/>
                      <a:pt x="11991" y="6781"/>
                      <a:pt x="12342" y="6400"/>
                    </a:cubicBezTo>
                    <a:cubicBezTo>
                      <a:pt x="12563" y="6161"/>
                      <a:pt x="12658" y="5826"/>
                      <a:pt x="12633" y="5371"/>
                    </a:cubicBezTo>
                    <a:cubicBezTo>
                      <a:pt x="12556" y="4025"/>
                      <a:pt x="10654" y="3761"/>
                      <a:pt x="9268" y="3569"/>
                    </a:cubicBezTo>
                    <a:cubicBezTo>
                      <a:pt x="8763" y="3501"/>
                      <a:pt x="8074" y="3406"/>
                      <a:pt x="7983" y="3319"/>
                    </a:cubicBezTo>
                    <a:cubicBezTo>
                      <a:pt x="7950" y="3128"/>
                      <a:pt x="8460" y="2805"/>
                      <a:pt x="8796" y="2590"/>
                    </a:cubicBezTo>
                    <a:cubicBezTo>
                      <a:pt x="9309" y="2263"/>
                      <a:pt x="9796" y="1954"/>
                      <a:pt x="9788" y="1523"/>
                    </a:cubicBezTo>
                    <a:cubicBezTo>
                      <a:pt x="9770" y="504"/>
                      <a:pt x="8855" y="63"/>
                      <a:pt x="6634" y="5"/>
                    </a:cubicBezTo>
                    <a:cubicBezTo>
                      <a:pt x="6538" y="2"/>
                      <a:pt x="6442" y="0"/>
                      <a:pt x="6346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8" name="Google Shape;1367;p27"/>
              <p:cNvSpPr>
                <a:spLocks/>
              </p:cNvSpPr>
              <p:nvPr/>
            </p:nvSpPr>
            <p:spPr bwMode="auto">
              <a:xfrm>
                <a:off x="3599749" y="3475060"/>
                <a:ext cx="196455" cy="189328"/>
              </a:xfrm>
              <a:custGeom>
                <a:avLst/>
                <a:gdLst>
                  <a:gd name="T0" fmla="*/ 2147483646 w 7880"/>
                  <a:gd name="T1" fmla="*/ 0 h 7577"/>
                  <a:gd name="T2" fmla="*/ 2147483646 w 7880"/>
                  <a:gd name="T3" fmla="*/ 2147483646 h 7577"/>
                  <a:gd name="T4" fmla="*/ 2147483646 w 7880"/>
                  <a:gd name="T5" fmla="*/ 2147483646 h 7577"/>
                  <a:gd name="T6" fmla="*/ 2147483646 w 7880"/>
                  <a:gd name="T7" fmla="*/ 2147483646 h 7577"/>
                  <a:gd name="T8" fmla="*/ 2147483646 w 7880"/>
                  <a:gd name="T9" fmla="*/ 2147483646 h 7577"/>
                  <a:gd name="T10" fmla="*/ 2147483646 w 7880"/>
                  <a:gd name="T11" fmla="*/ 2147483646 h 7577"/>
                  <a:gd name="T12" fmla="*/ 2147483646 w 7880"/>
                  <a:gd name="T13" fmla="*/ 2147483646 h 7577"/>
                  <a:gd name="T14" fmla="*/ 2147483646 w 7880"/>
                  <a:gd name="T15" fmla="*/ 2147483646 h 7577"/>
                  <a:gd name="T16" fmla="*/ 2147483646 w 7880"/>
                  <a:gd name="T17" fmla="*/ 0 h 75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880" h="7577" extrusionOk="0">
                    <a:moveTo>
                      <a:pt x="263" y="0"/>
                    </a:moveTo>
                    <a:cubicBezTo>
                      <a:pt x="124" y="0"/>
                      <a:pt x="0" y="181"/>
                      <a:pt x="129" y="307"/>
                    </a:cubicBezTo>
                    <a:lnTo>
                      <a:pt x="6591" y="6637"/>
                    </a:lnTo>
                    <a:cubicBezTo>
                      <a:pt x="6893" y="6934"/>
                      <a:pt x="7195" y="7229"/>
                      <a:pt x="7497" y="7525"/>
                    </a:cubicBezTo>
                    <a:cubicBezTo>
                      <a:pt x="7535" y="7562"/>
                      <a:pt x="7577" y="7577"/>
                      <a:pt x="7617" y="7577"/>
                    </a:cubicBezTo>
                    <a:cubicBezTo>
                      <a:pt x="7756" y="7577"/>
                      <a:pt x="7879" y="7396"/>
                      <a:pt x="7752" y="7271"/>
                    </a:cubicBezTo>
                    <a:lnTo>
                      <a:pt x="1289" y="940"/>
                    </a:lnTo>
                    <a:cubicBezTo>
                      <a:pt x="988" y="644"/>
                      <a:pt x="685" y="349"/>
                      <a:pt x="383" y="53"/>
                    </a:cubicBezTo>
                    <a:cubicBezTo>
                      <a:pt x="346" y="16"/>
                      <a:pt x="304" y="0"/>
                      <a:pt x="263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1" name="Google Shape;1368;p27"/>
          <p:cNvGrpSpPr>
            <a:grpSpLocks/>
          </p:cNvGrpSpPr>
          <p:nvPr/>
        </p:nvGrpSpPr>
        <p:grpSpPr bwMode="auto">
          <a:xfrm>
            <a:off x="1627188" y="1350963"/>
            <a:ext cx="3236912" cy="4156075"/>
            <a:chOff x="1220264" y="1013623"/>
            <a:chExt cx="2428106" cy="3116257"/>
          </a:xfrm>
        </p:grpSpPr>
        <p:sp>
          <p:nvSpPr>
            <p:cNvPr id="62" name="Google Shape;1369;p27"/>
            <p:cNvSpPr>
              <a:spLocks/>
            </p:cNvSpPr>
            <p:nvPr/>
          </p:nvSpPr>
          <p:spPr bwMode="auto">
            <a:xfrm flipH="1">
              <a:off x="1220264" y="1013623"/>
              <a:ext cx="2428106" cy="3116257"/>
            </a:xfrm>
            <a:custGeom>
              <a:avLst/>
              <a:gdLst>
                <a:gd name="T0" fmla="*/ 2147483646 w 88617"/>
                <a:gd name="T1" fmla="*/ 2147483646 h 113732"/>
                <a:gd name="T2" fmla="*/ 2147483646 w 88617"/>
                <a:gd name="T3" fmla="*/ 2147483646 h 113732"/>
                <a:gd name="T4" fmla="*/ 2147483646 w 88617"/>
                <a:gd name="T5" fmla="*/ 2147483646 h 113732"/>
                <a:gd name="T6" fmla="*/ 2147483646 w 88617"/>
                <a:gd name="T7" fmla="*/ 2147483646 h 113732"/>
                <a:gd name="T8" fmla="*/ 2147483646 w 88617"/>
                <a:gd name="T9" fmla="*/ 2147483646 h 113732"/>
                <a:gd name="T10" fmla="*/ 2147483646 w 88617"/>
                <a:gd name="T11" fmla="*/ 2147483646 h 113732"/>
                <a:gd name="T12" fmla="*/ 2147483646 w 88617"/>
                <a:gd name="T13" fmla="*/ 2147483646 h 113732"/>
                <a:gd name="T14" fmla="*/ 2147483646 w 88617"/>
                <a:gd name="T15" fmla="*/ 2147483646 h 113732"/>
                <a:gd name="T16" fmla="*/ 2147483646 w 88617"/>
                <a:gd name="T17" fmla="*/ 2147483646 h 113732"/>
                <a:gd name="T18" fmla="*/ 2147483646 w 88617"/>
                <a:gd name="T19" fmla="*/ 2147483646 h 113732"/>
                <a:gd name="T20" fmla="*/ 2147483646 w 88617"/>
                <a:gd name="T21" fmla="*/ 2147483646 h 113732"/>
                <a:gd name="T22" fmla="*/ 2147483646 w 88617"/>
                <a:gd name="T23" fmla="*/ 2147483646 h 113732"/>
                <a:gd name="T24" fmla="*/ 2147483646 w 88617"/>
                <a:gd name="T25" fmla="*/ 2147483646 h 113732"/>
                <a:gd name="T26" fmla="*/ 2147483646 w 88617"/>
                <a:gd name="T27" fmla="*/ 2147483646 h 113732"/>
                <a:gd name="T28" fmla="*/ 2147483646 w 88617"/>
                <a:gd name="T29" fmla="*/ 2147483646 h 113732"/>
                <a:gd name="T30" fmla="*/ 2147483646 w 88617"/>
                <a:gd name="T31" fmla="*/ 2147483646 h 113732"/>
                <a:gd name="T32" fmla="*/ 2147483646 w 88617"/>
                <a:gd name="T33" fmla="*/ 2147483646 h 113732"/>
                <a:gd name="T34" fmla="*/ 2147483646 w 88617"/>
                <a:gd name="T35" fmla="*/ 2147483646 h 113732"/>
                <a:gd name="T36" fmla="*/ 2147483646 w 88617"/>
                <a:gd name="T37" fmla="*/ 2147483646 h 113732"/>
                <a:gd name="T38" fmla="*/ 2147483646 w 88617"/>
                <a:gd name="T39" fmla="*/ 2147483646 h 113732"/>
                <a:gd name="T40" fmla="*/ 2147483646 w 88617"/>
                <a:gd name="T41" fmla="*/ 2147483646 h 113732"/>
                <a:gd name="T42" fmla="*/ 2147483646 w 88617"/>
                <a:gd name="T43" fmla="*/ 2147483646 h 113732"/>
                <a:gd name="T44" fmla="*/ 2147483646 w 88617"/>
                <a:gd name="T45" fmla="*/ 2147483646 h 113732"/>
                <a:gd name="T46" fmla="*/ 2147483646 w 88617"/>
                <a:gd name="T47" fmla="*/ 2147483646 h 113732"/>
                <a:gd name="T48" fmla="*/ 2147483646 w 88617"/>
                <a:gd name="T49" fmla="*/ 2147483646 h 113732"/>
                <a:gd name="T50" fmla="*/ 2147483646 w 88617"/>
                <a:gd name="T51" fmla="*/ 2147483646 h 113732"/>
                <a:gd name="T52" fmla="*/ 2147483646 w 88617"/>
                <a:gd name="T53" fmla="*/ 2147483646 h 113732"/>
                <a:gd name="T54" fmla="*/ 2147483646 w 88617"/>
                <a:gd name="T55" fmla="*/ 2147483646 h 113732"/>
                <a:gd name="T56" fmla="*/ 2147483646 w 88617"/>
                <a:gd name="T57" fmla="*/ 2147483646 h 113732"/>
                <a:gd name="T58" fmla="*/ 2147483646 w 88617"/>
                <a:gd name="T59" fmla="*/ 2147483646 h 113732"/>
                <a:gd name="T60" fmla="*/ 2147483646 w 88617"/>
                <a:gd name="T61" fmla="*/ 2147483646 h 113732"/>
                <a:gd name="T62" fmla="*/ 2147483646 w 88617"/>
                <a:gd name="T63" fmla="*/ 2147483646 h 113732"/>
                <a:gd name="T64" fmla="*/ 2147483646 w 88617"/>
                <a:gd name="T65" fmla="*/ 2147483646 h 113732"/>
                <a:gd name="T66" fmla="*/ 2147483646 w 88617"/>
                <a:gd name="T67" fmla="*/ 2147483646 h 113732"/>
                <a:gd name="T68" fmla="*/ 2147483646 w 88617"/>
                <a:gd name="T69" fmla="*/ 2147483646 h 113732"/>
                <a:gd name="T70" fmla="*/ 2147483646 w 88617"/>
                <a:gd name="T71" fmla="*/ 2147483646 h 113732"/>
                <a:gd name="T72" fmla="*/ 2147483646 w 88617"/>
                <a:gd name="T73" fmla="*/ 2147483646 h 113732"/>
                <a:gd name="T74" fmla="*/ 2147483646 w 88617"/>
                <a:gd name="T75" fmla="*/ 2147483646 h 113732"/>
                <a:gd name="T76" fmla="*/ 2147483646 w 88617"/>
                <a:gd name="T77" fmla="*/ 2147483646 h 113732"/>
                <a:gd name="T78" fmla="*/ 2147483646 w 88617"/>
                <a:gd name="T79" fmla="*/ 2147483646 h 113732"/>
                <a:gd name="T80" fmla="*/ 2147483646 w 88617"/>
                <a:gd name="T81" fmla="*/ 2147483646 h 113732"/>
                <a:gd name="T82" fmla="*/ 2147483646 w 88617"/>
                <a:gd name="T83" fmla="*/ 2147483646 h 113732"/>
                <a:gd name="T84" fmla="*/ 2147483646 w 88617"/>
                <a:gd name="T85" fmla="*/ 2147483646 h 113732"/>
                <a:gd name="T86" fmla="*/ 2147483646 w 88617"/>
                <a:gd name="T87" fmla="*/ 2147483646 h 113732"/>
                <a:gd name="T88" fmla="*/ 2147483646 w 88617"/>
                <a:gd name="T89" fmla="*/ 2147483646 h 11373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88617" h="113732" extrusionOk="0">
                  <a:moveTo>
                    <a:pt x="41775" y="1"/>
                  </a:moveTo>
                  <a:cubicBezTo>
                    <a:pt x="40304" y="1"/>
                    <a:pt x="38971" y="596"/>
                    <a:pt x="37922" y="1720"/>
                  </a:cubicBezTo>
                  <a:cubicBezTo>
                    <a:pt x="37250" y="2440"/>
                    <a:pt x="36695" y="3380"/>
                    <a:pt x="36279" y="4517"/>
                  </a:cubicBezTo>
                  <a:cubicBezTo>
                    <a:pt x="36139" y="4896"/>
                    <a:pt x="36026" y="5274"/>
                    <a:pt x="35930" y="5630"/>
                  </a:cubicBezTo>
                  <a:lnTo>
                    <a:pt x="23199" y="6618"/>
                  </a:lnTo>
                  <a:cubicBezTo>
                    <a:pt x="22859" y="5944"/>
                    <a:pt x="22449" y="5374"/>
                    <a:pt x="21977" y="4925"/>
                  </a:cubicBezTo>
                  <a:cubicBezTo>
                    <a:pt x="21129" y="4115"/>
                    <a:pt x="20094" y="3688"/>
                    <a:pt x="18982" y="3688"/>
                  </a:cubicBezTo>
                  <a:cubicBezTo>
                    <a:pt x="18022" y="3688"/>
                    <a:pt x="17073" y="4011"/>
                    <a:pt x="16156" y="4641"/>
                  </a:cubicBezTo>
                  <a:cubicBezTo>
                    <a:pt x="15724" y="4458"/>
                    <a:pt x="15255" y="4362"/>
                    <a:pt x="14780" y="4362"/>
                  </a:cubicBezTo>
                  <a:cubicBezTo>
                    <a:pt x="13898" y="4362"/>
                    <a:pt x="12585" y="4681"/>
                    <a:pt x="11328" y="6206"/>
                  </a:cubicBezTo>
                  <a:cubicBezTo>
                    <a:pt x="10591" y="7096"/>
                    <a:pt x="9947" y="8318"/>
                    <a:pt x="9413" y="9836"/>
                  </a:cubicBezTo>
                  <a:cubicBezTo>
                    <a:pt x="8950" y="11154"/>
                    <a:pt x="8688" y="12430"/>
                    <a:pt x="8634" y="13634"/>
                  </a:cubicBezTo>
                  <a:cubicBezTo>
                    <a:pt x="8584" y="14677"/>
                    <a:pt x="8693" y="15670"/>
                    <a:pt x="8950" y="16586"/>
                  </a:cubicBezTo>
                  <a:cubicBezTo>
                    <a:pt x="9415" y="18238"/>
                    <a:pt x="10231" y="19143"/>
                    <a:pt x="10471" y="19383"/>
                  </a:cubicBezTo>
                  <a:lnTo>
                    <a:pt x="11154" y="20064"/>
                  </a:lnTo>
                  <a:lnTo>
                    <a:pt x="23177" y="21325"/>
                  </a:lnTo>
                  <a:cubicBezTo>
                    <a:pt x="23188" y="21506"/>
                    <a:pt x="23210" y="21683"/>
                    <a:pt x="23245" y="21858"/>
                  </a:cubicBezTo>
                  <a:cubicBezTo>
                    <a:pt x="23374" y="22486"/>
                    <a:pt x="23662" y="23073"/>
                    <a:pt x="24085" y="23559"/>
                  </a:cubicBezTo>
                  <a:cubicBezTo>
                    <a:pt x="24478" y="24009"/>
                    <a:pt x="24977" y="24367"/>
                    <a:pt x="25569" y="24624"/>
                  </a:cubicBezTo>
                  <a:cubicBezTo>
                    <a:pt x="26112" y="24860"/>
                    <a:pt x="26766" y="25060"/>
                    <a:pt x="27545" y="25233"/>
                  </a:cubicBezTo>
                  <a:lnTo>
                    <a:pt x="27958" y="26839"/>
                  </a:lnTo>
                  <a:cubicBezTo>
                    <a:pt x="27955" y="26849"/>
                    <a:pt x="27949" y="26858"/>
                    <a:pt x="27947" y="26867"/>
                  </a:cubicBezTo>
                  <a:cubicBezTo>
                    <a:pt x="27936" y="26893"/>
                    <a:pt x="27923" y="26919"/>
                    <a:pt x="27912" y="26945"/>
                  </a:cubicBezTo>
                  <a:lnTo>
                    <a:pt x="27870" y="27035"/>
                  </a:lnTo>
                  <a:cubicBezTo>
                    <a:pt x="27868" y="27039"/>
                    <a:pt x="27868" y="27039"/>
                    <a:pt x="27868" y="27041"/>
                  </a:cubicBezTo>
                  <a:cubicBezTo>
                    <a:pt x="27445" y="27984"/>
                    <a:pt x="26978" y="29029"/>
                    <a:pt x="26483" y="30153"/>
                  </a:cubicBezTo>
                  <a:lnTo>
                    <a:pt x="24674" y="29214"/>
                  </a:lnTo>
                  <a:lnTo>
                    <a:pt x="16837" y="29214"/>
                  </a:lnTo>
                  <a:lnTo>
                    <a:pt x="15020" y="38716"/>
                  </a:lnTo>
                  <a:cubicBezTo>
                    <a:pt x="14269" y="38974"/>
                    <a:pt x="13383" y="39355"/>
                    <a:pt x="12489" y="39907"/>
                  </a:cubicBezTo>
                  <a:cubicBezTo>
                    <a:pt x="11134" y="40752"/>
                    <a:pt x="10043" y="41816"/>
                    <a:pt x="9249" y="43082"/>
                  </a:cubicBezTo>
                  <a:cubicBezTo>
                    <a:pt x="8256" y="44661"/>
                    <a:pt x="7752" y="46501"/>
                    <a:pt x="7752" y="48547"/>
                  </a:cubicBezTo>
                  <a:cubicBezTo>
                    <a:pt x="7752" y="50716"/>
                    <a:pt x="8344" y="52583"/>
                    <a:pt x="9509" y="54104"/>
                  </a:cubicBezTo>
                  <a:cubicBezTo>
                    <a:pt x="10183" y="54983"/>
                    <a:pt x="11040" y="55729"/>
                    <a:pt x="12070" y="56329"/>
                  </a:cubicBezTo>
                  <a:lnTo>
                    <a:pt x="11651" y="58852"/>
                  </a:lnTo>
                  <a:lnTo>
                    <a:pt x="14644" y="60950"/>
                  </a:lnTo>
                  <a:cubicBezTo>
                    <a:pt x="14538" y="61413"/>
                    <a:pt x="14439" y="61856"/>
                    <a:pt x="14346" y="62290"/>
                  </a:cubicBezTo>
                  <a:cubicBezTo>
                    <a:pt x="13929" y="64245"/>
                    <a:pt x="13658" y="65925"/>
                    <a:pt x="13490" y="67539"/>
                  </a:cubicBezTo>
                  <a:cubicBezTo>
                    <a:pt x="13189" y="70426"/>
                    <a:pt x="13242" y="73048"/>
                    <a:pt x="13647" y="75562"/>
                  </a:cubicBezTo>
                  <a:cubicBezTo>
                    <a:pt x="14186" y="78861"/>
                    <a:pt x="15354" y="82000"/>
                    <a:pt x="17180" y="85028"/>
                  </a:cubicBezTo>
                  <a:cubicBezTo>
                    <a:pt x="16916" y="85949"/>
                    <a:pt x="16580" y="87020"/>
                    <a:pt x="16165" y="88129"/>
                  </a:cubicBezTo>
                  <a:cubicBezTo>
                    <a:pt x="15129" y="90893"/>
                    <a:pt x="14101" y="92623"/>
                    <a:pt x="13233" y="93703"/>
                  </a:cubicBezTo>
                  <a:cubicBezTo>
                    <a:pt x="12159" y="92412"/>
                    <a:pt x="11237" y="91489"/>
                    <a:pt x="10106" y="90889"/>
                  </a:cubicBezTo>
                  <a:cubicBezTo>
                    <a:pt x="9201" y="90405"/>
                    <a:pt x="8231" y="90172"/>
                    <a:pt x="7150" y="90172"/>
                  </a:cubicBezTo>
                  <a:cubicBezTo>
                    <a:pt x="7074" y="90172"/>
                    <a:pt x="6998" y="90173"/>
                    <a:pt x="6921" y="90175"/>
                  </a:cubicBezTo>
                  <a:cubicBezTo>
                    <a:pt x="6031" y="90204"/>
                    <a:pt x="5036" y="90380"/>
                    <a:pt x="3694" y="90751"/>
                  </a:cubicBezTo>
                  <a:lnTo>
                    <a:pt x="0" y="91774"/>
                  </a:lnTo>
                  <a:lnTo>
                    <a:pt x="2178" y="94929"/>
                  </a:lnTo>
                  <a:cubicBezTo>
                    <a:pt x="3448" y="96771"/>
                    <a:pt x="5470" y="99518"/>
                    <a:pt x="7888" y="102136"/>
                  </a:cubicBezTo>
                  <a:cubicBezTo>
                    <a:pt x="9402" y="103774"/>
                    <a:pt x="10896" y="105171"/>
                    <a:pt x="12327" y="106288"/>
                  </a:cubicBezTo>
                  <a:cubicBezTo>
                    <a:pt x="14145" y="107704"/>
                    <a:pt x="15916" y="108709"/>
                    <a:pt x="17592" y="109272"/>
                  </a:cubicBezTo>
                  <a:lnTo>
                    <a:pt x="18279" y="109504"/>
                  </a:lnTo>
                  <a:lnTo>
                    <a:pt x="18991" y="109362"/>
                  </a:lnTo>
                  <a:cubicBezTo>
                    <a:pt x="20068" y="109150"/>
                    <a:pt x="21183" y="108716"/>
                    <a:pt x="22307" y="108077"/>
                  </a:cubicBezTo>
                  <a:cubicBezTo>
                    <a:pt x="23245" y="107542"/>
                    <a:pt x="24218" y="106848"/>
                    <a:pt x="25198" y="106013"/>
                  </a:cubicBezTo>
                  <a:cubicBezTo>
                    <a:pt x="26764" y="104680"/>
                    <a:pt x="28392" y="102947"/>
                    <a:pt x="30039" y="100866"/>
                  </a:cubicBezTo>
                  <a:cubicBezTo>
                    <a:pt x="30672" y="100067"/>
                    <a:pt x="31261" y="99278"/>
                    <a:pt x="31789" y="98536"/>
                  </a:cubicBezTo>
                  <a:cubicBezTo>
                    <a:pt x="32125" y="98699"/>
                    <a:pt x="32465" y="98859"/>
                    <a:pt x="32808" y="99011"/>
                  </a:cubicBezTo>
                  <a:cubicBezTo>
                    <a:pt x="34099" y="99594"/>
                    <a:pt x="35426" y="100085"/>
                    <a:pt x="36774" y="100482"/>
                  </a:cubicBezTo>
                  <a:cubicBezTo>
                    <a:pt x="37162" y="101728"/>
                    <a:pt x="37658" y="102795"/>
                    <a:pt x="38286" y="103722"/>
                  </a:cubicBezTo>
                  <a:lnTo>
                    <a:pt x="38308" y="103755"/>
                  </a:lnTo>
                  <a:lnTo>
                    <a:pt x="38332" y="103787"/>
                  </a:lnTo>
                  <a:cubicBezTo>
                    <a:pt x="38917" y="104601"/>
                    <a:pt x="39606" y="105269"/>
                    <a:pt x="40378" y="105775"/>
                  </a:cubicBezTo>
                  <a:lnTo>
                    <a:pt x="40448" y="105823"/>
                  </a:lnTo>
                  <a:lnTo>
                    <a:pt x="40516" y="105860"/>
                  </a:lnTo>
                  <a:cubicBezTo>
                    <a:pt x="40533" y="105871"/>
                    <a:pt x="40546" y="105880"/>
                    <a:pt x="40564" y="105890"/>
                  </a:cubicBezTo>
                  <a:cubicBezTo>
                    <a:pt x="40690" y="105969"/>
                    <a:pt x="40906" y="106106"/>
                    <a:pt x="41181" y="106226"/>
                  </a:cubicBezTo>
                  <a:lnTo>
                    <a:pt x="41190" y="106231"/>
                  </a:lnTo>
                  <a:lnTo>
                    <a:pt x="41768" y="106480"/>
                  </a:lnTo>
                  <a:lnTo>
                    <a:pt x="42584" y="106730"/>
                  </a:lnTo>
                  <a:cubicBezTo>
                    <a:pt x="42305" y="107099"/>
                    <a:pt x="42028" y="107518"/>
                    <a:pt x="41746" y="107994"/>
                  </a:cubicBezTo>
                  <a:cubicBezTo>
                    <a:pt x="41186" y="108945"/>
                    <a:pt x="40799" y="109807"/>
                    <a:pt x="40760" y="109903"/>
                  </a:cubicBezTo>
                  <a:lnTo>
                    <a:pt x="39069" y="113732"/>
                  </a:lnTo>
                  <a:lnTo>
                    <a:pt x="59593" y="113732"/>
                  </a:lnTo>
                  <a:cubicBezTo>
                    <a:pt x="60957" y="113732"/>
                    <a:pt x="62632" y="110346"/>
                    <a:pt x="63071" y="109342"/>
                  </a:cubicBezTo>
                  <a:cubicBezTo>
                    <a:pt x="63946" y="107339"/>
                    <a:pt x="64434" y="105195"/>
                    <a:pt x="65045" y="103102"/>
                  </a:cubicBezTo>
                  <a:cubicBezTo>
                    <a:pt x="65844" y="100368"/>
                    <a:pt x="66097" y="98516"/>
                    <a:pt x="65868" y="97098"/>
                  </a:cubicBezTo>
                  <a:lnTo>
                    <a:pt x="65748" y="96361"/>
                  </a:lnTo>
                  <a:cubicBezTo>
                    <a:pt x="67591" y="95387"/>
                    <a:pt x="69450" y="94281"/>
                    <a:pt x="71300" y="93055"/>
                  </a:cubicBezTo>
                  <a:cubicBezTo>
                    <a:pt x="74449" y="90969"/>
                    <a:pt x="77662" y="88484"/>
                    <a:pt x="80850" y="85666"/>
                  </a:cubicBezTo>
                  <a:lnTo>
                    <a:pt x="81605" y="84998"/>
                  </a:lnTo>
                  <a:lnTo>
                    <a:pt x="81744" y="83999"/>
                  </a:lnTo>
                  <a:cubicBezTo>
                    <a:pt x="82227" y="80514"/>
                    <a:pt x="82488" y="76026"/>
                    <a:pt x="82519" y="70664"/>
                  </a:cubicBezTo>
                  <a:cubicBezTo>
                    <a:pt x="82541" y="66420"/>
                    <a:pt x="82423" y="61603"/>
                    <a:pt x="82163" y="56353"/>
                  </a:cubicBezTo>
                  <a:cubicBezTo>
                    <a:pt x="81908" y="51111"/>
                    <a:pt x="81559" y="46461"/>
                    <a:pt x="81312" y="43503"/>
                  </a:cubicBezTo>
                  <a:cubicBezTo>
                    <a:pt x="81406" y="43431"/>
                    <a:pt x="81496" y="43352"/>
                    <a:pt x="81581" y="43272"/>
                  </a:cubicBezTo>
                  <a:cubicBezTo>
                    <a:pt x="81897" y="43328"/>
                    <a:pt x="82207" y="43374"/>
                    <a:pt x="82504" y="43413"/>
                  </a:cubicBezTo>
                  <a:lnTo>
                    <a:pt x="82512" y="43413"/>
                  </a:lnTo>
                  <a:cubicBezTo>
                    <a:pt x="82558" y="43418"/>
                    <a:pt x="82602" y="43424"/>
                    <a:pt x="82650" y="43429"/>
                  </a:cubicBezTo>
                  <a:cubicBezTo>
                    <a:pt x="82654" y="43431"/>
                    <a:pt x="82661" y="43431"/>
                    <a:pt x="82665" y="43431"/>
                  </a:cubicBezTo>
                  <a:cubicBezTo>
                    <a:pt x="82709" y="43437"/>
                    <a:pt x="82750" y="43440"/>
                    <a:pt x="82794" y="43446"/>
                  </a:cubicBezTo>
                  <a:cubicBezTo>
                    <a:pt x="82798" y="43446"/>
                    <a:pt x="82807" y="43448"/>
                    <a:pt x="82814" y="43448"/>
                  </a:cubicBezTo>
                  <a:cubicBezTo>
                    <a:pt x="82853" y="43451"/>
                    <a:pt x="82894" y="43457"/>
                    <a:pt x="82936" y="43459"/>
                  </a:cubicBezTo>
                  <a:cubicBezTo>
                    <a:pt x="82944" y="43461"/>
                    <a:pt x="82949" y="43461"/>
                    <a:pt x="82958" y="43461"/>
                  </a:cubicBezTo>
                  <a:cubicBezTo>
                    <a:pt x="82999" y="43468"/>
                    <a:pt x="83038" y="43470"/>
                    <a:pt x="83080" y="43472"/>
                  </a:cubicBezTo>
                  <a:cubicBezTo>
                    <a:pt x="83088" y="43475"/>
                    <a:pt x="83097" y="43475"/>
                    <a:pt x="83101" y="43475"/>
                  </a:cubicBezTo>
                  <a:lnTo>
                    <a:pt x="83226" y="43483"/>
                  </a:lnTo>
                  <a:lnTo>
                    <a:pt x="83241" y="43483"/>
                  </a:lnTo>
                  <a:lnTo>
                    <a:pt x="83372" y="43492"/>
                  </a:lnTo>
                  <a:lnTo>
                    <a:pt x="83379" y="43492"/>
                  </a:lnTo>
                  <a:cubicBezTo>
                    <a:pt x="83514" y="43501"/>
                    <a:pt x="83645" y="43503"/>
                    <a:pt x="83776" y="43505"/>
                  </a:cubicBezTo>
                  <a:lnTo>
                    <a:pt x="83920" y="43505"/>
                  </a:lnTo>
                  <a:cubicBezTo>
                    <a:pt x="84714" y="43505"/>
                    <a:pt x="85388" y="43403"/>
                    <a:pt x="85977" y="43195"/>
                  </a:cubicBezTo>
                  <a:cubicBezTo>
                    <a:pt x="87057" y="42813"/>
                    <a:pt x="87845" y="42059"/>
                    <a:pt x="88192" y="41068"/>
                  </a:cubicBezTo>
                  <a:cubicBezTo>
                    <a:pt x="88401" y="40470"/>
                    <a:pt x="88617" y="39257"/>
                    <a:pt x="87722" y="37863"/>
                  </a:cubicBezTo>
                  <a:cubicBezTo>
                    <a:pt x="87334" y="37274"/>
                    <a:pt x="86776" y="36687"/>
                    <a:pt x="86008" y="36072"/>
                  </a:cubicBezTo>
                  <a:cubicBezTo>
                    <a:pt x="85416" y="35598"/>
                    <a:pt x="83298" y="33951"/>
                    <a:pt x="80743" y="32494"/>
                  </a:cubicBezTo>
                  <a:cubicBezTo>
                    <a:pt x="78027" y="30945"/>
                    <a:pt x="75847" y="30192"/>
                    <a:pt x="74080" y="30192"/>
                  </a:cubicBezTo>
                  <a:cubicBezTo>
                    <a:pt x="72684" y="30192"/>
                    <a:pt x="71715" y="30661"/>
                    <a:pt x="71091" y="31137"/>
                  </a:cubicBezTo>
                  <a:cubicBezTo>
                    <a:pt x="70892" y="29625"/>
                    <a:pt x="70644" y="28300"/>
                    <a:pt x="70351" y="27192"/>
                  </a:cubicBezTo>
                  <a:cubicBezTo>
                    <a:pt x="70116" y="26291"/>
                    <a:pt x="69854" y="25549"/>
                    <a:pt x="69553" y="24919"/>
                  </a:cubicBezTo>
                  <a:lnTo>
                    <a:pt x="69367" y="24556"/>
                  </a:lnTo>
                  <a:cubicBezTo>
                    <a:pt x="68959" y="23804"/>
                    <a:pt x="68482" y="23236"/>
                    <a:pt x="67912" y="22831"/>
                  </a:cubicBezTo>
                  <a:cubicBezTo>
                    <a:pt x="67319" y="22407"/>
                    <a:pt x="66620" y="22054"/>
                    <a:pt x="65813" y="21770"/>
                  </a:cubicBezTo>
                  <a:cubicBezTo>
                    <a:pt x="65857" y="21087"/>
                    <a:pt x="65765" y="20437"/>
                    <a:pt x="65530" y="19826"/>
                  </a:cubicBezTo>
                  <a:cubicBezTo>
                    <a:pt x="65161" y="18860"/>
                    <a:pt x="64454" y="18059"/>
                    <a:pt x="63487" y="17507"/>
                  </a:cubicBezTo>
                  <a:cubicBezTo>
                    <a:pt x="62680" y="17047"/>
                    <a:pt x="61705" y="16761"/>
                    <a:pt x="60503" y="16632"/>
                  </a:cubicBezTo>
                  <a:cubicBezTo>
                    <a:pt x="60129" y="16593"/>
                    <a:pt x="59775" y="16573"/>
                    <a:pt x="59437" y="16573"/>
                  </a:cubicBezTo>
                  <a:cubicBezTo>
                    <a:pt x="58721" y="16573"/>
                    <a:pt x="58081" y="16662"/>
                    <a:pt x="57503" y="16842"/>
                  </a:cubicBezTo>
                  <a:cubicBezTo>
                    <a:pt x="57466" y="16850"/>
                    <a:pt x="57431" y="16863"/>
                    <a:pt x="57396" y="16874"/>
                  </a:cubicBezTo>
                  <a:lnTo>
                    <a:pt x="56990" y="13656"/>
                  </a:lnTo>
                  <a:lnTo>
                    <a:pt x="56940" y="13676"/>
                  </a:lnTo>
                  <a:lnTo>
                    <a:pt x="56925" y="13578"/>
                  </a:lnTo>
                  <a:lnTo>
                    <a:pt x="56929" y="13569"/>
                  </a:lnTo>
                  <a:lnTo>
                    <a:pt x="56763" y="12611"/>
                  </a:lnTo>
                  <a:cubicBezTo>
                    <a:pt x="56558" y="11440"/>
                    <a:pt x="56344" y="10373"/>
                    <a:pt x="56144" y="9531"/>
                  </a:cubicBezTo>
                  <a:lnTo>
                    <a:pt x="56131" y="9472"/>
                  </a:lnTo>
                  <a:cubicBezTo>
                    <a:pt x="56098" y="9323"/>
                    <a:pt x="56063" y="9184"/>
                    <a:pt x="56032" y="9059"/>
                  </a:cubicBezTo>
                  <a:lnTo>
                    <a:pt x="55947" y="8701"/>
                  </a:lnTo>
                  <a:cubicBezTo>
                    <a:pt x="56011" y="8280"/>
                    <a:pt x="56072" y="7722"/>
                    <a:pt x="56091" y="7098"/>
                  </a:cubicBezTo>
                  <a:cubicBezTo>
                    <a:pt x="56148" y="5132"/>
                    <a:pt x="55738" y="3518"/>
                    <a:pt x="54867" y="2291"/>
                  </a:cubicBezTo>
                  <a:cubicBezTo>
                    <a:pt x="53960" y="1013"/>
                    <a:pt x="52614" y="245"/>
                    <a:pt x="50982" y="66"/>
                  </a:cubicBezTo>
                  <a:cubicBezTo>
                    <a:pt x="50755" y="42"/>
                    <a:pt x="50526" y="29"/>
                    <a:pt x="50303" y="29"/>
                  </a:cubicBezTo>
                  <a:cubicBezTo>
                    <a:pt x="49110" y="29"/>
                    <a:pt x="47510" y="376"/>
                    <a:pt x="45900" y="1768"/>
                  </a:cubicBezTo>
                  <a:cubicBezTo>
                    <a:pt x="45030" y="836"/>
                    <a:pt x="43884" y="241"/>
                    <a:pt x="42532" y="53"/>
                  </a:cubicBezTo>
                  <a:lnTo>
                    <a:pt x="42527" y="53"/>
                  </a:lnTo>
                  <a:cubicBezTo>
                    <a:pt x="42276" y="18"/>
                    <a:pt x="42023" y="1"/>
                    <a:pt x="4177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04775" dir="5339986" algn="bl" rotWithShape="0">
                <a:schemeClr val="bg2">
                  <a:alpha val="2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3" name="Google Shape;1370;p27"/>
            <p:cNvSpPr>
              <a:spLocks/>
            </p:cNvSpPr>
            <p:nvPr/>
          </p:nvSpPr>
          <p:spPr bwMode="auto">
            <a:xfrm flipH="1">
              <a:off x="1941908" y="4059651"/>
              <a:ext cx="1190" cy="3571"/>
            </a:xfrm>
            <a:custGeom>
              <a:avLst/>
              <a:gdLst>
                <a:gd name="T0" fmla="*/ 2147483646 w 49"/>
                <a:gd name="T1" fmla="*/ 0 h 99"/>
                <a:gd name="T2" fmla="*/ 0 w 49"/>
                <a:gd name="T3" fmla="*/ 2147483646 h 99"/>
                <a:gd name="T4" fmla="*/ 2147483646 w 49"/>
                <a:gd name="T5" fmla="*/ 0 h 99"/>
                <a:gd name="T6" fmla="*/ 2147483646 w 49"/>
                <a:gd name="T7" fmla="*/ 0 h 9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9" h="99" extrusionOk="0">
                  <a:moveTo>
                    <a:pt x="27" y="0"/>
                  </a:moveTo>
                  <a:cubicBezTo>
                    <a:pt x="16" y="37"/>
                    <a:pt x="7" y="70"/>
                    <a:pt x="0" y="98"/>
                  </a:cubicBezTo>
                  <a:cubicBezTo>
                    <a:pt x="11" y="57"/>
                    <a:pt x="27" y="24"/>
                    <a:pt x="48" y="0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585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Google Shape;1371;p27"/>
            <p:cNvSpPr>
              <a:spLocks/>
            </p:cNvSpPr>
            <p:nvPr/>
          </p:nvSpPr>
          <p:spPr bwMode="auto">
            <a:xfrm flipH="1">
              <a:off x="2761201" y="3278801"/>
              <a:ext cx="765705" cy="658247"/>
            </a:xfrm>
            <a:custGeom>
              <a:avLst/>
              <a:gdLst>
                <a:gd name="T0" fmla="*/ 2147483646 w 27949"/>
                <a:gd name="T1" fmla="*/ 0 h 24004"/>
                <a:gd name="T2" fmla="*/ 2147483646 w 27949"/>
                <a:gd name="T3" fmla="*/ 2147483646 h 24004"/>
                <a:gd name="T4" fmla="*/ 2147483646 w 27949"/>
                <a:gd name="T5" fmla="*/ 2147483646 h 24004"/>
                <a:gd name="T6" fmla="*/ 0 w 27949"/>
                <a:gd name="T7" fmla="*/ 2147483646 h 24004"/>
                <a:gd name="T8" fmla="*/ 2147483646 w 27949"/>
                <a:gd name="T9" fmla="*/ 2147483646 h 24004"/>
                <a:gd name="T10" fmla="*/ 2147483646 w 27949"/>
                <a:gd name="T11" fmla="*/ 2147483646 h 24004"/>
                <a:gd name="T12" fmla="*/ 2147483646 w 27949"/>
                <a:gd name="T13" fmla="*/ 0 h 240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49" h="24004" extrusionOk="0">
                  <a:moveTo>
                    <a:pt x="16145" y="0"/>
                  </a:moveTo>
                  <a:cubicBezTo>
                    <a:pt x="16145" y="0"/>
                    <a:pt x="13863" y="11897"/>
                    <a:pt x="8453" y="14941"/>
                  </a:cubicBezTo>
                  <a:cubicBezTo>
                    <a:pt x="5811" y="11593"/>
                    <a:pt x="4825" y="10219"/>
                    <a:pt x="2727" y="10219"/>
                  </a:cubicBezTo>
                  <a:cubicBezTo>
                    <a:pt x="1993" y="10219"/>
                    <a:pt x="1124" y="10387"/>
                    <a:pt x="0" y="10697"/>
                  </a:cubicBezTo>
                  <a:cubicBezTo>
                    <a:pt x="1846" y="13372"/>
                    <a:pt x="8060" y="21994"/>
                    <a:pt x="14038" y="24004"/>
                  </a:cubicBezTo>
                  <a:cubicBezTo>
                    <a:pt x="20662" y="22693"/>
                    <a:pt x="27949" y="9962"/>
                    <a:pt x="27949" y="9962"/>
                  </a:cubicBezTo>
                  <a:lnTo>
                    <a:pt x="161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5" name="Google Shape;1372;p27"/>
            <p:cNvSpPr>
              <a:spLocks/>
            </p:cNvSpPr>
            <p:nvPr/>
          </p:nvSpPr>
          <p:spPr bwMode="auto">
            <a:xfrm flipH="1">
              <a:off x="1728749" y="1659966"/>
              <a:ext cx="481096" cy="1028436"/>
            </a:xfrm>
            <a:custGeom>
              <a:avLst/>
              <a:gdLst>
                <a:gd name="T0" fmla="*/ 2147483646 w 17586"/>
                <a:gd name="T1" fmla="*/ 0 h 37521"/>
                <a:gd name="T2" fmla="*/ 2147483646 w 17586"/>
                <a:gd name="T3" fmla="*/ 2147483646 h 37521"/>
                <a:gd name="T4" fmla="*/ 2147483646 w 17586"/>
                <a:gd name="T5" fmla="*/ 2147483646 h 37521"/>
                <a:gd name="T6" fmla="*/ 2147483646 w 17586"/>
                <a:gd name="T7" fmla="*/ 2147483646 h 37521"/>
                <a:gd name="T8" fmla="*/ 2147483646 w 17586"/>
                <a:gd name="T9" fmla="*/ 2147483646 h 37521"/>
                <a:gd name="T10" fmla="*/ 2147483646 w 17586"/>
                <a:gd name="T11" fmla="*/ 2147483646 h 37521"/>
                <a:gd name="T12" fmla="*/ 2147483646 w 17586"/>
                <a:gd name="T13" fmla="*/ 0 h 375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586" h="37521" extrusionOk="0">
                  <a:moveTo>
                    <a:pt x="6583" y="0"/>
                  </a:moveTo>
                  <a:cubicBezTo>
                    <a:pt x="3654" y="0"/>
                    <a:pt x="1092" y="366"/>
                    <a:pt x="1092" y="366"/>
                  </a:cubicBezTo>
                  <a:lnTo>
                    <a:pt x="1" y="35419"/>
                  </a:lnTo>
                  <a:cubicBezTo>
                    <a:pt x="1" y="35419"/>
                    <a:pt x="3827" y="37521"/>
                    <a:pt x="7708" y="37521"/>
                  </a:cubicBezTo>
                  <a:cubicBezTo>
                    <a:pt x="9648" y="37521"/>
                    <a:pt x="11602" y="36995"/>
                    <a:pt x="13098" y="35419"/>
                  </a:cubicBezTo>
                  <a:cubicBezTo>
                    <a:pt x="17586" y="30691"/>
                    <a:pt x="17222" y="3881"/>
                    <a:pt x="13827" y="1457"/>
                  </a:cubicBezTo>
                  <a:cubicBezTo>
                    <a:pt x="12210" y="303"/>
                    <a:pt x="9245" y="0"/>
                    <a:pt x="658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6" name="Google Shape;1373;p27"/>
            <p:cNvSpPr/>
            <p:nvPr/>
          </p:nvSpPr>
          <p:spPr>
            <a:xfrm flipH="1">
              <a:off x="1765665" y="2240842"/>
              <a:ext cx="420363" cy="447560"/>
            </a:xfrm>
            <a:custGeom>
              <a:avLst/>
              <a:gdLst/>
              <a:ahLst/>
              <a:cxnLst/>
              <a:rect l="l" t="t" r="r" b="b"/>
              <a:pathLst>
                <a:path w="15350" h="16303" extrusionOk="0">
                  <a:moveTo>
                    <a:pt x="276" y="1"/>
                  </a:moveTo>
                  <a:lnTo>
                    <a:pt x="1" y="14640"/>
                  </a:lnTo>
                  <a:cubicBezTo>
                    <a:pt x="1360" y="15256"/>
                    <a:pt x="4072" y="16303"/>
                    <a:pt x="6810" y="16303"/>
                  </a:cubicBezTo>
                  <a:cubicBezTo>
                    <a:pt x="8750" y="16303"/>
                    <a:pt x="10704" y="15778"/>
                    <a:pt x="12199" y="14202"/>
                  </a:cubicBezTo>
                  <a:cubicBezTo>
                    <a:pt x="13955" y="12350"/>
                    <a:pt x="14970" y="7118"/>
                    <a:pt x="15349" y="1290"/>
                  </a:cubicBezTo>
                  <a:lnTo>
                    <a:pt x="2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Google Shape;1374;p27"/>
            <p:cNvSpPr>
              <a:spLocks/>
            </p:cNvSpPr>
            <p:nvPr/>
          </p:nvSpPr>
          <p:spPr bwMode="auto">
            <a:xfrm flipH="1">
              <a:off x="1280996" y="1088613"/>
              <a:ext cx="2083956" cy="2638939"/>
            </a:xfrm>
            <a:custGeom>
              <a:avLst/>
              <a:gdLst>
                <a:gd name="T0" fmla="*/ 2147483646 w 76086"/>
                <a:gd name="T1" fmla="*/ 2147483646 h 96321"/>
                <a:gd name="T2" fmla="*/ 2147483646 w 76086"/>
                <a:gd name="T3" fmla="*/ 2147483646 h 96321"/>
                <a:gd name="T4" fmla="*/ 2147483646 w 76086"/>
                <a:gd name="T5" fmla="*/ 2147483646 h 96321"/>
                <a:gd name="T6" fmla="*/ 2147483646 w 76086"/>
                <a:gd name="T7" fmla="*/ 2147483646 h 96321"/>
                <a:gd name="T8" fmla="*/ 2147483646 w 76086"/>
                <a:gd name="T9" fmla="*/ 2147483646 h 96321"/>
                <a:gd name="T10" fmla="*/ 2147483646 w 76086"/>
                <a:gd name="T11" fmla="*/ 2147483646 h 96321"/>
                <a:gd name="T12" fmla="*/ 2147483646 w 76086"/>
                <a:gd name="T13" fmla="*/ 2147483646 h 96321"/>
                <a:gd name="T14" fmla="*/ 2147483646 w 76086"/>
                <a:gd name="T15" fmla="*/ 2147483646 h 96321"/>
                <a:gd name="T16" fmla="*/ 2147483646 w 76086"/>
                <a:gd name="T17" fmla="*/ 2147483646 h 96321"/>
                <a:gd name="T18" fmla="*/ 2147483646 w 76086"/>
                <a:gd name="T19" fmla="*/ 2147483646 h 96321"/>
                <a:gd name="T20" fmla="*/ 2147483646 w 76086"/>
                <a:gd name="T21" fmla="*/ 2147483646 h 96321"/>
                <a:gd name="T22" fmla="*/ 2147483646 w 76086"/>
                <a:gd name="T23" fmla="*/ 2147483646 h 96321"/>
                <a:gd name="T24" fmla="*/ 2147483646 w 76086"/>
                <a:gd name="T25" fmla="*/ 2147483646 h 96321"/>
                <a:gd name="T26" fmla="*/ 2147483646 w 76086"/>
                <a:gd name="T27" fmla="*/ 2147483646 h 96321"/>
                <a:gd name="T28" fmla="*/ 2147483646 w 76086"/>
                <a:gd name="T29" fmla="*/ 2147483646 h 96321"/>
                <a:gd name="T30" fmla="*/ 2147483646 w 76086"/>
                <a:gd name="T31" fmla="*/ 2147483646 h 96321"/>
                <a:gd name="T32" fmla="*/ 2147483646 w 76086"/>
                <a:gd name="T33" fmla="*/ 2147483646 h 96321"/>
                <a:gd name="T34" fmla="*/ 2147483646 w 76086"/>
                <a:gd name="T35" fmla="*/ 2147483646 h 96321"/>
                <a:gd name="T36" fmla="*/ 2147483646 w 76086"/>
                <a:gd name="T37" fmla="*/ 2147483646 h 96321"/>
                <a:gd name="T38" fmla="*/ 2147483646 w 76086"/>
                <a:gd name="T39" fmla="*/ 2147483646 h 96321"/>
                <a:gd name="T40" fmla="*/ 2147483646 w 76086"/>
                <a:gd name="T41" fmla="*/ 2147483646 h 96321"/>
                <a:gd name="T42" fmla="*/ 2147483646 w 76086"/>
                <a:gd name="T43" fmla="*/ 2147483646 h 96321"/>
                <a:gd name="T44" fmla="*/ 2147483646 w 76086"/>
                <a:gd name="T45" fmla="*/ 2147483646 h 96321"/>
                <a:gd name="T46" fmla="*/ 2147483646 w 76086"/>
                <a:gd name="T47" fmla="*/ 2147483646 h 96321"/>
                <a:gd name="T48" fmla="*/ 2147483646 w 76086"/>
                <a:gd name="T49" fmla="*/ 2147483646 h 96321"/>
                <a:gd name="T50" fmla="*/ 2147483646 w 76086"/>
                <a:gd name="T51" fmla="*/ 2147483646 h 96321"/>
                <a:gd name="T52" fmla="*/ 2147483646 w 76086"/>
                <a:gd name="T53" fmla="*/ 2147483646 h 96321"/>
                <a:gd name="T54" fmla="*/ 2147483646 w 76086"/>
                <a:gd name="T55" fmla="*/ 2147483646 h 96321"/>
                <a:gd name="T56" fmla="*/ 2147483646 w 76086"/>
                <a:gd name="T57" fmla="*/ 2147483646 h 96321"/>
                <a:gd name="T58" fmla="*/ 2147483646 w 76086"/>
                <a:gd name="T59" fmla="*/ 2147483646 h 96321"/>
                <a:gd name="T60" fmla="*/ 2147483646 w 76086"/>
                <a:gd name="T61" fmla="*/ 2147483646 h 96321"/>
                <a:gd name="T62" fmla="*/ 2147483646 w 76086"/>
                <a:gd name="T63" fmla="*/ 2147483646 h 96321"/>
                <a:gd name="T64" fmla="*/ 2147483646 w 76086"/>
                <a:gd name="T65" fmla="*/ 2147483646 h 96321"/>
                <a:gd name="T66" fmla="*/ 2147483646 w 76086"/>
                <a:gd name="T67" fmla="*/ 2147483646 h 96321"/>
                <a:gd name="T68" fmla="*/ 2147483646 w 76086"/>
                <a:gd name="T69" fmla="*/ 2147483646 h 96321"/>
                <a:gd name="T70" fmla="*/ 2147483646 w 76086"/>
                <a:gd name="T71" fmla="*/ 2147483646 h 96321"/>
                <a:gd name="T72" fmla="*/ 2147483646 w 76086"/>
                <a:gd name="T73" fmla="*/ 2147483646 h 96321"/>
                <a:gd name="T74" fmla="*/ 2147483646 w 76086"/>
                <a:gd name="T75" fmla="*/ 2147483646 h 96321"/>
                <a:gd name="T76" fmla="*/ 2147483646 w 76086"/>
                <a:gd name="T77" fmla="*/ 2147483646 h 96321"/>
                <a:gd name="T78" fmla="*/ 2147483646 w 76086"/>
                <a:gd name="T79" fmla="*/ 2147483646 h 96321"/>
                <a:gd name="T80" fmla="*/ 2147483646 w 76086"/>
                <a:gd name="T81" fmla="*/ 2147483646 h 96321"/>
                <a:gd name="T82" fmla="*/ 2147483646 w 76086"/>
                <a:gd name="T83" fmla="*/ 2147483646 h 96321"/>
                <a:gd name="T84" fmla="*/ 2147483646 w 76086"/>
                <a:gd name="T85" fmla="*/ 2147483646 h 96321"/>
                <a:gd name="T86" fmla="*/ 2147483646 w 76086"/>
                <a:gd name="T87" fmla="*/ 2147483646 h 96321"/>
                <a:gd name="T88" fmla="*/ 2147483646 w 76086"/>
                <a:gd name="T89" fmla="*/ 2147483646 h 96321"/>
                <a:gd name="T90" fmla="*/ 2147483646 w 76086"/>
                <a:gd name="T91" fmla="*/ 2147483646 h 96321"/>
                <a:gd name="T92" fmla="*/ 2147483646 w 76086"/>
                <a:gd name="T93" fmla="*/ 2147483646 h 96321"/>
                <a:gd name="T94" fmla="*/ 2147483646 w 76086"/>
                <a:gd name="T95" fmla="*/ 2147483646 h 96321"/>
                <a:gd name="T96" fmla="*/ 2147483646 w 76086"/>
                <a:gd name="T97" fmla="*/ 2147483646 h 96321"/>
                <a:gd name="T98" fmla="*/ 2147483646 w 76086"/>
                <a:gd name="T99" fmla="*/ 2147483646 h 96321"/>
                <a:gd name="T100" fmla="*/ 2147483646 w 76086"/>
                <a:gd name="T101" fmla="*/ 2147483646 h 96321"/>
                <a:gd name="T102" fmla="*/ 2147483646 w 76086"/>
                <a:gd name="T103" fmla="*/ 2147483646 h 96321"/>
                <a:gd name="T104" fmla="*/ 2147483646 w 76086"/>
                <a:gd name="T105" fmla="*/ 2147483646 h 96321"/>
                <a:gd name="T106" fmla="*/ 2147483646 w 76086"/>
                <a:gd name="T107" fmla="*/ 2147483646 h 96321"/>
                <a:gd name="T108" fmla="*/ 2147483646 w 76086"/>
                <a:gd name="T109" fmla="*/ 2147483646 h 96321"/>
                <a:gd name="T110" fmla="*/ 2147483646 w 76086"/>
                <a:gd name="T111" fmla="*/ 2147483646 h 9632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76086" h="96321" extrusionOk="0">
                  <a:moveTo>
                    <a:pt x="31432" y="1"/>
                  </a:moveTo>
                  <a:cubicBezTo>
                    <a:pt x="28337" y="1"/>
                    <a:pt x="27879" y="5462"/>
                    <a:pt x="27879" y="5462"/>
                  </a:cubicBezTo>
                  <a:lnTo>
                    <a:pt x="10988" y="6771"/>
                  </a:lnTo>
                  <a:cubicBezTo>
                    <a:pt x="10988" y="6771"/>
                    <a:pt x="10403" y="3687"/>
                    <a:pt x="8639" y="3687"/>
                  </a:cubicBezTo>
                  <a:cubicBezTo>
                    <a:pt x="7847" y="3687"/>
                    <a:pt x="6816" y="4310"/>
                    <a:pt x="5494" y="6114"/>
                  </a:cubicBezTo>
                  <a:cubicBezTo>
                    <a:pt x="5494" y="5028"/>
                    <a:pt x="5061" y="4363"/>
                    <a:pt x="4436" y="4363"/>
                  </a:cubicBezTo>
                  <a:cubicBezTo>
                    <a:pt x="3649" y="4363"/>
                    <a:pt x="2557" y="5418"/>
                    <a:pt x="1641" y="8015"/>
                  </a:cubicBezTo>
                  <a:cubicBezTo>
                    <a:pt x="0" y="12679"/>
                    <a:pt x="2053" y="14726"/>
                    <a:pt x="2053" y="14726"/>
                  </a:cubicBezTo>
                  <a:lnTo>
                    <a:pt x="16647" y="16258"/>
                  </a:lnTo>
                  <a:cubicBezTo>
                    <a:pt x="16647" y="16258"/>
                    <a:pt x="14426" y="18577"/>
                    <a:pt x="16313" y="19399"/>
                  </a:cubicBezTo>
                  <a:cubicBezTo>
                    <a:pt x="18201" y="20220"/>
                    <a:pt x="22302" y="20383"/>
                    <a:pt x="22302" y="20383"/>
                  </a:cubicBezTo>
                  <a:cubicBezTo>
                    <a:pt x="22302" y="20383"/>
                    <a:pt x="9596" y="47928"/>
                    <a:pt x="7215" y="57768"/>
                  </a:cubicBezTo>
                  <a:cubicBezTo>
                    <a:pt x="4839" y="67605"/>
                    <a:pt x="3956" y="77039"/>
                    <a:pt x="14439" y="87449"/>
                  </a:cubicBezTo>
                  <a:cubicBezTo>
                    <a:pt x="19557" y="92528"/>
                    <a:pt x="26686" y="96320"/>
                    <a:pt x="35530" y="96320"/>
                  </a:cubicBezTo>
                  <a:cubicBezTo>
                    <a:pt x="44814" y="96320"/>
                    <a:pt x="55987" y="92142"/>
                    <a:pt x="68708" y="80888"/>
                  </a:cubicBezTo>
                  <a:cubicBezTo>
                    <a:pt x="70757" y="66133"/>
                    <a:pt x="67969" y="37679"/>
                    <a:pt x="67969" y="37678"/>
                  </a:cubicBezTo>
                  <a:cubicBezTo>
                    <a:pt x="67969" y="37678"/>
                    <a:pt x="68701" y="38662"/>
                    <a:pt x="69153" y="38662"/>
                  </a:cubicBezTo>
                  <a:cubicBezTo>
                    <a:pt x="69417" y="38662"/>
                    <a:pt x="69586" y="38328"/>
                    <a:pt x="69461" y="37272"/>
                  </a:cubicBezTo>
                  <a:cubicBezTo>
                    <a:pt x="71097" y="37791"/>
                    <a:pt x="72544" y="38047"/>
                    <a:pt x="73589" y="38047"/>
                  </a:cubicBezTo>
                  <a:cubicBezTo>
                    <a:pt x="75521" y="38047"/>
                    <a:pt x="76086" y="37173"/>
                    <a:pt x="73955" y="35470"/>
                  </a:cubicBezTo>
                  <a:cubicBezTo>
                    <a:pt x="71630" y="33610"/>
                    <a:pt x="66592" y="30188"/>
                    <a:pt x="63735" y="30188"/>
                  </a:cubicBezTo>
                  <a:cubicBezTo>
                    <a:pt x="62560" y="30188"/>
                    <a:pt x="61753" y="30767"/>
                    <a:pt x="61657" y="32272"/>
                  </a:cubicBezTo>
                  <a:cubicBezTo>
                    <a:pt x="61554" y="33882"/>
                    <a:pt x="61460" y="36799"/>
                    <a:pt x="61378" y="40045"/>
                  </a:cubicBezTo>
                  <a:lnTo>
                    <a:pt x="61301" y="43370"/>
                  </a:lnTo>
                  <a:cubicBezTo>
                    <a:pt x="61266" y="45018"/>
                    <a:pt x="61234" y="46663"/>
                    <a:pt x="61210" y="48192"/>
                  </a:cubicBezTo>
                  <a:cubicBezTo>
                    <a:pt x="61183" y="49608"/>
                    <a:pt x="61159" y="50928"/>
                    <a:pt x="61140" y="52060"/>
                  </a:cubicBezTo>
                  <a:cubicBezTo>
                    <a:pt x="61103" y="54406"/>
                    <a:pt x="61083" y="55966"/>
                    <a:pt x="61083" y="55966"/>
                  </a:cubicBezTo>
                  <a:cubicBezTo>
                    <a:pt x="61083" y="55966"/>
                    <a:pt x="60773" y="55866"/>
                    <a:pt x="60450" y="55866"/>
                  </a:cubicBezTo>
                  <a:cubicBezTo>
                    <a:pt x="59895" y="55866"/>
                    <a:pt x="59301" y="56161"/>
                    <a:pt x="60184" y="57768"/>
                  </a:cubicBezTo>
                  <a:cubicBezTo>
                    <a:pt x="58011" y="59539"/>
                    <a:pt x="52051" y="63089"/>
                    <a:pt x="48429" y="65188"/>
                  </a:cubicBezTo>
                  <a:cubicBezTo>
                    <a:pt x="47445" y="65757"/>
                    <a:pt x="46633" y="66224"/>
                    <a:pt x="46116" y="66521"/>
                  </a:cubicBezTo>
                  <a:cubicBezTo>
                    <a:pt x="45730" y="66744"/>
                    <a:pt x="45507" y="66868"/>
                    <a:pt x="45507" y="66868"/>
                  </a:cubicBezTo>
                  <a:cubicBezTo>
                    <a:pt x="45507" y="66868"/>
                    <a:pt x="45538" y="65068"/>
                    <a:pt x="45566" y="62166"/>
                  </a:cubicBezTo>
                  <a:cubicBezTo>
                    <a:pt x="45582" y="60944"/>
                    <a:pt x="45595" y="59531"/>
                    <a:pt x="45610" y="57971"/>
                  </a:cubicBezTo>
                  <a:cubicBezTo>
                    <a:pt x="45621" y="56740"/>
                    <a:pt x="45627" y="55425"/>
                    <a:pt x="45634" y="54046"/>
                  </a:cubicBezTo>
                  <a:cubicBezTo>
                    <a:pt x="45634" y="53753"/>
                    <a:pt x="45638" y="53461"/>
                    <a:pt x="45638" y="53164"/>
                  </a:cubicBezTo>
                  <a:lnTo>
                    <a:pt x="45638" y="52970"/>
                  </a:lnTo>
                  <a:cubicBezTo>
                    <a:pt x="45643" y="51777"/>
                    <a:pt x="45647" y="50544"/>
                    <a:pt x="45647" y="49285"/>
                  </a:cubicBezTo>
                  <a:cubicBezTo>
                    <a:pt x="45658" y="46708"/>
                    <a:pt x="45651" y="44029"/>
                    <a:pt x="45638" y="41365"/>
                  </a:cubicBezTo>
                  <a:cubicBezTo>
                    <a:pt x="45625" y="39421"/>
                    <a:pt x="45606" y="37493"/>
                    <a:pt x="45582" y="35623"/>
                  </a:cubicBezTo>
                  <a:cubicBezTo>
                    <a:pt x="45562" y="34246"/>
                    <a:pt x="45531" y="32911"/>
                    <a:pt x="45505" y="31622"/>
                  </a:cubicBezTo>
                  <a:lnTo>
                    <a:pt x="45505" y="31617"/>
                  </a:lnTo>
                  <a:cubicBezTo>
                    <a:pt x="45475" y="30278"/>
                    <a:pt x="45438" y="28993"/>
                    <a:pt x="45394" y="27793"/>
                  </a:cubicBezTo>
                  <a:cubicBezTo>
                    <a:pt x="45335" y="26137"/>
                    <a:pt x="45265" y="24631"/>
                    <a:pt x="45178" y="23331"/>
                  </a:cubicBezTo>
                  <a:cubicBezTo>
                    <a:pt x="45089" y="21980"/>
                    <a:pt x="44993" y="20719"/>
                    <a:pt x="44886" y="19543"/>
                  </a:cubicBezTo>
                  <a:cubicBezTo>
                    <a:pt x="44729" y="17767"/>
                    <a:pt x="44558" y="16188"/>
                    <a:pt x="44382" y="14798"/>
                  </a:cubicBezTo>
                  <a:cubicBezTo>
                    <a:pt x="44166" y="13020"/>
                    <a:pt x="43943" y="11545"/>
                    <a:pt x="43729" y="10345"/>
                  </a:cubicBezTo>
                  <a:cubicBezTo>
                    <a:pt x="43509" y="9075"/>
                    <a:pt x="43306" y="8111"/>
                    <a:pt x="43142" y="7428"/>
                  </a:cubicBezTo>
                  <a:cubicBezTo>
                    <a:pt x="42935" y="6531"/>
                    <a:pt x="42802" y="6114"/>
                    <a:pt x="42802" y="6114"/>
                  </a:cubicBezTo>
                  <a:cubicBezTo>
                    <a:pt x="42802" y="6114"/>
                    <a:pt x="44115" y="457"/>
                    <a:pt x="40343" y="51"/>
                  </a:cubicBezTo>
                  <a:cubicBezTo>
                    <a:pt x="40213" y="37"/>
                    <a:pt x="40085" y="30"/>
                    <a:pt x="39959" y="30"/>
                  </a:cubicBezTo>
                  <a:cubicBezTo>
                    <a:pt x="36560" y="30"/>
                    <a:pt x="34734" y="5019"/>
                    <a:pt x="34610" y="5362"/>
                  </a:cubicBezTo>
                  <a:cubicBezTo>
                    <a:pt x="34647" y="5050"/>
                    <a:pt x="35140" y="488"/>
                    <a:pt x="31815" y="27"/>
                  </a:cubicBezTo>
                  <a:cubicBezTo>
                    <a:pt x="31683" y="9"/>
                    <a:pt x="31555" y="1"/>
                    <a:pt x="3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Google Shape;1375;p27"/>
            <p:cNvSpPr>
              <a:spLocks/>
            </p:cNvSpPr>
            <p:nvPr/>
          </p:nvSpPr>
          <p:spPr bwMode="auto">
            <a:xfrm flipH="1">
              <a:off x="1887130" y="2866950"/>
              <a:ext cx="116702" cy="71419"/>
            </a:xfrm>
            <a:custGeom>
              <a:avLst/>
              <a:gdLst>
                <a:gd name="T0" fmla="*/ 2147483646 w 4242"/>
                <a:gd name="T1" fmla="*/ 2147483646 h 2597"/>
                <a:gd name="T2" fmla="*/ 2147483646 w 4242"/>
                <a:gd name="T3" fmla="*/ 2147483646 h 2597"/>
                <a:gd name="T4" fmla="*/ 2147483646 w 4242"/>
                <a:gd name="T5" fmla="*/ 2147483646 h 2597"/>
                <a:gd name="T6" fmla="*/ 2147483646 w 4242"/>
                <a:gd name="T7" fmla="*/ 2147483646 h 2597"/>
                <a:gd name="T8" fmla="*/ 2147483646 w 4242"/>
                <a:gd name="T9" fmla="*/ 2147483646 h 2597"/>
                <a:gd name="T10" fmla="*/ 2147483646 w 4242"/>
                <a:gd name="T11" fmla="*/ 2147483646 h 2597"/>
                <a:gd name="T12" fmla="*/ 2147483646 w 4242"/>
                <a:gd name="T13" fmla="*/ 2147483646 h 2597"/>
                <a:gd name="T14" fmla="*/ 2147483646 w 4242"/>
                <a:gd name="T15" fmla="*/ 2147483646 h 2597"/>
                <a:gd name="T16" fmla="*/ 2147483646 w 4242"/>
                <a:gd name="T17" fmla="*/ 2147483646 h 2597"/>
                <a:gd name="T18" fmla="*/ 2147483646 w 4242"/>
                <a:gd name="T19" fmla="*/ 2147483646 h 2597"/>
                <a:gd name="T20" fmla="*/ 2147483646 w 4242"/>
                <a:gd name="T21" fmla="*/ 2147483646 h 2597"/>
                <a:gd name="T22" fmla="*/ 2147483646 w 4242"/>
                <a:gd name="T23" fmla="*/ 2147483646 h 2597"/>
                <a:gd name="T24" fmla="*/ 2147483646 w 4242"/>
                <a:gd name="T25" fmla="*/ 2147483646 h 2597"/>
                <a:gd name="T26" fmla="*/ 2147483646 w 4242"/>
                <a:gd name="T27" fmla="*/ 2147483646 h 2597"/>
                <a:gd name="T28" fmla="*/ 2147483646 w 4242"/>
                <a:gd name="T29" fmla="*/ 2147483646 h 2597"/>
                <a:gd name="T30" fmla="*/ 2147483646 w 4242"/>
                <a:gd name="T31" fmla="*/ 2147483646 h 2597"/>
                <a:gd name="T32" fmla="*/ 2147483646 w 4242"/>
                <a:gd name="T33" fmla="*/ 2147483646 h 2597"/>
                <a:gd name="T34" fmla="*/ 2147483646 w 4242"/>
                <a:gd name="T35" fmla="*/ 2147483646 h 2597"/>
                <a:gd name="T36" fmla="*/ 2147483646 w 4242"/>
                <a:gd name="T37" fmla="*/ 2147483646 h 2597"/>
                <a:gd name="T38" fmla="*/ 2147483646 w 4242"/>
                <a:gd name="T39" fmla="*/ 2147483646 h 2597"/>
                <a:gd name="T40" fmla="*/ 2147483646 w 4242"/>
                <a:gd name="T41" fmla="*/ 2147483646 h 2597"/>
                <a:gd name="T42" fmla="*/ 2147483646 w 4242"/>
                <a:gd name="T43" fmla="*/ 2147483646 h 2597"/>
                <a:gd name="T44" fmla="*/ 2147483646 w 4242"/>
                <a:gd name="T45" fmla="*/ 2147483646 h 259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242" h="2597" extrusionOk="0">
                  <a:moveTo>
                    <a:pt x="3202" y="204"/>
                  </a:moveTo>
                  <a:cubicBezTo>
                    <a:pt x="3360" y="204"/>
                    <a:pt x="3443" y="242"/>
                    <a:pt x="3478" y="299"/>
                  </a:cubicBezTo>
                  <a:cubicBezTo>
                    <a:pt x="3353" y="299"/>
                    <a:pt x="3229" y="336"/>
                    <a:pt x="3113" y="358"/>
                  </a:cubicBezTo>
                  <a:cubicBezTo>
                    <a:pt x="3081" y="355"/>
                    <a:pt x="3047" y="354"/>
                    <a:pt x="3013" y="354"/>
                  </a:cubicBezTo>
                  <a:cubicBezTo>
                    <a:pt x="2861" y="354"/>
                    <a:pt x="2700" y="381"/>
                    <a:pt x="2540" y="425"/>
                  </a:cubicBezTo>
                  <a:cubicBezTo>
                    <a:pt x="2747" y="329"/>
                    <a:pt x="2972" y="209"/>
                    <a:pt x="3164" y="205"/>
                  </a:cubicBezTo>
                  <a:cubicBezTo>
                    <a:pt x="3177" y="205"/>
                    <a:pt x="3190" y="204"/>
                    <a:pt x="3202" y="204"/>
                  </a:cubicBezTo>
                  <a:close/>
                  <a:moveTo>
                    <a:pt x="3498" y="1"/>
                  </a:moveTo>
                  <a:cubicBezTo>
                    <a:pt x="3071" y="1"/>
                    <a:pt x="2691" y="241"/>
                    <a:pt x="2289" y="397"/>
                  </a:cubicBezTo>
                  <a:cubicBezTo>
                    <a:pt x="2241" y="417"/>
                    <a:pt x="2241" y="480"/>
                    <a:pt x="2269" y="511"/>
                  </a:cubicBezTo>
                  <a:cubicBezTo>
                    <a:pt x="2001" y="567"/>
                    <a:pt x="1732" y="637"/>
                    <a:pt x="1453" y="764"/>
                  </a:cubicBezTo>
                  <a:cubicBezTo>
                    <a:pt x="1117" y="910"/>
                    <a:pt x="0" y="1388"/>
                    <a:pt x="369" y="1931"/>
                  </a:cubicBezTo>
                  <a:lnTo>
                    <a:pt x="382" y="1944"/>
                  </a:lnTo>
                  <a:cubicBezTo>
                    <a:pt x="299" y="2151"/>
                    <a:pt x="325" y="2348"/>
                    <a:pt x="565" y="2463"/>
                  </a:cubicBezTo>
                  <a:cubicBezTo>
                    <a:pt x="621" y="2546"/>
                    <a:pt x="722" y="2596"/>
                    <a:pt x="823" y="2596"/>
                  </a:cubicBezTo>
                  <a:cubicBezTo>
                    <a:pt x="844" y="2596"/>
                    <a:pt x="865" y="2594"/>
                    <a:pt x="886" y="2590"/>
                  </a:cubicBezTo>
                  <a:cubicBezTo>
                    <a:pt x="943" y="2583"/>
                    <a:pt x="997" y="2564"/>
                    <a:pt x="1049" y="2546"/>
                  </a:cubicBezTo>
                  <a:cubicBezTo>
                    <a:pt x="1750" y="2546"/>
                    <a:pt x="2675" y="2134"/>
                    <a:pt x="3172" y="1802"/>
                  </a:cubicBezTo>
                  <a:cubicBezTo>
                    <a:pt x="3506" y="1586"/>
                    <a:pt x="4241" y="873"/>
                    <a:pt x="3829" y="434"/>
                  </a:cubicBezTo>
                  <a:cubicBezTo>
                    <a:pt x="3805" y="406"/>
                    <a:pt x="3783" y="386"/>
                    <a:pt x="3753" y="364"/>
                  </a:cubicBezTo>
                  <a:cubicBezTo>
                    <a:pt x="3772" y="277"/>
                    <a:pt x="3777" y="194"/>
                    <a:pt x="3766" y="100"/>
                  </a:cubicBezTo>
                  <a:cubicBezTo>
                    <a:pt x="3761" y="68"/>
                    <a:pt x="3742" y="26"/>
                    <a:pt x="3702" y="20"/>
                  </a:cubicBezTo>
                  <a:cubicBezTo>
                    <a:pt x="3633" y="7"/>
                    <a:pt x="3565" y="1"/>
                    <a:pt x="3498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Google Shape;1376;p27"/>
            <p:cNvSpPr>
              <a:spLocks/>
            </p:cNvSpPr>
            <p:nvPr/>
          </p:nvSpPr>
          <p:spPr bwMode="auto">
            <a:xfrm flipH="1">
              <a:off x="1747802" y="2753870"/>
              <a:ext cx="125038" cy="83322"/>
            </a:xfrm>
            <a:custGeom>
              <a:avLst/>
              <a:gdLst>
                <a:gd name="T0" fmla="*/ 2147483646 w 4541"/>
                <a:gd name="T1" fmla="*/ 2147483646 h 3024"/>
                <a:gd name="T2" fmla="*/ 2147483646 w 4541"/>
                <a:gd name="T3" fmla="*/ 2147483646 h 3024"/>
                <a:gd name="T4" fmla="*/ 2147483646 w 4541"/>
                <a:gd name="T5" fmla="*/ 2147483646 h 3024"/>
                <a:gd name="T6" fmla="*/ 2147483646 w 4541"/>
                <a:gd name="T7" fmla="*/ 2147483646 h 3024"/>
                <a:gd name="T8" fmla="*/ 2147483646 w 4541"/>
                <a:gd name="T9" fmla="*/ 2147483646 h 3024"/>
                <a:gd name="T10" fmla="*/ 2147483646 w 4541"/>
                <a:gd name="T11" fmla="*/ 2147483646 h 3024"/>
                <a:gd name="T12" fmla="*/ 2147483646 w 4541"/>
                <a:gd name="T13" fmla="*/ 2147483646 h 3024"/>
                <a:gd name="T14" fmla="*/ 2147483646 w 4541"/>
                <a:gd name="T15" fmla="*/ 2147483646 h 3024"/>
                <a:gd name="T16" fmla="*/ 2147483646 w 4541"/>
                <a:gd name="T17" fmla="*/ 2147483646 h 3024"/>
                <a:gd name="T18" fmla="*/ 2147483646 w 4541"/>
                <a:gd name="T19" fmla="*/ 2147483646 h 3024"/>
                <a:gd name="T20" fmla="*/ 2147483646 w 4541"/>
                <a:gd name="T21" fmla="*/ 2147483646 h 3024"/>
                <a:gd name="T22" fmla="*/ 2147483646 w 4541"/>
                <a:gd name="T23" fmla="*/ 2147483646 h 3024"/>
                <a:gd name="T24" fmla="*/ 2147483646 w 4541"/>
                <a:gd name="T25" fmla="*/ 2147483646 h 3024"/>
                <a:gd name="T26" fmla="*/ 2147483646 w 4541"/>
                <a:gd name="T27" fmla="*/ 2147483646 h 3024"/>
                <a:gd name="T28" fmla="*/ 2147483646 w 4541"/>
                <a:gd name="T29" fmla="*/ 2147483646 h 3024"/>
                <a:gd name="T30" fmla="*/ 2147483646 w 4541"/>
                <a:gd name="T31" fmla="*/ 2147483646 h 3024"/>
                <a:gd name="T32" fmla="*/ 2147483646 w 4541"/>
                <a:gd name="T33" fmla="*/ 2147483646 h 3024"/>
                <a:gd name="T34" fmla="*/ 2147483646 w 4541"/>
                <a:gd name="T35" fmla="*/ 2147483646 h 3024"/>
                <a:gd name="T36" fmla="*/ 2147483646 w 4541"/>
                <a:gd name="T37" fmla="*/ 2147483646 h 3024"/>
                <a:gd name="T38" fmla="*/ 2147483646 w 4541"/>
                <a:gd name="T39" fmla="*/ 2147483646 h 3024"/>
                <a:gd name="T40" fmla="*/ 2147483646 w 4541"/>
                <a:gd name="T41" fmla="*/ 2147483646 h 3024"/>
                <a:gd name="T42" fmla="*/ 2147483646 w 4541"/>
                <a:gd name="T43" fmla="*/ 2147483646 h 302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541" h="3024" extrusionOk="0">
                  <a:moveTo>
                    <a:pt x="3483" y="1"/>
                  </a:moveTo>
                  <a:cubicBezTo>
                    <a:pt x="3022" y="1"/>
                    <a:pt x="2484" y="233"/>
                    <a:pt x="2161" y="381"/>
                  </a:cubicBezTo>
                  <a:cubicBezTo>
                    <a:pt x="1888" y="505"/>
                    <a:pt x="1262" y="891"/>
                    <a:pt x="775" y="1349"/>
                  </a:cubicBezTo>
                  <a:cubicBezTo>
                    <a:pt x="666" y="1406"/>
                    <a:pt x="579" y="1461"/>
                    <a:pt x="529" y="1502"/>
                  </a:cubicBezTo>
                  <a:cubicBezTo>
                    <a:pt x="509" y="1520"/>
                    <a:pt x="528" y="1553"/>
                    <a:pt x="550" y="1553"/>
                  </a:cubicBezTo>
                  <a:cubicBezTo>
                    <a:pt x="554" y="1553"/>
                    <a:pt x="559" y="1551"/>
                    <a:pt x="564" y="1548"/>
                  </a:cubicBezTo>
                  <a:cubicBezTo>
                    <a:pt x="575" y="1541"/>
                    <a:pt x="585" y="1535"/>
                    <a:pt x="596" y="1526"/>
                  </a:cubicBezTo>
                  <a:cubicBezTo>
                    <a:pt x="232" y="1919"/>
                    <a:pt x="1" y="2344"/>
                    <a:pt x="186" y="2695"/>
                  </a:cubicBezTo>
                  <a:cubicBezTo>
                    <a:pt x="249" y="2820"/>
                    <a:pt x="363" y="2890"/>
                    <a:pt x="503" y="2925"/>
                  </a:cubicBezTo>
                  <a:cubicBezTo>
                    <a:pt x="580" y="2987"/>
                    <a:pt x="682" y="3024"/>
                    <a:pt x="798" y="3024"/>
                  </a:cubicBezTo>
                  <a:cubicBezTo>
                    <a:pt x="823" y="3024"/>
                    <a:pt x="849" y="3022"/>
                    <a:pt x="876" y="3018"/>
                  </a:cubicBezTo>
                  <a:cubicBezTo>
                    <a:pt x="1028" y="2997"/>
                    <a:pt x="1181" y="2953"/>
                    <a:pt x="1334" y="2903"/>
                  </a:cubicBezTo>
                  <a:cubicBezTo>
                    <a:pt x="1369" y="2896"/>
                    <a:pt x="1408" y="2890"/>
                    <a:pt x="1445" y="2881"/>
                  </a:cubicBezTo>
                  <a:cubicBezTo>
                    <a:pt x="1518" y="2898"/>
                    <a:pt x="1595" y="2905"/>
                    <a:pt x="1674" y="2905"/>
                  </a:cubicBezTo>
                  <a:cubicBezTo>
                    <a:pt x="1984" y="2905"/>
                    <a:pt x="2321" y="2791"/>
                    <a:pt x="2560" y="2695"/>
                  </a:cubicBezTo>
                  <a:cubicBezTo>
                    <a:pt x="2588" y="2685"/>
                    <a:pt x="2614" y="2669"/>
                    <a:pt x="2645" y="2656"/>
                  </a:cubicBezTo>
                  <a:cubicBezTo>
                    <a:pt x="3014" y="2538"/>
                    <a:pt x="3343" y="2386"/>
                    <a:pt x="3518" y="2257"/>
                  </a:cubicBezTo>
                  <a:cubicBezTo>
                    <a:pt x="3932" y="1954"/>
                    <a:pt x="4497" y="1517"/>
                    <a:pt x="4524" y="954"/>
                  </a:cubicBezTo>
                  <a:cubicBezTo>
                    <a:pt x="4541" y="629"/>
                    <a:pt x="4386" y="420"/>
                    <a:pt x="4157" y="313"/>
                  </a:cubicBezTo>
                  <a:cubicBezTo>
                    <a:pt x="4113" y="247"/>
                    <a:pt x="4061" y="186"/>
                    <a:pt x="3987" y="136"/>
                  </a:cubicBezTo>
                  <a:cubicBezTo>
                    <a:pt x="3845" y="39"/>
                    <a:pt x="3670" y="1"/>
                    <a:pt x="3483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Google Shape;1377;p27"/>
            <p:cNvSpPr>
              <a:spLocks/>
            </p:cNvSpPr>
            <p:nvPr/>
          </p:nvSpPr>
          <p:spPr bwMode="auto">
            <a:xfrm flipH="1">
              <a:off x="1813298" y="2891948"/>
              <a:ext cx="29770" cy="28568"/>
            </a:xfrm>
            <a:custGeom>
              <a:avLst/>
              <a:gdLst>
                <a:gd name="T0" fmla="*/ 2147483646 w 1092"/>
                <a:gd name="T1" fmla="*/ 2147483646 h 1059"/>
                <a:gd name="T2" fmla="*/ 2147483646 w 1092"/>
                <a:gd name="T3" fmla="*/ 2147483646 h 1059"/>
                <a:gd name="T4" fmla="*/ 2147483646 w 1092"/>
                <a:gd name="T5" fmla="*/ 2147483646 h 1059"/>
                <a:gd name="T6" fmla="*/ 2147483646 w 1092"/>
                <a:gd name="T7" fmla="*/ 2147483646 h 1059"/>
                <a:gd name="T8" fmla="*/ 2147483646 w 1092"/>
                <a:gd name="T9" fmla="*/ 2147483646 h 1059"/>
                <a:gd name="T10" fmla="*/ 2147483646 w 1092"/>
                <a:gd name="T11" fmla="*/ 2147483646 h 1059"/>
                <a:gd name="T12" fmla="*/ 2147483646 w 1092"/>
                <a:gd name="T13" fmla="*/ 2147483646 h 1059"/>
                <a:gd name="T14" fmla="*/ 2147483646 w 1092"/>
                <a:gd name="T15" fmla="*/ 2147483646 h 1059"/>
                <a:gd name="T16" fmla="*/ 2147483646 w 1092"/>
                <a:gd name="T17" fmla="*/ 2147483646 h 1059"/>
                <a:gd name="T18" fmla="*/ 2147483646 w 1092"/>
                <a:gd name="T19" fmla="*/ 2147483646 h 1059"/>
                <a:gd name="T20" fmla="*/ 2147483646 w 1092"/>
                <a:gd name="T21" fmla="*/ 2147483646 h 1059"/>
                <a:gd name="T22" fmla="*/ 2147483646 w 1092"/>
                <a:gd name="T23" fmla="*/ 2147483646 h 1059"/>
                <a:gd name="T24" fmla="*/ 2147483646 w 1092"/>
                <a:gd name="T25" fmla="*/ 2147483646 h 1059"/>
                <a:gd name="T26" fmla="*/ 2147483646 w 1092"/>
                <a:gd name="T27" fmla="*/ 2147483646 h 1059"/>
                <a:gd name="T28" fmla="*/ 2147483646 w 1092"/>
                <a:gd name="T29" fmla="*/ 2147483646 h 1059"/>
                <a:gd name="T30" fmla="*/ 2147483646 w 1092"/>
                <a:gd name="T31" fmla="*/ 2147483646 h 105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92" h="1059" extrusionOk="0">
                  <a:moveTo>
                    <a:pt x="597" y="1"/>
                  </a:moveTo>
                  <a:cubicBezTo>
                    <a:pt x="590" y="1"/>
                    <a:pt x="583" y="1"/>
                    <a:pt x="576" y="2"/>
                  </a:cubicBezTo>
                  <a:cubicBezTo>
                    <a:pt x="569" y="2"/>
                    <a:pt x="562" y="2"/>
                    <a:pt x="554" y="2"/>
                  </a:cubicBezTo>
                  <a:cubicBezTo>
                    <a:pt x="376" y="2"/>
                    <a:pt x="195" y="102"/>
                    <a:pt x="142" y="308"/>
                  </a:cubicBezTo>
                  <a:cubicBezTo>
                    <a:pt x="129" y="353"/>
                    <a:pt x="138" y="406"/>
                    <a:pt x="162" y="449"/>
                  </a:cubicBezTo>
                  <a:cubicBezTo>
                    <a:pt x="158" y="471"/>
                    <a:pt x="164" y="487"/>
                    <a:pt x="175" y="506"/>
                  </a:cubicBezTo>
                  <a:cubicBezTo>
                    <a:pt x="129" y="561"/>
                    <a:pt x="86" y="620"/>
                    <a:pt x="55" y="685"/>
                  </a:cubicBezTo>
                  <a:cubicBezTo>
                    <a:pt x="0" y="803"/>
                    <a:pt x="29" y="921"/>
                    <a:pt x="138" y="995"/>
                  </a:cubicBezTo>
                  <a:cubicBezTo>
                    <a:pt x="203" y="1039"/>
                    <a:pt x="272" y="1058"/>
                    <a:pt x="343" y="1058"/>
                  </a:cubicBezTo>
                  <a:cubicBezTo>
                    <a:pt x="557" y="1058"/>
                    <a:pt x="779" y="882"/>
                    <a:pt x="895" y="674"/>
                  </a:cubicBezTo>
                  <a:lnTo>
                    <a:pt x="993" y="659"/>
                  </a:lnTo>
                  <a:cubicBezTo>
                    <a:pt x="1059" y="646"/>
                    <a:pt x="1091" y="554"/>
                    <a:pt x="1056" y="504"/>
                  </a:cubicBezTo>
                  <a:cubicBezTo>
                    <a:pt x="1032" y="467"/>
                    <a:pt x="1002" y="439"/>
                    <a:pt x="971" y="410"/>
                  </a:cubicBezTo>
                  <a:cubicBezTo>
                    <a:pt x="971" y="388"/>
                    <a:pt x="978" y="369"/>
                    <a:pt x="976" y="347"/>
                  </a:cubicBezTo>
                  <a:cubicBezTo>
                    <a:pt x="947" y="170"/>
                    <a:pt x="825" y="63"/>
                    <a:pt x="681" y="24"/>
                  </a:cubicBezTo>
                  <a:cubicBezTo>
                    <a:pt x="657" y="8"/>
                    <a:pt x="626" y="1"/>
                    <a:pt x="59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" name="Google Shape;1378;p27"/>
            <p:cNvSpPr>
              <a:spLocks/>
            </p:cNvSpPr>
            <p:nvPr/>
          </p:nvSpPr>
          <p:spPr bwMode="auto">
            <a:xfrm flipH="1">
              <a:off x="1878794" y="2989554"/>
              <a:ext cx="161953" cy="86893"/>
            </a:xfrm>
            <a:custGeom>
              <a:avLst/>
              <a:gdLst>
                <a:gd name="T0" fmla="*/ 2147483646 w 5892"/>
                <a:gd name="T1" fmla="*/ 2147483646 h 3204"/>
                <a:gd name="T2" fmla="*/ 2147483646 w 5892"/>
                <a:gd name="T3" fmla="*/ 2147483646 h 3204"/>
                <a:gd name="T4" fmla="*/ 2147483646 w 5892"/>
                <a:gd name="T5" fmla="*/ 2147483646 h 3204"/>
                <a:gd name="T6" fmla="*/ 2147483646 w 5892"/>
                <a:gd name="T7" fmla="*/ 2147483646 h 3204"/>
                <a:gd name="T8" fmla="*/ 2147483646 w 5892"/>
                <a:gd name="T9" fmla="*/ 2147483646 h 3204"/>
                <a:gd name="T10" fmla="*/ 2147483646 w 5892"/>
                <a:gd name="T11" fmla="*/ 2147483646 h 3204"/>
                <a:gd name="T12" fmla="*/ 2147483646 w 5892"/>
                <a:gd name="T13" fmla="*/ 2147483646 h 3204"/>
                <a:gd name="T14" fmla="*/ 2147483646 w 5892"/>
                <a:gd name="T15" fmla="*/ 2147483646 h 3204"/>
                <a:gd name="T16" fmla="*/ 2147483646 w 5892"/>
                <a:gd name="T17" fmla="*/ 2147483646 h 3204"/>
                <a:gd name="T18" fmla="*/ 2147483646 w 5892"/>
                <a:gd name="T19" fmla="*/ 2147483646 h 3204"/>
                <a:gd name="T20" fmla="*/ 2147483646 w 5892"/>
                <a:gd name="T21" fmla="*/ 2147483646 h 3204"/>
                <a:gd name="T22" fmla="*/ 2147483646 w 5892"/>
                <a:gd name="T23" fmla="*/ 2147483646 h 3204"/>
                <a:gd name="T24" fmla="*/ 2147483646 w 5892"/>
                <a:gd name="T25" fmla="*/ 2147483646 h 3204"/>
                <a:gd name="T26" fmla="*/ 2147483646 w 5892"/>
                <a:gd name="T27" fmla="*/ 2147483646 h 3204"/>
                <a:gd name="T28" fmla="*/ 2147483646 w 5892"/>
                <a:gd name="T29" fmla="*/ 2147483646 h 3204"/>
                <a:gd name="T30" fmla="*/ 2147483646 w 5892"/>
                <a:gd name="T31" fmla="*/ 0 h 3204"/>
                <a:gd name="T32" fmla="*/ 2147483646 w 5892"/>
                <a:gd name="T33" fmla="*/ 2147483646 h 3204"/>
                <a:gd name="T34" fmla="*/ 2147483646 w 5892"/>
                <a:gd name="T35" fmla="*/ 2147483646 h 3204"/>
                <a:gd name="T36" fmla="*/ 2147483646 w 5892"/>
                <a:gd name="T37" fmla="*/ 2147483646 h 3204"/>
                <a:gd name="T38" fmla="*/ 2147483646 w 5892"/>
                <a:gd name="T39" fmla="*/ 2147483646 h 3204"/>
                <a:gd name="T40" fmla="*/ 2147483646 w 5892"/>
                <a:gd name="T41" fmla="*/ 2147483646 h 3204"/>
                <a:gd name="T42" fmla="*/ 2147483646 w 5892"/>
                <a:gd name="T43" fmla="*/ 2147483646 h 3204"/>
                <a:gd name="T44" fmla="*/ 2147483646 w 5892"/>
                <a:gd name="T45" fmla="*/ 2147483646 h 3204"/>
                <a:gd name="T46" fmla="*/ 2147483646 w 5892"/>
                <a:gd name="T47" fmla="*/ 2147483646 h 3204"/>
                <a:gd name="T48" fmla="*/ 2147483646 w 5892"/>
                <a:gd name="T49" fmla="*/ 2147483646 h 3204"/>
                <a:gd name="T50" fmla="*/ 2147483646 w 5892"/>
                <a:gd name="T51" fmla="*/ 0 h 3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892" h="3204" extrusionOk="0">
                  <a:moveTo>
                    <a:pt x="4458" y="1166"/>
                  </a:moveTo>
                  <a:cubicBezTo>
                    <a:pt x="4464" y="1175"/>
                    <a:pt x="4482" y="1190"/>
                    <a:pt x="4495" y="1199"/>
                  </a:cubicBezTo>
                  <a:cubicBezTo>
                    <a:pt x="4480" y="1229"/>
                    <a:pt x="4460" y="1258"/>
                    <a:pt x="4438" y="1286"/>
                  </a:cubicBezTo>
                  <a:cubicBezTo>
                    <a:pt x="4447" y="1247"/>
                    <a:pt x="4451" y="1203"/>
                    <a:pt x="4458" y="1166"/>
                  </a:cubicBezTo>
                  <a:close/>
                  <a:moveTo>
                    <a:pt x="3600" y="1692"/>
                  </a:moveTo>
                  <a:lnTo>
                    <a:pt x="3600" y="1692"/>
                  </a:lnTo>
                  <a:cubicBezTo>
                    <a:pt x="3596" y="1709"/>
                    <a:pt x="3596" y="1725"/>
                    <a:pt x="3589" y="1744"/>
                  </a:cubicBezTo>
                  <a:cubicBezTo>
                    <a:pt x="3393" y="2058"/>
                    <a:pt x="2802" y="2277"/>
                    <a:pt x="2344" y="2338"/>
                  </a:cubicBezTo>
                  <a:cubicBezTo>
                    <a:pt x="2376" y="2325"/>
                    <a:pt x="2418" y="2311"/>
                    <a:pt x="2451" y="2292"/>
                  </a:cubicBezTo>
                  <a:cubicBezTo>
                    <a:pt x="2512" y="2259"/>
                    <a:pt x="2544" y="2200"/>
                    <a:pt x="2555" y="2146"/>
                  </a:cubicBezTo>
                  <a:cubicBezTo>
                    <a:pt x="2579" y="2130"/>
                    <a:pt x="2599" y="2117"/>
                    <a:pt x="2619" y="2098"/>
                  </a:cubicBezTo>
                  <a:cubicBezTo>
                    <a:pt x="2627" y="2098"/>
                    <a:pt x="2632" y="2098"/>
                    <a:pt x="2643" y="2093"/>
                  </a:cubicBezTo>
                  <a:cubicBezTo>
                    <a:pt x="2717" y="2085"/>
                    <a:pt x="2754" y="2037"/>
                    <a:pt x="2771" y="1982"/>
                  </a:cubicBezTo>
                  <a:cubicBezTo>
                    <a:pt x="3005" y="1938"/>
                    <a:pt x="3238" y="1888"/>
                    <a:pt x="3448" y="1779"/>
                  </a:cubicBezTo>
                  <a:cubicBezTo>
                    <a:pt x="3493" y="1753"/>
                    <a:pt x="3548" y="1722"/>
                    <a:pt x="3600" y="1692"/>
                  </a:cubicBezTo>
                  <a:close/>
                  <a:moveTo>
                    <a:pt x="3981" y="0"/>
                  </a:moveTo>
                  <a:cubicBezTo>
                    <a:pt x="3407" y="0"/>
                    <a:pt x="2730" y="205"/>
                    <a:pt x="2313" y="341"/>
                  </a:cubicBezTo>
                  <a:cubicBezTo>
                    <a:pt x="1680" y="544"/>
                    <a:pt x="836" y="950"/>
                    <a:pt x="413" y="1480"/>
                  </a:cubicBezTo>
                  <a:cubicBezTo>
                    <a:pt x="116" y="1845"/>
                    <a:pt x="0" y="2397"/>
                    <a:pt x="312" y="2794"/>
                  </a:cubicBezTo>
                  <a:cubicBezTo>
                    <a:pt x="504" y="3042"/>
                    <a:pt x="777" y="3134"/>
                    <a:pt x="1065" y="3154"/>
                  </a:cubicBezTo>
                  <a:cubicBezTo>
                    <a:pt x="1202" y="3188"/>
                    <a:pt x="1356" y="3203"/>
                    <a:pt x="1518" y="3203"/>
                  </a:cubicBezTo>
                  <a:cubicBezTo>
                    <a:pt x="2266" y="3203"/>
                    <a:pt x="3205" y="2886"/>
                    <a:pt x="3603" y="2700"/>
                  </a:cubicBezTo>
                  <a:cubicBezTo>
                    <a:pt x="4366" y="2338"/>
                    <a:pt x="5891" y="1000"/>
                    <a:pt x="4833" y="252"/>
                  </a:cubicBezTo>
                  <a:cubicBezTo>
                    <a:pt x="4824" y="247"/>
                    <a:pt x="4809" y="243"/>
                    <a:pt x="4800" y="232"/>
                  </a:cubicBezTo>
                  <a:cubicBezTo>
                    <a:pt x="4737" y="189"/>
                    <a:pt x="4667" y="151"/>
                    <a:pt x="4589" y="112"/>
                  </a:cubicBezTo>
                  <a:cubicBezTo>
                    <a:pt x="4417" y="32"/>
                    <a:pt x="4207" y="0"/>
                    <a:pt x="3981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Google Shape;1379;p27"/>
            <p:cNvSpPr>
              <a:spLocks/>
            </p:cNvSpPr>
            <p:nvPr/>
          </p:nvSpPr>
          <p:spPr bwMode="auto">
            <a:xfrm flipH="1">
              <a:off x="1684688" y="2790770"/>
              <a:ext cx="59542" cy="51184"/>
            </a:xfrm>
            <a:custGeom>
              <a:avLst/>
              <a:gdLst>
                <a:gd name="T0" fmla="*/ 2147483646 w 2158"/>
                <a:gd name="T1" fmla="*/ 2147483646 h 1852"/>
                <a:gd name="T2" fmla="*/ 2147483646 w 2158"/>
                <a:gd name="T3" fmla="*/ 2147483646 h 1852"/>
                <a:gd name="T4" fmla="*/ 2147483646 w 2158"/>
                <a:gd name="T5" fmla="*/ 2147483646 h 1852"/>
                <a:gd name="T6" fmla="*/ 2147483646 w 2158"/>
                <a:gd name="T7" fmla="*/ 2147483646 h 1852"/>
                <a:gd name="T8" fmla="*/ 2147483646 w 2158"/>
                <a:gd name="T9" fmla="*/ 2147483646 h 1852"/>
                <a:gd name="T10" fmla="*/ 2147483646 w 2158"/>
                <a:gd name="T11" fmla="*/ 2147483646 h 1852"/>
                <a:gd name="T12" fmla="*/ 2147483646 w 2158"/>
                <a:gd name="T13" fmla="*/ 2147483646 h 1852"/>
                <a:gd name="T14" fmla="*/ 2147483646 w 2158"/>
                <a:gd name="T15" fmla="*/ 2147483646 h 1852"/>
                <a:gd name="T16" fmla="*/ 2147483646 w 2158"/>
                <a:gd name="T17" fmla="*/ 2147483646 h 1852"/>
                <a:gd name="T18" fmla="*/ 2147483646 w 2158"/>
                <a:gd name="T19" fmla="*/ 2147483646 h 1852"/>
                <a:gd name="T20" fmla="*/ 2147483646 w 2158"/>
                <a:gd name="T21" fmla="*/ 2147483646 h 1852"/>
                <a:gd name="T22" fmla="*/ 2147483646 w 2158"/>
                <a:gd name="T23" fmla="*/ 2147483646 h 1852"/>
                <a:gd name="T24" fmla="*/ 2147483646 w 2158"/>
                <a:gd name="T25" fmla="*/ 2147483646 h 1852"/>
                <a:gd name="T26" fmla="*/ 2147483646 w 2158"/>
                <a:gd name="T27" fmla="*/ 2147483646 h 185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58" h="1852" extrusionOk="0">
                  <a:moveTo>
                    <a:pt x="1406" y="1"/>
                  </a:moveTo>
                  <a:cubicBezTo>
                    <a:pt x="1371" y="1"/>
                    <a:pt x="1334" y="8"/>
                    <a:pt x="1296" y="23"/>
                  </a:cubicBezTo>
                  <a:cubicBezTo>
                    <a:pt x="805" y="221"/>
                    <a:pt x="0" y="1081"/>
                    <a:pt x="410" y="1631"/>
                  </a:cubicBezTo>
                  <a:cubicBezTo>
                    <a:pt x="527" y="1787"/>
                    <a:pt x="680" y="1852"/>
                    <a:pt x="838" y="1852"/>
                  </a:cubicBezTo>
                  <a:cubicBezTo>
                    <a:pt x="974" y="1852"/>
                    <a:pt x="1113" y="1804"/>
                    <a:pt x="1237" y="1727"/>
                  </a:cubicBezTo>
                  <a:cubicBezTo>
                    <a:pt x="1405" y="1709"/>
                    <a:pt x="1578" y="1598"/>
                    <a:pt x="1634" y="1435"/>
                  </a:cubicBezTo>
                  <a:cubicBezTo>
                    <a:pt x="1680" y="1304"/>
                    <a:pt x="1798" y="1210"/>
                    <a:pt x="1833" y="1059"/>
                  </a:cubicBezTo>
                  <a:cubicBezTo>
                    <a:pt x="1837" y="1051"/>
                    <a:pt x="1837" y="1040"/>
                    <a:pt x="1837" y="1031"/>
                  </a:cubicBezTo>
                  <a:cubicBezTo>
                    <a:pt x="2016" y="828"/>
                    <a:pt x="2158" y="599"/>
                    <a:pt x="2069" y="337"/>
                  </a:cubicBezTo>
                  <a:cubicBezTo>
                    <a:pt x="2050" y="283"/>
                    <a:pt x="2002" y="249"/>
                    <a:pt x="1947" y="249"/>
                  </a:cubicBezTo>
                  <a:cubicBezTo>
                    <a:pt x="1938" y="249"/>
                    <a:pt x="1929" y="250"/>
                    <a:pt x="1920" y="252"/>
                  </a:cubicBezTo>
                  <a:cubicBezTo>
                    <a:pt x="1905" y="256"/>
                    <a:pt x="1892" y="265"/>
                    <a:pt x="1874" y="272"/>
                  </a:cubicBezTo>
                  <a:cubicBezTo>
                    <a:pt x="1822" y="208"/>
                    <a:pt x="1752" y="165"/>
                    <a:pt x="1676" y="145"/>
                  </a:cubicBezTo>
                  <a:cubicBezTo>
                    <a:pt x="1609" y="62"/>
                    <a:pt x="1513" y="1"/>
                    <a:pt x="1406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Google Shape;1380;p27"/>
            <p:cNvSpPr>
              <a:spLocks/>
            </p:cNvSpPr>
            <p:nvPr/>
          </p:nvSpPr>
          <p:spPr bwMode="auto">
            <a:xfrm flipH="1">
              <a:off x="1637055" y="2645551"/>
              <a:ext cx="22625" cy="39281"/>
            </a:xfrm>
            <a:custGeom>
              <a:avLst/>
              <a:gdLst>
                <a:gd name="T0" fmla="*/ 2147483646 w 826"/>
                <a:gd name="T1" fmla="*/ 2147483646 h 1458"/>
                <a:gd name="T2" fmla="*/ 2147483646 w 826"/>
                <a:gd name="T3" fmla="*/ 2147483646 h 1458"/>
                <a:gd name="T4" fmla="*/ 2147483646 w 826"/>
                <a:gd name="T5" fmla="*/ 2147483646 h 1458"/>
                <a:gd name="T6" fmla="*/ 2147483646 w 826"/>
                <a:gd name="T7" fmla="*/ 2147483646 h 1458"/>
                <a:gd name="T8" fmla="*/ 2147483646 w 826"/>
                <a:gd name="T9" fmla="*/ 2147483646 h 1458"/>
                <a:gd name="T10" fmla="*/ 2147483646 w 826"/>
                <a:gd name="T11" fmla="*/ 2147483646 h 1458"/>
                <a:gd name="T12" fmla="*/ 2147483646 w 826"/>
                <a:gd name="T13" fmla="*/ 2147483646 h 1458"/>
                <a:gd name="T14" fmla="*/ 2147483646 w 826"/>
                <a:gd name="T15" fmla="*/ 2147483646 h 1458"/>
                <a:gd name="T16" fmla="*/ 2147483646 w 826"/>
                <a:gd name="T17" fmla="*/ 2147483646 h 1458"/>
                <a:gd name="T18" fmla="*/ 2147483646 w 826"/>
                <a:gd name="T19" fmla="*/ 2147483646 h 1458"/>
                <a:gd name="T20" fmla="*/ 2147483646 w 826"/>
                <a:gd name="T21" fmla="*/ 2147483646 h 145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26" h="1458" extrusionOk="0">
                  <a:moveTo>
                    <a:pt x="380" y="1"/>
                  </a:moveTo>
                  <a:cubicBezTo>
                    <a:pt x="275" y="1"/>
                    <a:pt x="173" y="54"/>
                    <a:pt x="112" y="157"/>
                  </a:cubicBezTo>
                  <a:cubicBezTo>
                    <a:pt x="25" y="303"/>
                    <a:pt x="1" y="506"/>
                    <a:pt x="5" y="674"/>
                  </a:cubicBezTo>
                  <a:cubicBezTo>
                    <a:pt x="7" y="842"/>
                    <a:pt x="36" y="1054"/>
                    <a:pt x="167" y="1174"/>
                  </a:cubicBezTo>
                  <a:cubicBezTo>
                    <a:pt x="169" y="1176"/>
                    <a:pt x="171" y="1176"/>
                    <a:pt x="175" y="1180"/>
                  </a:cubicBezTo>
                  <a:cubicBezTo>
                    <a:pt x="241" y="1290"/>
                    <a:pt x="330" y="1381"/>
                    <a:pt x="439" y="1436"/>
                  </a:cubicBezTo>
                  <a:cubicBezTo>
                    <a:pt x="463" y="1449"/>
                    <a:pt x="493" y="1457"/>
                    <a:pt x="522" y="1457"/>
                  </a:cubicBezTo>
                  <a:cubicBezTo>
                    <a:pt x="547" y="1457"/>
                    <a:pt x="572" y="1451"/>
                    <a:pt x="592" y="1436"/>
                  </a:cubicBezTo>
                  <a:cubicBezTo>
                    <a:pt x="782" y="1292"/>
                    <a:pt x="825" y="733"/>
                    <a:pt x="695" y="408"/>
                  </a:cubicBezTo>
                  <a:cubicBezTo>
                    <a:pt x="714" y="301"/>
                    <a:pt x="701" y="190"/>
                    <a:pt x="616" y="103"/>
                  </a:cubicBezTo>
                  <a:cubicBezTo>
                    <a:pt x="548" y="34"/>
                    <a:pt x="463" y="1"/>
                    <a:pt x="38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4" name="Google Shape;1381;p27"/>
            <p:cNvSpPr>
              <a:spLocks/>
            </p:cNvSpPr>
            <p:nvPr/>
          </p:nvSpPr>
          <p:spPr bwMode="auto">
            <a:xfrm flipH="1">
              <a:off x="1652536" y="2402726"/>
              <a:ext cx="36916" cy="115461"/>
            </a:xfrm>
            <a:custGeom>
              <a:avLst/>
              <a:gdLst>
                <a:gd name="T0" fmla="*/ 2147483646 w 1369"/>
                <a:gd name="T1" fmla="*/ 2147483646 h 4210"/>
                <a:gd name="T2" fmla="*/ 2147483646 w 1369"/>
                <a:gd name="T3" fmla="*/ 2147483646 h 4210"/>
                <a:gd name="T4" fmla="*/ 2147483646 w 1369"/>
                <a:gd name="T5" fmla="*/ 2147483646 h 4210"/>
                <a:gd name="T6" fmla="*/ 2147483646 w 1369"/>
                <a:gd name="T7" fmla="*/ 2147483646 h 4210"/>
                <a:gd name="T8" fmla="*/ 2147483646 w 1369"/>
                <a:gd name="T9" fmla="*/ 2147483646 h 4210"/>
                <a:gd name="T10" fmla="*/ 2147483646 w 1369"/>
                <a:gd name="T11" fmla="*/ 0 h 4210"/>
                <a:gd name="T12" fmla="*/ 2147483646 w 1369"/>
                <a:gd name="T13" fmla="*/ 2147483646 h 4210"/>
                <a:gd name="T14" fmla="*/ 2147483646 w 1369"/>
                <a:gd name="T15" fmla="*/ 2147483646 h 4210"/>
                <a:gd name="T16" fmla="*/ 2147483646 w 1369"/>
                <a:gd name="T17" fmla="*/ 2147483646 h 4210"/>
                <a:gd name="T18" fmla="*/ 2147483646 w 1369"/>
                <a:gd name="T19" fmla="*/ 2147483646 h 4210"/>
                <a:gd name="T20" fmla="*/ 2147483646 w 1369"/>
                <a:gd name="T21" fmla="*/ 2147483646 h 4210"/>
                <a:gd name="T22" fmla="*/ 2147483646 w 1369"/>
                <a:gd name="T23" fmla="*/ 2147483646 h 4210"/>
                <a:gd name="T24" fmla="*/ 2147483646 w 1369"/>
                <a:gd name="T25" fmla="*/ 2147483646 h 4210"/>
                <a:gd name="T26" fmla="*/ 2147483646 w 1369"/>
                <a:gd name="T27" fmla="*/ 2147483646 h 4210"/>
                <a:gd name="T28" fmla="*/ 2147483646 w 1369"/>
                <a:gd name="T29" fmla="*/ 0 h 42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69" h="4210" extrusionOk="0">
                  <a:moveTo>
                    <a:pt x="457" y="636"/>
                  </a:moveTo>
                  <a:cubicBezTo>
                    <a:pt x="485" y="664"/>
                    <a:pt x="509" y="692"/>
                    <a:pt x="533" y="723"/>
                  </a:cubicBezTo>
                  <a:cubicBezTo>
                    <a:pt x="533" y="729"/>
                    <a:pt x="540" y="729"/>
                    <a:pt x="540" y="732"/>
                  </a:cubicBezTo>
                  <a:cubicBezTo>
                    <a:pt x="500" y="701"/>
                    <a:pt x="455" y="670"/>
                    <a:pt x="413" y="649"/>
                  </a:cubicBezTo>
                  <a:cubicBezTo>
                    <a:pt x="426" y="642"/>
                    <a:pt x="446" y="636"/>
                    <a:pt x="457" y="636"/>
                  </a:cubicBezTo>
                  <a:close/>
                  <a:moveTo>
                    <a:pt x="528" y="0"/>
                  </a:moveTo>
                  <a:cubicBezTo>
                    <a:pt x="375" y="0"/>
                    <a:pt x="213" y="92"/>
                    <a:pt x="71" y="234"/>
                  </a:cubicBezTo>
                  <a:cubicBezTo>
                    <a:pt x="44" y="1650"/>
                    <a:pt x="23" y="2970"/>
                    <a:pt x="1" y="4102"/>
                  </a:cubicBezTo>
                  <a:cubicBezTo>
                    <a:pt x="70" y="4154"/>
                    <a:pt x="145" y="4184"/>
                    <a:pt x="219" y="4184"/>
                  </a:cubicBezTo>
                  <a:cubicBezTo>
                    <a:pt x="226" y="4184"/>
                    <a:pt x="234" y="4184"/>
                    <a:pt x="241" y="4183"/>
                  </a:cubicBezTo>
                  <a:cubicBezTo>
                    <a:pt x="295" y="4201"/>
                    <a:pt x="349" y="4210"/>
                    <a:pt x="403" y="4210"/>
                  </a:cubicBezTo>
                  <a:cubicBezTo>
                    <a:pt x="664" y="4210"/>
                    <a:pt x="915" y="4011"/>
                    <a:pt x="1063" y="3777"/>
                  </a:cubicBezTo>
                  <a:cubicBezTo>
                    <a:pt x="1369" y="3297"/>
                    <a:pt x="1255" y="2514"/>
                    <a:pt x="1185" y="1966"/>
                  </a:cubicBezTo>
                  <a:cubicBezTo>
                    <a:pt x="1194" y="1454"/>
                    <a:pt x="1133" y="947"/>
                    <a:pt x="998" y="494"/>
                  </a:cubicBezTo>
                  <a:cubicBezTo>
                    <a:pt x="890" y="139"/>
                    <a:pt x="716" y="0"/>
                    <a:pt x="528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5" name="Google Shape;1382;p27"/>
            <p:cNvSpPr>
              <a:spLocks/>
            </p:cNvSpPr>
            <p:nvPr/>
          </p:nvSpPr>
          <p:spPr bwMode="auto">
            <a:xfrm flipH="1">
              <a:off x="1681116" y="2695544"/>
              <a:ext cx="17863" cy="17855"/>
            </a:xfrm>
            <a:custGeom>
              <a:avLst/>
              <a:gdLst>
                <a:gd name="T0" fmla="*/ 2147483646 w 679"/>
                <a:gd name="T1" fmla="*/ 2147483646 h 641"/>
                <a:gd name="T2" fmla="*/ 2147483646 w 679"/>
                <a:gd name="T3" fmla="*/ 2147483646 h 641"/>
                <a:gd name="T4" fmla="*/ 2147483646 w 679"/>
                <a:gd name="T5" fmla="*/ 2147483646 h 641"/>
                <a:gd name="T6" fmla="*/ 2147483646 w 679"/>
                <a:gd name="T7" fmla="*/ 2147483646 h 641"/>
                <a:gd name="T8" fmla="*/ 2147483646 w 679"/>
                <a:gd name="T9" fmla="*/ 2147483646 h 641"/>
                <a:gd name="T10" fmla="*/ 2147483646 w 679"/>
                <a:gd name="T11" fmla="*/ 2147483646 h 641"/>
                <a:gd name="T12" fmla="*/ 2147483646 w 679"/>
                <a:gd name="T13" fmla="*/ 2147483646 h 641"/>
                <a:gd name="T14" fmla="*/ 2147483646 w 679"/>
                <a:gd name="T15" fmla="*/ 2147483646 h 641"/>
                <a:gd name="T16" fmla="*/ 2147483646 w 679"/>
                <a:gd name="T17" fmla="*/ 2147483646 h 641"/>
                <a:gd name="T18" fmla="*/ 2147483646 w 679"/>
                <a:gd name="T19" fmla="*/ 2147483646 h 641"/>
                <a:gd name="T20" fmla="*/ 2147483646 w 679"/>
                <a:gd name="T21" fmla="*/ 2147483646 h 64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79" h="641" extrusionOk="0">
                  <a:moveTo>
                    <a:pt x="367" y="1"/>
                  </a:moveTo>
                  <a:cubicBezTo>
                    <a:pt x="142" y="1"/>
                    <a:pt x="0" y="184"/>
                    <a:pt x="22" y="404"/>
                  </a:cubicBezTo>
                  <a:cubicBezTo>
                    <a:pt x="33" y="542"/>
                    <a:pt x="125" y="641"/>
                    <a:pt x="255" y="641"/>
                  </a:cubicBezTo>
                  <a:cubicBezTo>
                    <a:pt x="275" y="641"/>
                    <a:pt x="297" y="638"/>
                    <a:pt x="319" y="633"/>
                  </a:cubicBezTo>
                  <a:cubicBezTo>
                    <a:pt x="439" y="607"/>
                    <a:pt x="548" y="561"/>
                    <a:pt x="646" y="481"/>
                  </a:cubicBezTo>
                  <a:cubicBezTo>
                    <a:pt x="679" y="454"/>
                    <a:pt x="670" y="402"/>
                    <a:pt x="637" y="367"/>
                  </a:cubicBezTo>
                  <a:cubicBezTo>
                    <a:pt x="644" y="367"/>
                    <a:pt x="644" y="361"/>
                    <a:pt x="644" y="361"/>
                  </a:cubicBezTo>
                  <a:cubicBezTo>
                    <a:pt x="637" y="356"/>
                    <a:pt x="628" y="354"/>
                    <a:pt x="617" y="347"/>
                  </a:cubicBezTo>
                  <a:cubicBezTo>
                    <a:pt x="617" y="347"/>
                    <a:pt x="613" y="343"/>
                    <a:pt x="611" y="343"/>
                  </a:cubicBezTo>
                  <a:cubicBezTo>
                    <a:pt x="602" y="337"/>
                    <a:pt x="591" y="328"/>
                    <a:pt x="583" y="323"/>
                  </a:cubicBezTo>
                  <a:cubicBezTo>
                    <a:pt x="635" y="179"/>
                    <a:pt x="539" y="7"/>
                    <a:pt x="36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Google Shape;1383;p27"/>
            <p:cNvSpPr>
              <a:spLocks/>
            </p:cNvSpPr>
            <p:nvPr/>
          </p:nvSpPr>
          <p:spPr bwMode="auto">
            <a:xfrm flipH="1">
              <a:off x="1625147" y="2308691"/>
              <a:ext cx="27389" cy="32138"/>
            </a:xfrm>
            <a:custGeom>
              <a:avLst/>
              <a:gdLst>
                <a:gd name="T0" fmla="*/ 2147483646 w 987"/>
                <a:gd name="T1" fmla="*/ 2147483646 h 1169"/>
                <a:gd name="T2" fmla="*/ 2147483646 w 987"/>
                <a:gd name="T3" fmla="*/ 2147483646 h 1169"/>
                <a:gd name="T4" fmla="*/ 2147483646 w 987"/>
                <a:gd name="T5" fmla="*/ 2147483646 h 1169"/>
                <a:gd name="T6" fmla="*/ 2147483646 w 987"/>
                <a:gd name="T7" fmla="*/ 2147483646 h 1169"/>
                <a:gd name="T8" fmla="*/ 2147483646 w 987"/>
                <a:gd name="T9" fmla="*/ 2147483646 h 1169"/>
                <a:gd name="T10" fmla="*/ 2147483646 w 987"/>
                <a:gd name="T11" fmla="*/ 2147483646 h 1169"/>
                <a:gd name="T12" fmla="*/ 2147483646 w 987"/>
                <a:gd name="T13" fmla="*/ 2147483646 h 1169"/>
                <a:gd name="T14" fmla="*/ 2147483646 w 987"/>
                <a:gd name="T15" fmla="*/ 2147483646 h 1169"/>
                <a:gd name="T16" fmla="*/ 2147483646 w 987"/>
                <a:gd name="T17" fmla="*/ 2147483646 h 1169"/>
                <a:gd name="T18" fmla="*/ 2147483646 w 987"/>
                <a:gd name="T19" fmla="*/ 2147483646 h 1169"/>
                <a:gd name="T20" fmla="*/ 2147483646 w 987"/>
                <a:gd name="T21" fmla="*/ 2147483646 h 11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87" h="1169" extrusionOk="0">
                  <a:moveTo>
                    <a:pt x="807" y="1"/>
                  </a:moveTo>
                  <a:cubicBezTo>
                    <a:pt x="767" y="1"/>
                    <a:pt x="727" y="20"/>
                    <a:pt x="699" y="59"/>
                  </a:cubicBezTo>
                  <a:cubicBezTo>
                    <a:pt x="666" y="102"/>
                    <a:pt x="655" y="159"/>
                    <a:pt x="649" y="222"/>
                  </a:cubicBezTo>
                  <a:cubicBezTo>
                    <a:pt x="623" y="218"/>
                    <a:pt x="597" y="216"/>
                    <a:pt x="570" y="216"/>
                  </a:cubicBezTo>
                  <a:cubicBezTo>
                    <a:pt x="462" y="216"/>
                    <a:pt x="352" y="249"/>
                    <a:pt x="265" y="325"/>
                  </a:cubicBezTo>
                  <a:cubicBezTo>
                    <a:pt x="1" y="549"/>
                    <a:pt x="136" y="1001"/>
                    <a:pt x="435" y="1132"/>
                  </a:cubicBezTo>
                  <a:cubicBezTo>
                    <a:pt x="492" y="1157"/>
                    <a:pt x="548" y="1168"/>
                    <a:pt x="602" y="1168"/>
                  </a:cubicBezTo>
                  <a:cubicBezTo>
                    <a:pt x="789" y="1168"/>
                    <a:pt x="946" y="1029"/>
                    <a:pt x="972" y="824"/>
                  </a:cubicBezTo>
                  <a:cubicBezTo>
                    <a:pt x="987" y="693"/>
                    <a:pt x="967" y="560"/>
                    <a:pt x="954" y="429"/>
                  </a:cubicBezTo>
                  <a:cubicBezTo>
                    <a:pt x="941" y="322"/>
                    <a:pt x="952" y="185"/>
                    <a:pt x="919" y="85"/>
                  </a:cubicBezTo>
                  <a:cubicBezTo>
                    <a:pt x="900" y="29"/>
                    <a:pt x="854" y="1"/>
                    <a:pt x="80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7" name="Google Shape;1384;p27"/>
            <p:cNvSpPr>
              <a:spLocks/>
            </p:cNvSpPr>
            <p:nvPr/>
          </p:nvSpPr>
          <p:spPr bwMode="auto">
            <a:xfrm flipH="1">
              <a:off x="1662062" y="2186088"/>
              <a:ext cx="23817" cy="91655"/>
            </a:xfrm>
            <a:custGeom>
              <a:avLst/>
              <a:gdLst>
                <a:gd name="T0" fmla="*/ 2147483646 w 843"/>
                <a:gd name="T1" fmla="*/ 2147483646 h 3373"/>
                <a:gd name="T2" fmla="*/ 2147483646 w 843"/>
                <a:gd name="T3" fmla="*/ 2147483646 h 3373"/>
                <a:gd name="T4" fmla="*/ 2147483646 w 843"/>
                <a:gd name="T5" fmla="*/ 2147483646 h 3373"/>
                <a:gd name="T6" fmla="*/ 2147483646 w 843"/>
                <a:gd name="T7" fmla="*/ 2147483646 h 3373"/>
                <a:gd name="T8" fmla="*/ 2147483646 w 843"/>
                <a:gd name="T9" fmla="*/ 2147483646 h 3373"/>
                <a:gd name="T10" fmla="*/ 2147483646 w 843"/>
                <a:gd name="T11" fmla="*/ 2147483646 h 3373"/>
                <a:gd name="T12" fmla="*/ 2147483646 w 843"/>
                <a:gd name="T13" fmla="*/ 2147483646 h 3373"/>
                <a:gd name="T14" fmla="*/ 2147483646 w 843"/>
                <a:gd name="T15" fmla="*/ 2147483646 h 3373"/>
                <a:gd name="T16" fmla="*/ 2147483646 w 843"/>
                <a:gd name="T17" fmla="*/ 2147483646 h 3373"/>
                <a:gd name="T18" fmla="*/ 2147483646 w 843"/>
                <a:gd name="T19" fmla="*/ 2147483646 h 33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43" h="3373" extrusionOk="0">
                  <a:moveTo>
                    <a:pt x="73" y="1"/>
                  </a:moveTo>
                  <a:lnTo>
                    <a:pt x="1" y="3323"/>
                  </a:lnTo>
                  <a:cubicBezTo>
                    <a:pt x="51" y="3345"/>
                    <a:pt x="110" y="3365"/>
                    <a:pt x="171" y="3371"/>
                  </a:cubicBezTo>
                  <a:cubicBezTo>
                    <a:pt x="178" y="3372"/>
                    <a:pt x="185" y="3373"/>
                    <a:pt x="192" y="3373"/>
                  </a:cubicBezTo>
                  <a:cubicBezTo>
                    <a:pt x="283" y="3373"/>
                    <a:pt x="343" y="3294"/>
                    <a:pt x="374" y="3219"/>
                  </a:cubicBezTo>
                  <a:cubicBezTo>
                    <a:pt x="439" y="3055"/>
                    <a:pt x="498" y="2896"/>
                    <a:pt x="546" y="2739"/>
                  </a:cubicBezTo>
                  <a:cubicBezTo>
                    <a:pt x="843" y="2261"/>
                    <a:pt x="782" y="1135"/>
                    <a:pt x="775" y="799"/>
                  </a:cubicBezTo>
                  <a:cubicBezTo>
                    <a:pt x="764" y="583"/>
                    <a:pt x="703" y="323"/>
                    <a:pt x="509" y="223"/>
                  </a:cubicBezTo>
                  <a:cubicBezTo>
                    <a:pt x="452" y="147"/>
                    <a:pt x="385" y="83"/>
                    <a:pt x="308" y="51"/>
                  </a:cubicBezTo>
                  <a:cubicBezTo>
                    <a:pt x="236" y="18"/>
                    <a:pt x="156" y="1"/>
                    <a:pt x="73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8" name="Google Shape;1385;p27"/>
            <p:cNvSpPr>
              <a:spLocks/>
            </p:cNvSpPr>
            <p:nvPr/>
          </p:nvSpPr>
          <p:spPr bwMode="auto">
            <a:xfrm flipH="1">
              <a:off x="1638246" y="2131333"/>
              <a:ext cx="14290" cy="14284"/>
            </a:xfrm>
            <a:custGeom>
              <a:avLst/>
              <a:gdLst>
                <a:gd name="T0" fmla="*/ 2147483646 w 526"/>
                <a:gd name="T1" fmla="*/ 0 h 527"/>
                <a:gd name="T2" fmla="*/ 2147483646 w 526"/>
                <a:gd name="T3" fmla="*/ 2147483646 h 527"/>
                <a:gd name="T4" fmla="*/ 2147483646 w 526"/>
                <a:gd name="T5" fmla="*/ 2147483646 h 527"/>
                <a:gd name="T6" fmla="*/ 2147483646 w 526"/>
                <a:gd name="T7" fmla="*/ 2147483646 h 527"/>
                <a:gd name="T8" fmla="*/ 2147483646 w 526"/>
                <a:gd name="T9" fmla="*/ 2147483646 h 527"/>
                <a:gd name="T10" fmla="*/ 2147483646 w 526"/>
                <a:gd name="T11" fmla="*/ 2147483646 h 527"/>
                <a:gd name="T12" fmla="*/ 2147483646 w 526"/>
                <a:gd name="T13" fmla="*/ 2147483646 h 527"/>
                <a:gd name="T14" fmla="*/ 2147483646 w 526"/>
                <a:gd name="T15" fmla="*/ 2147483646 h 527"/>
                <a:gd name="T16" fmla="*/ 2147483646 w 526"/>
                <a:gd name="T17" fmla="*/ 2147483646 h 527"/>
                <a:gd name="T18" fmla="*/ 2147483646 w 526"/>
                <a:gd name="T19" fmla="*/ 0 h 5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26" h="527" extrusionOk="0">
                  <a:moveTo>
                    <a:pt x="304" y="0"/>
                  </a:moveTo>
                  <a:cubicBezTo>
                    <a:pt x="263" y="0"/>
                    <a:pt x="218" y="32"/>
                    <a:pt x="213" y="81"/>
                  </a:cubicBezTo>
                  <a:cubicBezTo>
                    <a:pt x="211" y="125"/>
                    <a:pt x="205" y="164"/>
                    <a:pt x="194" y="206"/>
                  </a:cubicBezTo>
                  <a:cubicBezTo>
                    <a:pt x="0" y="244"/>
                    <a:pt x="63" y="527"/>
                    <a:pt x="241" y="527"/>
                  </a:cubicBezTo>
                  <a:cubicBezTo>
                    <a:pt x="254" y="527"/>
                    <a:pt x="267" y="525"/>
                    <a:pt x="281" y="522"/>
                  </a:cubicBezTo>
                  <a:cubicBezTo>
                    <a:pt x="355" y="507"/>
                    <a:pt x="386" y="496"/>
                    <a:pt x="449" y="459"/>
                  </a:cubicBezTo>
                  <a:cubicBezTo>
                    <a:pt x="525" y="415"/>
                    <a:pt x="525" y="295"/>
                    <a:pt x="449" y="256"/>
                  </a:cubicBezTo>
                  <a:cubicBezTo>
                    <a:pt x="432" y="247"/>
                    <a:pt x="416" y="241"/>
                    <a:pt x="401" y="236"/>
                  </a:cubicBezTo>
                  <a:cubicBezTo>
                    <a:pt x="397" y="180"/>
                    <a:pt x="388" y="121"/>
                    <a:pt x="375" y="60"/>
                  </a:cubicBezTo>
                  <a:cubicBezTo>
                    <a:pt x="365" y="18"/>
                    <a:pt x="336" y="0"/>
                    <a:pt x="30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Google Shape;1386;p27"/>
            <p:cNvSpPr>
              <a:spLocks/>
            </p:cNvSpPr>
            <p:nvPr/>
          </p:nvSpPr>
          <p:spPr bwMode="auto">
            <a:xfrm flipH="1">
              <a:off x="1616811" y="2522948"/>
              <a:ext cx="20245" cy="36900"/>
            </a:xfrm>
            <a:custGeom>
              <a:avLst/>
              <a:gdLst>
                <a:gd name="T0" fmla="*/ 2147483646 w 725"/>
                <a:gd name="T1" fmla="*/ 0 h 1335"/>
                <a:gd name="T2" fmla="*/ 2147483646 w 725"/>
                <a:gd name="T3" fmla="*/ 2147483646 h 1335"/>
                <a:gd name="T4" fmla="*/ 2147483646 w 725"/>
                <a:gd name="T5" fmla="*/ 2147483646 h 1335"/>
                <a:gd name="T6" fmla="*/ 2147483646 w 725"/>
                <a:gd name="T7" fmla="*/ 2147483646 h 1335"/>
                <a:gd name="T8" fmla="*/ 2147483646 w 725"/>
                <a:gd name="T9" fmla="*/ 2147483646 h 1335"/>
                <a:gd name="T10" fmla="*/ 2147483646 w 725"/>
                <a:gd name="T11" fmla="*/ 2147483646 h 1335"/>
                <a:gd name="T12" fmla="*/ 2147483646 w 725"/>
                <a:gd name="T13" fmla="*/ 2147483646 h 1335"/>
                <a:gd name="T14" fmla="*/ 2147483646 w 725"/>
                <a:gd name="T15" fmla="*/ 0 h 13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5" h="1335" extrusionOk="0">
                  <a:moveTo>
                    <a:pt x="266" y="0"/>
                  </a:moveTo>
                  <a:cubicBezTo>
                    <a:pt x="189" y="0"/>
                    <a:pt x="119" y="70"/>
                    <a:pt x="99" y="136"/>
                  </a:cubicBezTo>
                  <a:cubicBezTo>
                    <a:pt x="0" y="470"/>
                    <a:pt x="44" y="1255"/>
                    <a:pt x="485" y="1332"/>
                  </a:cubicBezTo>
                  <a:cubicBezTo>
                    <a:pt x="496" y="1334"/>
                    <a:pt x="507" y="1335"/>
                    <a:pt x="518" y="1335"/>
                  </a:cubicBezTo>
                  <a:cubicBezTo>
                    <a:pt x="586" y="1335"/>
                    <a:pt x="655" y="1300"/>
                    <a:pt x="670" y="1225"/>
                  </a:cubicBezTo>
                  <a:cubicBezTo>
                    <a:pt x="696" y="1074"/>
                    <a:pt x="725" y="732"/>
                    <a:pt x="638" y="511"/>
                  </a:cubicBezTo>
                  <a:cubicBezTo>
                    <a:pt x="672" y="274"/>
                    <a:pt x="535" y="25"/>
                    <a:pt x="280" y="1"/>
                  </a:cubicBezTo>
                  <a:cubicBezTo>
                    <a:pt x="275" y="0"/>
                    <a:pt x="271" y="0"/>
                    <a:pt x="266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0" name="Google Shape;1387;p27"/>
            <p:cNvSpPr>
              <a:spLocks/>
            </p:cNvSpPr>
            <p:nvPr/>
          </p:nvSpPr>
          <p:spPr bwMode="auto">
            <a:xfrm flipH="1">
              <a:off x="2026457" y="2875283"/>
              <a:ext cx="75023" cy="69039"/>
            </a:xfrm>
            <a:custGeom>
              <a:avLst/>
              <a:gdLst>
                <a:gd name="T0" fmla="*/ 2147483646 w 2735"/>
                <a:gd name="T1" fmla="*/ 0 h 2550"/>
                <a:gd name="T2" fmla="*/ 0 w 2735"/>
                <a:gd name="T3" fmla="*/ 2147483646 h 2550"/>
                <a:gd name="T4" fmla="*/ 2147483646 w 2735"/>
                <a:gd name="T5" fmla="*/ 2147483646 h 2550"/>
                <a:gd name="T6" fmla="*/ 2147483646 w 2735"/>
                <a:gd name="T7" fmla="*/ 2147483646 h 2550"/>
                <a:gd name="T8" fmla="*/ 2147483646 w 2735"/>
                <a:gd name="T9" fmla="*/ 2147483646 h 2550"/>
                <a:gd name="T10" fmla="*/ 2147483646 w 2735"/>
                <a:gd name="T11" fmla="*/ 2147483646 h 2550"/>
                <a:gd name="T12" fmla="*/ 2147483646 w 2735"/>
                <a:gd name="T13" fmla="*/ 2147483646 h 2550"/>
                <a:gd name="T14" fmla="*/ 2147483646 w 2735"/>
                <a:gd name="T15" fmla="*/ 2147483646 h 2550"/>
                <a:gd name="T16" fmla="*/ 2147483646 w 2735"/>
                <a:gd name="T17" fmla="*/ 2147483646 h 2550"/>
                <a:gd name="T18" fmla="*/ 2147483646 w 2735"/>
                <a:gd name="T19" fmla="*/ 2147483646 h 2550"/>
                <a:gd name="T20" fmla="*/ 2147483646 w 2735"/>
                <a:gd name="T21" fmla="*/ 0 h 25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35" h="2550" extrusionOk="0">
                  <a:moveTo>
                    <a:pt x="2313" y="0"/>
                  </a:moveTo>
                  <a:cubicBezTo>
                    <a:pt x="1329" y="570"/>
                    <a:pt x="520" y="1037"/>
                    <a:pt x="0" y="1333"/>
                  </a:cubicBezTo>
                  <a:cubicBezTo>
                    <a:pt x="40" y="1477"/>
                    <a:pt x="120" y="1611"/>
                    <a:pt x="256" y="1731"/>
                  </a:cubicBezTo>
                  <a:cubicBezTo>
                    <a:pt x="290" y="1813"/>
                    <a:pt x="334" y="1888"/>
                    <a:pt x="402" y="1960"/>
                  </a:cubicBezTo>
                  <a:cubicBezTo>
                    <a:pt x="415" y="2012"/>
                    <a:pt x="434" y="2067"/>
                    <a:pt x="458" y="2119"/>
                  </a:cubicBezTo>
                  <a:cubicBezTo>
                    <a:pt x="588" y="2406"/>
                    <a:pt x="787" y="2550"/>
                    <a:pt x="1021" y="2550"/>
                  </a:cubicBezTo>
                  <a:cubicBezTo>
                    <a:pt x="1157" y="2550"/>
                    <a:pt x="1305" y="2501"/>
                    <a:pt x="1458" y="2403"/>
                  </a:cubicBezTo>
                  <a:cubicBezTo>
                    <a:pt x="1621" y="2298"/>
                    <a:pt x="1774" y="2154"/>
                    <a:pt x="1885" y="1990"/>
                  </a:cubicBezTo>
                  <a:cubicBezTo>
                    <a:pt x="2245" y="1794"/>
                    <a:pt x="2562" y="1467"/>
                    <a:pt x="2682" y="1074"/>
                  </a:cubicBezTo>
                  <a:cubicBezTo>
                    <a:pt x="2734" y="897"/>
                    <a:pt x="2717" y="727"/>
                    <a:pt x="2636" y="594"/>
                  </a:cubicBezTo>
                  <a:cubicBezTo>
                    <a:pt x="2605" y="317"/>
                    <a:pt x="2485" y="125"/>
                    <a:pt x="2313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1" name="Google Shape;1388;p27"/>
            <p:cNvSpPr>
              <a:spLocks/>
            </p:cNvSpPr>
            <p:nvPr/>
          </p:nvSpPr>
          <p:spPr bwMode="auto">
            <a:xfrm flipH="1">
              <a:off x="2171738" y="2751490"/>
              <a:ext cx="33343" cy="55945"/>
            </a:xfrm>
            <a:custGeom>
              <a:avLst/>
              <a:gdLst>
                <a:gd name="T0" fmla="*/ 2147483646 w 1192"/>
                <a:gd name="T1" fmla="*/ 2147483646 h 2046"/>
                <a:gd name="T2" fmla="*/ 2147483646 w 1192"/>
                <a:gd name="T3" fmla="*/ 2147483646 h 2046"/>
                <a:gd name="T4" fmla="*/ 2147483646 w 1192"/>
                <a:gd name="T5" fmla="*/ 2147483646 h 2046"/>
                <a:gd name="T6" fmla="*/ 2147483646 w 1192"/>
                <a:gd name="T7" fmla="*/ 2147483646 h 2046"/>
                <a:gd name="T8" fmla="*/ 2147483646 w 1192"/>
                <a:gd name="T9" fmla="*/ 2147483646 h 2046"/>
                <a:gd name="T10" fmla="*/ 2147483646 w 1192"/>
                <a:gd name="T11" fmla="*/ 2147483646 h 2046"/>
                <a:gd name="T12" fmla="*/ 2147483646 w 1192"/>
                <a:gd name="T13" fmla="*/ 2147483646 h 2046"/>
                <a:gd name="T14" fmla="*/ 2147483646 w 1192"/>
                <a:gd name="T15" fmla="*/ 2147483646 h 2046"/>
                <a:gd name="T16" fmla="*/ 2147483646 w 1192"/>
                <a:gd name="T17" fmla="*/ 2147483646 h 2046"/>
                <a:gd name="T18" fmla="*/ 2147483646 w 1192"/>
                <a:gd name="T19" fmla="*/ 2147483646 h 2046"/>
                <a:gd name="T20" fmla="*/ 2147483646 w 1192"/>
                <a:gd name="T21" fmla="*/ 2147483646 h 2046"/>
                <a:gd name="T22" fmla="*/ 2147483646 w 1192"/>
                <a:gd name="T23" fmla="*/ 2147483646 h 2046"/>
                <a:gd name="T24" fmla="*/ 2147483646 w 1192"/>
                <a:gd name="T25" fmla="*/ 2147483646 h 2046"/>
                <a:gd name="T26" fmla="*/ 2147483646 w 1192"/>
                <a:gd name="T27" fmla="*/ 2147483646 h 20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92" h="2046" extrusionOk="0">
                  <a:moveTo>
                    <a:pt x="801" y="1"/>
                  </a:moveTo>
                  <a:cubicBezTo>
                    <a:pt x="740" y="1"/>
                    <a:pt x="678" y="25"/>
                    <a:pt x="627" y="80"/>
                  </a:cubicBezTo>
                  <a:cubicBezTo>
                    <a:pt x="611" y="97"/>
                    <a:pt x="601" y="121"/>
                    <a:pt x="587" y="139"/>
                  </a:cubicBezTo>
                  <a:cubicBezTo>
                    <a:pt x="577" y="143"/>
                    <a:pt x="566" y="145"/>
                    <a:pt x="555" y="154"/>
                  </a:cubicBezTo>
                  <a:cubicBezTo>
                    <a:pt x="186" y="414"/>
                    <a:pt x="1" y="929"/>
                    <a:pt x="68" y="1365"/>
                  </a:cubicBezTo>
                  <a:cubicBezTo>
                    <a:pt x="115" y="1657"/>
                    <a:pt x="355" y="2022"/>
                    <a:pt x="664" y="2022"/>
                  </a:cubicBezTo>
                  <a:cubicBezTo>
                    <a:pt x="699" y="2022"/>
                    <a:pt x="736" y="2017"/>
                    <a:pt x="773" y="2007"/>
                  </a:cubicBezTo>
                  <a:cubicBezTo>
                    <a:pt x="805" y="2033"/>
                    <a:pt x="843" y="2046"/>
                    <a:pt x="880" y="2046"/>
                  </a:cubicBezTo>
                  <a:cubicBezTo>
                    <a:pt x="949" y="2046"/>
                    <a:pt x="1015" y="2003"/>
                    <a:pt x="1039" y="1928"/>
                  </a:cubicBezTo>
                  <a:cubicBezTo>
                    <a:pt x="1072" y="1830"/>
                    <a:pt x="1100" y="1712"/>
                    <a:pt x="1124" y="1590"/>
                  </a:cubicBezTo>
                  <a:cubicBezTo>
                    <a:pt x="1126" y="1583"/>
                    <a:pt x="1126" y="1575"/>
                    <a:pt x="1131" y="1570"/>
                  </a:cubicBezTo>
                  <a:cubicBezTo>
                    <a:pt x="1170" y="1374"/>
                    <a:pt x="1192" y="1158"/>
                    <a:pt x="1170" y="957"/>
                  </a:cubicBezTo>
                  <a:cubicBezTo>
                    <a:pt x="1168" y="702"/>
                    <a:pt x="1157" y="418"/>
                    <a:pt x="1072" y="198"/>
                  </a:cubicBezTo>
                  <a:cubicBezTo>
                    <a:pt x="1029" y="84"/>
                    <a:pt x="916" y="1"/>
                    <a:pt x="801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2" name="Google Shape;1389;p27"/>
            <p:cNvSpPr>
              <a:spLocks/>
            </p:cNvSpPr>
            <p:nvPr/>
          </p:nvSpPr>
          <p:spPr bwMode="auto">
            <a:xfrm flipH="1">
              <a:off x="2114578" y="2425342"/>
              <a:ext cx="53588" cy="148790"/>
            </a:xfrm>
            <a:custGeom>
              <a:avLst/>
              <a:gdLst>
                <a:gd name="T0" fmla="*/ 2147483646 w 1976"/>
                <a:gd name="T1" fmla="*/ 2147483646 h 5445"/>
                <a:gd name="T2" fmla="*/ 2147483646 w 1976"/>
                <a:gd name="T3" fmla="*/ 2147483646 h 5445"/>
                <a:gd name="T4" fmla="*/ 2147483646 w 1976"/>
                <a:gd name="T5" fmla="*/ 2147483646 h 5445"/>
                <a:gd name="T6" fmla="*/ 2147483646 w 1976"/>
                <a:gd name="T7" fmla="*/ 2147483646 h 5445"/>
                <a:gd name="T8" fmla="*/ 2147483646 w 1976"/>
                <a:gd name="T9" fmla="*/ 2147483646 h 5445"/>
                <a:gd name="T10" fmla="*/ 2147483646 w 1976"/>
                <a:gd name="T11" fmla="*/ 2147483646 h 5445"/>
                <a:gd name="T12" fmla="*/ 2147483646 w 1976"/>
                <a:gd name="T13" fmla="*/ 2147483646 h 5445"/>
                <a:gd name="T14" fmla="*/ 2147483646 w 1976"/>
                <a:gd name="T15" fmla="*/ 2147483646 h 5445"/>
                <a:gd name="T16" fmla="*/ 2147483646 w 1976"/>
                <a:gd name="T17" fmla="*/ 2147483646 h 5445"/>
                <a:gd name="T18" fmla="*/ 2147483646 w 1976"/>
                <a:gd name="T19" fmla="*/ 2147483646 h 5445"/>
                <a:gd name="T20" fmla="*/ 2147483646 w 1976"/>
                <a:gd name="T21" fmla="*/ 2147483646 h 5445"/>
                <a:gd name="T22" fmla="*/ 2147483646 w 1976"/>
                <a:gd name="T23" fmla="*/ 2147483646 h 5445"/>
                <a:gd name="T24" fmla="*/ 2147483646 w 1976"/>
                <a:gd name="T25" fmla="*/ 2147483646 h 5445"/>
                <a:gd name="T26" fmla="*/ 2147483646 w 1976"/>
                <a:gd name="T27" fmla="*/ 2147483646 h 5445"/>
                <a:gd name="T28" fmla="*/ 2147483646 w 1976"/>
                <a:gd name="T29" fmla="*/ 2147483646 h 5445"/>
                <a:gd name="T30" fmla="*/ 2147483646 w 1976"/>
                <a:gd name="T31" fmla="*/ 2147483646 h 5445"/>
                <a:gd name="T32" fmla="*/ 2147483646 w 1976"/>
                <a:gd name="T33" fmla="*/ 2147483646 h 5445"/>
                <a:gd name="T34" fmla="*/ 2147483646 w 1976"/>
                <a:gd name="T35" fmla="*/ 2147483646 h 5445"/>
                <a:gd name="T36" fmla="*/ 2147483646 w 1976"/>
                <a:gd name="T37" fmla="*/ 2147483646 h 5445"/>
                <a:gd name="T38" fmla="*/ 2147483646 w 1976"/>
                <a:gd name="T39" fmla="*/ 2147483646 h 5445"/>
                <a:gd name="T40" fmla="*/ 2147483646 w 1976"/>
                <a:gd name="T41" fmla="*/ 2147483646 h 5445"/>
                <a:gd name="T42" fmla="*/ 2147483646 w 1976"/>
                <a:gd name="T43" fmla="*/ 2147483646 h 5445"/>
                <a:gd name="T44" fmla="*/ 2147483646 w 1976"/>
                <a:gd name="T45" fmla="*/ 2147483646 h 54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76" h="5445" extrusionOk="0">
                  <a:moveTo>
                    <a:pt x="1098" y="1200"/>
                  </a:moveTo>
                  <a:cubicBezTo>
                    <a:pt x="1083" y="1213"/>
                    <a:pt x="1125" y="1639"/>
                    <a:pt x="1166" y="1996"/>
                  </a:cubicBezTo>
                  <a:cubicBezTo>
                    <a:pt x="1113" y="1954"/>
                    <a:pt x="1046" y="1935"/>
                    <a:pt x="978" y="1930"/>
                  </a:cubicBezTo>
                  <a:cubicBezTo>
                    <a:pt x="982" y="1767"/>
                    <a:pt x="1002" y="1538"/>
                    <a:pt x="1028" y="1311"/>
                  </a:cubicBezTo>
                  <a:cubicBezTo>
                    <a:pt x="1048" y="1259"/>
                    <a:pt x="1072" y="1217"/>
                    <a:pt x="1098" y="1200"/>
                  </a:cubicBezTo>
                  <a:close/>
                  <a:moveTo>
                    <a:pt x="1375" y="1"/>
                  </a:moveTo>
                  <a:cubicBezTo>
                    <a:pt x="1288" y="1"/>
                    <a:pt x="1201" y="36"/>
                    <a:pt x="1115" y="98"/>
                  </a:cubicBezTo>
                  <a:cubicBezTo>
                    <a:pt x="509" y="170"/>
                    <a:pt x="171" y="898"/>
                    <a:pt x="68" y="1767"/>
                  </a:cubicBezTo>
                  <a:cubicBezTo>
                    <a:pt x="11" y="2098"/>
                    <a:pt x="1" y="2434"/>
                    <a:pt x="22" y="2727"/>
                  </a:cubicBezTo>
                  <a:cubicBezTo>
                    <a:pt x="42" y="2914"/>
                    <a:pt x="68" y="3143"/>
                    <a:pt x="129" y="3372"/>
                  </a:cubicBezTo>
                  <a:cubicBezTo>
                    <a:pt x="221" y="3857"/>
                    <a:pt x="382" y="4271"/>
                    <a:pt x="603" y="4540"/>
                  </a:cubicBezTo>
                  <a:cubicBezTo>
                    <a:pt x="765" y="5063"/>
                    <a:pt x="1022" y="5445"/>
                    <a:pt x="1436" y="5445"/>
                  </a:cubicBezTo>
                  <a:cubicBezTo>
                    <a:pt x="1517" y="5445"/>
                    <a:pt x="1604" y="5430"/>
                    <a:pt x="1698" y="5399"/>
                  </a:cubicBezTo>
                  <a:cubicBezTo>
                    <a:pt x="1798" y="5367"/>
                    <a:pt x="1886" y="5316"/>
                    <a:pt x="1962" y="5251"/>
                  </a:cubicBezTo>
                  <a:cubicBezTo>
                    <a:pt x="1962" y="4959"/>
                    <a:pt x="1966" y="4664"/>
                    <a:pt x="1966" y="4367"/>
                  </a:cubicBezTo>
                  <a:cubicBezTo>
                    <a:pt x="1960" y="4387"/>
                    <a:pt x="1949" y="4411"/>
                    <a:pt x="1934" y="4431"/>
                  </a:cubicBezTo>
                  <a:cubicBezTo>
                    <a:pt x="1800" y="4630"/>
                    <a:pt x="1684" y="4709"/>
                    <a:pt x="1581" y="4709"/>
                  </a:cubicBezTo>
                  <a:cubicBezTo>
                    <a:pt x="1558" y="4709"/>
                    <a:pt x="1535" y="4704"/>
                    <a:pt x="1513" y="4697"/>
                  </a:cubicBezTo>
                  <a:cubicBezTo>
                    <a:pt x="1709" y="4583"/>
                    <a:pt x="1855" y="4400"/>
                    <a:pt x="1966" y="4173"/>
                  </a:cubicBezTo>
                  <a:cubicBezTo>
                    <a:pt x="1973" y="2980"/>
                    <a:pt x="1975" y="1747"/>
                    <a:pt x="1975" y="490"/>
                  </a:cubicBezTo>
                  <a:cubicBezTo>
                    <a:pt x="1907" y="383"/>
                    <a:pt x="1822" y="294"/>
                    <a:pt x="1722" y="231"/>
                  </a:cubicBezTo>
                  <a:cubicBezTo>
                    <a:pt x="1613" y="69"/>
                    <a:pt x="1495" y="1"/>
                    <a:pt x="1375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3" name="Google Shape;1390;p27"/>
            <p:cNvSpPr>
              <a:spLocks/>
            </p:cNvSpPr>
            <p:nvPr/>
          </p:nvSpPr>
          <p:spPr bwMode="auto">
            <a:xfrm flipH="1">
              <a:off x="2221753" y="2632458"/>
              <a:ext cx="29771" cy="57135"/>
            </a:xfrm>
            <a:custGeom>
              <a:avLst/>
              <a:gdLst>
                <a:gd name="T0" fmla="*/ 2147483646 w 1088"/>
                <a:gd name="T1" fmla="*/ 2147483646 h 2089"/>
                <a:gd name="T2" fmla="*/ 2147483646 w 1088"/>
                <a:gd name="T3" fmla="*/ 2147483646 h 2089"/>
                <a:gd name="T4" fmla="*/ 2147483646 w 1088"/>
                <a:gd name="T5" fmla="*/ 2147483646 h 2089"/>
                <a:gd name="T6" fmla="*/ 2147483646 w 1088"/>
                <a:gd name="T7" fmla="*/ 2147483646 h 2089"/>
                <a:gd name="T8" fmla="*/ 2147483646 w 1088"/>
                <a:gd name="T9" fmla="*/ 2147483646 h 2089"/>
                <a:gd name="T10" fmla="*/ 2147483646 w 1088"/>
                <a:gd name="T11" fmla="*/ 2147483646 h 2089"/>
                <a:gd name="T12" fmla="*/ 2147483646 w 1088"/>
                <a:gd name="T13" fmla="*/ 2147483646 h 2089"/>
                <a:gd name="T14" fmla="*/ 2147483646 w 1088"/>
                <a:gd name="T15" fmla="*/ 2147483646 h 2089"/>
                <a:gd name="T16" fmla="*/ 2147483646 w 1088"/>
                <a:gd name="T17" fmla="*/ 2147483646 h 2089"/>
                <a:gd name="T18" fmla="*/ 2147483646 w 1088"/>
                <a:gd name="T19" fmla="*/ 2147483646 h 2089"/>
                <a:gd name="T20" fmla="*/ 2147483646 w 1088"/>
                <a:gd name="T21" fmla="*/ 2147483646 h 2089"/>
                <a:gd name="T22" fmla="*/ 2147483646 w 1088"/>
                <a:gd name="T23" fmla="*/ 2147483646 h 2089"/>
                <a:gd name="T24" fmla="*/ 2147483646 w 1088"/>
                <a:gd name="T25" fmla="*/ 2147483646 h 2089"/>
                <a:gd name="T26" fmla="*/ 2147483646 w 1088"/>
                <a:gd name="T27" fmla="*/ 2147483646 h 20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88" h="2089" extrusionOk="0">
                  <a:moveTo>
                    <a:pt x="679" y="1"/>
                  </a:moveTo>
                  <a:cubicBezTo>
                    <a:pt x="625" y="1"/>
                    <a:pt x="574" y="28"/>
                    <a:pt x="538" y="79"/>
                  </a:cubicBezTo>
                  <a:cubicBezTo>
                    <a:pt x="461" y="186"/>
                    <a:pt x="391" y="297"/>
                    <a:pt x="341" y="417"/>
                  </a:cubicBezTo>
                  <a:cubicBezTo>
                    <a:pt x="193" y="625"/>
                    <a:pt x="110" y="878"/>
                    <a:pt x="77" y="1140"/>
                  </a:cubicBezTo>
                  <a:cubicBezTo>
                    <a:pt x="40" y="1458"/>
                    <a:pt x="1" y="1846"/>
                    <a:pt x="304" y="2049"/>
                  </a:cubicBezTo>
                  <a:cubicBezTo>
                    <a:pt x="345" y="2076"/>
                    <a:pt x="391" y="2088"/>
                    <a:pt x="437" y="2088"/>
                  </a:cubicBezTo>
                  <a:cubicBezTo>
                    <a:pt x="536" y="2088"/>
                    <a:pt x="636" y="2032"/>
                    <a:pt x="688" y="1949"/>
                  </a:cubicBezTo>
                  <a:cubicBezTo>
                    <a:pt x="732" y="1888"/>
                    <a:pt x="760" y="1820"/>
                    <a:pt x="786" y="1753"/>
                  </a:cubicBezTo>
                  <a:cubicBezTo>
                    <a:pt x="1024" y="1574"/>
                    <a:pt x="1081" y="1222"/>
                    <a:pt x="1070" y="882"/>
                  </a:cubicBezTo>
                  <a:cubicBezTo>
                    <a:pt x="1077" y="825"/>
                    <a:pt x="1081" y="764"/>
                    <a:pt x="1079" y="705"/>
                  </a:cubicBezTo>
                  <a:cubicBezTo>
                    <a:pt x="1087" y="498"/>
                    <a:pt x="1057" y="302"/>
                    <a:pt x="913" y="123"/>
                  </a:cubicBezTo>
                  <a:cubicBezTo>
                    <a:pt x="891" y="97"/>
                    <a:pt x="854" y="79"/>
                    <a:pt x="817" y="68"/>
                  </a:cubicBezTo>
                  <a:cubicBezTo>
                    <a:pt x="808" y="64"/>
                    <a:pt x="804" y="53"/>
                    <a:pt x="795" y="47"/>
                  </a:cubicBezTo>
                  <a:cubicBezTo>
                    <a:pt x="759" y="16"/>
                    <a:pt x="718" y="1"/>
                    <a:pt x="679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Google Shape;1391;p27"/>
            <p:cNvSpPr>
              <a:spLocks/>
            </p:cNvSpPr>
            <p:nvPr/>
          </p:nvSpPr>
          <p:spPr bwMode="auto">
            <a:xfrm flipH="1">
              <a:off x="2206273" y="2921705"/>
              <a:ext cx="30962" cy="34520"/>
            </a:xfrm>
            <a:custGeom>
              <a:avLst/>
              <a:gdLst>
                <a:gd name="T0" fmla="*/ 2147483646 w 1168"/>
                <a:gd name="T1" fmla="*/ 2147483646 h 1233"/>
                <a:gd name="T2" fmla="*/ 2147483646 w 1168"/>
                <a:gd name="T3" fmla="*/ 2147483646 h 1233"/>
                <a:gd name="T4" fmla="*/ 2147483646 w 1168"/>
                <a:gd name="T5" fmla="*/ 2147483646 h 1233"/>
                <a:gd name="T6" fmla="*/ 2147483646 w 1168"/>
                <a:gd name="T7" fmla="*/ 2147483646 h 1233"/>
                <a:gd name="T8" fmla="*/ 2147483646 w 1168"/>
                <a:gd name="T9" fmla="*/ 2147483646 h 1233"/>
                <a:gd name="T10" fmla="*/ 2147483646 w 1168"/>
                <a:gd name="T11" fmla="*/ 2147483646 h 1233"/>
                <a:gd name="T12" fmla="*/ 2147483646 w 1168"/>
                <a:gd name="T13" fmla="*/ 2147483646 h 1233"/>
                <a:gd name="T14" fmla="*/ 2147483646 w 1168"/>
                <a:gd name="T15" fmla="*/ 2147483646 h 12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68" h="1233" extrusionOk="0">
                  <a:moveTo>
                    <a:pt x="559" y="1"/>
                  </a:moveTo>
                  <a:cubicBezTo>
                    <a:pt x="508" y="1"/>
                    <a:pt x="450" y="13"/>
                    <a:pt x="385" y="42"/>
                  </a:cubicBezTo>
                  <a:cubicBezTo>
                    <a:pt x="1" y="212"/>
                    <a:pt x="184" y="836"/>
                    <a:pt x="402" y="1076"/>
                  </a:cubicBezTo>
                  <a:cubicBezTo>
                    <a:pt x="500" y="1185"/>
                    <a:pt x="616" y="1232"/>
                    <a:pt x="727" y="1232"/>
                  </a:cubicBezTo>
                  <a:cubicBezTo>
                    <a:pt x="951" y="1232"/>
                    <a:pt x="1157" y="1039"/>
                    <a:pt x="1166" y="760"/>
                  </a:cubicBezTo>
                  <a:cubicBezTo>
                    <a:pt x="1168" y="596"/>
                    <a:pt x="1116" y="417"/>
                    <a:pt x="978" y="319"/>
                  </a:cubicBezTo>
                  <a:cubicBezTo>
                    <a:pt x="939" y="291"/>
                    <a:pt x="895" y="273"/>
                    <a:pt x="852" y="265"/>
                  </a:cubicBezTo>
                  <a:cubicBezTo>
                    <a:pt x="807" y="117"/>
                    <a:pt x="714" y="1"/>
                    <a:pt x="559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Google Shape;1392;p27"/>
            <p:cNvSpPr>
              <a:spLocks/>
            </p:cNvSpPr>
            <p:nvPr/>
          </p:nvSpPr>
          <p:spPr bwMode="auto">
            <a:xfrm flipH="1">
              <a:off x="2115770" y="2671738"/>
              <a:ext cx="44060" cy="120223"/>
            </a:xfrm>
            <a:custGeom>
              <a:avLst/>
              <a:gdLst>
                <a:gd name="T0" fmla="*/ 2147483646 w 1633"/>
                <a:gd name="T1" fmla="*/ 2147483646 h 4382"/>
                <a:gd name="T2" fmla="*/ 2147483646 w 1633"/>
                <a:gd name="T3" fmla="*/ 2147483646 h 4382"/>
                <a:gd name="T4" fmla="*/ 2147483646 w 1633"/>
                <a:gd name="T5" fmla="*/ 2147483646 h 4382"/>
                <a:gd name="T6" fmla="*/ 2147483646 w 1633"/>
                <a:gd name="T7" fmla="*/ 2147483646 h 4382"/>
                <a:gd name="T8" fmla="*/ 2147483646 w 1633"/>
                <a:gd name="T9" fmla="*/ 2147483646 h 4382"/>
                <a:gd name="T10" fmla="*/ 2147483646 w 1633"/>
                <a:gd name="T11" fmla="*/ 2147483646 h 4382"/>
                <a:gd name="T12" fmla="*/ 2147483646 w 1633"/>
                <a:gd name="T13" fmla="*/ 2147483646 h 4382"/>
                <a:gd name="T14" fmla="*/ 2147483646 w 1633"/>
                <a:gd name="T15" fmla="*/ 2147483646 h 4382"/>
                <a:gd name="T16" fmla="*/ 2147483646 w 1633"/>
                <a:gd name="T17" fmla="*/ 2147483646 h 4382"/>
                <a:gd name="T18" fmla="*/ 2147483646 w 1633"/>
                <a:gd name="T19" fmla="*/ 2147483646 h 4382"/>
                <a:gd name="T20" fmla="*/ 2147483646 w 1633"/>
                <a:gd name="T21" fmla="*/ 2147483646 h 4382"/>
                <a:gd name="T22" fmla="*/ 2147483646 w 1633"/>
                <a:gd name="T23" fmla="*/ 2147483646 h 4382"/>
                <a:gd name="T24" fmla="*/ 2147483646 w 1633"/>
                <a:gd name="T25" fmla="*/ 2147483646 h 4382"/>
                <a:gd name="T26" fmla="*/ 2147483646 w 1633"/>
                <a:gd name="T27" fmla="*/ 2147483646 h 4382"/>
                <a:gd name="T28" fmla="*/ 2147483646 w 1633"/>
                <a:gd name="T29" fmla="*/ 0 h 4382"/>
                <a:gd name="T30" fmla="*/ 2147483646 w 1633"/>
                <a:gd name="T31" fmla="*/ 2147483646 h 4382"/>
                <a:gd name="T32" fmla="*/ 2147483646 w 1633"/>
                <a:gd name="T33" fmla="*/ 2147483646 h 4382"/>
                <a:gd name="T34" fmla="*/ 2147483646 w 1633"/>
                <a:gd name="T35" fmla="*/ 2147483646 h 4382"/>
                <a:gd name="T36" fmla="*/ 2147483646 w 1633"/>
                <a:gd name="T37" fmla="*/ 2147483646 h 4382"/>
                <a:gd name="T38" fmla="*/ 2147483646 w 1633"/>
                <a:gd name="T39" fmla="*/ 2147483646 h 4382"/>
                <a:gd name="T40" fmla="*/ 2147483646 w 1633"/>
                <a:gd name="T41" fmla="*/ 2147483646 h 4382"/>
                <a:gd name="T42" fmla="*/ 2147483646 w 1633"/>
                <a:gd name="T43" fmla="*/ 0 h 438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633" h="4382" extrusionOk="0">
                  <a:moveTo>
                    <a:pt x="1101" y="985"/>
                  </a:moveTo>
                  <a:cubicBezTo>
                    <a:pt x="1130" y="985"/>
                    <a:pt x="1167" y="1014"/>
                    <a:pt x="1215" y="1084"/>
                  </a:cubicBezTo>
                  <a:cubicBezTo>
                    <a:pt x="1272" y="1176"/>
                    <a:pt x="1316" y="1309"/>
                    <a:pt x="1349" y="1457"/>
                  </a:cubicBezTo>
                  <a:cubicBezTo>
                    <a:pt x="1320" y="1346"/>
                    <a:pt x="1248" y="1280"/>
                    <a:pt x="1154" y="1250"/>
                  </a:cubicBezTo>
                  <a:cubicBezTo>
                    <a:pt x="1117" y="1215"/>
                    <a:pt x="1089" y="1176"/>
                    <a:pt x="1045" y="1143"/>
                  </a:cubicBezTo>
                  <a:cubicBezTo>
                    <a:pt x="1037" y="1139"/>
                    <a:pt x="1026" y="1139"/>
                    <a:pt x="1019" y="1134"/>
                  </a:cubicBezTo>
                  <a:cubicBezTo>
                    <a:pt x="1035" y="1048"/>
                    <a:pt x="1059" y="985"/>
                    <a:pt x="1101" y="985"/>
                  </a:cubicBezTo>
                  <a:close/>
                  <a:moveTo>
                    <a:pt x="1418" y="2365"/>
                  </a:moveTo>
                  <a:lnTo>
                    <a:pt x="1418" y="2365"/>
                  </a:lnTo>
                  <a:cubicBezTo>
                    <a:pt x="1414" y="2448"/>
                    <a:pt x="1403" y="2528"/>
                    <a:pt x="1394" y="2585"/>
                  </a:cubicBezTo>
                  <a:cubicBezTo>
                    <a:pt x="1348" y="2780"/>
                    <a:pt x="1315" y="2876"/>
                    <a:pt x="1285" y="2876"/>
                  </a:cubicBezTo>
                  <a:cubicBezTo>
                    <a:pt x="1256" y="2876"/>
                    <a:pt x="1230" y="2781"/>
                    <a:pt x="1198" y="2592"/>
                  </a:cubicBezTo>
                  <a:cubicBezTo>
                    <a:pt x="1189" y="2552"/>
                    <a:pt x="1185" y="2509"/>
                    <a:pt x="1178" y="2465"/>
                  </a:cubicBezTo>
                  <a:cubicBezTo>
                    <a:pt x="1274" y="2461"/>
                    <a:pt x="1362" y="2428"/>
                    <a:pt x="1418" y="2365"/>
                  </a:cubicBezTo>
                  <a:close/>
                  <a:moveTo>
                    <a:pt x="1244" y="0"/>
                  </a:moveTo>
                  <a:cubicBezTo>
                    <a:pt x="1082" y="0"/>
                    <a:pt x="924" y="79"/>
                    <a:pt x="794" y="211"/>
                  </a:cubicBezTo>
                  <a:cubicBezTo>
                    <a:pt x="511" y="382"/>
                    <a:pt x="338" y="759"/>
                    <a:pt x="255" y="1069"/>
                  </a:cubicBezTo>
                  <a:cubicBezTo>
                    <a:pt x="0" y="1970"/>
                    <a:pt x="197" y="3168"/>
                    <a:pt x="735" y="3949"/>
                  </a:cubicBezTo>
                  <a:cubicBezTo>
                    <a:pt x="923" y="4233"/>
                    <a:pt x="1198" y="4381"/>
                    <a:pt x="1456" y="4381"/>
                  </a:cubicBezTo>
                  <a:cubicBezTo>
                    <a:pt x="1501" y="4381"/>
                    <a:pt x="1545" y="4377"/>
                    <a:pt x="1589" y="4368"/>
                  </a:cubicBezTo>
                  <a:cubicBezTo>
                    <a:pt x="1602" y="3146"/>
                    <a:pt x="1615" y="1728"/>
                    <a:pt x="1632" y="170"/>
                  </a:cubicBezTo>
                  <a:cubicBezTo>
                    <a:pt x="1509" y="52"/>
                    <a:pt x="1375" y="0"/>
                    <a:pt x="124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" name="Google Shape;1393;p27"/>
            <p:cNvSpPr>
              <a:spLocks/>
            </p:cNvSpPr>
            <p:nvPr/>
          </p:nvSpPr>
          <p:spPr bwMode="auto">
            <a:xfrm flipH="1">
              <a:off x="2114578" y="2063485"/>
              <a:ext cx="41679" cy="165454"/>
            </a:xfrm>
            <a:custGeom>
              <a:avLst/>
              <a:gdLst>
                <a:gd name="T0" fmla="*/ 2147483646 w 1526"/>
                <a:gd name="T1" fmla="*/ 0 h 6044"/>
                <a:gd name="T2" fmla="*/ 2147483646 w 1526"/>
                <a:gd name="T3" fmla="*/ 2147483646 h 6044"/>
                <a:gd name="T4" fmla="*/ 2147483646 w 1526"/>
                <a:gd name="T5" fmla="*/ 2147483646 h 6044"/>
                <a:gd name="T6" fmla="*/ 2147483646 w 1526"/>
                <a:gd name="T7" fmla="*/ 2147483646 h 6044"/>
                <a:gd name="T8" fmla="*/ 2147483646 w 1526"/>
                <a:gd name="T9" fmla="*/ 2147483646 h 6044"/>
                <a:gd name="T10" fmla="*/ 2147483646 w 1526"/>
                <a:gd name="T11" fmla="*/ 2147483646 h 6044"/>
                <a:gd name="T12" fmla="*/ 2147483646 w 1526"/>
                <a:gd name="T13" fmla="*/ 0 h 60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26" h="6044" extrusionOk="0">
                  <a:moveTo>
                    <a:pt x="1216" y="0"/>
                  </a:moveTo>
                  <a:cubicBezTo>
                    <a:pt x="39" y="0"/>
                    <a:pt x="1" y="3137"/>
                    <a:pt x="36" y="3772"/>
                  </a:cubicBezTo>
                  <a:cubicBezTo>
                    <a:pt x="75" y="4411"/>
                    <a:pt x="9" y="5460"/>
                    <a:pt x="598" y="5895"/>
                  </a:cubicBezTo>
                  <a:cubicBezTo>
                    <a:pt x="741" y="5999"/>
                    <a:pt x="877" y="6044"/>
                    <a:pt x="1005" y="6044"/>
                  </a:cubicBezTo>
                  <a:cubicBezTo>
                    <a:pt x="1199" y="6044"/>
                    <a:pt x="1374" y="5940"/>
                    <a:pt x="1526" y="5788"/>
                  </a:cubicBezTo>
                  <a:cubicBezTo>
                    <a:pt x="1506" y="3842"/>
                    <a:pt x="1486" y="1913"/>
                    <a:pt x="1465" y="43"/>
                  </a:cubicBezTo>
                  <a:cubicBezTo>
                    <a:pt x="1376" y="14"/>
                    <a:pt x="1294" y="0"/>
                    <a:pt x="1216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7" name="Google Shape;1394;p27"/>
            <p:cNvSpPr>
              <a:spLocks/>
            </p:cNvSpPr>
            <p:nvPr/>
          </p:nvSpPr>
          <p:spPr bwMode="auto">
            <a:xfrm flipH="1">
              <a:off x="2152685" y="2289646"/>
              <a:ext cx="35725" cy="65467"/>
            </a:xfrm>
            <a:custGeom>
              <a:avLst/>
              <a:gdLst>
                <a:gd name="T0" fmla="*/ 2147483646 w 1299"/>
                <a:gd name="T1" fmla="*/ 0 h 2413"/>
                <a:gd name="T2" fmla="*/ 2147483646 w 1299"/>
                <a:gd name="T3" fmla="*/ 2147483646 h 2413"/>
                <a:gd name="T4" fmla="*/ 2147483646 w 1299"/>
                <a:gd name="T5" fmla="*/ 2147483646 h 2413"/>
                <a:gd name="T6" fmla="*/ 2147483646 w 1299"/>
                <a:gd name="T7" fmla="*/ 2147483646 h 2413"/>
                <a:gd name="T8" fmla="*/ 2147483646 w 1299"/>
                <a:gd name="T9" fmla="*/ 2147483646 h 2413"/>
                <a:gd name="T10" fmla="*/ 2147483646 w 1299"/>
                <a:gd name="T11" fmla="*/ 2147483646 h 2413"/>
                <a:gd name="T12" fmla="*/ 2147483646 w 1299"/>
                <a:gd name="T13" fmla="*/ 2147483646 h 2413"/>
                <a:gd name="T14" fmla="*/ 2147483646 w 1299"/>
                <a:gd name="T15" fmla="*/ 2147483646 h 2413"/>
                <a:gd name="T16" fmla="*/ 2147483646 w 1299"/>
                <a:gd name="T17" fmla="*/ 2147483646 h 2413"/>
                <a:gd name="T18" fmla="*/ 2147483646 w 1299"/>
                <a:gd name="T19" fmla="*/ 2147483646 h 2413"/>
                <a:gd name="T20" fmla="*/ 2147483646 w 1299"/>
                <a:gd name="T21" fmla="*/ 2147483646 h 2413"/>
                <a:gd name="T22" fmla="*/ 2147483646 w 1299"/>
                <a:gd name="T23" fmla="*/ 2147483646 h 2413"/>
                <a:gd name="T24" fmla="*/ 2147483646 w 1299"/>
                <a:gd name="T25" fmla="*/ 2147483646 h 2413"/>
                <a:gd name="T26" fmla="*/ 2147483646 w 1299"/>
                <a:gd name="T27" fmla="*/ 2147483646 h 2413"/>
                <a:gd name="T28" fmla="*/ 2147483646 w 1299"/>
                <a:gd name="T29" fmla="*/ 2147483646 h 2413"/>
                <a:gd name="T30" fmla="*/ 2147483646 w 1299"/>
                <a:gd name="T31" fmla="*/ 0 h 24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99" h="2413" extrusionOk="0">
                  <a:moveTo>
                    <a:pt x="697" y="0"/>
                  </a:moveTo>
                  <a:cubicBezTo>
                    <a:pt x="556" y="0"/>
                    <a:pt x="420" y="85"/>
                    <a:pt x="335" y="203"/>
                  </a:cubicBezTo>
                  <a:cubicBezTo>
                    <a:pt x="38" y="619"/>
                    <a:pt x="1" y="1187"/>
                    <a:pt x="51" y="1684"/>
                  </a:cubicBezTo>
                  <a:cubicBezTo>
                    <a:pt x="82" y="2020"/>
                    <a:pt x="325" y="2413"/>
                    <a:pt x="665" y="2413"/>
                  </a:cubicBezTo>
                  <a:cubicBezTo>
                    <a:pt x="726" y="2413"/>
                    <a:pt x="791" y="2400"/>
                    <a:pt x="858" y="2371"/>
                  </a:cubicBezTo>
                  <a:cubicBezTo>
                    <a:pt x="1004" y="2352"/>
                    <a:pt x="1142" y="2277"/>
                    <a:pt x="1212" y="2131"/>
                  </a:cubicBezTo>
                  <a:cubicBezTo>
                    <a:pt x="1240" y="2072"/>
                    <a:pt x="1288" y="1944"/>
                    <a:pt x="1288" y="1835"/>
                  </a:cubicBezTo>
                  <a:lnTo>
                    <a:pt x="1288" y="1795"/>
                  </a:lnTo>
                  <a:lnTo>
                    <a:pt x="1288" y="1787"/>
                  </a:lnTo>
                  <a:cubicBezTo>
                    <a:pt x="1295" y="1782"/>
                    <a:pt x="1295" y="1780"/>
                    <a:pt x="1295" y="1773"/>
                  </a:cubicBezTo>
                  <a:lnTo>
                    <a:pt x="1295" y="1673"/>
                  </a:lnTo>
                  <a:cubicBezTo>
                    <a:pt x="1299" y="1523"/>
                    <a:pt x="1295" y="1372"/>
                    <a:pt x="1286" y="1226"/>
                  </a:cubicBezTo>
                  <a:cubicBezTo>
                    <a:pt x="1292" y="938"/>
                    <a:pt x="1282" y="639"/>
                    <a:pt x="1218" y="366"/>
                  </a:cubicBezTo>
                  <a:cubicBezTo>
                    <a:pt x="1194" y="266"/>
                    <a:pt x="1103" y="190"/>
                    <a:pt x="1002" y="159"/>
                  </a:cubicBezTo>
                  <a:cubicBezTo>
                    <a:pt x="970" y="120"/>
                    <a:pt x="928" y="85"/>
                    <a:pt x="889" y="59"/>
                  </a:cubicBezTo>
                  <a:cubicBezTo>
                    <a:pt x="827" y="18"/>
                    <a:pt x="761" y="0"/>
                    <a:pt x="697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Google Shape;1395;p27"/>
            <p:cNvSpPr>
              <a:spLocks/>
            </p:cNvSpPr>
            <p:nvPr/>
          </p:nvSpPr>
          <p:spPr bwMode="auto">
            <a:xfrm flipH="1">
              <a:off x="2200318" y="2053962"/>
              <a:ext cx="29771" cy="40471"/>
            </a:xfrm>
            <a:custGeom>
              <a:avLst/>
              <a:gdLst>
                <a:gd name="T0" fmla="*/ 2147483646 w 1059"/>
                <a:gd name="T1" fmla="*/ 2147483646 h 1492"/>
                <a:gd name="T2" fmla="*/ 2147483646 w 1059"/>
                <a:gd name="T3" fmla="*/ 2147483646 h 1492"/>
                <a:gd name="T4" fmla="*/ 2147483646 w 1059"/>
                <a:gd name="T5" fmla="*/ 2147483646 h 1492"/>
                <a:gd name="T6" fmla="*/ 2147483646 w 1059"/>
                <a:gd name="T7" fmla="*/ 2147483646 h 1492"/>
                <a:gd name="T8" fmla="*/ 2147483646 w 1059"/>
                <a:gd name="T9" fmla="*/ 2147483646 h 1492"/>
                <a:gd name="T10" fmla="*/ 2147483646 w 1059"/>
                <a:gd name="T11" fmla="*/ 2147483646 h 1492"/>
                <a:gd name="T12" fmla="*/ 2147483646 w 1059"/>
                <a:gd name="T13" fmla="*/ 2147483646 h 1492"/>
                <a:gd name="T14" fmla="*/ 2147483646 w 1059"/>
                <a:gd name="T15" fmla="*/ 2147483646 h 1492"/>
                <a:gd name="T16" fmla="*/ 2147483646 w 1059"/>
                <a:gd name="T17" fmla="*/ 2147483646 h 1492"/>
                <a:gd name="T18" fmla="*/ 2147483646 w 1059"/>
                <a:gd name="T19" fmla="*/ 2147483646 h 1492"/>
                <a:gd name="T20" fmla="*/ 2147483646 w 1059"/>
                <a:gd name="T21" fmla="*/ 2147483646 h 1492"/>
                <a:gd name="T22" fmla="*/ 2147483646 w 1059"/>
                <a:gd name="T23" fmla="*/ 2147483646 h 1492"/>
                <a:gd name="T24" fmla="*/ 2147483646 w 1059"/>
                <a:gd name="T25" fmla="*/ 2147483646 h 1492"/>
                <a:gd name="T26" fmla="*/ 2147483646 w 1059"/>
                <a:gd name="T27" fmla="*/ 2147483646 h 1492"/>
                <a:gd name="T28" fmla="*/ 2147483646 w 1059"/>
                <a:gd name="T29" fmla="*/ 2147483646 h 1492"/>
                <a:gd name="T30" fmla="*/ 2147483646 w 1059"/>
                <a:gd name="T31" fmla="*/ 2147483646 h 1492"/>
                <a:gd name="T32" fmla="*/ 2147483646 w 1059"/>
                <a:gd name="T33" fmla="*/ 2147483646 h 14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59" h="1492" extrusionOk="0">
                  <a:moveTo>
                    <a:pt x="453" y="486"/>
                  </a:moveTo>
                  <a:cubicBezTo>
                    <a:pt x="457" y="486"/>
                    <a:pt x="461" y="487"/>
                    <a:pt x="466" y="487"/>
                  </a:cubicBezTo>
                  <a:cubicBezTo>
                    <a:pt x="472" y="507"/>
                    <a:pt x="472" y="527"/>
                    <a:pt x="474" y="540"/>
                  </a:cubicBezTo>
                  <a:cubicBezTo>
                    <a:pt x="450" y="520"/>
                    <a:pt x="420" y="509"/>
                    <a:pt x="398" y="503"/>
                  </a:cubicBezTo>
                  <a:cubicBezTo>
                    <a:pt x="414" y="495"/>
                    <a:pt x="431" y="486"/>
                    <a:pt x="453" y="486"/>
                  </a:cubicBezTo>
                  <a:close/>
                  <a:moveTo>
                    <a:pt x="408" y="1"/>
                  </a:moveTo>
                  <a:cubicBezTo>
                    <a:pt x="369" y="1"/>
                    <a:pt x="331" y="32"/>
                    <a:pt x="346" y="82"/>
                  </a:cubicBezTo>
                  <a:cubicBezTo>
                    <a:pt x="361" y="119"/>
                    <a:pt x="374" y="162"/>
                    <a:pt x="385" y="202"/>
                  </a:cubicBezTo>
                  <a:cubicBezTo>
                    <a:pt x="158" y="258"/>
                    <a:pt x="1" y="551"/>
                    <a:pt x="18" y="802"/>
                  </a:cubicBezTo>
                  <a:cubicBezTo>
                    <a:pt x="18" y="865"/>
                    <a:pt x="38" y="922"/>
                    <a:pt x="58" y="985"/>
                  </a:cubicBezTo>
                  <a:cubicBezTo>
                    <a:pt x="77" y="1109"/>
                    <a:pt x="110" y="1231"/>
                    <a:pt x="169" y="1325"/>
                  </a:cubicBezTo>
                  <a:cubicBezTo>
                    <a:pt x="245" y="1439"/>
                    <a:pt x="356" y="1491"/>
                    <a:pt x="470" y="1491"/>
                  </a:cubicBezTo>
                  <a:cubicBezTo>
                    <a:pt x="565" y="1491"/>
                    <a:pt x="662" y="1455"/>
                    <a:pt x="745" y="1388"/>
                  </a:cubicBezTo>
                  <a:cubicBezTo>
                    <a:pt x="1059" y="1140"/>
                    <a:pt x="1018" y="503"/>
                    <a:pt x="684" y="269"/>
                  </a:cubicBezTo>
                  <a:cubicBezTo>
                    <a:pt x="634" y="236"/>
                    <a:pt x="579" y="212"/>
                    <a:pt x="527" y="202"/>
                  </a:cubicBezTo>
                  <a:cubicBezTo>
                    <a:pt x="514" y="149"/>
                    <a:pt x="494" y="95"/>
                    <a:pt x="474" y="44"/>
                  </a:cubicBezTo>
                  <a:cubicBezTo>
                    <a:pt x="461" y="14"/>
                    <a:pt x="434" y="1"/>
                    <a:pt x="408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" name="Google Shape;1396;p27"/>
            <p:cNvSpPr>
              <a:spLocks/>
            </p:cNvSpPr>
            <p:nvPr/>
          </p:nvSpPr>
          <p:spPr bwMode="auto">
            <a:xfrm flipH="1">
              <a:off x="2118151" y="1845656"/>
              <a:ext cx="41679" cy="120223"/>
            </a:xfrm>
            <a:custGeom>
              <a:avLst/>
              <a:gdLst>
                <a:gd name="T0" fmla="*/ 2147483646 w 1531"/>
                <a:gd name="T1" fmla="*/ 0 h 4352"/>
                <a:gd name="T2" fmla="*/ 2147483646 w 1531"/>
                <a:gd name="T3" fmla="*/ 2147483646 h 4352"/>
                <a:gd name="T4" fmla="*/ 2147483646 w 1531"/>
                <a:gd name="T5" fmla="*/ 2147483646 h 4352"/>
                <a:gd name="T6" fmla="*/ 2147483646 w 1531"/>
                <a:gd name="T7" fmla="*/ 2147483646 h 4352"/>
                <a:gd name="T8" fmla="*/ 2147483646 w 1531"/>
                <a:gd name="T9" fmla="*/ 2147483646 h 4352"/>
                <a:gd name="T10" fmla="*/ 2147483646 w 1531"/>
                <a:gd name="T11" fmla="*/ 2147483646 h 4352"/>
                <a:gd name="T12" fmla="*/ 2147483646 w 1531"/>
                <a:gd name="T13" fmla="*/ 2147483646 h 4352"/>
                <a:gd name="T14" fmla="*/ 2147483646 w 1531"/>
                <a:gd name="T15" fmla="*/ 2147483646 h 4352"/>
                <a:gd name="T16" fmla="*/ 2147483646 w 1531"/>
                <a:gd name="T17" fmla="*/ 2147483646 h 4352"/>
                <a:gd name="T18" fmla="*/ 2147483646 w 1531"/>
                <a:gd name="T19" fmla="*/ 2147483646 h 4352"/>
                <a:gd name="T20" fmla="*/ 2147483646 w 1531"/>
                <a:gd name="T21" fmla="*/ 2147483646 h 4352"/>
                <a:gd name="T22" fmla="*/ 2147483646 w 1531"/>
                <a:gd name="T23" fmla="*/ 0 h 43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31" h="4352" extrusionOk="0">
                  <a:moveTo>
                    <a:pt x="1050" y="0"/>
                  </a:moveTo>
                  <a:cubicBezTo>
                    <a:pt x="502" y="0"/>
                    <a:pt x="264" y="1049"/>
                    <a:pt x="186" y="1750"/>
                  </a:cubicBezTo>
                  <a:cubicBezTo>
                    <a:pt x="94" y="2053"/>
                    <a:pt x="40" y="2330"/>
                    <a:pt x="33" y="2465"/>
                  </a:cubicBezTo>
                  <a:cubicBezTo>
                    <a:pt x="1" y="2952"/>
                    <a:pt x="90" y="3799"/>
                    <a:pt x="537" y="4115"/>
                  </a:cubicBezTo>
                  <a:cubicBezTo>
                    <a:pt x="553" y="4126"/>
                    <a:pt x="568" y="4130"/>
                    <a:pt x="581" y="4139"/>
                  </a:cubicBezTo>
                  <a:cubicBezTo>
                    <a:pt x="677" y="4271"/>
                    <a:pt x="802" y="4352"/>
                    <a:pt x="964" y="4352"/>
                  </a:cubicBezTo>
                  <a:cubicBezTo>
                    <a:pt x="1043" y="4352"/>
                    <a:pt x="1130" y="4333"/>
                    <a:pt x="1227" y="4292"/>
                  </a:cubicBezTo>
                  <a:cubicBezTo>
                    <a:pt x="1366" y="4235"/>
                    <a:pt x="1462" y="4115"/>
                    <a:pt x="1530" y="3969"/>
                  </a:cubicBezTo>
                  <a:lnTo>
                    <a:pt x="1530" y="3964"/>
                  </a:lnTo>
                  <a:cubicBezTo>
                    <a:pt x="1502" y="2625"/>
                    <a:pt x="1465" y="1342"/>
                    <a:pt x="1419" y="142"/>
                  </a:cubicBezTo>
                  <a:cubicBezTo>
                    <a:pt x="1401" y="127"/>
                    <a:pt x="1388" y="116"/>
                    <a:pt x="1375" y="109"/>
                  </a:cubicBezTo>
                  <a:cubicBezTo>
                    <a:pt x="1256" y="34"/>
                    <a:pt x="1148" y="0"/>
                    <a:pt x="1050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" name="Google Shape;1397;p27"/>
            <p:cNvSpPr>
              <a:spLocks/>
            </p:cNvSpPr>
            <p:nvPr/>
          </p:nvSpPr>
          <p:spPr bwMode="auto">
            <a:xfrm flipH="1">
              <a:off x="2175311" y="1664728"/>
              <a:ext cx="28580" cy="41662"/>
            </a:xfrm>
            <a:custGeom>
              <a:avLst/>
              <a:gdLst>
                <a:gd name="T0" fmla="*/ 2147483646 w 1024"/>
                <a:gd name="T1" fmla="*/ 2147483646 h 1549"/>
                <a:gd name="T2" fmla="*/ 2147483646 w 1024"/>
                <a:gd name="T3" fmla="*/ 2147483646 h 1549"/>
                <a:gd name="T4" fmla="*/ 2147483646 w 1024"/>
                <a:gd name="T5" fmla="*/ 2147483646 h 1549"/>
                <a:gd name="T6" fmla="*/ 2147483646 w 1024"/>
                <a:gd name="T7" fmla="*/ 2147483646 h 1549"/>
                <a:gd name="T8" fmla="*/ 2147483646 w 1024"/>
                <a:gd name="T9" fmla="*/ 2147483646 h 1549"/>
                <a:gd name="T10" fmla="*/ 2147483646 w 1024"/>
                <a:gd name="T11" fmla="*/ 2147483646 h 1549"/>
                <a:gd name="T12" fmla="*/ 2147483646 w 1024"/>
                <a:gd name="T13" fmla="*/ 2147483646 h 1549"/>
                <a:gd name="T14" fmla="*/ 2147483646 w 1024"/>
                <a:gd name="T15" fmla="*/ 2147483646 h 1549"/>
                <a:gd name="T16" fmla="*/ 2147483646 w 1024"/>
                <a:gd name="T17" fmla="*/ 2147483646 h 1549"/>
                <a:gd name="T18" fmla="*/ 2147483646 w 1024"/>
                <a:gd name="T19" fmla="*/ 2147483646 h 1549"/>
                <a:gd name="T20" fmla="*/ 2147483646 w 1024"/>
                <a:gd name="T21" fmla="*/ 2147483646 h 1549"/>
                <a:gd name="T22" fmla="*/ 2147483646 w 1024"/>
                <a:gd name="T23" fmla="*/ 2147483646 h 1549"/>
                <a:gd name="T24" fmla="*/ 2147483646 w 1024"/>
                <a:gd name="T25" fmla="*/ 2147483646 h 1549"/>
                <a:gd name="T26" fmla="*/ 2147483646 w 1024"/>
                <a:gd name="T27" fmla="*/ 2147483646 h 1549"/>
                <a:gd name="T28" fmla="*/ 2147483646 w 1024"/>
                <a:gd name="T29" fmla="*/ 2147483646 h 1549"/>
                <a:gd name="T30" fmla="*/ 2147483646 w 1024"/>
                <a:gd name="T31" fmla="*/ 2147483646 h 15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24" h="1549" extrusionOk="0">
                  <a:moveTo>
                    <a:pt x="571" y="1"/>
                  </a:moveTo>
                  <a:cubicBezTo>
                    <a:pt x="510" y="1"/>
                    <a:pt x="476" y="100"/>
                    <a:pt x="539" y="134"/>
                  </a:cubicBezTo>
                  <a:cubicBezTo>
                    <a:pt x="744" y="236"/>
                    <a:pt x="746" y="419"/>
                    <a:pt x="744" y="614"/>
                  </a:cubicBezTo>
                  <a:cubicBezTo>
                    <a:pt x="700" y="481"/>
                    <a:pt x="615" y="367"/>
                    <a:pt x="452" y="317"/>
                  </a:cubicBezTo>
                  <a:cubicBezTo>
                    <a:pt x="437" y="312"/>
                    <a:pt x="421" y="309"/>
                    <a:pt x="405" y="309"/>
                  </a:cubicBezTo>
                  <a:cubicBezTo>
                    <a:pt x="329" y="309"/>
                    <a:pt x="252" y="365"/>
                    <a:pt x="234" y="439"/>
                  </a:cubicBezTo>
                  <a:cubicBezTo>
                    <a:pt x="227" y="470"/>
                    <a:pt x="223" y="507"/>
                    <a:pt x="221" y="548"/>
                  </a:cubicBezTo>
                  <a:cubicBezTo>
                    <a:pt x="168" y="563"/>
                    <a:pt x="122" y="605"/>
                    <a:pt x="96" y="692"/>
                  </a:cubicBezTo>
                  <a:cubicBezTo>
                    <a:pt x="0" y="995"/>
                    <a:pt x="42" y="1467"/>
                    <a:pt x="408" y="1543"/>
                  </a:cubicBezTo>
                  <a:cubicBezTo>
                    <a:pt x="423" y="1547"/>
                    <a:pt x="440" y="1548"/>
                    <a:pt x="456" y="1548"/>
                  </a:cubicBezTo>
                  <a:cubicBezTo>
                    <a:pt x="525" y="1548"/>
                    <a:pt x="599" y="1519"/>
                    <a:pt x="633" y="1454"/>
                  </a:cubicBezTo>
                  <a:cubicBezTo>
                    <a:pt x="646" y="1425"/>
                    <a:pt x="657" y="1395"/>
                    <a:pt x="668" y="1364"/>
                  </a:cubicBezTo>
                  <a:cubicBezTo>
                    <a:pt x="714" y="1355"/>
                    <a:pt x="764" y="1336"/>
                    <a:pt x="818" y="1301"/>
                  </a:cubicBezTo>
                  <a:cubicBezTo>
                    <a:pt x="1023" y="1163"/>
                    <a:pt x="986" y="847"/>
                    <a:pt x="964" y="638"/>
                  </a:cubicBezTo>
                  <a:cubicBezTo>
                    <a:pt x="938" y="354"/>
                    <a:pt x="886" y="110"/>
                    <a:pt x="594" y="5"/>
                  </a:cubicBezTo>
                  <a:cubicBezTo>
                    <a:pt x="586" y="2"/>
                    <a:pt x="578" y="1"/>
                    <a:pt x="571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1" name="Google Shape;1398;p27"/>
            <p:cNvSpPr>
              <a:spLocks/>
            </p:cNvSpPr>
            <p:nvPr/>
          </p:nvSpPr>
          <p:spPr bwMode="auto">
            <a:xfrm flipH="1">
              <a:off x="2134823" y="1493321"/>
              <a:ext cx="46442" cy="130935"/>
            </a:xfrm>
            <a:custGeom>
              <a:avLst/>
              <a:gdLst>
                <a:gd name="T0" fmla="*/ 2147483646 w 1685"/>
                <a:gd name="T1" fmla="*/ 2147483646 h 4771"/>
                <a:gd name="T2" fmla="*/ 2147483646 w 1685"/>
                <a:gd name="T3" fmla="*/ 2147483646 h 4771"/>
                <a:gd name="T4" fmla="*/ 2147483646 w 1685"/>
                <a:gd name="T5" fmla="*/ 2147483646 h 4771"/>
                <a:gd name="T6" fmla="*/ 2147483646 w 1685"/>
                <a:gd name="T7" fmla="*/ 2147483646 h 4771"/>
                <a:gd name="T8" fmla="*/ 2147483646 w 1685"/>
                <a:gd name="T9" fmla="*/ 2147483646 h 4771"/>
                <a:gd name="T10" fmla="*/ 2147483646 w 1685"/>
                <a:gd name="T11" fmla="*/ 2147483646 h 4771"/>
                <a:gd name="T12" fmla="*/ 2147483646 w 1685"/>
                <a:gd name="T13" fmla="*/ 2147483646 h 4771"/>
                <a:gd name="T14" fmla="*/ 2147483646 w 1685"/>
                <a:gd name="T15" fmla="*/ 2147483646 h 4771"/>
                <a:gd name="T16" fmla="*/ 2147483646 w 1685"/>
                <a:gd name="T17" fmla="*/ 2147483646 h 4771"/>
                <a:gd name="T18" fmla="*/ 2147483646 w 1685"/>
                <a:gd name="T19" fmla="*/ 2147483646 h 47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85" h="4771" extrusionOk="0">
                  <a:moveTo>
                    <a:pt x="1183" y="1"/>
                  </a:moveTo>
                  <a:cubicBezTo>
                    <a:pt x="1069" y="47"/>
                    <a:pt x="962" y="130"/>
                    <a:pt x="875" y="237"/>
                  </a:cubicBezTo>
                  <a:cubicBezTo>
                    <a:pt x="845" y="269"/>
                    <a:pt x="827" y="304"/>
                    <a:pt x="801" y="337"/>
                  </a:cubicBezTo>
                  <a:cubicBezTo>
                    <a:pt x="328" y="642"/>
                    <a:pt x="68" y="1330"/>
                    <a:pt x="44" y="1842"/>
                  </a:cubicBezTo>
                  <a:cubicBezTo>
                    <a:pt x="0" y="2610"/>
                    <a:pt x="164" y="3618"/>
                    <a:pt x="644" y="4236"/>
                  </a:cubicBezTo>
                  <a:cubicBezTo>
                    <a:pt x="751" y="4375"/>
                    <a:pt x="884" y="4495"/>
                    <a:pt x="1028" y="4583"/>
                  </a:cubicBezTo>
                  <a:cubicBezTo>
                    <a:pt x="1115" y="4655"/>
                    <a:pt x="1200" y="4714"/>
                    <a:pt x="1312" y="4742"/>
                  </a:cubicBezTo>
                  <a:cubicBezTo>
                    <a:pt x="1384" y="4761"/>
                    <a:pt x="1451" y="4770"/>
                    <a:pt x="1515" y="4770"/>
                  </a:cubicBezTo>
                  <a:cubicBezTo>
                    <a:pt x="1574" y="4770"/>
                    <a:pt x="1631" y="4762"/>
                    <a:pt x="1685" y="4746"/>
                  </a:cubicBezTo>
                  <a:cubicBezTo>
                    <a:pt x="1528" y="2970"/>
                    <a:pt x="1357" y="1393"/>
                    <a:pt x="1183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" name="Google Shape;1399;p27"/>
            <p:cNvSpPr>
              <a:spLocks/>
            </p:cNvSpPr>
            <p:nvPr/>
          </p:nvSpPr>
          <p:spPr bwMode="auto">
            <a:xfrm flipH="1">
              <a:off x="2172930" y="1429044"/>
              <a:ext cx="19053" cy="22616"/>
            </a:xfrm>
            <a:custGeom>
              <a:avLst/>
              <a:gdLst>
                <a:gd name="T0" fmla="*/ 2147483646 w 673"/>
                <a:gd name="T1" fmla="*/ 0 h 830"/>
                <a:gd name="T2" fmla="*/ 2147483646 w 673"/>
                <a:gd name="T3" fmla="*/ 2147483646 h 830"/>
                <a:gd name="T4" fmla="*/ 2147483646 w 673"/>
                <a:gd name="T5" fmla="*/ 2147483646 h 830"/>
                <a:gd name="T6" fmla="*/ 2147483646 w 673"/>
                <a:gd name="T7" fmla="*/ 2147483646 h 830"/>
                <a:gd name="T8" fmla="*/ 2147483646 w 673"/>
                <a:gd name="T9" fmla="*/ 2147483646 h 830"/>
                <a:gd name="T10" fmla="*/ 2147483646 w 673"/>
                <a:gd name="T11" fmla="*/ 2147483646 h 830"/>
                <a:gd name="T12" fmla="*/ 2147483646 w 673"/>
                <a:gd name="T13" fmla="*/ 2147483646 h 830"/>
                <a:gd name="T14" fmla="*/ 2147483646 w 673"/>
                <a:gd name="T15" fmla="*/ 2147483646 h 830"/>
                <a:gd name="T16" fmla="*/ 2147483646 w 673"/>
                <a:gd name="T17" fmla="*/ 2147483646 h 830"/>
                <a:gd name="T18" fmla="*/ 2147483646 w 673"/>
                <a:gd name="T19" fmla="*/ 2147483646 h 830"/>
                <a:gd name="T20" fmla="*/ 2147483646 w 673"/>
                <a:gd name="T21" fmla="*/ 2147483646 h 830"/>
                <a:gd name="T22" fmla="*/ 2147483646 w 673"/>
                <a:gd name="T23" fmla="*/ 0 h 8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73" h="830" extrusionOk="0">
                  <a:moveTo>
                    <a:pt x="324" y="0"/>
                  </a:moveTo>
                  <a:cubicBezTo>
                    <a:pt x="284" y="0"/>
                    <a:pt x="242" y="27"/>
                    <a:pt x="247" y="73"/>
                  </a:cubicBezTo>
                  <a:cubicBezTo>
                    <a:pt x="252" y="134"/>
                    <a:pt x="269" y="195"/>
                    <a:pt x="284" y="252"/>
                  </a:cubicBezTo>
                  <a:cubicBezTo>
                    <a:pt x="265" y="230"/>
                    <a:pt x="247" y="215"/>
                    <a:pt x="228" y="193"/>
                  </a:cubicBezTo>
                  <a:cubicBezTo>
                    <a:pt x="201" y="168"/>
                    <a:pt x="168" y="156"/>
                    <a:pt x="136" y="156"/>
                  </a:cubicBezTo>
                  <a:cubicBezTo>
                    <a:pt x="67" y="156"/>
                    <a:pt x="1" y="207"/>
                    <a:pt x="1" y="289"/>
                  </a:cubicBezTo>
                  <a:cubicBezTo>
                    <a:pt x="1" y="394"/>
                    <a:pt x="14" y="566"/>
                    <a:pt x="75" y="688"/>
                  </a:cubicBezTo>
                  <a:lnTo>
                    <a:pt x="75" y="690"/>
                  </a:lnTo>
                  <a:cubicBezTo>
                    <a:pt x="115" y="771"/>
                    <a:pt x="173" y="830"/>
                    <a:pt x="260" y="830"/>
                  </a:cubicBezTo>
                  <a:cubicBezTo>
                    <a:pt x="290" y="830"/>
                    <a:pt x="325" y="823"/>
                    <a:pt x="363" y="806"/>
                  </a:cubicBezTo>
                  <a:cubicBezTo>
                    <a:pt x="673" y="677"/>
                    <a:pt x="428" y="269"/>
                    <a:pt x="391" y="53"/>
                  </a:cubicBezTo>
                  <a:cubicBezTo>
                    <a:pt x="385" y="17"/>
                    <a:pt x="355" y="0"/>
                    <a:pt x="32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" name="Google Shape;1400;p27"/>
            <p:cNvSpPr>
              <a:spLocks/>
            </p:cNvSpPr>
            <p:nvPr/>
          </p:nvSpPr>
          <p:spPr bwMode="auto">
            <a:xfrm flipH="1">
              <a:off x="2166975" y="1289777"/>
              <a:ext cx="45252" cy="98796"/>
            </a:xfrm>
            <a:custGeom>
              <a:avLst/>
              <a:gdLst>
                <a:gd name="T0" fmla="*/ 2147483646 w 1668"/>
                <a:gd name="T1" fmla="*/ 2147483646 h 3605"/>
                <a:gd name="T2" fmla="*/ 2147483646 w 1668"/>
                <a:gd name="T3" fmla="*/ 2147483646 h 3605"/>
                <a:gd name="T4" fmla="*/ 2147483646 w 1668"/>
                <a:gd name="T5" fmla="*/ 2147483646 h 3605"/>
                <a:gd name="T6" fmla="*/ 2147483646 w 1668"/>
                <a:gd name="T7" fmla="*/ 2147483646 h 3605"/>
                <a:gd name="T8" fmla="*/ 2147483646 w 1668"/>
                <a:gd name="T9" fmla="*/ 2147483646 h 3605"/>
                <a:gd name="T10" fmla="*/ 2147483646 w 1668"/>
                <a:gd name="T11" fmla="*/ 2147483646 h 3605"/>
                <a:gd name="T12" fmla="*/ 2147483646 w 1668"/>
                <a:gd name="T13" fmla="*/ 2147483646 h 3605"/>
                <a:gd name="T14" fmla="*/ 2147483646 w 1668"/>
                <a:gd name="T15" fmla="*/ 2147483646 h 3605"/>
                <a:gd name="T16" fmla="*/ 2147483646 w 1668"/>
                <a:gd name="T17" fmla="*/ 2147483646 h 3605"/>
                <a:gd name="T18" fmla="*/ 2147483646 w 1668"/>
                <a:gd name="T19" fmla="*/ 2147483646 h 36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68" h="3605" extrusionOk="0">
                  <a:moveTo>
                    <a:pt x="897" y="1"/>
                  </a:moveTo>
                  <a:cubicBezTo>
                    <a:pt x="871" y="1"/>
                    <a:pt x="845" y="5"/>
                    <a:pt x="818" y="16"/>
                  </a:cubicBezTo>
                  <a:cubicBezTo>
                    <a:pt x="212" y="229"/>
                    <a:pt x="218" y="1135"/>
                    <a:pt x="354" y="1848"/>
                  </a:cubicBezTo>
                  <a:cubicBezTo>
                    <a:pt x="338" y="1855"/>
                    <a:pt x="328" y="1866"/>
                    <a:pt x="314" y="1881"/>
                  </a:cubicBezTo>
                  <a:cubicBezTo>
                    <a:pt x="1" y="2338"/>
                    <a:pt x="289" y="3605"/>
                    <a:pt x="895" y="3605"/>
                  </a:cubicBezTo>
                  <a:cubicBezTo>
                    <a:pt x="992" y="3605"/>
                    <a:pt x="1098" y="3572"/>
                    <a:pt x="1211" y="3498"/>
                  </a:cubicBezTo>
                  <a:cubicBezTo>
                    <a:pt x="1338" y="3415"/>
                    <a:pt x="1418" y="3310"/>
                    <a:pt x="1466" y="3183"/>
                  </a:cubicBezTo>
                  <a:cubicBezTo>
                    <a:pt x="1554" y="3140"/>
                    <a:pt x="1619" y="3072"/>
                    <a:pt x="1667" y="2987"/>
                  </a:cubicBezTo>
                  <a:cubicBezTo>
                    <a:pt x="1449" y="1717"/>
                    <a:pt x="1248" y="751"/>
                    <a:pt x="1085" y="72"/>
                  </a:cubicBezTo>
                  <a:cubicBezTo>
                    <a:pt x="1031" y="31"/>
                    <a:pt x="965" y="1"/>
                    <a:pt x="89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Google Shape;1401;p27"/>
            <p:cNvSpPr>
              <a:spLocks/>
            </p:cNvSpPr>
            <p:nvPr/>
          </p:nvSpPr>
          <p:spPr bwMode="auto">
            <a:xfrm flipH="1">
              <a:off x="2220563" y="1571883"/>
              <a:ext cx="17862" cy="23806"/>
            </a:xfrm>
            <a:custGeom>
              <a:avLst/>
              <a:gdLst>
                <a:gd name="T0" fmla="*/ 2147483646 w 654"/>
                <a:gd name="T1" fmla="*/ 2147483646 h 849"/>
                <a:gd name="T2" fmla="*/ 2147483646 w 654"/>
                <a:gd name="T3" fmla="*/ 2147483646 h 849"/>
                <a:gd name="T4" fmla="*/ 2147483646 w 654"/>
                <a:gd name="T5" fmla="*/ 2147483646 h 849"/>
                <a:gd name="T6" fmla="*/ 2147483646 w 654"/>
                <a:gd name="T7" fmla="*/ 2147483646 h 849"/>
                <a:gd name="T8" fmla="*/ 2147483646 w 654"/>
                <a:gd name="T9" fmla="*/ 2147483646 h 849"/>
                <a:gd name="T10" fmla="*/ 2147483646 w 654"/>
                <a:gd name="T11" fmla="*/ 2147483646 h 849"/>
                <a:gd name="T12" fmla="*/ 2147483646 w 654"/>
                <a:gd name="T13" fmla="*/ 2147483646 h 849"/>
                <a:gd name="T14" fmla="*/ 2147483646 w 654"/>
                <a:gd name="T15" fmla="*/ 2147483646 h 849"/>
                <a:gd name="T16" fmla="*/ 2147483646 w 654"/>
                <a:gd name="T17" fmla="*/ 2147483646 h 8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4" h="849" extrusionOk="0">
                  <a:moveTo>
                    <a:pt x="473" y="1"/>
                  </a:moveTo>
                  <a:cubicBezTo>
                    <a:pt x="441" y="1"/>
                    <a:pt x="408" y="14"/>
                    <a:pt x="385" y="39"/>
                  </a:cubicBezTo>
                  <a:cubicBezTo>
                    <a:pt x="369" y="35"/>
                    <a:pt x="353" y="33"/>
                    <a:pt x="337" y="33"/>
                  </a:cubicBezTo>
                  <a:cubicBezTo>
                    <a:pt x="293" y="33"/>
                    <a:pt x="246" y="47"/>
                    <a:pt x="199" y="82"/>
                  </a:cubicBezTo>
                  <a:cubicBezTo>
                    <a:pt x="1" y="244"/>
                    <a:pt x="18" y="606"/>
                    <a:pt x="167" y="791"/>
                  </a:cubicBezTo>
                  <a:cubicBezTo>
                    <a:pt x="197" y="830"/>
                    <a:pt x="249" y="848"/>
                    <a:pt x="300" y="848"/>
                  </a:cubicBezTo>
                  <a:cubicBezTo>
                    <a:pt x="336" y="848"/>
                    <a:pt x="371" y="839"/>
                    <a:pt x="398" y="822"/>
                  </a:cubicBezTo>
                  <a:cubicBezTo>
                    <a:pt x="653" y="663"/>
                    <a:pt x="612" y="368"/>
                    <a:pt x="588" y="113"/>
                  </a:cubicBezTo>
                  <a:cubicBezTo>
                    <a:pt x="581" y="38"/>
                    <a:pt x="527" y="1"/>
                    <a:pt x="473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5" name="Google Shape;1402;p27"/>
            <p:cNvSpPr>
              <a:spLocks/>
            </p:cNvSpPr>
            <p:nvPr/>
          </p:nvSpPr>
          <p:spPr bwMode="auto">
            <a:xfrm flipH="1">
              <a:off x="1351256" y="1646873"/>
              <a:ext cx="1905331" cy="2080679"/>
            </a:xfrm>
            <a:custGeom>
              <a:avLst/>
              <a:gdLst>
                <a:gd name="T0" fmla="*/ 2147483646 w 69530"/>
                <a:gd name="T1" fmla="*/ 2147483646 h 75938"/>
                <a:gd name="T2" fmla="*/ 2147483646 w 69530"/>
                <a:gd name="T3" fmla="*/ 2147483646 h 75938"/>
                <a:gd name="T4" fmla="*/ 2147483646 w 69530"/>
                <a:gd name="T5" fmla="*/ 2147483646 h 75938"/>
                <a:gd name="T6" fmla="*/ 2147483646 w 69530"/>
                <a:gd name="T7" fmla="*/ 2147483646 h 75938"/>
                <a:gd name="T8" fmla="*/ 2147483646 w 69530"/>
                <a:gd name="T9" fmla="*/ 2147483646 h 75938"/>
                <a:gd name="T10" fmla="*/ 2147483646 w 69530"/>
                <a:gd name="T11" fmla="*/ 2147483646 h 75938"/>
                <a:gd name="T12" fmla="*/ 2147483646 w 69530"/>
                <a:gd name="T13" fmla="*/ 2147483646 h 75938"/>
                <a:gd name="T14" fmla="*/ 2147483646 w 69530"/>
                <a:gd name="T15" fmla="*/ 2147483646 h 75938"/>
                <a:gd name="T16" fmla="*/ 2147483646 w 69530"/>
                <a:gd name="T17" fmla="*/ 2147483646 h 75938"/>
                <a:gd name="T18" fmla="*/ 2147483646 w 69530"/>
                <a:gd name="T19" fmla="*/ 2147483646 h 75938"/>
                <a:gd name="T20" fmla="*/ 2147483646 w 69530"/>
                <a:gd name="T21" fmla="*/ 2147483646 h 75938"/>
                <a:gd name="T22" fmla="*/ 2147483646 w 69530"/>
                <a:gd name="T23" fmla="*/ 2147483646 h 75938"/>
                <a:gd name="T24" fmla="*/ 2147483646 w 69530"/>
                <a:gd name="T25" fmla="*/ 2147483646 h 75938"/>
                <a:gd name="T26" fmla="*/ 2147483646 w 69530"/>
                <a:gd name="T27" fmla="*/ 2147483646 h 75938"/>
                <a:gd name="T28" fmla="*/ 2147483646 w 69530"/>
                <a:gd name="T29" fmla="*/ 2147483646 h 75938"/>
                <a:gd name="T30" fmla="*/ 2147483646 w 69530"/>
                <a:gd name="T31" fmla="*/ 2147483646 h 75938"/>
                <a:gd name="T32" fmla="*/ 2147483646 w 69530"/>
                <a:gd name="T33" fmla="*/ 2147483646 h 75938"/>
                <a:gd name="T34" fmla="*/ 2147483646 w 69530"/>
                <a:gd name="T35" fmla="*/ 2147483646 h 75938"/>
                <a:gd name="T36" fmla="*/ 2147483646 w 69530"/>
                <a:gd name="T37" fmla="*/ 2147483646 h 759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9530" h="75938" extrusionOk="0">
                  <a:moveTo>
                    <a:pt x="18347" y="1"/>
                  </a:moveTo>
                  <a:cubicBezTo>
                    <a:pt x="18347" y="1"/>
                    <a:pt x="5638" y="27550"/>
                    <a:pt x="3260" y="37390"/>
                  </a:cubicBezTo>
                  <a:cubicBezTo>
                    <a:pt x="882" y="47229"/>
                    <a:pt x="1" y="56657"/>
                    <a:pt x="10484" y="67070"/>
                  </a:cubicBezTo>
                  <a:cubicBezTo>
                    <a:pt x="15601" y="72147"/>
                    <a:pt x="22729" y="75937"/>
                    <a:pt x="31572" y="75937"/>
                  </a:cubicBezTo>
                  <a:cubicBezTo>
                    <a:pt x="40856" y="75937"/>
                    <a:pt x="52031" y="71759"/>
                    <a:pt x="64755" y="60505"/>
                  </a:cubicBezTo>
                  <a:cubicBezTo>
                    <a:pt x="66806" y="45748"/>
                    <a:pt x="64018" y="17299"/>
                    <a:pt x="64018" y="17298"/>
                  </a:cubicBezTo>
                  <a:cubicBezTo>
                    <a:pt x="64018" y="17298"/>
                    <a:pt x="64749" y="18278"/>
                    <a:pt x="65201" y="18278"/>
                  </a:cubicBezTo>
                  <a:cubicBezTo>
                    <a:pt x="65464" y="18278"/>
                    <a:pt x="65633" y="17945"/>
                    <a:pt x="65506" y="16887"/>
                  </a:cubicBezTo>
                  <a:cubicBezTo>
                    <a:pt x="67088" y="17389"/>
                    <a:pt x="68493" y="17645"/>
                    <a:pt x="69529" y="17660"/>
                  </a:cubicBezTo>
                  <a:cubicBezTo>
                    <a:pt x="68462" y="16993"/>
                    <a:pt x="63995" y="14265"/>
                    <a:pt x="62268" y="14265"/>
                  </a:cubicBezTo>
                  <a:cubicBezTo>
                    <a:pt x="61795" y="14265"/>
                    <a:pt x="61528" y="14470"/>
                    <a:pt x="61592" y="14976"/>
                  </a:cubicBezTo>
                  <a:cubicBezTo>
                    <a:pt x="61919" y="17592"/>
                    <a:pt x="61592" y="56264"/>
                    <a:pt x="61592" y="56264"/>
                  </a:cubicBezTo>
                  <a:cubicBezTo>
                    <a:pt x="58691" y="59275"/>
                    <a:pt x="37459" y="69699"/>
                    <a:pt x="31075" y="69699"/>
                  </a:cubicBezTo>
                  <a:cubicBezTo>
                    <a:pt x="30987" y="69699"/>
                    <a:pt x="30901" y="69697"/>
                    <a:pt x="30818" y="69693"/>
                  </a:cubicBezTo>
                  <a:cubicBezTo>
                    <a:pt x="24775" y="69396"/>
                    <a:pt x="20197" y="64110"/>
                    <a:pt x="17859" y="51037"/>
                  </a:cubicBezTo>
                  <a:cubicBezTo>
                    <a:pt x="15524" y="37963"/>
                    <a:pt x="21936" y="10076"/>
                    <a:pt x="26127" y="476"/>
                  </a:cubicBezTo>
                  <a:cubicBezTo>
                    <a:pt x="22582" y="354"/>
                    <a:pt x="18347" y="1"/>
                    <a:pt x="18347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" name="Google Shape;1403;p27"/>
            <p:cNvSpPr>
              <a:spLocks/>
            </p:cNvSpPr>
            <p:nvPr/>
          </p:nvSpPr>
          <p:spPr bwMode="auto">
            <a:xfrm flipH="1">
              <a:off x="2579003" y="1738527"/>
              <a:ext cx="216731" cy="21426"/>
            </a:xfrm>
            <a:custGeom>
              <a:avLst/>
              <a:gdLst>
                <a:gd name="T0" fmla="*/ 0 w 7940"/>
                <a:gd name="T1" fmla="*/ 0 h 767"/>
                <a:gd name="T2" fmla="*/ 2147483646 w 7940"/>
                <a:gd name="T3" fmla="*/ 2147483646 h 767"/>
                <a:gd name="T4" fmla="*/ 2147483646 w 7940"/>
                <a:gd name="T5" fmla="*/ 2147483646 h 767"/>
                <a:gd name="T6" fmla="*/ 2147483646 w 7940"/>
                <a:gd name="T7" fmla="*/ 2147483646 h 767"/>
                <a:gd name="T8" fmla="*/ 2147483646 w 7940"/>
                <a:gd name="T9" fmla="*/ 2147483646 h 767"/>
                <a:gd name="T10" fmla="*/ 2147483646 w 7940"/>
                <a:gd name="T11" fmla="*/ 2147483646 h 767"/>
                <a:gd name="T12" fmla="*/ 0 w 7940"/>
                <a:gd name="T13" fmla="*/ 0 h 7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40" h="767" extrusionOk="0">
                  <a:moveTo>
                    <a:pt x="0" y="0"/>
                  </a:moveTo>
                  <a:cubicBezTo>
                    <a:pt x="1279" y="417"/>
                    <a:pt x="2616" y="578"/>
                    <a:pt x="3940" y="687"/>
                  </a:cubicBezTo>
                  <a:cubicBezTo>
                    <a:pt x="4632" y="736"/>
                    <a:pt x="5324" y="767"/>
                    <a:pt x="6017" y="767"/>
                  </a:cubicBezTo>
                  <a:cubicBezTo>
                    <a:pt x="6658" y="767"/>
                    <a:pt x="7299" y="741"/>
                    <a:pt x="7939" y="679"/>
                  </a:cubicBezTo>
                  <a:cubicBezTo>
                    <a:pt x="6617" y="463"/>
                    <a:pt x="5293" y="358"/>
                    <a:pt x="3973" y="251"/>
                  </a:cubicBezTo>
                  <a:lnTo>
                    <a:pt x="1992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Google Shape;1404;p27"/>
            <p:cNvSpPr>
              <a:spLocks/>
            </p:cNvSpPr>
            <p:nvPr/>
          </p:nvSpPr>
          <p:spPr bwMode="auto">
            <a:xfrm flipH="1">
              <a:off x="2611156" y="1836134"/>
              <a:ext cx="228640" cy="23806"/>
            </a:xfrm>
            <a:custGeom>
              <a:avLst/>
              <a:gdLst>
                <a:gd name="T0" fmla="*/ 0 w 8359"/>
                <a:gd name="T1" fmla="*/ 2147483646 h 854"/>
                <a:gd name="T2" fmla="*/ 2147483646 w 8359"/>
                <a:gd name="T3" fmla="*/ 2147483646 h 854"/>
                <a:gd name="T4" fmla="*/ 2147483646 w 8359"/>
                <a:gd name="T5" fmla="*/ 2147483646 h 854"/>
                <a:gd name="T6" fmla="*/ 2147483646 w 8359"/>
                <a:gd name="T7" fmla="*/ 2147483646 h 854"/>
                <a:gd name="T8" fmla="*/ 2147483646 w 8359"/>
                <a:gd name="T9" fmla="*/ 2147483646 h 854"/>
                <a:gd name="T10" fmla="*/ 2147483646 w 8359"/>
                <a:gd name="T11" fmla="*/ 2147483646 h 854"/>
                <a:gd name="T12" fmla="*/ 2147483646 w 8359"/>
                <a:gd name="T13" fmla="*/ 2147483646 h 854"/>
                <a:gd name="T14" fmla="*/ 0 w 8359"/>
                <a:gd name="T15" fmla="*/ 2147483646 h 8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359" h="854" extrusionOk="0">
                  <a:moveTo>
                    <a:pt x="0" y="1"/>
                  </a:moveTo>
                  <a:cubicBezTo>
                    <a:pt x="661" y="256"/>
                    <a:pt x="1353" y="411"/>
                    <a:pt x="2049" y="529"/>
                  </a:cubicBezTo>
                  <a:cubicBezTo>
                    <a:pt x="2747" y="649"/>
                    <a:pt x="3445" y="721"/>
                    <a:pt x="4146" y="775"/>
                  </a:cubicBezTo>
                  <a:cubicBezTo>
                    <a:pt x="4850" y="823"/>
                    <a:pt x="5556" y="853"/>
                    <a:pt x="6262" y="853"/>
                  </a:cubicBezTo>
                  <a:cubicBezTo>
                    <a:pt x="6961" y="853"/>
                    <a:pt x="7660" y="824"/>
                    <a:pt x="8359" y="753"/>
                  </a:cubicBezTo>
                  <a:cubicBezTo>
                    <a:pt x="6960" y="553"/>
                    <a:pt x="5570" y="450"/>
                    <a:pt x="4176" y="339"/>
                  </a:cubicBezTo>
                  <a:lnTo>
                    <a:pt x="2090" y="186"/>
                  </a:lnTo>
                  <a:cubicBezTo>
                    <a:pt x="1397" y="129"/>
                    <a:pt x="698" y="8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8" name="Google Shape;1405;p27"/>
            <p:cNvSpPr>
              <a:spLocks/>
            </p:cNvSpPr>
            <p:nvPr/>
          </p:nvSpPr>
          <p:spPr bwMode="auto">
            <a:xfrm flipH="1">
              <a:off x="2637354" y="1932550"/>
              <a:ext cx="244120" cy="21426"/>
            </a:xfrm>
            <a:custGeom>
              <a:avLst/>
              <a:gdLst>
                <a:gd name="T0" fmla="*/ 0 w 8887"/>
                <a:gd name="T1" fmla="*/ 0 h 802"/>
                <a:gd name="T2" fmla="*/ 2147483646 w 8887"/>
                <a:gd name="T3" fmla="*/ 2147483646 h 802"/>
                <a:gd name="T4" fmla="*/ 2147483646 w 8887"/>
                <a:gd name="T5" fmla="*/ 2147483646 h 802"/>
                <a:gd name="T6" fmla="*/ 2147483646 w 8887"/>
                <a:gd name="T7" fmla="*/ 2147483646 h 802"/>
                <a:gd name="T8" fmla="*/ 2147483646 w 8887"/>
                <a:gd name="T9" fmla="*/ 2147483646 h 802"/>
                <a:gd name="T10" fmla="*/ 2147483646 w 8887"/>
                <a:gd name="T11" fmla="*/ 2147483646 h 802"/>
                <a:gd name="T12" fmla="*/ 2147483646 w 8887"/>
                <a:gd name="T13" fmla="*/ 2147483646 h 802"/>
                <a:gd name="T14" fmla="*/ 0 w 8887"/>
                <a:gd name="T15" fmla="*/ 0 h 8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87" h="802" extrusionOk="0">
                  <a:moveTo>
                    <a:pt x="0" y="0"/>
                  </a:moveTo>
                  <a:cubicBezTo>
                    <a:pt x="707" y="262"/>
                    <a:pt x="1451" y="402"/>
                    <a:pt x="2188" y="509"/>
                  </a:cubicBezTo>
                  <a:cubicBezTo>
                    <a:pt x="2930" y="614"/>
                    <a:pt x="3672" y="681"/>
                    <a:pt x="4416" y="731"/>
                  </a:cubicBezTo>
                  <a:cubicBezTo>
                    <a:pt x="5159" y="774"/>
                    <a:pt x="5903" y="801"/>
                    <a:pt x="6649" y="801"/>
                  </a:cubicBezTo>
                  <a:cubicBezTo>
                    <a:pt x="7394" y="801"/>
                    <a:pt x="8140" y="774"/>
                    <a:pt x="8886" y="707"/>
                  </a:cubicBezTo>
                  <a:cubicBezTo>
                    <a:pt x="7405" y="496"/>
                    <a:pt x="5923" y="393"/>
                    <a:pt x="4440" y="297"/>
                  </a:cubicBezTo>
                  <a:lnTo>
                    <a:pt x="2221" y="171"/>
                  </a:lnTo>
                  <a:cubicBezTo>
                    <a:pt x="1481" y="118"/>
                    <a:pt x="742" y="96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9" name="Google Shape;1406;p27"/>
            <p:cNvSpPr>
              <a:spLocks/>
            </p:cNvSpPr>
            <p:nvPr/>
          </p:nvSpPr>
          <p:spPr bwMode="auto">
            <a:xfrm flipH="1">
              <a:off x="2664743" y="2038488"/>
              <a:ext cx="263174" cy="22616"/>
            </a:xfrm>
            <a:custGeom>
              <a:avLst/>
              <a:gdLst>
                <a:gd name="T0" fmla="*/ 0 w 9603"/>
                <a:gd name="T1" fmla="*/ 2147483646 h 857"/>
                <a:gd name="T2" fmla="*/ 2147483646 w 9603"/>
                <a:gd name="T3" fmla="*/ 2147483646 h 857"/>
                <a:gd name="T4" fmla="*/ 2147483646 w 9603"/>
                <a:gd name="T5" fmla="*/ 2147483646 h 857"/>
                <a:gd name="T6" fmla="*/ 2147483646 w 9603"/>
                <a:gd name="T7" fmla="*/ 2147483646 h 857"/>
                <a:gd name="T8" fmla="*/ 2147483646 w 9603"/>
                <a:gd name="T9" fmla="*/ 2147483646 h 857"/>
                <a:gd name="T10" fmla="*/ 2147483646 w 9603"/>
                <a:gd name="T11" fmla="*/ 2147483646 h 857"/>
                <a:gd name="T12" fmla="*/ 2147483646 w 9603"/>
                <a:gd name="T13" fmla="*/ 2147483646 h 857"/>
                <a:gd name="T14" fmla="*/ 0 w 9603"/>
                <a:gd name="T15" fmla="*/ 2147483646 h 8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603" h="857" extrusionOk="0">
                  <a:moveTo>
                    <a:pt x="0" y="1"/>
                  </a:moveTo>
                  <a:cubicBezTo>
                    <a:pt x="755" y="293"/>
                    <a:pt x="1556" y="468"/>
                    <a:pt x="2354" y="590"/>
                  </a:cubicBezTo>
                  <a:cubicBezTo>
                    <a:pt x="3153" y="721"/>
                    <a:pt x="3960" y="780"/>
                    <a:pt x="4767" y="826"/>
                  </a:cubicBezTo>
                  <a:cubicBezTo>
                    <a:pt x="5242" y="846"/>
                    <a:pt x="5717" y="857"/>
                    <a:pt x="6191" y="857"/>
                  </a:cubicBezTo>
                  <a:cubicBezTo>
                    <a:pt x="7331" y="857"/>
                    <a:pt x="8470" y="793"/>
                    <a:pt x="9602" y="636"/>
                  </a:cubicBezTo>
                  <a:cubicBezTo>
                    <a:pt x="7992" y="514"/>
                    <a:pt x="6388" y="472"/>
                    <a:pt x="4787" y="387"/>
                  </a:cubicBezTo>
                  <a:cubicBezTo>
                    <a:pt x="3991" y="352"/>
                    <a:pt x="3188" y="309"/>
                    <a:pt x="2391" y="252"/>
                  </a:cubicBezTo>
                  <a:cubicBezTo>
                    <a:pt x="1595" y="186"/>
                    <a:pt x="799" y="130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Google Shape;1407;p27"/>
            <p:cNvSpPr>
              <a:spLocks/>
            </p:cNvSpPr>
            <p:nvPr/>
          </p:nvSpPr>
          <p:spPr bwMode="auto">
            <a:xfrm flipH="1">
              <a:off x="2692132" y="2156330"/>
              <a:ext cx="285800" cy="21426"/>
            </a:xfrm>
            <a:custGeom>
              <a:avLst/>
              <a:gdLst>
                <a:gd name="T0" fmla="*/ 0 w 10434"/>
                <a:gd name="T1" fmla="*/ 0 h 788"/>
                <a:gd name="T2" fmla="*/ 0 w 10434"/>
                <a:gd name="T3" fmla="*/ 0 h 788"/>
                <a:gd name="T4" fmla="*/ 2147483646 w 10434"/>
                <a:gd name="T5" fmla="*/ 2147483646 h 788"/>
                <a:gd name="T6" fmla="*/ 2147483646 w 10434"/>
                <a:gd name="T7" fmla="*/ 2147483646 h 788"/>
                <a:gd name="T8" fmla="*/ 2147483646 w 10434"/>
                <a:gd name="T9" fmla="*/ 2147483646 h 788"/>
                <a:gd name="T10" fmla="*/ 2147483646 w 10434"/>
                <a:gd name="T11" fmla="*/ 2147483646 h 788"/>
                <a:gd name="T12" fmla="*/ 2147483646 w 10434"/>
                <a:gd name="T13" fmla="*/ 2147483646 h 788"/>
                <a:gd name="T14" fmla="*/ 2147483646 w 10434"/>
                <a:gd name="T15" fmla="*/ 2147483646 h 788"/>
                <a:gd name="T16" fmla="*/ 0 w 10434"/>
                <a:gd name="T17" fmla="*/ 0 h 7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34" h="788" extrusionOk="0">
                  <a:moveTo>
                    <a:pt x="0" y="0"/>
                  </a:moveTo>
                  <a:lnTo>
                    <a:pt x="0" y="0"/>
                  </a:lnTo>
                  <a:cubicBezTo>
                    <a:pt x="840" y="260"/>
                    <a:pt x="1711" y="410"/>
                    <a:pt x="2577" y="522"/>
                  </a:cubicBezTo>
                  <a:cubicBezTo>
                    <a:pt x="3445" y="637"/>
                    <a:pt x="4320" y="701"/>
                    <a:pt x="5193" y="744"/>
                  </a:cubicBezTo>
                  <a:cubicBezTo>
                    <a:pt x="5847" y="771"/>
                    <a:pt x="6502" y="787"/>
                    <a:pt x="7157" y="787"/>
                  </a:cubicBezTo>
                  <a:cubicBezTo>
                    <a:pt x="8251" y="787"/>
                    <a:pt x="9345" y="743"/>
                    <a:pt x="10434" y="631"/>
                  </a:cubicBezTo>
                  <a:cubicBezTo>
                    <a:pt x="8688" y="465"/>
                    <a:pt x="6949" y="395"/>
                    <a:pt x="5213" y="308"/>
                  </a:cubicBezTo>
                  <a:lnTo>
                    <a:pt x="2608" y="181"/>
                  </a:lnTo>
                  <a:cubicBezTo>
                    <a:pt x="1739" y="129"/>
                    <a:pt x="871" y="94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1" name="Google Shape;1408;p27"/>
            <p:cNvSpPr>
              <a:spLocks/>
            </p:cNvSpPr>
            <p:nvPr/>
          </p:nvSpPr>
          <p:spPr bwMode="auto">
            <a:xfrm flipH="1">
              <a:off x="2714758" y="2253936"/>
              <a:ext cx="303663" cy="27377"/>
            </a:xfrm>
            <a:custGeom>
              <a:avLst/>
              <a:gdLst>
                <a:gd name="T0" fmla="*/ 0 w 11091"/>
                <a:gd name="T1" fmla="*/ 0 h 1026"/>
                <a:gd name="T2" fmla="*/ 2147483646 w 11091"/>
                <a:gd name="T3" fmla="*/ 2147483646 h 1026"/>
                <a:gd name="T4" fmla="*/ 2147483646 w 11091"/>
                <a:gd name="T5" fmla="*/ 2147483646 h 1026"/>
                <a:gd name="T6" fmla="*/ 2147483646 w 11091"/>
                <a:gd name="T7" fmla="*/ 2147483646 h 1026"/>
                <a:gd name="T8" fmla="*/ 2147483646 w 11091"/>
                <a:gd name="T9" fmla="*/ 2147483646 h 1026"/>
                <a:gd name="T10" fmla="*/ 2147483646 w 11091"/>
                <a:gd name="T11" fmla="*/ 2147483646 h 1026"/>
                <a:gd name="T12" fmla="*/ 2147483646 w 11091"/>
                <a:gd name="T13" fmla="*/ 2147483646 h 1026"/>
                <a:gd name="T14" fmla="*/ 0 w 11091"/>
                <a:gd name="T15" fmla="*/ 0 h 10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091" h="1026" extrusionOk="0">
                  <a:moveTo>
                    <a:pt x="0" y="0"/>
                  </a:moveTo>
                  <a:cubicBezTo>
                    <a:pt x="891" y="280"/>
                    <a:pt x="1816" y="441"/>
                    <a:pt x="2739" y="568"/>
                  </a:cubicBezTo>
                  <a:cubicBezTo>
                    <a:pt x="3661" y="696"/>
                    <a:pt x="4586" y="786"/>
                    <a:pt x="5514" y="862"/>
                  </a:cubicBezTo>
                  <a:cubicBezTo>
                    <a:pt x="6838" y="959"/>
                    <a:pt x="8165" y="1025"/>
                    <a:pt x="9493" y="1025"/>
                  </a:cubicBezTo>
                  <a:cubicBezTo>
                    <a:pt x="10026" y="1025"/>
                    <a:pt x="10558" y="1015"/>
                    <a:pt x="11090" y="991"/>
                  </a:cubicBezTo>
                  <a:cubicBezTo>
                    <a:pt x="9245" y="729"/>
                    <a:pt x="7397" y="574"/>
                    <a:pt x="5546" y="426"/>
                  </a:cubicBezTo>
                  <a:lnTo>
                    <a:pt x="2773" y="227"/>
                  </a:lnTo>
                  <a:cubicBezTo>
                    <a:pt x="1848" y="157"/>
                    <a:pt x="923" y="109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2" name="Google Shape;1409;p27"/>
            <p:cNvSpPr>
              <a:spLocks/>
            </p:cNvSpPr>
            <p:nvPr/>
          </p:nvSpPr>
          <p:spPr bwMode="auto">
            <a:xfrm flipH="1">
              <a:off x="2743338" y="2417010"/>
              <a:ext cx="342960" cy="28568"/>
            </a:xfrm>
            <a:custGeom>
              <a:avLst/>
              <a:gdLst>
                <a:gd name="T0" fmla="*/ 2147483646 w 12533"/>
                <a:gd name="T1" fmla="*/ 2147483646 h 1048"/>
                <a:gd name="T2" fmla="*/ 2147483646 w 12533"/>
                <a:gd name="T3" fmla="*/ 2147483646 h 1048"/>
                <a:gd name="T4" fmla="*/ 2147483646 w 12533"/>
                <a:gd name="T5" fmla="*/ 2147483646 h 1048"/>
                <a:gd name="T6" fmla="*/ 2147483646 w 12533"/>
                <a:gd name="T7" fmla="*/ 2147483646 h 1048"/>
                <a:gd name="T8" fmla="*/ 2147483646 w 12533"/>
                <a:gd name="T9" fmla="*/ 2147483646 h 1048"/>
                <a:gd name="T10" fmla="*/ 2147483646 w 12533"/>
                <a:gd name="T11" fmla="*/ 2147483646 h 1048"/>
                <a:gd name="T12" fmla="*/ 2147483646 w 12533"/>
                <a:gd name="T13" fmla="*/ 2147483646 h 1048"/>
                <a:gd name="T14" fmla="*/ 2147483646 w 12533"/>
                <a:gd name="T15" fmla="*/ 2147483646 h 1048"/>
                <a:gd name="T16" fmla="*/ 2147483646 w 12533"/>
                <a:gd name="T17" fmla="*/ 2147483646 h 1048"/>
                <a:gd name="T18" fmla="*/ 2147483646 w 12533"/>
                <a:gd name="T19" fmla="*/ 2147483646 h 1048"/>
                <a:gd name="T20" fmla="*/ 2147483646 w 12533"/>
                <a:gd name="T21" fmla="*/ 2147483646 h 1048"/>
                <a:gd name="T22" fmla="*/ 2147483646 w 12533"/>
                <a:gd name="T23" fmla="*/ 2147483646 h 10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533" h="1048" extrusionOk="0">
                  <a:moveTo>
                    <a:pt x="1" y="1"/>
                  </a:moveTo>
                  <a:lnTo>
                    <a:pt x="1" y="1"/>
                  </a:lnTo>
                  <a:cubicBezTo>
                    <a:pt x="1022" y="265"/>
                    <a:pt x="2069" y="407"/>
                    <a:pt x="3108" y="542"/>
                  </a:cubicBezTo>
                  <a:cubicBezTo>
                    <a:pt x="4151" y="677"/>
                    <a:pt x="5194" y="767"/>
                    <a:pt x="6241" y="847"/>
                  </a:cubicBezTo>
                  <a:cubicBezTo>
                    <a:pt x="7286" y="919"/>
                    <a:pt x="8333" y="985"/>
                    <a:pt x="9382" y="1011"/>
                  </a:cubicBezTo>
                  <a:cubicBezTo>
                    <a:pt x="10054" y="1032"/>
                    <a:pt x="10724" y="1047"/>
                    <a:pt x="11395" y="1047"/>
                  </a:cubicBezTo>
                  <a:cubicBezTo>
                    <a:pt x="11774" y="1047"/>
                    <a:pt x="12154" y="1042"/>
                    <a:pt x="12533" y="1031"/>
                  </a:cubicBezTo>
                  <a:cubicBezTo>
                    <a:pt x="11492" y="884"/>
                    <a:pt x="10447" y="780"/>
                    <a:pt x="9402" y="677"/>
                  </a:cubicBezTo>
                  <a:cubicBezTo>
                    <a:pt x="8361" y="570"/>
                    <a:pt x="7316" y="494"/>
                    <a:pt x="6271" y="411"/>
                  </a:cubicBezTo>
                  <a:cubicBezTo>
                    <a:pt x="5226" y="341"/>
                    <a:pt x="4186" y="263"/>
                    <a:pt x="3138" y="208"/>
                  </a:cubicBezTo>
                  <a:lnTo>
                    <a:pt x="1570" y="110"/>
                  </a:lnTo>
                  <a:cubicBezTo>
                    <a:pt x="1046" y="88"/>
                    <a:pt x="529" y="3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" name="Google Shape;1410;p27"/>
            <p:cNvSpPr>
              <a:spLocks/>
            </p:cNvSpPr>
            <p:nvPr/>
          </p:nvSpPr>
          <p:spPr bwMode="auto">
            <a:xfrm flipH="1">
              <a:off x="2761201" y="2550325"/>
              <a:ext cx="378685" cy="27378"/>
            </a:xfrm>
            <a:custGeom>
              <a:avLst/>
              <a:gdLst>
                <a:gd name="T0" fmla="*/ 2147483646 w 13825"/>
                <a:gd name="T1" fmla="*/ 0 h 1009"/>
                <a:gd name="T2" fmla="*/ 2147483646 w 13825"/>
                <a:gd name="T3" fmla="*/ 0 h 1009"/>
                <a:gd name="T4" fmla="*/ 2147483646 w 13825"/>
                <a:gd name="T5" fmla="*/ 2147483646 h 1009"/>
                <a:gd name="T6" fmla="*/ 2147483646 w 13825"/>
                <a:gd name="T7" fmla="*/ 2147483646 h 1009"/>
                <a:gd name="T8" fmla="*/ 2147483646 w 13825"/>
                <a:gd name="T9" fmla="*/ 2147483646 h 1009"/>
                <a:gd name="T10" fmla="*/ 2147483646 w 13825"/>
                <a:gd name="T11" fmla="*/ 2147483646 h 1009"/>
                <a:gd name="T12" fmla="*/ 2147483646 w 13825"/>
                <a:gd name="T13" fmla="*/ 2147483646 h 1009"/>
                <a:gd name="T14" fmla="*/ 2147483646 w 13825"/>
                <a:gd name="T15" fmla="*/ 2147483646 h 1009"/>
                <a:gd name="T16" fmla="*/ 2147483646 w 13825"/>
                <a:gd name="T17" fmla="*/ 2147483646 h 1009"/>
                <a:gd name="T18" fmla="*/ 2147483646 w 13825"/>
                <a:gd name="T19" fmla="*/ 2147483646 h 1009"/>
                <a:gd name="T20" fmla="*/ 2147483646 w 13825"/>
                <a:gd name="T21" fmla="*/ 0 h 100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825" h="1009" extrusionOk="0">
                  <a:moveTo>
                    <a:pt x="1" y="0"/>
                  </a:moveTo>
                  <a:lnTo>
                    <a:pt x="1" y="0"/>
                  </a:lnTo>
                  <a:cubicBezTo>
                    <a:pt x="1118" y="305"/>
                    <a:pt x="2268" y="506"/>
                    <a:pt x="3415" y="661"/>
                  </a:cubicBezTo>
                  <a:cubicBezTo>
                    <a:pt x="4565" y="814"/>
                    <a:pt x="5721" y="895"/>
                    <a:pt x="6882" y="958"/>
                  </a:cubicBezTo>
                  <a:cubicBezTo>
                    <a:pt x="7656" y="988"/>
                    <a:pt x="8431" y="1008"/>
                    <a:pt x="9206" y="1008"/>
                  </a:cubicBezTo>
                  <a:cubicBezTo>
                    <a:pt x="9589" y="1008"/>
                    <a:pt x="9972" y="1004"/>
                    <a:pt x="10355" y="993"/>
                  </a:cubicBezTo>
                  <a:cubicBezTo>
                    <a:pt x="11514" y="967"/>
                    <a:pt x="12675" y="912"/>
                    <a:pt x="13824" y="781"/>
                  </a:cubicBezTo>
                  <a:lnTo>
                    <a:pt x="10358" y="661"/>
                  </a:lnTo>
                  <a:lnTo>
                    <a:pt x="6899" y="524"/>
                  </a:lnTo>
                  <a:cubicBezTo>
                    <a:pt x="5747" y="473"/>
                    <a:pt x="4598" y="401"/>
                    <a:pt x="3448" y="327"/>
                  </a:cubicBezTo>
                  <a:cubicBezTo>
                    <a:pt x="2300" y="244"/>
                    <a:pt x="1150" y="129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" name="Google Shape;1411;p27"/>
            <p:cNvSpPr>
              <a:spLocks/>
            </p:cNvSpPr>
            <p:nvPr/>
          </p:nvSpPr>
          <p:spPr bwMode="auto">
            <a:xfrm flipH="1">
              <a:off x="2776681" y="2725303"/>
              <a:ext cx="403692" cy="16664"/>
            </a:xfrm>
            <a:custGeom>
              <a:avLst/>
              <a:gdLst>
                <a:gd name="T0" fmla="*/ 2147483646 w 14693"/>
                <a:gd name="T1" fmla="*/ 2147483646 h 631"/>
                <a:gd name="T2" fmla="*/ 2147483646 w 14693"/>
                <a:gd name="T3" fmla="*/ 2147483646 h 631"/>
                <a:gd name="T4" fmla="*/ 2147483646 w 14693"/>
                <a:gd name="T5" fmla="*/ 2147483646 h 631"/>
                <a:gd name="T6" fmla="*/ 2147483646 w 14693"/>
                <a:gd name="T7" fmla="*/ 2147483646 h 631"/>
                <a:gd name="T8" fmla="*/ 2147483646 w 14693"/>
                <a:gd name="T9" fmla="*/ 2147483646 h 631"/>
                <a:gd name="T10" fmla="*/ 2147483646 w 14693"/>
                <a:gd name="T11" fmla="*/ 2147483646 h 631"/>
                <a:gd name="T12" fmla="*/ 0 w 14693"/>
                <a:gd name="T13" fmla="*/ 2147483646 h 631"/>
                <a:gd name="T14" fmla="*/ 0 w 14693"/>
                <a:gd name="T15" fmla="*/ 2147483646 h 631"/>
                <a:gd name="T16" fmla="*/ 2147483646 w 14693"/>
                <a:gd name="T17" fmla="*/ 2147483646 h 631"/>
                <a:gd name="T18" fmla="*/ 2147483646 w 14693"/>
                <a:gd name="T19" fmla="*/ 2147483646 h 631"/>
                <a:gd name="T20" fmla="*/ 2147483646 w 14693"/>
                <a:gd name="T21" fmla="*/ 2147483646 h 631"/>
                <a:gd name="T22" fmla="*/ 2147483646 w 14693"/>
                <a:gd name="T23" fmla="*/ 2147483646 h 631"/>
                <a:gd name="T24" fmla="*/ 2147483646 w 14693"/>
                <a:gd name="T25" fmla="*/ 2147483646 h 631"/>
                <a:gd name="T26" fmla="*/ 2147483646 w 14693"/>
                <a:gd name="T27" fmla="*/ 2147483646 h 63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693" h="631" extrusionOk="0">
                  <a:moveTo>
                    <a:pt x="14607" y="1"/>
                  </a:moveTo>
                  <a:cubicBezTo>
                    <a:pt x="13403" y="1"/>
                    <a:pt x="12207" y="45"/>
                    <a:pt x="11007" y="75"/>
                  </a:cubicBezTo>
                  <a:lnTo>
                    <a:pt x="7331" y="175"/>
                  </a:lnTo>
                  <a:cubicBezTo>
                    <a:pt x="6107" y="208"/>
                    <a:pt x="4883" y="221"/>
                    <a:pt x="3661" y="228"/>
                  </a:cubicBezTo>
                  <a:cubicBezTo>
                    <a:pt x="3050" y="228"/>
                    <a:pt x="2439" y="217"/>
                    <a:pt x="1828" y="182"/>
                  </a:cubicBezTo>
                  <a:cubicBezTo>
                    <a:pt x="1519" y="175"/>
                    <a:pt x="1218" y="140"/>
                    <a:pt x="912" y="121"/>
                  </a:cubicBezTo>
                  <a:cubicBezTo>
                    <a:pt x="607" y="97"/>
                    <a:pt x="308" y="38"/>
                    <a:pt x="0" y="1"/>
                  </a:cubicBezTo>
                  <a:cubicBezTo>
                    <a:pt x="1178" y="378"/>
                    <a:pt x="2422" y="485"/>
                    <a:pt x="3650" y="566"/>
                  </a:cubicBezTo>
                  <a:cubicBezTo>
                    <a:pt x="4433" y="613"/>
                    <a:pt x="5218" y="630"/>
                    <a:pt x="6003" y="630"/>
                  </a:cubicBezTo>
                  <a:cubicBezTo>
                    <a:pt x="6449" y="630"/>
                    <a:pt x="6896" y="625"/>
                    <a:pt x="7342" y="616"/>
                  </a:cubicBezTo>
                  <a:cubicBezTo>
                    <a:pt x="8572" y="575"/>
                    <a:pt x="9803" y="518"/>
                    <a:pt x="11027" y="411"/>
                  </a:cubicBezTo>
                  <a:cubicBezTo>
                    <a:pt x="12251" y="311"/>
                    <a:pt x="13475" y="180"/>
                    <a:pt x="14692" y="1"/>
                  </a:cubicBezTo>
                  <a:cubicBezTo>
                    <a:pt x="14664" y="1"/>
                    <a:pt x="14635" y="1"/>
                    <a:pt x="1460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5" name="Google Shape;1412;p27"/>
            <p:cNvSpPr>
              <a:spLocks/>
            </p:cNvSpPr>
            <p:nvPr/>
          </p:nvSpPr>
          <p:spPr bwMode="auto">
            <a:xfrm flipH="1">
              <a:off x="2780254" y="2899089"/>
              <a:ext cx="427508" cy="22616"/>
            </a:xfrm>
            <a:custGeom>
              <a:avLst/>
              <a:gdLst>
                <a:gd name="T0" fmla="*/ 2147483646 w 15572"/>
                <a:gd name="T1" fmla="*/ 0 h 855"/>
                <a:gd name="T2" fmla="*/ 2147483646 w 15572"/>
                <a:gd name="T3" fmla="*/ 0 h 855"/>
                <a:gd name="T4" fmla="*/ 2147483646 w 15572"/>
                <a:gd name="T5" fmla="*/ 2147483646 h 855"/>
                <a:gd name="T6" fmla="*/ 2147483646 w 15572"/>
                <a:gd name="T7" fmla="*/ 2147483646 h 855"/>
                <a:gd name="T8" fmla="*/ 2147483646 w 15572"/>
                <a:gd name="T9" fmla="*/ 2147483646 h 855"/>
                <a:gd name="T10" fmla="*/ 2147483646 w 15572"/>
                <a:gd name="T11" fmla="*/ 2147483646 h 855"/>
                <a:gd name="T12" fmla="*/ 2147483646 w 15572"/>
                <a:gd name="T13" fmla="*/ 2147483646 h 855"/>
                <a:gd name="T14" fmla="*/ 2147483646 w 15572"/>
                <a:gd name="T15" fmla="*/ 2147483646 h 855"/>
                <a:gd name="T16" fmla="*/ 0 w 15572"/>
                <a:gd name="T17" fmla="*/ 2147483646 h 855"/>
                <a:gd name="T18" fmla="*/ 0 w 15572"/>
                <a:gd name="T19" fmla="*/ 2147483646 h 855"/>
                <a:gd name="T20" fmla="*/ 2147483646 w 15572"/>
                <a:gd name="T21" fmla="*/ 2147483646 h 855"/>
                <a:gd name="T22" fmla="*/ 2147483646 w 15572"/>
                <a:gd name="T23" fmla="*/ 2147483646 h 855"/>
                <a:gd name="T24" fmla="*/ 2147483646 w 15572"/>
                <a:gd name="T25" fmla="*/ 2147483646 h 855"/>
                <a:gd name="T26" fmla="*/ 2147483646 w 15572"/>
                <a:gd name="T27" fmla="*/ 2147483646 h 855"/>
                <a:gd name="T28" fmla="*/ 2147483646 w 15572"/>
                <a:gd name="T29" fmla="*/ 0 h 85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5572" h="855" extrusionOk="0">
                  <a:moveTo>
                    <a:pt x="15572" y="0"/>
                  </a:moveTo>
                  <a:lnTo>
                    <a:pt x="15572" y="0"/>
                  </a:lnTo>
                  <a:cubicBezTo>
                    <a:pt x="14269" y="39"/>
                    <a:pt x="12969" y="109"/>
                    <a:pt x="11673" y="168"/>
                  </a:cubicBezTo>
                  <a:lnTo>
                    <a:pt x="7778" y="356"/>
                  </a:lnTo>
                  <a:cubicBezTo>
                    <a:pt x="6480" y="419"/>
                    <a:pt x="5184" y="458"/>
                    <a:pt x="3886" y="493"/>
                  </a:cubicBezTo>
                  <a:cubicBezTo>
                    <a:pt x="3573" y="501"/>
                    <a:pt x="3260" y="504"/>
                    <a:pt x="2946" y="504"/>
                  </a:cubicBezTo>
                  <a:cubicBezTo>
                    <a:pt x="2612" y="504"/>
                    <a:pt x="2277" y="500"/>
                    <a:pt x="1942" y="491"/>
                  </a:cubicBezTo>
                  <a:cubicBezTo>
                    <a:pt x="1617" y="491"/>
                    <a:pt x="1296" y="465"/>
                    <a:pt x="971" y="452"/>
                  </a:cubicBezTo>
                  <a:cubicBezTo>
                    <a:pt x="646" y="436"/>
                    <a:pt x="328" y="384"/>
                    <a:pt x="0" y="356"/>
                  </a:cubicBezTo>
                  <a:cubicBezTo>
                    <a:pt x="1264" y="700"/>
                    <a:pt x="2584" y="781"/>
                    <a:pt x="3884" y="831"/>
                  </a:cubicBezTo>
                  <a:cubicBezTo>
                    <a:pt x="4349" y="848"/>
                    <a:pt x="4814" y="855"/>
                    <a:pt x="5280" y="855"/>
                  </a:cubicBezTo>
                  <a:cubicBezTo>
                    <a:pt x="6120" y="855"/>
                    <a:pt x="6960" y="832"/>
                    <a:pt x="7798" y="796"/>
                  </a:cubicBezTo>
                  <a:cubicBezTo>
                    <a:pt x="9098" y="731"/>
                    <a:pt x="10401" y="644"/>
                    <a:pt x="11697" y="506"/>
                  </a:cubicBezTo>
                  <a:cubicBezTo>
                    <a:pt x="12993" y="373"/>
                    <a:pt x="14284" y="220"/>
                    <a:pt x="15572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" name="Google Shape;1413;p27"/>
            <p:cNvSpPr>
              <a:spLocks/>
            </p:cNvSpPr>
            <p:nvPr/>
          </p:nvSpPr>
          <p:spPr bwMode="auto">
            <a:xfrm flipH="1">
              <a:off x="2764773" y="3062163"/>
              <a:ext cx="433463" cy="39281"/>
            </a:xfrm>
            <a:custGeom>
              <a:avLst/>
              <a:gdLst>
                <a:gd name="T0" fmla="*/ 2147483646 w 15830"/>
                <a:gd name="T1" fmla="*/ 2147483646 h 1421"/>
                <a:gd name="T2" fmla="*/ 2147483646 w 15830"/>
                <a:gd name="T3" fmla="*/ 2147483646 h 1421"/>
                <a:gd name="T4" fmla="*/ 2147483646 w 15830"/>
                <a:gd name="T5" fmla="*/ 2147483646 h 1421"/>
                <a:gd name="T6" fmla="*/ 2147483646 w 15830"/>
                <a:gd name="T7" fmla="*/ 2147483646 h 1421"/>
                <a:gd name="T8" fmla="*/ 2147483646 w 15830"/>
                <a:gd name="T9" fmla="*/ 2147483646 h 1421"/>
                <a:gd name="T10" fmla="*/ 2147483646 w 15830"/>
                <a:gd name="T11" fmla="*/ 2147483646 h 1421"/>
                <a:gd name="T12" fmla="*/ 2147483646 w 15830"/>
                <a:gd name="T13" fmla="*/ 2147483646 h 1421"/>
                <a:gd name="T14" fmla="*/ 2147483646 w 15830"/>
                <a:gd name="T15" fmla="*/ 2147483646 h 1421"/>
                <a:gd name="T16" fmla="*/ 2147483646 w 15830"/>
                <a:gd name="T17" fmla="*/ 2147483646 h 1421"/>
                <a:gd name="T18" fmla="*/ 2147483646 w 15830"/>
                <a:gd name="T19" fmla="*/ 2147483646 h 1421"/>
                <a:gd name="T20" fmla="*/ 2147483646 w 15830"/>
                <a:gd name="T21" fmla="*/ 2147483646 h 1421"/>
                <a:gd name="T22" fmla="*/ 2147483646 w 15830"/>
                <a:gd name="T23" fmla="*/ 2147483646 h 1421"/>
                <a:gd name="T24" fmla="*/ 2147483646 w 15830"/>
                <a:gd name="T25" fmla="*/ 2147483646 h 1421"/>
                <a:gd name="T26" fmla="*/ 2147483646 w 15830"/>
                <a:gd name="T27" fmla="*/ 2147483646 h 1421"/>
                <a:gd name="T28" fmla="*/ 2147483646 w 15830"/>
                <a:gd name="T29" fmla="*/ 2147483646 h 1421"/>
                <a:gd name="T30" fmla="*/ 2147483646 w 15830"/>
                <a:gd name="T31" fmla="*/ 2147483646 h 14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830" h="1421" extrusionOk="0">
                  <a:moveTo>
                    <a:pt x="15829" y="1"/>
                  </a:moveTo>
                  <a:lnTo>
                    <a:pt x="13844" y="245"/>
                  </a:lnTo>
                  <a:cubicBezTo>
                    <a:pt x="13187" y="328"/>
                    <a:pt x="12531" y="409"/>
                    <a:pt x="11869" y="476"/>
                  </a:cubicBezTo>
                  <a:cubicBezTo>
                    <a:pt x="10552" y="612"/>
                    <a:pt x="9238" y="760"/>
                    <a:pt x="7918" y="856"/>
                  </a:cubicBezTo>
                  <a:cubicBezTo>
                    <a:pt x="6600" y="959"/>
                    <a:pt x="5281" y="1044"/>
                    <a:pt x="3961" y="1065"/>
                  </a:cubicBezTo>
                  <a:cubicBezTo>
                    <a:pt x="3796" y="1072"/>
                    <a:pt x="3631" y="1074"/>
                    <a:pt x="3466" y="1074"/>
                  </a:cubicBezTo>
                  <a:cubicBezTo>
                    <a:pt x="3301" y="1074"/>
                    <a:pt x="3136" y="1072"/>
                    <a:pt x="2970" y="1070"/>
                  </a:cubicBezTo>
                  <a:cubicBezTo>
                    <a:pt x="2641" y="1068"/>
                    <a:pt x="2309" y="1070"/>
                    <a:pt x="1982" y="1046"/>
                  </a:cubicBezTo>
                  <a:cubicBezTo>
                    <a:pt x="1650" y="1031"/>
                    <a:pt x="1321" y="1026"/>
                    <a:pt x="991" y="998"/>
                  </a:cubicBezTo>
                  <a:cubicBezTo>
                    <a:pt x="664" y="959"/>
                    <a:pt x="332" y="928"/>
                    <a:pt x="1" y="902"/>
                  </a:cubicBezTo>
                  <a:cubicBezTo>
                    <a:pt x="1294" y="1233"/>
                    <a:pt x="2632" y="1349"/>
                    <a:pt x="3963" y="1401"/>
                  </a:cubicBezTo>
                  <a:cubicBezTo>
                    <a:pt x="4281" y="1414"/>
                    <a:pt x="4599" y="1420"/>
                    <a:pt x="4917" y="1420"/>
                  </a:cubicBezTo>
                  <a:cubicBezTo>
                    <a:pt x="5933" y="1420"/>
                    <a:pt x="6948" y="1361"/>
                    <a:pt x="7960" y="1288"/>
                  </a:cubicBezTo>
                  <a:cubicBezTo>
                    <a:pt x="9286" y="1179"/>
                    <a:pt x="10611" y="1022"/>
                    <a:pt x="11922" y="804"/>
                  </a:cubicBezTo>
                  <a:cubicBezTo>
                    <a:pt x="13235" y="588"/>
                    <a:pt x="14542" y="339"/>
                    <a:pt x="15829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7" name="Google Shape;1414;p27"/>
            <p:cNvSpPr>
              <a:spLocks/>
            </p:cNvSpPr>
            <p:nvPr/>
          </p:nvSpPr>
          <p:spPr bwMode="auto">
            <a:xfrm flipH="1">
              <a:off x="2737384" y="3181195"/>
              <a:ext cx="381066" cy="116651"/>
            </a:xfrm>
            <a:custGeom>
              <a:avLst/>
              <a:gdLst>
                <a:gd name="T0" fmla="*/ 2147483646 w 13908"/>
                <a:gd name="T1" fmla="*/ 0 h 4279"/>
                <a:gd name="T2" fmla="*/ 2147483646 w 13908"/>
                <a:gd name="T3" fmla="*/ 2147483646 h 4279"/>
                <a:gd name="T4" fmla="*/ 2147483646 w 13908"/>
                <a:gd name="T5" fmla="*/ 2147483646 h 4279"/>
                <a:gd name="T6" fmla="*/ 2147483646 w 13908"/>
                <a:gd name="T7" fmla="*/ 2147483646 h 4279"/>
                <a:gd name="T8" fmla="*/ 2147483646 w 13908"/>
                <a:gd name="T9" fmla="*/ 2147483646 h 4279"/>
                <a:gd name="T10" fmla="*/ 2147483646 w 13908"/>
                <a:gd name="T11" fmla="*/ 2147483646 h 4279"/>
                <a:gd name="T12" fmla="*/ 2147483646 w 13908"/>
                <a:gd name="T13" fmla="*/ 2147483646 h 4279"/>
                <a:gd name="T14" fmla="*/ 2147483646 w 13908"/>
                <a:gd name="T15" fmla="*/ 2147483646 h 4279"/>
                <a:gd name="T16" fmla="*/ 2147483646 w 13908"/>
                <a:gd name="T17" fmla="*/ 2147483646 h 4279"/>
                <a:gd name="T18" fmla="*/ 2147483646 w 13908"/>
                <a:gd name="T19" fmla="*/ 2147483646 h 4279"/>
                <a:gd name="T20" fmla="*/ 2147483646 w 13908"/>
                <a:gd name="T21" fmla="*/ 2147483646 h 4279"/>
                <a:gd name="T22" fmla="*/ 2147483646 w 13908"/>
                <a:gd name="T23" fmla="*/ 0 h 427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908" h="4279" extrusionOk="0">
                  <a:moveTo>
                    <a:pt x="13907" y="0"/>
                  </a:moveTo>
                  <a:lnTo>
                    <a:pt x="10462" y="1226"/>
                  </a:lnTo>
                  <a:cubicBezTo>
                    <a:pt x="9315" y="1628"/>
                    <a:pt x="8171" y="2036"/>
                    <a:pt x="7022" y="2415"/>
                  </a:cubicBezTo>
                  <a:cubicBezTo>
                    <a:pt x="5874" y="2808"/>
                    <a:pt x="4713" y="3166"/>
                    <a:pt x="3550" y="3497"/>
                  </a:cubicBezTo>
                  <a:cubicBezTo>
                    <a:pt x="2972" y="3672"/>
                    <a:pt x="2379" y="3812"/>
                    <a:pt x="1790" y="3949"/>
                  </a:cubicBezTo>
                  <a:lnTo>
                    <a:pt x="902" y="4137"/>
                  </a:lnTo>
                  <a:cubicBezTo>
                    <a:pt x="605" y="4178"/>
                    <a:pt x="304" y="4224"/>
                    <a:pt x="1" y="4276"/>
                  </a:cubicBezTo>
                  <a:cubicBezTo>
                    <a:pt x="62" y="4278"/>
                    <a:pt x="124" y="4278"/>
                    <a:pt x="185" y="4278"/>
                  </a:cubicBezTo>
                  <a:cubicBezTo>
                    <a:pt x="1349" y="4278"/>
                    <a:pt x="2502" y="4067"/>
                    <a:pt x="3638" y="3822"/>
                  </a:cubicBezTo>
                  <a:cubicBezTo>
                    <a:pt x="4831" y="3563"/>
                    <a:pt x="6005" y="3212"/>
                    <a:pt x="7163" y="2828"/>
                  </a:cubicBezTo>
                  <a:cubicBezTo>
                    <a:pt x="8320" y="2437"/>
                    <a:pt x="9467" y="2014"/>
                    <a:pt x="10589" y="1538"/>
                  </a:cubicBezTo>
                  <a:cubicBezTo>
                    <a:pt x="11715" y="1065"/>
                    <a:pt x="12827" y="569"/>
                    <a:pt x="13907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8" name="Google Shape;1415;p27"/>
            <p:cNvSpPr>
              <a:spLocks/>
            </p:cNvSpPr>
            <p:nvPr/>
          </p:nvSpPr>
          <p:spPr bwMode="auto">
            <a:xfrm flipH="1">
              <a:off x="2688559" y="3325224"/>
              <a:ext cx="306044" cy="134506"/>
            </a:xfrm>
            <a:custGeom>
              <a:avLst/>
              <a:gdLst>
                <a:gd name="T0" fmla="*/ 2147483646 w 11167"/>
                <a:gd name="T1" fmla="*/ 2147483646 h 4898"/>
                <a:gd name="T2" fmla="*/ 2147483646 w 11167"/>
                <a:gd name="T3" fmla="*/ 2147483646 h 4898"/>
                <a:gd name="T4" fmla="*/ 2147483646 w 11167"/>
                <a:gd name="T5" fmla="*/ 2147483646 h 4898"/>
                <a:gd name="T6" fmla="*/ 2147483646 w 11167"/>
                <a:gd name="T7" fmla="*/ 2147483646 h 4898"/>
                <a:gd name="T8" fmla="*/ 2147483646 w 11167"/>
                <a:gd name="T9" fmla="*/ 2147483646 h 4898"/>
                <a:gd name="T10" fmla="*/ 2147483646 w 11167"/>
                <a:gd name="T11" fmla="*/ 2147483646 h 4898"/>
                <a:gd name="T12" fmla="*/ 2147483646 w 11167"/>
                <a:gd name="T13" fmla="*/ 2147483646 h 4898"/>
                <a:gd name="T14" fmla="*/ 2147483646 w 11167"/>
                <a:gd name="T15" fmla="*/ 2147483646 h 4898"/>
                <a:gd name="T16" fmla="*/ 2147483646 w 11167"/>
                <a:gd name="T17" fmla="*/ 2147483646 h 4898"/>
                <a:gd name="T18" fmla="*/ 2147483646 w 11167"/>
                <a:gd name="T19" fmla="*/ 2147483646 h 4898"/>
                <a:gd name="T20" fmla="*/ 2147483646 w 11167"/>
                <a:gd name="T21" fmla="*/ 2147483646 h 4898"/>
                <a:gd name="T22" fmla="*/ 2147483646 w 11167"/>
                <a:gd name="T23" fmla="*/ 2147483646 h 489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167" h="4898" extrusionOk="0">
                  <a:moveTo>
                    <a:pt x="11167" y="1"/>
                  </a:moveTo>
                  <a:lnTo>
                    <a:pt x="8433" y="1403"/>
                  </a:lnTo>
                  <a:cubicBezTo>
                    <a:pt x="7523" y="1864"/>
                    <a:pt x="6618" y="2333"/>
                    <a:pt x="5699" y="2771"/>
                  </a:cubicBezTo>
                  <a:cubicBezTo>
                    <a:pt x="4785" y="3225"/>
                    <a:pt x="3854" y="3631"/>
                    <a:pt x="2918" y="4024"/>
                  </a:cubicBezTo>
                  <a:cubicBezTo>
                    <a:pt x="2451" y="4227"/>
                    <a:pt x="1971" y="4390"/>
                    <a:pt x="1489" y="4547"/>
                  </a:cubicBezTo>
                  <a:lnTo>
                    <a:pt x="753" y="4755"/>
                  </a:lnTo>
                  <a:cubicBezTo>
                    <a:pt x="507" y="4805"/>
                    <a:pt x="256" y="4840"/>
                    <a:pt x="1" y="4892"/>
                  </a:cubicBezTo>
                  <a:cubicBezTo>
                    <a:pt x="77" y="4895"/>
                    <a:pt x="153" y="4897"/>
                    <a:pt x="229" y="4897"/>
                  </a:cubicBezTo>
                  <a:cubicBezTo>
                    <a:pt x="1186" y="4897"/>
                    <a:pt x="2130" y="4639"/>
                    <a:pt x="3033" y="4342"/>
                  </a:cubicBezTo>
                  <a:cubicBezTo>
                    <a:pt x="4013" y="4022"/>
                    <a:pt x="4964" y="3616"/>
                    <a:pt x="5889" y="3168"/>
                  </a:cubicBezTo>
                  <a:cubicBezTo>
                    <a:pt x="6812" y="2715"/>
                    <a:pt x="7720" y="2235"/>
                    <a:pt x="8597" y="1700"/>
                  </a:cubicBezTo>
                  <a:cubicBezTo>
                    <a:pt x="9478" y="1168"/>
                    <a:pt x="10342" y="618"/>
                    <a:pt x="1116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Google Shape;1416;p27"/>
            <p:cNvSpPr>
              <a:spLocks/>
            </p:cNvSpPr>
            <p:nvPr/>
          </p:nvSpPr>
          <p:spPr bwMode="auto">
            <a:xfrm flipH="1">
              <a:off x="2637354" y="3428781"/>
              <a:ext cx="203632" cy="161883"/>
            </a:xfrm>
            <a:custGeom>
              <a:avLst/>
              <a:gdLst>
                <a:gd name="T0" fmla="*/ 2147483646 w 7426"/>
                <a:gd name="T1" fmla="*/ 2147483646 h 5909"/>
                <a:gd name="T2" fmla="*/ 2147483646 w 7426"/>
                <a:gd name="T3" fmla="*/ 2147483646 h 5909"/>
                <a:gd name="T4" fmla="*/ 2147483646 w 7426"/>
                <a:gd name="T5" fmla="*/ 2147483646 h 5909"/>
                <a:gd name="T6" fmla="*/ 2147483646 w 7426"/>
                <a:gd name="T7" fmla="*/ 2147483646 h 5909"/>
                <a:gd name="T8" fmla="*/ 2147483646 w 7426"/>
                <a:gd name="T9" fmla="*/ 2147483646 h 5909"/>
                <a:gd name="T10" fmla="*/ 2147483646 w 7426"/>
                <a:gd name="T11" fmla="*/ 2147483646 h 5909"/>
                <a:gd name="T12" fmla="*/ 2147483646 w 7426"/>
                <a:gd name="T13" fmla="*/ 2147483646 h 59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426" h="5909" extrusionOk="0">
                  <a:moveTo>
                    <a:pt x="7425" y="1"/>
                  </a:moveTo>
                  <a:cubicBezTo>
                    <a:pt x="6269" y="1126"/>
                    <a:pt x="5141" y="2261"/>
                    <a:pt x="3952" y="3321"/>
                  </a:cubicBezTo>
                  <a:cubicBezTo>
                    <a:pt x="3363" y="3858"/>
                    <a:pt x="2743" y="4358"/>
                    <a:pt x="2106" y="4824"/>
                  </a:cubicBezTo>
                  <a:cubicBezTo>
                    <a:pt x="1460" y="5276"/>
                    <a:pt x="788" y="5717"/>
                    <a:pt x="1" y="5909"/>
                  </a:cubicBezTo>
                  <a:cubicBezTo>
                    <a:pt x="821" y="5887"/>
                    <a:pt x="1602" y="5527"/>
                    <a:pt x="2292" y="5110"/>
                  </a:cubicBezTo>
                  <a:cubicBezTo>
                    <a:pt x="2990" y="4687"/>
                    <a:pt x="3640" y="4190"/>
                    <a:pt x="4242" y="3648"/>
                  </a:cubicBezTo>
                  <a:cubicBezTo>
                    <a:pt x="5444" y="2558"/>
                    <a:pt x="6531" y="1347"/>
                    <a:pt x="7425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0" name="Google Shape;1417;p27"/>
            <p:cNvSpPr>
              <a:spLocks/>
            </p:cNvSpPr>
            <p:nvPr/>
          </p:nvSpPr>
          <p:spPr bwMode="auto">
            <a:xfrm flipH="1">
              <a:off x="2521843" y="3519246"/>
              <a:ext cx="139328" cy="161883"/>
            </a:xfrm>
            <a:custGeom>
              <a:avLst/>
              <a:gdLst>
                <a:gd name="T0" fmla="*/ 2147483646 w 5087"/>
                <a:gd name="T1" fmla="*/ 0 h 5913"/>
                <a:gd name="T2" fmla="*/ 2147483646 w 5087"/>
                <a:gd name="T3" fmla="*/ 0 h 5913"/>
                <a:gd name="T4" fmla="*/ 2147483646 w 5087"/>
                <a:gd name="T5" fmla="*/ 2147483646 h 5913"/>
                <a:gd name="T6" fmla="*/ 2147483646 w 5087"/>
                <a:gd name="T7" fmla="*/ 2147483646 h 5913"/>
                <a:gd name="T8" fmla="*/ 0 w 5087"/>
                <a:gd name="T9" fmla="*/ 2147483646 h 5913"/>
                <a:gd name="T10" fmla="*/ 2147483646 w 5087"/>
                <a:gd name="T11" fmla="*/ 2147483646 h 5913"/>
                <a:gd name="T12" fmla="*/ 2147483646 w 5087"/>
                <a:gd name="T13" fmla="*/ 2147483646 h 5913"/>
                <a:gd name="T14" fmla="*/ 2147483646 w 5087"/>
                <a:gd name="T15" fmla="*/ 0 h 59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087" h="5913" extrusionOk="0">
                  <a:moveTo>
                    <a:pt x="5086" y="0"/>
                  </a:moveTo>
                  <a:lnTo>
                    <a:pt x="5086" y="0"/>
                  </a:lnTo>
                  <a:cubicBezTo>
                    <a:pt x="4248" y="1023"/>
                    <a:pt x="3485" y="2082"/>
                    <a:pt x="2673" y="3098"/>
                  </a:cubicBezTo>
                  <a:cubicBezTo>
                    <a:pt x="2274" y="3613"/>
                    <a:pt x="1857" y="4108"/>
                    <a:pt x="1429" y="4593"/>
                  </a:cubicBezTo>
                  <a:cubicBezTo>
                    <a:pt x="993" y="5071"/>
                    <a:pt x="550" y="5548"/>
                    <a:pt x="0" y="5913"/>
                  </a:cubicBezTo>
                  <a:cubicBezTo>
                    <a:pt x="633" y="5701"/>
                    <a:pt x="1185" y="5282"/>
                    <a:pt x="1672" y="4835"/>
                  </a:cubicBezTo>
                  <a:cubicBezTo>
                    <a:pt x="2165" y="4388"/>
                    <a:pt x="2610" y="3890"/>
                    <a:pt x="3018" y="3371"/>
                  </a:cubicBezTo>
                  <a:cubicBezTo>
                    <a:pt x="3829" y="2324"/>
                    <a:pt x="4541" y="1207"/>
                    <a:pt x="5086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1" name="Google Shape;1418;p27"/>
            <p:cNvSpPr>
              <a:spLocks/>
            </p:cNvSpPr>
            <p:nvPr/>
          </p:nvSpPr>
          <p:spPr bwMode="auto">
            <a:xfrm flipH="1">
              <a:off x="2021694" y="3451398"/>
              <a:ext cx="39298" cy="202354"/>
            </a:xfrm>
            <a:custGeom>
              <a:avLst/>
              <a:gdLst>
                <a:gd name="T0" fmla="*/ 0 w 1408"/>
                <a:gd name="T1" fmla="*/ 2147483646 h 7389"/>
                <a:gd name="T2" fmla="*/ 0 w 1408"/>
                <a:gd name="T3" fmla="*/ 2147483646 h 7389"/>
                <a:gd name="T4" fmla="*/ 2147483646 w 1408"/>
                <a:gd name="T5" fmla="*/ 2147483646 h 7389"/>
                <a:gd name="T6" fmla="*/ 2147483646 w 1408"/>
                <a:gd name="T7" fmla="*/ 2147483646 h 7389"/>
                <a:gd name="T8" fmla="*/ 2147483646 w 1408"/>
                <a:gd name="T9" fmla="*/ 2147483646 h 7389"/>
                <a:gd name="T10" fmla="*/ 2147483646 w 1408"/>
                <a:gd name="T11" fmla="*/ 2147483646 h 7389"/>
                <a:gd name="T12" fmla="*/ 2147483646 w 1408"/>
                <a:gd name="T13" fmla="*/ 2147483646 h 7389"/>
                <a:gd name="T14" fmla="*/ 0 w 1408"/>
                <a:gd name="T15" fmla="*/ 2147483646 h 73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08" h="7389" extrusionOk="0">
                  <a:moveTo>
                    <a:pt x="0" y="1"/>
                  </a:moveTo>
                  <a:lnTo>
                    <a:pt x="0" y="1"/>
                  </a:lnTo>
                  <a:cubicBezTo>
                    <a:pt x="186" y="1253"/>
                    <a:pt x="450" y="2473"/>
                    <a:pt x="685" y="3699"/>
                  </a:cubicBezTo>
                  <a:cubicBezTo>
                    <a:pt x="810" y="4308"/>
                    <a:pt x="921" y="4919"/>
                    <a:pt x="1028" y="5532"/>
                  </a:cubicBezTo>
                  <a:cubicBezTo>
                    <a:pt x="1124" y="6145"/>
                    <a:pt x="1235" y="6758"/>
                    <a:pt x="1259" y="7388"/>
                  </a:cubicBezTo>
                  <a:cubicBezTo>
                    <a:pt x="1405" y="6766"/>
                    <a:pt x="1408" y="6121"/>
                    <a:pt x="1366" y="5490"/>
                  </a:cubicBezTo>
                  <a:cubicBezTo>
                    <a:pt x="1329" y="4857"/>
                    <a:pt x="1233" y="4231"/>
                    <a:pt x="1113" y="3612"/>
                  </a:cubicBezTo>
                  <a:cubicBezTo>
                    <a:pt x="860" y="2375"/>
                    <a:pt x="515" y="1157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Google Shape;1419;p27"/>
            <p:cNvSpPr>
              <a:spLocks/>
            </p:cNvSpPr>
            <p:nvPr/>
          </p:nvSpPr>
          <p:spPr bwMode="auto">
            <a:xfrm flipH="1">
              <a:off x="1906183" y="3408546"/>
              <a:ext cx="55969" cy="191641"/>
            </a:xfrm>
            <a:custGeom>
              <a:avLst/>
              <a:gdLst>
                <a:gd name="T0" fmla="*/ 2147483646 w 2076"/>
                <a:gd name="T1" fmla="*/ 2147483646 h 7007"/>
                <a:gd name="T2" fmla="*/ 2147483646 w 2076"/>
                <a:gd name="T3" fmla="*/ 2147483646 h 7007"/>
                <a:gd name="T4" fmla="*/ 2147483646 w 2076"/>
                <a:gd name="T5" fmla="*/ 2147483646 h 7007"/>
                <a:gd name="T6" fmla="*/ 2147483646 w 2076"/>
                <a:gd name="T7" fmla="*/ 2147483646 h 7007"/>
                <a:gd name="T8" fmla="*/ 2147483646 w 2076"/>
                <a:gd name="T9" fmla="*/ 2147483646 h 7007"/>
                <a:gd name="T10" fmla="*/ 2147483646 w 2076"/>
                <a:gd name="T11" fmla="*/ 2147483646 h 7007"/>
                <a:gd name="T12" fmla="*/ 2147483646 w 2076"/>
                <a:gd name="T13" fmla="*/ 2147483646 h 70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76" h="7007" extrusionOk="0">
                  <a:moveTo>
                    <a:pt x="1" y="1"/>
                  </a:moveTo>
                  <a:cubicBezTo>
                    <a:pt x="271" y="1203"/>
                    <a:pt x="636" y="2361"/>
                    <a:pt x="991" y="3522"/>
                  </a:cubicBezTo>
                  <a:lnTo>
                    <a:pt x="1539" y="5257"/>
                  </a:lnTo>
                  <a:cubicBezTo>
                    <a:pt x="1716" y="5837"/>
                    <a:pt x="1910" y="6409"/>
                    <a:pt x="2054" y="7006"/>
                  </a:cubicBezTo>
                  <a:cubicBezTo>
                    <a:pt x="2076" y="6391"/>
                    <a:pt x="1993" y="5772"/>
                    <a:pt x="1868" y="5172"/>
                  </a:cubicBezTo>
                  <a:cubicBezTo>
                    <a:pt x="1753" y="4569"/>
                    <a:pt x="1589" y="3976"/>
                    <a:pt x="1408" y="3391"/>
                  </a:cubicBezTo>
                  <a:cubicBezTo>
                    <a:pt x="1037" y="2224"/>
                    <a:pt x="592" y="1081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3" name="Google Shape;1420;p27"/>
            <p:cNvSpPr>
              <a:spLocks/>
            </p:cNvSpPr>
            <p:nvPr/>
          </p:nvSpPr>
          <p:spPr bwMode="auto">
            <a:xfrm flipH="1">
              <a:off x="1775192" y="3357362"/>
              <a:ext cx="79785" cy="170216"/>
            </a:xfrm>
            <a:custGeom>
              <a:avLst/>
              <a:gdLst>
                <a:gd name="T0" fmla="*/ 0 w 2933"/>
                <a:gd name="T1" fmla="*/ 2147483646 h 6206"/>
                <a:gd name="T2" fmla="*/ 0 w 2933"/>
                <a:gd name="T3" fmla="*/ 2147483646 h 6206"/>
                <a:gd name="T4" fmla="*/ 2147483646 w 2933"/>
                <a:gd name="T5" fmla="*/ 2147483646 h 6206"/>
                <a:gd name="T6" fmla="*/ 2147483646 w 2933"/>
                <a:gd name="T7" fmla="*/ 2147483646 h 6206"/>
                <a:gd name="T8" fmla="*/ 2147483646 w 2933"/>
                <a:gd name="T9" fmla="*/ 2147483646 h 6206"/>
                <a:gd name="T10" fmla="*/ 2147483646 w 2933"/>
                <a:gd name="T11" fmla="*/ 2147483646 h 6206"/>
                <a:gd name="T12" fmla="*/ 2147483646 w 2933"/>
                <a:gd name="T13" fmla="*/ 2147483646 h 6206"/>
                <a:gd name="T14" fmla="*/ 0 w 2933"/>
                <a:gd name="T15" fmla="*/ 2147483646 h 62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33" h="6206" extrusionOk="0">
                  <a:moveTo>
                    <a:pt x="0" y="1"/>
                  </a:moveTo>
                  <a:lnTo>
                    <a:pt x="0" y="1"/>
                  </a:lnTo>
                  <a:cubicBezTo>
                    <a:pt x="380" y="1098"/>
                    <a:pt x="862" y="2130"/>
                    <a:pt x="1357" y="3160"/>
                  </a:cubicBezTo>
                  <a:cubicBezTo>
                    <a:pt x="1610" y="3672"/>
                    <a:pt x="1866" y="4181"/>
                    <a:pt x="2134" y="4687"/>
                  </a:cubicBezTo>
                  <a:cubicBezTo>
                    <a:pt x="2396" y="5193"/>
                    <a:pt x="2677" y="5686"/>
                    <a:pt x="2932" y="6205"/>
                  </a:cubicBezTo>
                  <a:cubicBezTo>
                    <a:pt x="2847" y="5629"/>
                    <a:pt x="2649" y="5082"/>
                    <a:pt x="2444" y="4545"/>
                  </a:cubicBezTo>
                  <a:cubicBezTo>
                    <a:pt x="2236" y="4006"/>
                    <a:pt x="1996" y="3487"/>
                    <a:pt x="1750" y="2968"/>
                  </a:cubicBezTo>
                  <a:cubicBezTo>
                    <a:pt x="1239" y="1942"/>
                    <a:pt x="685" y="93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4" name="Google Shape;1421;p27"/>
            <p:cNvSpPr>
              <a:spLocks/>
            </p:cNvSpPr>
            <p:nvPr/>
          </p:nvSpPr>
          <p:spPr bwMode="auto">
            <a:xfrm flipH="1">
              <a:off x="1652536" y="3297846"/>
              <a:ext cx="86931" cy="145219"/>
            </a:xfrm>
            <a:custGeom>
              <a:avLst/>
              <a:gdLst>
                <a:gd name="T0" fmla="*/ 2147483646 w 3191"/>
                <a:gd name="T1" fmla="*/ 0 h 5281"/>
                <a:gd name="T2" fmla="*/ 2147483646 w 3191"/>
                <a:gd name="T3" fmla="*/ 0 h 5281"/>
                <a:gd name="T4" fmla="*/ 2147483646 w 3191"/>
                <a:gd name="T5" fmla="*/ 2147483646 h 5281"/>
                <a:gd name="T6" fmla="*/ 2147483646 w 3191"/>
                <a:gd name="T7" fmla="*/ 2147483646 h 5281"/>
                <a:gd name="T8" fmla="*/ 2147483646 w 3191"/>
                <a:gd name="T9" fmla="*/ 2147483646 h 5281"/>
                <a:gd name="T10" fmla="*/ 2147483646 w 3191"/>
                <a:gd name="T11" fmla="*/ 2147483646 h 5281"/>
                <a:gd name="T12" fmla="*/ 2147483646 w 3191"/>
                <a:gd name="T13" fmla="*/ 0 h 52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91" h="5281" extrusionOk="0">
                  <a:moveTo>
                    <a:pt x="1" y="0"/>
                  </a:moveTo>
                  <a:lnTo>
                    <a:pt x="1" y="0"/>
                  </a:lnTo>
                  <a:cubicBezTo>
                    <a:pt x="363" y="978"/>
                    <a:pt x="845" y="1888"/>
                    <a:pt x="1373" y="2776"/>
                  </a:cubicBezTo>
                  <a:cubicBezTo>
                    <a:pt x="1639" y="3214"/>
                    <a:pt x="1914" y="3650"/>
                    <a:pt x="2215" y="4071"/>
                  </a:cubicBezTo>
                  <a:cubicBezTo>
                    <a:pt x="2512" y="4490"/>
                    <a:pt x="2826" y="4903"/>
                    <a:pt x="3190" y="5280"/>
                  </a:cubicBezTo>
                  <a:cubicBezTo>
                    <a:pt x="2763" y="4331"/>
                    <a:pt x="2270" y="3432"/>
                    <a:pt x="1746" y="2549"/>
                  </a:cubicBezTo>
                  <a:cubicBezTo>
                    <a:pt x="1211" y="1672"/>
                    <a:pt x="659" y="80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5" name="Google Shape;1422;p27"/>
            <p:cNvSpPr>
              <a:spLocks/>
            </p:cNvSpPr>
            <p:nvPr/>
          </p:nvSpPr>
          <p:spPr bwMode="auto">
            <a:xfrm flipH="1">
              <a:off x="1547742" y="3239521"/>
              <a:ext cx="80977" cy="130935"/>
            </a:xfrm>
            <a:custGeom>
              <a:avLst/>
              <a:gdLst>
                <a:gd name="T0" fmla="*/ 2147483646 w 2990"/>
                <a:gd name="T1" fmla="*/ 0 h 4779"/>
                <a:gd name="T2" fmla="*/ 2147483646 w 2990"/>
                <a:gd name="T3" fmla="*/ 2147483646 h 4779"/>
                <a:gd name="T4" fmla="*/ 2147483646 w 2990"/>
                <a:gd name="T5" fmla="*/ 2147483646 h 4779"/>
                <a:gd name="T6" fmla="*/ 2147483646 w 2990"/>
                <a:gd name="T7" fmla="*/ 2147483646 h 4779"/>
                <a:gd name="T8" fmla="*/ 2147483646 w 2990"/>
                <a:gd name="T9" fmla="*/ 2147483646 h 4779"/>
                <a:gd name="T10" fmla="*/ 2147483646 w 2990"/>
                <a:gd name="T11" fmla="*/ 0 h 47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90" h="4779" extrusionOk="0">
                  <a:moveTo>
                    <a:pt x="1" y="0"/>
                  </a:moveTo>
                  <a:cubicBezTo>
                    <a:pt x="380" y="877"/>
                    <a:pt x="860" y="1682"/>
                    <a:pt x="1356" y="2479"/>
                  </a:cubicBezTo>
                  <a:cubicBezTo>
                    <a:pt x="1864" y="3268"/>
                    <a:pt x="2392" y="4036"/>
                    <a:pt x="2990" y="4778"/>
                  </a:cubicBezTo>
                  <a:cubicBezTo>
                    <a:pt x="2848" y="4320"/>
                    <a:pt x="2645" y="3888"/>
                    <a:pt x="2431" y="3469"/>
                  </a:cubicBezTo>
                  <a:cubicBezTo>
                    <a:pt x="2215" y="3048"/>
                    <a:pt x="1973" y="2642"/>
                    <a:pt x="1724" y="2243"/>
                  </a:cubicBezTo>
                  <a:cubicBezTo>
                    <a:pt x="1212" y="1453"/>
                    <a:pt x="666" y="68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6" name="Google Shape;1423;p27"/>
            <p:cNvSpPr>
              <a:spLocks/>
            </p:cNvSpPr>
            <p:nvPr/>
          </p:nvSpPr>
          <p:spPr bwMode="auto">
            <a:xfrm flipH="1">
              <a:off x="1472720" y="3171672"/>
              <a:ext cx="96457" cy="38090"/>
            </a:xfrm>
            <a:custGeom>
              <a:avLst/>
              <a:gdLst>
                <a:gd name="T0" fmla="*/ 0 w 3535"/>
                <a:gd name="T1" fmla="*/ 2147483646 h 1380"/>
                <a:gd name="T2" fmla="*/ 0 w 3535"/>
                <a:gd name="T3" fmla="*/ 2147483646 h 1380"/>
                <a:gd name="T4" fmla="*/ 2147483646 w 3535"/>
                <a:gd name="T5" fmla="*/ 2147483646 h 1380"/>
                <a:gd name="T6" fmla="*/ 2147483646 w 3535"/>
                <a:gd name="T7" fmla="*/ 2147483646 h 1380"/>
                <a:gd name="T8" fmla="*/ 2147483646 w 3535"/>
                <a:gd name="T9" fmla="*/ 2147483646 h 1380"/>
                <a:gd name="T10" fmla="*/ 0 w 3535"/>
                <a:gd name="T11" fmla="*/ 2147483646 h 13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35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555" y="350"/>
                    <a:pt x="1135" y="590"/>
                    <a:pt x="1722" y="817"/>
                  </a:cubicBezTo>
                  <a:cubicBezTo>
                    <a:pt x="2313" y="1035"/>
                    <a:pt x="2896" y="1236"/>
                    <a:pt x="3535" y="1380"/>
                  </a:cubicBezTo>
                  <a:cubicBezTo>
                    <a:pt x="3055" y="928"/>
                    <a:pt x="2468" y="642"/>
                    <a:pt x="1877" y="409"/>
                  </a:cubicBezTo>
                  <a:cubicBezTo>
                    <a:pt x="1277" y="191"/>
                    <a:pt x="657" y="23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7" name="Google Shape;1424;p27"/>
            <p:cNvSpPr>
              <a:spLocks/>
            </p:cNvSpPr>
            <p:nvPr/>
          </p:nvSpPr>
          <p:spPr bwMode="auto">
            <a:xfrm flipH="1">
              <a:off x="1464384" y="3057402"/>
              <a:ext cx="103603" cy="21426"/>
            </a:xfrm>
            <a:custGeom>
              <a:avLst/>
              <a:gdLst>
                <a:gd name="T0" fmla="*/ 2147483646 w 3782"/>
                <a:gd name="T1" fmla="*/ 2147483646 h 779"/>
                <a:gd name="T2" fmla="*/ 2147483646 w 3782"/>
                <a:gd name="T3" fmla="*/ 2147483646 h 779"/>
                <a:gd name="T4" fmla="*/ 2147483646 w 3782"/>
                <a:gd name="T5" fmla="*/ 2147483646 h 779"/>
                <a:gd name="T6" fmla="*/ 2147483646 w 3782"/>
                <a:gd name="T7" fmla="*/ 2147483646 h 779"/>
                <a:gd name="T8" fmla="*/ 2147483646 w 3782"/>
                <a:gd name="T9" fmla="*/ 2147483646 h 779"/>
                <a:gd name="T10" fmla="*/ 2147483646 w 3782"/>
                <a:gd name="T11" fmla="*/ 2147483646 h 779"/>
                <a:gd name="T12" fmla="*/ 2147483646 w 3782"/>
                <a:gd name="T13" fmla="*/ 2147483646 h 779"/>
                <a:gd name="T14" fmla="*/ 2147483646 w 3782"/>
                <a:gd name="T15" fmla="*/ 2147483646 h 7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782" h="779" extrusionOk="0">
                  <a:moveTo>
                    <a:pt x="1245" y="1"/>
                  </a:moveTo>
                  <a:cubicBezTo>
                    <a:pt x="1156" y="1"/>
                    <a:pt x="1066" y="3"/>
                    <a:pt x="976" y="8"/>
                  </a:cubicBezTo>
                  <a:cubicBezTo>
                    <a:pt x="649" y="26"/>
                    <a:pt x="320" y="63"/>
                    <a:pt x="1" y="161"/>
                  </a:cubicBezTo>
                  <a:cubicBezTo>
                    <a:pt x="647" y="324"/>
                    <a:pt x="1273" y="394"/>
                    <a:pt x="1903" y="477"/>
                  </a:cubicBezTo>
                  <a:cubicBezTo>
                    <a:pt x="2534" y="560"/>
                    <a:pt x="3138" y="630"/>
                    <a:pt x="3782" y="778"/>
                  </a:cubicBezTo>
                  <a:cubicBezTo>
                    <a:pt x="3542" y="540"/>
                    <a:pt x="3234" y="388"/>
                    <a:pt x="2925" y="274"/>
                  </a:cubicBezTo>
                  <a:cubicBezTo>
                    <a:pt x="2610" y="156"/>
                    <a:pt x="2283" y="93"/>
                    <a:pt x="1958" y="47"/>
                  </a:cubicBezTo>
                  <a:cubicBezTo>
                    <a:pt x="1720" y="17"/>
                    <a:pt x="1483" y="1"/>
                    <a:pt x="1245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8" name="Google Shape;1425;p27"/>
            <p:cNvSpPr>
              <a:spLocks/>
            </p:cNvSpPr>
            <p:nvPr/>
          </p:nvSpPr>
          <p:spPr bwMode="auto">
            <a:xfrm flipH="1">
              <a:off x="1462003" y="2913373"/>
              <a:ext cx="104793" cy="23806"/>
            </a:xfrm>
            <a:custGeom>
              <a:avLst/>
              <a:gdLst>
                <a:gd name="T0" fmla="*/ 2147483646 w 3843"/>
                <a:gd name="T1" fmla="*/ 0 h 867"/>
                <a:gd name="T2" fmla="*/ 2147483646 w 3843"/>
                <a:gd name="T3" fmla="*/ 0 h 867"/>
                <a:gd name="T4" fmla="*/ 0 w 3843"/>
                <a:gd name="T5" fmla="*/ 2147483646 h 867"/>
                <a:gd name="T6" fmla="*/ 2147483646 w 3843"/>
                <a:gd name="T7" fmla="*/ 2147483646 h 867"/>
                <a:gd name="T8" fmla="*/ 2147483646 w 3843"/>
                <a:gd name="T9" fmla="*/ 2147483646 h 867"/>
                <a:gd name="T10" fmla="*/ 2147483646 w 3843"/>
                <a:gd name="T11" fmla="*/ 2147483646 h 867"/>
                <a:gd name="T12" fmla="*/ 2147483646 w 3843"/>
                <a:gd name="T13" fmla="*/ 2147483646 h 867"/>
                <a:gd name="T14" fmla="*/ 2147483646 w 3843"/>
                <a:gd name="T15" fmla="*/ 0 h 86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43" h="867" extrusionOk="0">
                  <a:moveTo>
                    <a:pt x="1048" y="0"/>
                  </a:moveTo>
                  <a:cubicBezTo>
                    <a:pt x="1032" y="0"/>
                    <a:pt x="1015" y="0"/>
                    <a:pt x="999" y="0"/>
                  </a:cubicBezTo>
                  <a:cubicBezTo>
                    <a:pt x="663" y="5"/>
                    <a:pt x="323" y="33"/>
                    <a:pt x="0" y="149"/>
                  </a:cubicBezTo>
                  <a:lnTo>
                    <a:pt x="1916" y="524"/>
                  </a:lnTo>
                  <a:lnTo>
                    <a:pt x="2865" y="709"/>
                  </a:lnTo>
                  <a:cubicBezTo>
                    <a:pt x="3183" y="768"/>
                    <a:pt x="3504" y="834"/>
                    <a:pt x="3842" y="867"/>
                  </a:cubicBezTo>
                  <a:cubicBezTo>
                    <a:pt x="3295" y="465"/>
                    <a:pt x="2653" y="234"/>
                    <a:pt x="1999" y="96"/>
                  </a:cubicBezTo>
                  <a:cubicBezTo>
                    <a:pt x="1685" y="40"/>
                    <a:pt x="1366" y="0"/>
                    <a:pt x="1048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9" name="Google Shape;1426;p27"/>
            <p:cNvSpPr>
              <a:spLocks/>
            </p:cNvSpPr>
            <p:nvPr/>
          </p:nvSpPr>
          <p:spPr bwMode="auto">
            <a:xfrm flipH="1">
              <a:off x="1462003" y="2740777"/>
              <a:ext cx="104793" cy="17855"/>
            </a:xfrm>
            <a:custGeom>
              <a:avLst/>
              <a:gdLst>
                <a:gd name="T0" fmla="*/ 2147483646 w 3811"/>
                <a:gd name="T1" fmla="*/ 0 h 652"/>
                <a:gd name="T2" fmla="*/ 2147483646 w 3811"/>
                <a:gd name="T3" fmla="*/ 2147483646 h 652"/>
                <a:gd name="T4" fmla="*/ 2147483646 w 3811"/>
                <a:gd name="T5" fmla="*/ 2147483646 h 652"/>
                <a:gd name="T6" fmla="*/ 2147483646 w 3811"/>
                <a:gd name="T7" fmla="*/ 2147483646 h 652"/>
                <a:gd name="T8" fmla="*/ 2147483646 w 3811"/>
                <a:gd name="T9" fmla="*/ 2147483646 h 652"/>
                <a:gd name="T10" fmla="*/ 2147483646 w 3811"/>
                <a:gd name="T11" fmla="*/ 2147483646 h 652"/>
                <a:gd name="T12" fmla="*/ 2147483646 w 3811"/>
                <a:gd name="T13" fmla="*/ 2147483646 h 652"/>
                <a:gd name="T14" fmla="*/ 2147483646 w 3811"/>
                <a:gd name="T15" fmla="*/ 2147483646 h 652"/>
                <a:gd name="T16" fmla="*/ 2147483646 w 3811"/>
                <a:gd name="T17" fmla="*/ 0 h 6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11" h="652" extrusionOk="0">
                  <a:moveTo>
                    <a:pt x="1494" y="0"/>
                  </a:moveTo>
                  <a:cubicBezTo>
                    <a:pt x="1312" y="0"/>
                    <a:pt x="1129" y="12"/>
                    <a:pt x="948" y="41"/>
                  </a:cubicBezTo>
                  <a:cubicBezTo>
                    <a:pt x="618" y="89"/>
                    <a:pt x="284" y="176"/>
                    <a:pt x="1" y="362"/>
                  </a:cubicBezTo>
                  <a:cubicBezTo>
                    <a:pt x="70" y="360"/>
                    <a:pt x="138" y="360"/>
                    <a:pt x="206" y="360"/>
                  </a:cubicBezTo>
                  <a:cubicBezTo>
                    <a:pt x="790" y="360"/>
                    <a:pt x="1340" y="400"/>
                    <a:pt x="1901" y="451"/>
                  </a:cubicBezTo>
                  <a:cubicBezTo>
                    <a:pt x="2213" y="479"/>
                    <a:pt x="2523" y="525"/>
                    <a:pt x="2839" y="558"/>
                  </a:cubicBezTo>
                  <a:cubicBezTo>
                    <a:pt x="3156" y="597"/>
                    <a:pt x="3476" y="641"/>
                    <a:pt x="3810" y="652"/>
                  </a:cubicBezTo>
                  <a:cubicBezTo>
                    <a:pt x="3252" y="285"/>
                    <a:pt x="2606" y="98"/>
                    <a:pt x="1945" y="21"/>
                  </a:cubicBezTo>
                  <a:cubicBezTo>
                    <a:pt x="1795" y="8"/>
                    <a:pt x="1645" y="0"/>
                    <a:pt x="149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" name="Google Shape;1427;p27"/>
            <p:cNvSpPr>
              <a:spLocks/>
            </p:cNvSpPr>
            <p:nvPr/>
          </p:nvSpPr>
          <p:spPr bwMode="auto">
            <a:xfrm flipH="1">
              <a:off x="1472720" y="2584845"/>
              <a:ext cx="92885" cy="13093"/>
            </a:xfrm>
            <a:custGeom>
              <a:avLst/>
              <a:gdLst>
                <a:gd name="T0" fmla="*/ 2147483646 w 3411"/>
                <a:gd name="T1" fmla="*/ 0 h 461"/>
                <a:gd name="T2" fmla="*/ 2147483646 w 3411"/>
                <a:gd name="T3" fmla="*/ 0 h 461"/>
                <a:gd name="T4" fmla="*/ 2147483646 w 3411"/>
                <a:gd name="T5" fmla="*/ 2147483646 h 461"/>
                <a:gd name="T6" fmla="*/ 2147483646 w 3411"/>
                <a:gd name="T7" fmla="*/ 2147483646 h 461"/>
                <a:gd name="T8" fmla="*/ 2147483646 w 3411"/>
                <a:gd name="T9" fmla="*/ 2147483646 h 461"/>
                <a:gd name="T10" fmla="*/ 2147483646 w 3411"/>
                <a:gd name="T11" fmla="*/ 2147483646 h 461"/>
                <a:gd name="T12" fmla="*/ 2147483646 w 3411"/>
                <a:gd name="T13" fmla="*/ 2147483646 h 461"/>
                <a:gd name="T14" fmla="*/ 2147483646 w 3411"/>
                <a:gd name="T15" fmla="*/ 0 h 46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411" h="461" extrusionOk="0">
                  <a:moveTo>
                    <a:pt x="1759" y="0"/>
                  </a:moveTo>
                  <a:cubicBezTo>
                    <a:pt x="1740" y="0"/>
                    <a:pt x="1721" y="0"/>
                    <a:pt x="1703" y="0"/>
                  </a:cubicBezTo>
                  <a:cubicBezTo>
                    <a:pt x="1111" y="29"/>
                    <a:pt x="524" y="142"/>
                    <a:pt x="1" y="443"/>
                  </a:cubicBezTo>
                  <a:cubicBezTo>
                    <a:pt x="204" y="456"/>
                    <a:pt x="402" y="460"/>
                    <a:pt x="597" y="460"/>
                  </a:cubicBezTo>
                  <a:cubicBezTo>
                    <a:pt x="977" y="460"/>
                    <a:pt x="1346" y="443"/>
                    <a:pt x="1718" y="435"/>
                  </a:cubicBezTo>
                  <a:lnTo>
                    <a:pt x="2551" y="421"/>
                  </a:lnTo>
                  <a:lnTo>
                    <a:pt x="3411" y="443"/>
                  </a:lnTo>
                  <a:cubicBezTo>
                    <a:pt x="2933" y="99"/>
                    <a:pt x="2329" y="0"/>
                    <a:pt x="1759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1" name="Google Shape;1428;p27"/>
            <p:cNvSpPr>
              <a:spLocks/>
            </p:cNvSpPr>
            <p:nvPr/>
          </p:nvSpPr>
          <p:spPr bwMode="auto">
            <a:xfrm flipH="1">
              <a:off x="1476292" y="2450339"/>
              <a:ext cx="89313" cy="14284"/>
            </a:xfrm>
            <a:custGeom>
              <a:avLst/>
              <a:gdLst>
                <a:gd name="T0" fmla="*/ 2147483646 w 3230"/>
                <a:gd name="T1" fmla="*/ 0 h 520"/>
                <a:gd name="T2" fmla="*/ 2147483646 w 3230"/>
                <a:gd name="T3" fmla="*/ 2147483646 h 520"/>
                <a:gd name="T4" fmla="*/ 0 w 3230"/>
                <a:gd name="T5" fmla="*/ 2147483646 h 520"/>
                <a:gd name="T6" fmla="*/ 2147483646 w 3230"/>
                <a:gd name="T7" fmla="*/ 2147483646 h 520"/>
                <a:gd name="T8" fmla="*/ 2147483646 w 3230"/>
                <a:gd name="T9" fmla="*/ 2147483646 h 520"/>
                <a:gd name="T10" fmla="*/ 2147483646 w 3230"/>
                <a:gd name="T11" fmla="*/ 2147483646 h 520"/>
                <a:gd name="T12" fmla="*/ 2147483646 w 3230"/>
                <a:gd name="T13" fmla="*/ 2147483646 h 520"/>
                <a:gd name="T14" fmla="*/ 2147483646 w 3230"/>
                <a:gd name="T15" fmla="*/ 2147483646 h 520"/>
                <a:gd name="T16" fmla="*/ 2147483646 w 3230"/>
                <a:gd name="T17" fmla="*/ 0 h 5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30" h="520" extrusionOk="0">
                  <a:moveTo>
                    <a:pt x="1615" y="0"/>
                  </a:moveTo>
                  <a:cubicBezTo>
                    <a:pt x="1327" y="5"/>
                    <a:pt x="1039" y="42"/>
                    <a:pt x="764" y="127"/>
                  </a:cubicBezTo>
                  <a:cubicBezTo>
                    <a:pt x="487" y="212"/>
                    <a:pt x="220" y="332"/>
                    <a:pt x="0" y="520"/>
                  </a:cubicBezTo>
                  <a:cubicBezTo>
                    <a:pt x="556" y="479"/>
                    <a:pt x="1060" y="437"/>
                    <a:pt x="1578" y="437"/>
                  </a:cubicBezTo>
                  <a:cubicBezTo>
                    <a:pt x="1591" y="437"/>
                    <a:pt x="1604" y="437"/>
                    <a:pt x="1617" y="437"/>
                  </a:cubicBezTo>
                  <a:cubicBezTo>
                    <a:pt x="1639" y="437"/>
                    <a:pt x="1661" y="436"/>
                    <a:pt x="1684" y="436"/>
                  </a:cubicBezTo>
                  <a:cubicBezTo>
                    <a:pt x="1923" y="436"/>
                    <a:pt x="2163" y="447"/>
                    <a:pt x="2404" y="463"/>
                  </a:cubicBezTo>
                  <a:cubicBezTo>
                    <a:pt x="2673" y="476"/>
                    <a:pt x="2937" y="511"/>
                    <a:pt x="3229" y="520"/>
                  </a:cubicBezTo>
                  <a:cubicBezTo>
                    <a:pt x="2775" y="160"/>
                    <a:pt x="2188" y="0"/>
                    <a:pt x="1615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Google Shape;1429;p27"/>
            <p:cNvSpPr>
              <a:spLocks/>
            </p:cNvSpPr>
            <p:nvPr/>
          </p:nvSpPr>
          <p:spPr bwMode="auto">
            <a:xfrm flipH="1">
              <a:off x="1489392" y="2300358"/>
              <a:ext cx="76213" cy="16664"/>
            </a:xfrm>
            <a:custGeom>
              <a:avLst/>
              <a:gdLst>
                <a:gd name="T0" fmla="*/ 2147483646 w 2774"/>
                <a:gd name="T1" fmla="*/ 0 h 637"/>
                <a:gd name="T2" fmla="*/ 2147483646 w 2774"/>
                <a:gd name="T3" fmla="*/ 2147483646 h 637"/>
                <a:gd name="T4" fmla="*/ 0 w 2774"/>
                <a:gd name="T5" fmla="*/ 2147483646 h 637"/>
                <a:gd name="T6" fmla="*/ 2147483646 w 2774"/>
                <a:gd name="T7" fmla="*/ 2147483646 h 637"/>
                <a:gd name="T8" fmla="*/ 2147483646 w 2774"/>
                <a:gd name="T9" fmla="*/ 2147483646 h 637"/>
                <a:gd name="T10" fmla="*/ 2147483646 w 2774"/>
                <a:gd name="T11" fmla="*/ 2147483646 h 637"/>
                <a:gd name="T12" fmla="*/ 2147483646 w 2774"/>
                <a:gd name="T13" fmla="*/ 2147483646 h 637"/>
                <a:gd name="T14" fmla="*/ 2147483646 w 2774"/>
                <a:gd name="T15" fmla="*/ 2147483646 h 637"/>
                <a:gd name="T16" fmla="*/ 2147483646 w 2774"/>
                <a:gd name="T17" fmla="*/ 0 h 6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74" h="637" extrusionOk="0">
                  <a:moveTo>
                    <a:pt x="1267" y="0"/>
                  </a:moveTo>
                  <a:cubicBezTo>
                    <a:pt x="1072" y="0"/>
                    <a:pt x="879" y="17"/>
                    <a:pt x="692" y="59"/>
                  </a:cubicBezTo>
                  <a:cubicBezTo>
                    <a:pt x="452" y="111"/>
                    <a:pt x="212" y="194"/>
                    <a:pt x="0" y="334"/>
                  </a:cubicBezTo>
                  <a:cubicBezTo>
                    <a:pt x="497" y="401"/>
                    <a:pt x="951" y="406"/>
                    <a:pt x="1407" y="438"/>
                  </a:cubicBezTo>
                  <a:cubicBezTo>
                    <a:pt x="1630" y="452"/>
                    <a:pt x="1850" y="482"/>
                    <a:pt x="2077" y="506"/>
                  </a:cubicBezTo>
                  <a:cubicBezTo>
                    <a:pt x="2302" y="541"/>
                    <a:pt x="2520" y="585"/>
                    <a:pt x="2773" y="637"/>
                  </a:cubicBezTo>
                  <a:cubicBezTo>
                    <a:pt x="2623" y="432"/>
                    <a:pt x="2407" y="284"/>
                    <a:pt x="2173" y="179"/>
                  </a:cubicBezTo>
                  <a:cubicBezTo>
                    <a:pt x="1935" y="81"/>
                    <a:pt x="1684" y="28"/>
                    <a:pt x="1436" y="4"/>
                  </a:cubicBezTo>
                  <a:cubicBezTo>
                    <a:pt x="1379" y="2"/>
                    <a:pt x="1323" y="0"/>
                    <a:pt x="1267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3" name="Google Shape;1430;p27"/>
            <p:cNvSpPr>
              <a:spLocks/>
            </p:cNvSpPr>
            <p:nvPr/>
          </p:nvSpPr>
          <p:spPr bwMode="auto">
            <a:xfrm flipH="1">
              <a:off x="1498919" y="2167042"/>
              <a:ext cx="66687" cy="32139"/>
            </a:xfrm>
            <a:custGeom>
              <a:avLst/>
              <a:gdLst>
                <a:gd name="T0" fmla="*/ 2147483646 w 2407"/>
                <a:gd name="T1" fmla="*/ 0 h 1181"/>
                <a:gd name="T2" fmla="*/ 2147483646 w 2407"/>
                <a:gd name="T3" fmla="*/ 2147483646 h 1181"/>
                <a:gd name="T4" fmla="*/ 0 w 2407"/>
                <a:gd name="T5" fmla="*/ 2147483646 h 1181"/>
                <a:gd name="T6" fmla="*/ 2147483646 w 2407"/>
                <a:gd name="T7" fmla="*/ 2147483646 h 1181"/>
                <a:gd name="T8" fmla="*/ 2147483646 w 2407"/>
                <a:gd name="T9" fmla="*/ 2147483646 h 1181"/>
                <a:gd name="T10" fmla="*/ 2147483646 w 2407"/>
                <a:gd name="T11" fmla="*/ 2147483646 h 1181"/>
                <a:gd name="T12" fmla="*/ 2147483646 w 2407"/>
                <a:gd name="T13" fmla="*/ 2147483646 h 1181"/>
                <a:gd name="T14" fmla="*/ 2147483646 w 2407"/>
                <a:gd name="T15" fmla="*/ 2147483646 h 1181"/>
                <a:gd name="T16" fmla="*/ 2147483646 w 2407"/>
                <a:gd name="T17" fmla="*/ 0 h 11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07" h="1181" extrusionOk="0">
                  <a:moveTo>
                    <a:pt x="864" y="0"/>
                  </a:moveTo>
                  <a:cubicBezTo>
                    <a:pt x="807" y="0"/>
                    <a:pt x="750" y="3"/>
                    <a:pt x="694" y="9"/>
                  </a:cubicBezTo>
                  <a:cubicBezTo>
                    <a:pt x="447" y="33"/>
                    <a:pt x="203" y="101"/>
                    <a:pt x="0" y="245"/>
                  </a:cubicBezTo>
                  <a:cubicBezTo>
                    <a:pt x="482" y="315"/>
                    <a:pt x="905" y="371"/>
                    <a:pt x="1294" y="511"/>
                  </a:cubicBezTo>
                  <a:cubicBezTo>
                    <a:pt x="1490" y="570"/>
                    <a:pt x="1673" y="666"/>
                    <a:pt x="1855" y="777"/>
                  </a:cubicBezTo>
                  <a:cubicBezTo>
                    <a:pt x="2042" y="886"/>
                    <a:pt x="2204" y="1035"/>
                    <a:pt x="2407" y="1181"/>
                  </a:cubicBezTo>
                  <a:cubicBezTo>
                    <a:pt x="2361" y="943"/>
                    <a:pt x="2254" y="703"/>
                    <a:pt x="2077" y="522"/>
                  </a:cubicBezTo>
                  <a:cubicBezTo>
                    <a:pt x="1909" y="328"/>
                    <a:pt x="1684" y="184"/>
                    <a:pt x="1442" y="99"/>
                  </a:cubicBezTo>
                  <a:cubicBezTo>
                    <a:pt x="1255" y="34"/>
                    <a:pt x="1058" y="0"/>
                    <a:pt x="86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4" name="Google Shape;1431;p27"/>
            <p:cNvSpPr>
              <a:spLocks/>
            </p:cNvSpPr>
            <p:nvPr/>
          </p:nvSpPr>
          <p:spPr bwMode="auto">
            <a:xfrm flipH="1">
              <a:off x="2820742" y="1543315"/>
              <a:ext cx="38107" cy="47613"/>
            </a:xfrm>
            <a:custGeom>
              <a:avLst/>
              <a:gdLst>
                <a:gd name="T0" fmla="*/ 0 w 1371"/>
                <a:gd name="T1" fmla="*/ 2147483646 h 1747"/>
                <a:gd name="T2" fmla="*/ 2147483646 w 1371"/>
                <a:gd name="T3" fmla="*/ 2147483646 h 1747"/>
                <a:gd name="T4" fmla="*/ 2147483646 w 1371"/>
                <a:gd name="T5" fmla="*/ 2147483646 h 1747"/>
                <a:gd name="T6" fmla="*/ 0 w 1371"/>
                <a:gd name="T7" fmla="*/ 2147483646 h 174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71" h="1747" extrusionOk="0">
                  <a:moveTo>
                    <a:pt x="0" y="1"/>
                  </a:moveTo>
                  <a:lnTo>
                    <a:pt x="452" y="1746"/>
                  </a:lnTo>
                  <a:lnTo>
                    <a:pt x="1370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Google Shape;1432;p27"/>
            <p:cNvSpPr>
              <a:spLocks/>
            </p:cNvSpPr>
            <p:nvPr/>
          </p:nvSpPr>
          <p:spPr bwMode="auto">
            <a:xfrm flipH="1">
              <a:off x="2746911" y="1551648"/>
              <a:ext cx="40488" cy="47613"/>
            </a:xfrm>
            <a:custGeom>
              <a:avLst/>
              <a:gdLst>
                <a:gd name="T0" fmla="*/ 2147483646 w 1468"/>
                <a:gd name="T1" fmla="*/ 2147483646 h 1701"/>
                <a:gd name="T2" fmla="*/ 2147483646 w 1468"/>
                <a:gd name="T3" fmla="*/ 2147483646 h 1701"/>
                <a:gd name="T4" fmla="*/ 2147483646 w 1468"/>
                <a:gd name="T5" fmla="*/ 2147483646 h 1701"/>
                <a:gd name="T6" fmla="*/ 2147483646 w 1468"/>
                <a:gd name="T7" fmla="*/ 2147483646 h 170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68" h="1701" extrusionOk="0">
                  <a:moveTo>
                    <a:pt x="1" y="1"/>
                  </a:moveTo>
                  <a:lnTo>
                    <a:pt x="296" y="1701"/>
                  </a:lnTo>
                  <a:lnTo>
                    <a:pt x="146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6" name="Google Shape;1433;p27"/>
            <p:cNvSpPr>
              <a:spLocks/>
            </p:cNvSpPr>
            <p:nvPr/>
          </p:nvSpPr>
          <p:spPr bwMode="auto">
            <a:xfrm flipH="1">
              <a:off x="2661171" y="1548076"/>
              <a:ext cx="47633" cy="51184"/>
            </a:xfrm>
            <a:custGeom>
              <a:avLst/>
              <a:gdLst>
                <a:gd name="T0" fmla="*/ 2147483646 w 1740"/>
                <a:gd name="T1" fmla="*/ 0 h 1827"/>
                <a:gd name="T2" fmla="*/ 0 w 1740"/>
                <a:gd name="T3" fmla="*/ 2147483646 h 1827"/>
                <a:gd name="T4" fmla="*/ 2147483646 w 1740"/>
                <a:gd name="T5" fmla="*/ 2147483646 h 1827"/>
                <a:gd name="T6" fmla="*/ 2147483646 w 1740"/>
                <a:gd name="T7" fmla="*/ 0 h 18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40" h="1827" extrusionOk="0">
                  <a:moveTo>
                    <a:pt x="1739" y="0"/>
                  </a:moveTo>
                  <a:lnTo>
                    <a:pt x="0" y="127"/>
                  </a:lnTo>
                  <a:lnTo>
                    <a:pt x="587" y="1827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7" name="Google Shape;1434;p27"/>
            <p:cNvSpPr>
              <a:spLocks/>
            </p:cNvSpPr>
            <p:nvPr/>
          </p:nvSpPr>
          <p:spPr bwMode="auto">
            <a:xfrm flipH="1">
              <a:off x="2579003" y="1533792"/>
              <a:ext cx="39298" cy="46423"/>
            </a:xfrm>
            <a:custGeom>
              <a:avLst/>
              <a:gdLst>
                <a:gd name="T0" fmla="*/ 2147483646 w 1450"/>
                <a:gd name="T1" fmla="*/ 0 h 1661"/>
                <a:gd name="T2" fmla="*/ 2147483646 w 1450"/>
                <a:gd name="T3" fmla="*/ 2147483646 h 1661"/>
                <a:gd name="T4" fmla="*/ 2147483646 w 1450"/>
                <a:gd name="T5" fmla="*/ 2147483646 h 1661"/>
                <a:gd name="T6" fmla="*/ 2147483646 w 1450"/>
                <a:gd name="T7" fmla="*/ 0 h 166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50" h="1661" extrusionOk="0">
                  <a:moveTo>
                    <a:pt x="1449" y="0"/>
                  </a:moveTo>
                  <a:lnTo>
                    <a:pt x="1" y="319"/>
                  </a:lnTo>
                  <a:lnTo>
                    <a:pt x="1037" y="1661"/>
                  </a:lnTo>
                  <a:lnTo>
                    <a:pt x="144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8" name="Google Shape;1435;p27"/>
            <p:cNvSpPr>
              <a:spLocks/>
            </p:cNvSpPr>
            <p:nvPr/>
          </p:nvSpPr>
          <p:spPr bwMode="auto">
            <a:xfrm flipH="1">
              <a:off x="2501599" y="1504035"/>
              <a:ext cx="39297" cy="45232"/>
            </a:xfrm>
            <a:custGeom>
              <a:avLst/>
              <a:gdLst>
                <a:gd name="T0" fmla="*/ 2147483646 w 1450"/>
                <a:gd name="T1" fmla="*/ 2147483646 h 1616"/>
                <a:gd name="T2" fmla="*/ 0 w 1450"/>
                <a:gd name="T3" fmla="*/ 2147483646 h 1616"/>
                <a:gd name="T4" fmla="*/ 2147483646 w 1450"/>
                <a:gd name="T5" fmla="*/ 2147483646 h 1616"/>
                <a:gd name="T6" fmla="*/ 2147483646 w 1450"/>
                <a:gd name="T7" fmla="*/ 2147483646 h 16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50" h="1616" extrusionOk="0">
                  <a:moveTo>
                    <a:pt x="1449" y="1"/>
                  </a:moveTo>
                  <a:lnTo>
                    <a:pt x="0" y="651"/>
                  </a:lnTo>
                  <a:lnTo>
                    <a:pt x="1449" y="1615"/>
                  </a:lnTo>
                  <a:lnTo>
                    <a:pt x="144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9" name="Google Shape;1436;p27"/>
            <p:cNvSpPr>
              <a:spLocks/>
            </p:cNvSpPr>
            <p:nvPr/>
          </p:nvSpPr>
          <p:spPr bwMode="auto">
            <a:xfrm flipH="1">
              <a:off x="2426576" y="1463564"/>
              <a:ext cx="45252" cy="47613"/>
            </a:xfrm>
            <a:custGeom>
              <a:avLst/>
              <a:gdLst>
                <a:gd name="T0" fmla="*/ 2147483646 w 1653"/>
                <a:gd name="T1" fmla="*/ 0 h 1741"/>
                <a:gd name="T2" fmla="*/ 2147483646 w 1653"/>
                <a:gd name="T3" fmla="*/ 2147483646 h 1741"/>
                <a:gd name="T4" fmla="*/ 2147483646 w 1653"/>
                <a:gd name="T5" fmla="*/ 2147483646 h 1741"/>
                <a:gd name="T6" fmla="*/ 2147483646 w 1653"/>
                <a:gd name="T7" fmla="*/ 2147483646 h 1741"/>
                <a:gd name="T8" fmla="*/ 2147483646 w 1653"/>
                <a:gd name="T9" fmla="*/ 0 h 17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3" h="1741" extrusionOk="0">
                  <a:moveTo>
                    <a:pt x="1022" y="0"/>
                  </a:moveTo>
                  <a:lnTo>
                    <a:pt x="1" y="947"/>
                  </a:lnTo>
                  <a:cubicBezTo>
                    <a:pt x="1" y="947"/>
                    <a:pt x="1496" y="1740"/>
                    <a:pt x="1640" y="1740"/>
                  </a:cubicBezTo>
                  <a:cubicBezTo>
                    <a:pt x="1649" y="1740"/>
                    <a:pt x="1652" y="1737"/>
                    <a:pt x="1650" y="1730"/>
                  </a:cubicBezTo>
                  <a:cubicBezTo>
                    <a:pt x="1611" y="1617"/>
                    <a:pt x="1022" y="0"/>
                    <a:pt x="10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0" name="Google Shape;1437;p27"/>
            <p:cNvSpPr>
              <a:spLocks/>
            </p:cNvSpPr>
            <p:nvPr/>
          </p:nvSpPr>
          <p:spPr bwMode="auto">
            <a:xfrm flipH="1">
              <a:off x="1902610" y="3384740"/>
              <a:ext cx="722835" cy="670150"/>
            </a:xfrm>
            <a:custGeom>
              <a:avLst/>
              <a:gdLst>
                <a:gd name="T0" fmla="*/ 2147483646 w 26385"/>
                <a:gd name="T1" fmla="*/ 2147483646 h 24446"/>
                <a:gd name="T2" fmla="*/ 2147483646 w 26385"/>
                <a:gd name="T3" fmla="*/ 2147483646 h 24446"/>
                <a:gd name="T4" fmla="*/ 2147483646 w 26385"/>
                <a:gd name="T5" fmla="*/ 2147483646 h 24446"/>
                <a:gd name="T6" fmla="*/ 2147483646 w 26385"/>
                <a:gd name="T7" fmla="*/ 2147483646 h 24446"/>
                <a:gd name="T8" fmla="*/ 2147483646 w 26385"/>
                <a:gd name="T9" fmla="*/ 2147483646 h 24446"/>
                <a:gd name="T10" fmla="*/ 2147483646 w 26385"/>
                <a:gd name="T11" fmla="*/ 2147483646 h 24446"/>
                <a:gd name="T12" fmla="*/ 2147483646 w 26385"/>
                <a:gd name="T13" fmla="*/ 2147483646 h 24446"/>
                <a:gd name="T14" fmla="*/ 2147483646 w 26385"/>
                <a:gd name="T15" fmla="*/ 2147483646 h 24446"/>
                <a:gd name="T16" fmla="*/ 2147483646 w 26385"/>
                <a:gd name="T17" fmla="*/ 2147483646 h 24446"/>
                <a:gd name="T18" fmla="*/ 2147483646 w 26385"/>
                <a:gd name="T19" fmla="*/ 2147483646 h 24446"/>
                <a:gd name="T20" fmla="*/ 2147483646 w 26385"/>
                <a:gd name="T21" fmla="*/ 2147483646 h 24446"/>
                <a:gd name="T22" fmla="*/ 2147483646 w 26385"/>
                <a:gd name="T23" fmla="*/ 2147483646 h 24446"/>
                <a:gd name="T24" fmla="*/ 2147483646 w 26385"/>
                <a:gd name="T25" fmla="*/ 2147483646 h 24446"/>
                <a:gd name="T26" fmla="*/ 2147483646 w 26385"/>
                <a:gd name="T27" fmla="*/ 2147483646 h 24446"/>
                <a:gd name="T28" fmla="*/ 2147483646 w 26385"/>
                <a:gd name="T29" fmla="*/ 2147483646 h 24446"/>
                <a:gd name="T30" fmla="*/ 2147483646 w 26385"/>
                <a:gd name="T31" fmla="*/ 2147483646 h 24446"/>
                <a:gd name="T32" fmla="*/ 2147483646 w 26385"/>
                <a:gd name="T33" fmla="*/ 2147483646 h 244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385" h="24446" extrusionOk="0">
                  <a:moveTo>
                    <a:pt x="16699" y="1"/>
                  </a:moveTo>
                  <a:lnTo>
                    <a:pt x="1477" y="1570"/>
                  </a:lnTo>
                  <a:cubicBezTo>
                    <a:pt x="1477" y="1570"/>
                    <a:pt x="0" y="15245"/>
                    <a:pt x="5441" y="17171"/>
                  </a:cubicBezTo>
                  <a:cubicBezTo>
                    <a:pt x="7325" y="17837"/>
                    <a:pt x="9275" y="18055"/>
                    <a:pt x="11020" y="18055"/>
                  </a:cubicBezTo>
                  <a:cubicBezTo>
                    <a:pt x="14316" y="18055"/>
                    <a:pt x="16880" y="17278"/>
                    <a:pt x="16880" y="17278"/>
                  </a:cubicBezTo>
                  <a:lnTo>
                    <a:pt x="14943" y="21131"/>
                  </a:lnTo>
                  <a:cubicBezTo>
                    <a:pt x="14943" y="21131"/>
                    <a:pt x="11869" y="20690"/>
                    <a:pt x="9886" y="20690"/>
                  </a:cubicBezTo>
                  <a:cubicBezTo>
                    <a:pt x="9276" y="20690"/>
                    <a:pt x="8769" y="20732"/>
                    <a:pt x="8487" y="20841"/>
                  </a:cubicBezTo>
                  <a:cubicBezTo>
                    <a:pt x="7287" y="21308"/>
                    <a:pt x="5906" y="24445"/>
                    <a:pt x="5906" y="24445"/>
                  </a:cubicBezTo>
                  <a:lnTo>
                    <a:pt x="22232" y="24445"/>
                  </a:lnTo>
                  <a:cubicBezTo>
                    <a:pt x="21680" y="24445"/>
                    <a:pt x="26384" y="14390"/>
                    <a:pt x="25830" y="10977"/>
                  </a:cubicBezTo>
                  <a:cubicBezTo>
                    <a:pt x="23615" y="11717"/>
                    <a:pt x="20389" y="12496"/>
                    <a:pt x="20389" y="12496"/>
                  </a:cubicBezTo>
                  <a:cubicBezTo>
                    <a:pt x="20389" y="12496"/>
                    <a:pt x="22173" y="10439"/>
                    <a:pt x="20660" y="10439"/>
                  </a:cubicBezTo>
                  <a:cubicBezTo>
                    <a:pt x="20358" y="10439"/>
                    <a:pt x="19925" y="10521"/>
                    <a:pt x="19319" y="10718"/>
                  </a:cubicBezTo>
                  <a:cubicBezTo>
                    <a:pt x="18453" y="6734"/>
                    <a:pt x="16699" y="1"/>
                    <a:pt x="166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1" name="Google Shape;1438;p27"/>
            <p:cNvSpPr>
              <a:spLocks/>
            </p:cNvSpPr>
            <p:nvPr/>
          </p:nvSpPr>
          <p:spPr bwMode="auto">
            <a:xfrm flipH="1">
              <a:off x="2038365" y="3384740"/>
              <a:ext cx="129801" cy="342812"/>
            </a:xfrm>
            <a:custGeom>
              <a:avLst/>
              <a:gdLst>
                <a:gd name="T0" fmla="*/ 0 w 4720"/>
                <a:gd name="T1" fmla="*/ 2147483646 h 12498"/>
                <a:gd name="T2" fmla="*/ 2147483646 w 4720"/>
                <a:gd name="T3" fmla="*/ 2147483646 h 12498"/>
                <a:gd name="T4" fmla="*/ 2147483646 w 4720"/>
                <a:gd name="T5" fmla="*/ 2147483646 h 12498"/>
                <a:gd name="T6" fmla="*/ 2147483646 w 4720"/>
                <a:gd name="T7" fmla="*/ 2147483646 h 12498"/>
                <a:gd name="T8" fmla="*/ 2147483646 w 4720"/>
                <a:gd name="T9" fmla="*/ 2147483646 h 12498"/>
                <a:gd name="T10" fmla="*/ 2147483646 w 4720"/>
                <a:gd name="T11" fmla="*/ 2147483646 h 12498"/>
                <a:gd name="T12" fmla="*/ 2147483646 w 4720"/>
                <a:gd name="T13" fmla="*/ 2147483646 h 12498"/>
                <a:gd name="T14" fmla="*/ 2147483646 w 4720"/>
                <a:gd name="T15" fmla="*/ 2147483646 h 12498"/>
                <a:gd name="T16" fmla="*/ 2147483646 w 4720"/>
                <a:gd name="T17" fmla="*/ 2147483646 h 12498"/>
                <a:gd name="T18" fmla="*/ 2147483646 w 4720"/>
                <a:gd name="T19" fmla="*/ 2147483646 h 12498"/>
                <a:gd name="T20" fmla="*/ 2147483646 w 4720"/>
                <a:gd name="T21" fmla="*/ 2147483646 h 12498"/>
                <a:gd name="T22" fmla="*/ 2147483646 w 4720"/>
                <a:gd name="T23" fmla="*/ 2147483646 h 12498"/>
                <a:gd name="T24" fmla="*/ 2147483646 w 4720"/>
                <a:gd name="T25" fmla="*/ 2147483646 h 12498"/>
                <a:gd name="T26" fmla="*/ 2147483646 w 4720"/>
                <a:gd name="T27" fmla="*/ 2147483646 h 12498"/>
                <a:gd name="T28" fmla="*/ 2147483646 w 4720"/>
                <a:gd name="T29" fmla="*/ 2147483646 h 12498"/>
                <a:gd name="T30" fmla="*/ 2147483646 w 4720"/>
                <a:gd name="T31" fmla="*/ 2147483646 h 12498"/>
                <a:gd name="T32" fmla="*/ 2147483646 w 4720"/>
                <a:gd name="T33" fmla="*/ 2147483646 h 12498"/>
                <a:gd name="T34" fmla="*/ 2147483646 w 4720"/>
                <a:gd name="T35" fmla="*/ 2147483646 h 12498"/>
                <a:gd name="T36" fmla="*/ 2147483646 w 4720"/>
                <a:gd name="T37" fmla="*/ 2147483646 h 12498"/>
                <a:gd name="T38" fmla="*/ 2147483646 w 4720"/>
                <a:gd name="T39" fmla="*/ 2147483646 h 12498"/>
                <a:gd name="T40" fmla="*/ 2147483646 w 4720"/>
                <a:gd name="T41" fmla="*/ 2147483646 h 12498"/>
                <a:gd name="T42" fmla="*/ 2147483646 w 4720"/>
                <a:gd name="T43" fmla="*/ 2147483646 h 12498"/>
                <a:gd name="T44" fmla="*/ 0 w 4720"/>
                <a:gd name="T45" fmla="*/ 2147483646 h 1249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720" h="12498" extrusionOk="0">
                  <a:moveTo>
                    <a:pt x="0" y="1"/>
                  </a:moveTo>
                  <a:cubicBezTo>
                    <a:pt x="160" y="910"/>
                    <a:pt x="330" y="1816"/>
                    <a:pt x="524" y="2713"/>
                  </a:cubicBezTo>
                  <a:cubicBezTo>
                    <a:pt x="714" y="3614"/>
                    <a:pt x="906" y="4513"/>
                    <a:pt x="1113" y="5407"/>
                  </a:cubicBezTo>
                  <a:cubicBezTo>
                    <a:pt x="1532" y="7196"/>
                    <a:pt x="1971" y="8981"/>
                    <a:pt x="2451" y="10757"/>
                  </a:cubicBezTo>
                  <a:lnTo>
                    <a:pt x="2501" y="10949"/>
                  </a:lnTo>
                  <a:lnTo>
                    <a:pt x="2680" y="10888"/>
                  </a:lnTo>
                  <a:cubicBezTo>
                    <a:pt x="2992" y="10779"/>
                    <a:pt x="3315" y="10674"/>
                    <a:pt x="3635" y="10615"/>
                  </a:cubicBezTo>
                  <a:cubicBezTo>
                    <a:pt x="3754" y="10592"/>
                    <a:pt x="3887" y="10574"/>
                    <a:pt x="4011" y="10574"/>
                  </a:cubicBezTo>
                  <a:cubicBezTo>
                    <a:pt x="4202" y="10574"/>
                    <a:pt x="4372" y="10617"/>
                    <a:pt x="4436" y="10748"/>
                  </a:cubicBezTo>
                  <a:cubicBezTo>
                    <a:pt x="4488" y="10857"/>
                    <a:pt x="4471" y="11023"/>
                    <a:pt x="4425" y="11176"/>
                  </a:cubicBezTo>
                  <a:cubicBezTo>
                    <a:pt x="4381" y="11331"/>
                    <a:pt x="4314" y="11483"/>
                    <a:pt x="4237" y="11634"/>
                  </a:cubicBezTo>
                  <a:cubicBezTo>
                    <a:pt x="4080" y="11935"/>
                    <a:pt x="3895" y="12221"/>
                    <a:pt x="3696" y="12498"/>
                  </a:cubicBezTo>
                  <a:cubicBezTo>
                    <a:pt x="3936" y="12253"/>
                    <a:pt x="4155" y="11989"/>
                    <a:pt x="4342" y="11693"/>
                  </a:cubicBezTo>
                  <a:cubicBezTo>
                    <a:pt x="4436" y="11549"/>
                    <a:pt x="4523" y="11396"/>
                    <a:pt x="4591" y="11230"/>
                  </a:cubicBezTo>
                  <a:cubicBezTo>
                    <a:pt x="4652" y="11067"/>
                    <a:pt x="4720" y="10875"/>
                    <a:pt x="4643" y="10661"/>
                  </a:cubicBezTo>
                  <a:cubicBezTo>
                    <a:pt x="4560" y="10434"/>
                    <a:pt x="4318" y="10347"/>
                    <a:pt x="4141" y="10323"/>
                  </a:cubicBezTo>
                  <a:cubicBezTo>
                    <a:pt x="4056" y="10310"/>
                    <a:pt x="3972" y="10305"/>
                    <a:pt x="3890" y="10305"/>
                  </a:cubicBezTo>
                  <a:cubicBezTo>
                    <a:pt x="3789" y="10305"/>
                    <a:pt x="3690" y="10313"/>
                    <a:pt x="3594" y="10325"/>
                  </a:cubicBezTo>
                  <a:cubicBezTo>
                    <a:pt x="3305" y="10360"/>
                    <a:pt x="3027" y="10424"/>
                    <a:pt x="2753" y="10497"/>
                  </a:cubicBezTo>
                  <a:cubicBezTo>
                    <a:pt x="2369" y="8762"/>
                    <a:pt x="1949" y="7033"/>
                    <a:pt x="1508" y="5309"/>
                  </a:cubicBezTo>
                  <a:cubicBezTo>
                    <a:pt x="1281" y="4419"/>
                    <a:pt x="1035" y="3531"/>
                    <a:pt x="786" y="2645"/>
                  </a:cubicBezTo>
                  <a:cubicBezTo>
                    <a:pt x="546" y="1759"/>
                    <a:pt x="280" y="878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2" name="Google Shape;1439;p27"/>
            <p:cNvSpPr>
              <a:spLocks/>
            </p:cNvSpPr>
            <p:nvPr/>
          </p:nvSpPr>
          <p:spPr bwMode="auto">
            <a:xfrm flipH="1">
              <a:off x="2162212" y="3428781"/>
              <a:ext cx="432272" cy="454702"/>
            </a:xfrm>
            <a:custGeom>
              <a:avLst/>
              <a:gdLst>
                <a:gd name="T0" fmla="*/ 2147483646 w 15786"/>
                <a:gd name="T1" fmla="*/ 2147483646 h 16635"/>
                <a:gd name="T2" fmla="*/ 2147483646 w 15786"/>
                <a:gd name="T3" fmla="*/ 2147483646 h 16635"/>
                <a:gd name="T4" fmla="*/ 2147483646 w 15786"/>
                <a:gd name="T5" fmla="*/ 2147483646 h 16635"/>
                <a:gd name="T6" fmla="*/ 2147483646 w 15786"/>
                <a:gd name="T7" fmla="*/ 2147483646 h 16635"/>
                <a:gd name="T8" fmla="*/ 2147483646 w 15786"/>
                <a:gd name="T9" fmla="*/ 2147483646 h 16635"/>
                <a:gd name="T10" fmla="*/ 2147483646 w 15786"/>
                <a:gd name="T11" fmla="*/ 2147483646 h 16635"/>
                <a:gd name="T12" fmla="*/ 2147483646 w 15786"/>
                <a:gd name="T13" fmla="*/ 2147483646 h 16635"/>
                <a:gd name="T14" fmla="*/ 2147483646 w 15786"/>
                <a:gd name="T15" fmla="*/ 2147483646 h 16635"/>
                <a:gd name="T16" fmla="*/ 2147483646 w 15786"/>
                <a:gd name="T17" fmla="*/ 2147483646 h 16635"/>
                <a:gd name="T18" fmla="*/ 2147483646 w 15786"/>
                <a:gd name="T19" fmla="*/ 2147483646 h 16635"/>
                <a:gd name="T20" fmla="*/ 2147483646 w 15786"/>
                <a:gd name="T21" fmla="*/ 2147483646 h 16635"/>
                <a:gd name="T22" fmla="*/ 2147483646 w 15786"/>
                <a:gd name="T23" fmla="*/ 2147483646 h 16635"/>
                <a:gd name="T24" fmla="*/ 2147483646 w 15786"/>
                <a:gd name="T25" fmla="*/ 2147483646 h 16635"/>
                <a:gd name="T26" fmla="*/ 2147483646 w 15786"/>
                <a:gd name="T27" fmla="*/ 2147483646 h 16635"/>
                <a:gd name="T28" fmla="*/ 2147483646 w 15786"/>
                <a:gd name="T29" fmla="*/ 2147483646 h 16635"/>
                <a:gd name="T30" fmla="*/ 2147483646 w 15786"/>
                <a:gd name="T31" fmla="*/ 2147483646 h 16635"/>
                <a:gd name="T32" fmla="*/ 2147483646 w 15786"/>
                <a:gd name="T33" fmla="*/ 2147483646 h 16635"/>
                <a:gd name="T34" fmla="*/ 2147483646 w 15786"/>
                <a:gd name="T35" fmla="*/ 2147483646 h 16635"/>
                <a:gd name="T36" fmla="*/ 2147483646 w 15786"/>
                <a:gd name="T37" fmla="*/ 2147483646 h 16635"/>
                <a:gd name="T38" fmla="*/ 2147483646 w 15786"/>
                <a:gd name="T39" fmla="*/ 2147483646 h 16635"/>
                <a:gd name="T40" fmla="*/ 2147483646 w 15786"/>
                <a:gd name="T41" fmla="*/ 2147483646 h 16635"/>
                <a:gd name="T42" fmla="*/ 2147483646 w 15786"/>
                <a:gd name="T43" fmla="*/ 2147483646 h 16635"/>
                <a:gd name="T44" fmla="*/ 2147483646 w 15786"/>
                <a:gd name="T45" fmla="*/ 2147483646 h 16635"/>
                <a:gd name="T46" fmla="*/ 2147483646 w 15786"/>
                <a:gd name="T47" fmla="*/ 2147483646 h 16635"/>
                <a:gd name="T48" fmla="*/ 2147483646 w 15786"/>
                <a:gd name="T49" fmla="*/ 2147483646 h 1663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5786" h="16635" extrusionOk="0">
                  <a:moveTo>
                    <a:pt x="382" y="1"/>
                  </a:moveTo>
                  <a:lnTo>
                    <a:pt x="382" y="1"/>
                  </a:lnTo>
                  <a:cubicBezTo>
                    <a:pt x="72" y="2368"/>
                    <a:pt x="0" y="4763"/>
                    <a:pt x="157" y="7155"/>
                  </a:cubicBezTo>
                  <a:cubicBezTo>
                    <a:pt x="242" y="8352"/>
                    <a:pt x="408" y="9548"/>
                    <a:pt x="698" y="10717"/>
                  </a:cubicBezTo>
                  <a:cubicBezTo>
                    <a:pt x="986" y="11885"/>
                    <a:pt x="1401" y="13043"/>
                    <a:pt x="2095" y="14069"/>
                  </a:cubicBezTo>
                  <a:cubicBezTo>
                    <a:pt x="2457" y="14570"/>
                    <a:pt x="2895" y="15024"/>
                    <a:pt x="3421" y="15367"/>
                  </a:cubicBezTo>
                  <a:cubicBezTo>
                    <a:pt x="3557" y="15443"/>
                    <a:pt x="3683" y="15539"/>
                    <a:pt x="3829" y="15602"/>
                  </a:cubicBezTo>
                  <a:lnTo>
                    <a:pt x="4261" y="15788"/>
                  </a:lnTo>
                  <a:lnTo>
                    <a:pt x="5130" y="16054"/>
                  </a:lnTo>
                  <a:cubicBezTo>
                    <a:pt x="6297" y="16370"/>
                    <a:pt x="7495" y="16565"/>
                    <a:pt x="8695" y="16615"/>
                  </a:cubicBezTo>
                  <a:cubicBezTo>
                    <a:pt x="8997" y="16628"/>
                    <a:pt x="9299" y="16634"/>
                    <a:pt x="9602" y="16634"/>
                  </a:cubicBezTo>
                  <a:cubicBezTo>
                    <a:pt x="11701" y="16634"/>
                    <a:pt x="13790" y="16323"/>
                    <a:pt x="15785" y="15709"/>
                  </a:cubicBezTo>
                  <a:cubicBezTo>
                    <a:pt x="14622" y="15978"/>
                    <a:pt x="13444" y="16159"/>
                    <a:pt x="12262" y="16250"/>
                  </a:cubicBezTo>
                  <a:cubicBezTo>
                    <a:pt x="11608" y="16307"/>
                    <a:pt x="10954" y="16338"/>
                    <a:pt x="10300" y="16338"/>
                  </a:cubicBezTo>
                  <a:cubicBezTo>
                    <a:pt x="9770" y="16338"/>
                    <a:pt x="9240" y="16317"/>
                    <a:pt x="8712" y="16274"/>
                  </a:cubicBezTo>
                  <a:cubicBezTo>
                    <a:pt x="7538" y="16174"/>
                    <a:pt x="6367" y="15997"/>
                    <a:pt x="5239" y="15670"/>
                  </a:cubicBezTo>
                  <a:lnTo>
                    <a:pt x="4401" y="15402"/>
                  </a:lnTo>
                  <a:lnTo>
                    <a:pt x="4015" y="15231"/>
                  </a:lnTo>
                  <a:cubicBezTo>
                    <a:pt x="3886" y="15175"/>
                    <a:pt x="3775" y="15087"/>
                    <a:pt x="3650" y="15015"/>
                  </a:cubicBezTo>
                  <a:cubicBezTo>
                    <a:pt x="3186" y="14701"/>
                    <a:pt x="2786" y="14282"/>
                    <a:pt x="2455" y="13815"/>
                  </a:cubicBezTo>
                  <a:cubicBezTo>
                    <a:pt x="1794" y="12866"/>
                    <a:pt x="1377" y="11754"/>
                    <a:pt x="1085" y="10617"/>
                  </a:cubicBezTo>
                  <a:cubicBezTo>
                    <a:pt x="786" y="9480"/>
                    <a:pt x="633" y="8302"/>
                    <a:pt x="496" y="7126"/>
                  </a:cubicBezTo>
                  <a:cubicBezTo>
                    <a:pt x="376" y="5948"/>
                    <a:pt x="317" y="4759"/>
                    <a:pt x="308" y="3570"/>
                  </a:cubicBezTo>
                  <a:cubicBezTo>
                    <a:pt x="284" y="2381"/>
                    <a:pt x="317" y="1190"/>
                    <a:pt x="3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3" name="Google Shape;1440;p27"/>
            <p:cNvSpPr/>
            <p:nvPr/>
          </p:nvSpPr>
          <p:spPr>
            <a:xfrm flipH="1">
              <a:off x="2858849" y="1888508"/>
              <a:ext cx="389402" cy="784421"/>
            </a:xfrm>
            <a:custGeom>
              <a:avLst/>
              <a:gdLst/>
              <a:ahLst/>
              <a:cxnLst/>
              <a:rect l="l" t="t" r="r" b="b"/>
              <a:pathLst>
                <a:path w="14215" h="28608" extrusionOk="0">
                  <a:moveTo>
                    <a:pt x="4471" y="0"/>
                  </a:moveTo>
                  <a:lnTo>
                    <a:pt x="2756" y="8976"/>
                  </a:lnTo>
                  <a:lnTo>
                    <a:pt x="0" y="25660"/>
                  </a:lnTo>
                  <a:lnTo>
                    <a:pt x="4200" y="28608"/>
                  </a:lnTo>
                  <a:lnTo>
                    <a:pt x="8485" y="28165"/>
                  </a:lnTo>
                  <a:lnTo>
                    <a:pt x="14214" y="2501"/>
                  </a:lnTo>
                  <a:lnTo>
                    <a:pt x="93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4" name="Google Shape;1441;p27"/>
            <p:cNvSpPr>
              <a:spLocks/>
            </p:cNvSpPr>
            <p:nvPr/>
          </p:nvSpPr>
          <p:spPr bwMode="auto">
            <a:xfrm flipH="1">
              <a:off x="2898146" y="2134904"/>
              <a:ext cx="463234" cy="401137"/>
            </a:xfrm>
            <a:custGeom>
              <a:avLst/>
              <a:gdLst>
                <a:gd name="T0" fmla="*/ 2147483646 w 16927"/>
                <a:gd name="T1" fmla="*/ 0 h 14629"/>
                <a:gd name="T2" fmla="*/ 0 w 16927"/>
                <a:gd name="T3" fmla="*/ 2147483646 h 14629"/>
                <a:gd name="T4" fmla="*/ 2147483646 w 16927"/>
                <a:gd name="T5" fmla="*/ 2147483646 h 14629"/>
                <a:gd name="T6" fmla="*/ 2147483646 w 16927"/>
                <a:gd name="T7" fmla="*/ 2147483646 h 14629"/>
                <a:gd name="T8" fmla="*/ 2147483646 w 16927"/>
                <a:gd name="T9" fmla="*/ 2147483646 h 14629"/>
                <a:gd name="T10" fmla="*/ 2147483646 w 16927"/>
                <a:gd name="T11" fmla="*/ 2147483646 h 14629"/>
                <a:gd name="T12" fmla="*/ 2147483646 w 16927"/>
                <a:gd name="T13" fmla="*/ 2147483646 h 14629"/>
                <a:gd name="T14" fmla="*/ 2147483646 w 16927"/>
                <a:gd name="T15" fmla="*/ 2147483646 h 14629"/>
                <a:gd name="T16" fmla="*/ 2147483646 w 16927"/>
                <a:gd name="T17" fmla="*/ 2147483646 h 14629"/>
                <a:gd name="T18" fmla="*/ 2147483646 w 16927"/>
                <a:gd name="T19" fmla="*/ 2147483646 h 14629"/>
                <a:gd name="T20" fmla="*/ 2147483646 w 16927"/>
                <a:gd name="T21" fmla="*/ 2147483646 h 14629"/>
                <a:gd name="T22" fmla="*/ 2147483646 w 16927"/>
                <a:gd name="T23" fmla="*/ 2147483646 h 14629"/>
                <a:gd name="T24" fmla="*/ 2147483646 w 16927"/>
                <a:gd name="T25" fmla="*/ 2147483646 h 14629"/>
                <a:gd name="T26" fmla="*/ 2147483646 w 16927"/>
                <a:gd name="T27" fmla="*/ 0 h 146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6927" h="14629" extrusionOk="0">
                  <a:moveTo>
                    <a:pt x="6897" y="0"/>
                  </a:moveTo>
                  <a:cubicBezTo>
                    <a:pt x="6896" y="0"/>
                    <a:pt x="0" y="941"/>
                    <a:pt x="0" y="7627"/>
                  </a:cubicBezTo>
                  <a:cubicBezTo>
                    <a:pt x="0" y="14317"/>
                    <a:pt x="7313" y="14524"/>
                    <a:pt x="10763" y="14629"/>
                  </a:cubicBezTo>
                  <a:cubicBezTo>
                    <a:pt x="12017" y="14524"/>
                    <a:pt x="14210" y="14000"/>
                    <a:pt x="14838" y="13479"/>
                  </a:cubicBezTo>
                  <a:lnTo>
                    <a:pt x="14000" y="12955"/>
                  </a:lnTo>
                  <a:cubicBezTo>
                    <a:pt x="14000" y="12955"/>
                    <a:pt x="16926" y="12748"/>
                    <a:pt x="15360" y="11177"/>
                  </a:cubicBezTo>
                  <a:cubicBezTo>
                    <a:pt x="16507" y="9715"/>
                    <a:pt x="15046" y="8044"/>
                    <a:pt x="15046" y="8044"/>
                  </a:cubicBezTo>
                  <a:lnTo>
                    <a:pt x="14629" y="9966"/>
                  </a:lnTo>
                  <a:lnTo>
                    <a:pt x="11505" y="9521"/>
                  </a:lnTo>
                  <a:lnTo>
                    <a:pt x="13272" y="5952"/>
                  </a:lnTo>
                  <a:cubicBezTo>
                    <a:pt x="13272" y="5952"/>
                    <a:pt x="12083" y="6146"/>
                    <a:pt x="10139" y="8673"/>
                  </a:cubicBezTo>
                  <a:cubicBezTo>
                    <a:pt x="7737" y="6894"/>
                    <a:pt x="6168" y="4176"/>
                    <a:pt x="6168" y="4176"/>
                  </a:cubicBezTo>
                  <a:lnTo>
                    <a:pt x="68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5" name="Google Shape;1442;p27"/>
            <p:cNvSpPr>
              <a:spLocks/>
            </p:cNvSpPr>
            <p:nvPr/>
          </p:nvSpPr>
          <p:spPr bwMode="auto">
            <a:xfrm flipH="1">
              <a:off x="2921963" y="2344400"/>
              <a:ext cx="144091" cy="191641"/>
            </a:xfrm>
            <a:custGeom>
              <a:avLst/>
              <a:gdLst>
                <a:gd name="T0" fmla="*/ 2147483646 w 5272"/>
                <a:gd name="T1" fmla="*/ 2147483646 h 7002"/>
                <a:gd name="T2" fmla="*/ 2147483646 w 5272"/>
                <a:gd name="T3" fmla="*/ 2147483646 h 7002"/>
                <a:gd name="T4" fmla="*/ 2147483646 w 5272"/>
                <a:gd name="T5" fmla="*/ 2147483646 h 7002"/>
                <a:gd name="T6" fmla="*/ 2147483646 w 5272"/>
                <a:gd name="T7" fmla="*/ 2147483646 h 7002"/>
                <a:gd name="T8" fmla="*/ 2147483646 w 5272"/>
                <a:gd name="T9" fmla="*/ 2147483646 h 7002"/>
                <a:gd name="T10" fmla="*/ 2147483646 w 5272"/>
                <a:gd name="T11" fmla="*/ 2147483646 h 7002"/>
                <a:gd name="T12" fmla="*/ 2147483646 w 5272"/>
                <a:gd name="T13" fmla="*/ 2147483646 h 7002"/>
                <a:gd name="T14" fmla="*/ 2147483646 w 5272"/>
                <a:gd name="T15" fmla="*/ 2147483646 h 7002"/>
                <a:gd name="T16" fmla="*/ 2147483646 w 5272"/>
                <a:gd name="T17" fmla="*/ 2147483646 h 7002"/>
                <a:gd name="T18" fmla="*/ 2147483646 w 5272"/>
                <a:gd name="T19" fmla="*/ 2147483646 h 7002"/>
                <a:gd name="T20" fmla="*/ 2147483646 w 5272"/>
                <a:gd name="T21" fmla="*/ 2147483646 h 7002"/>
                <a:gd name="T22" fmla="*/ 2147483646 w 5272"/>
                <a:gd name="T23" fmla="*/ 2147483646 h 7002"/>
                <a:gd name="T24" fmla="*/ 2147483646 w 5272"/>
                <a:gd name="T25" fmla="*/ 2147483646 h 7002"/>
                <a:gd name="T26" fmla="*/ 2147483646 w 5272"/>
                <a:gd name="T27" fmla="*/ 2147483646 h 7002"/>
                <a:gd name="T28" fmla="*/ 2147483646 w 5272"/>
                <a:gd name="T29" fmla="*/ 2147483646 h 7002"/>
                <a:gd name="T30" fmla="*/ 2147483646 w 5272"/>
                <a:gd name="T31" fmla="*/ 2147483646 h 7002"/>
                <a:gd name="T32" fmla="*/ 2147483646 w 5272"/>
                <a:gd name="T33" fmla="*/ 2147483646 h 7002"/>
                <a:gd name="T34" fmla="*/ 2147483646 w 5272"/>
                <a:gd name="T35" fmla="*/ 2147483646 h 7002"/>
                <a:gd name="T36" fmla="*/ 2147483646 w 5272"/>
                <a:gd name="T37" fmla="*/ 2147483646 h 7002"/>
                <a:gd name="T38" fmla="*/ 2147483646 w 5272"/>
                <a:gd name="T39" fmla="*/ 2147483646 h 7002"/>
                <a:gd name="T40" fmla="*/ 2147483646 w 5272"/>
                <a:gd name="T41" fmla="*/ 2147483646 h 7002"/>
                <a:gd name="T42" fmla="*/ 2147483646 w 5272"/>
                <a:gd name="T43" fmla="*/ 2147483646 h 7002"/>
                <a:gd name="T44" fmla="*/ 2147483646 w 5272"/>
                <a:gd name="T45" fmla="*/ 2147483646 h 7002"/>
                <a:gd name="T46" fmla="*/ 2147483646 w 5272"/>
                <a:gd name="T47" fmla="*/ 2147483646 h 7002"/>
                <a:gd name="T48" fmla="*/ 2147483646 w 5272"/>
                <a:gd name="T49" fmla="*/ 2147483646 h 7002"/>
                <a:gd name="T50" fmla="*/ 2147483646 w 5272"/>
                <a:gd name="T51" fmla="*/ 2147483646 h 7002"/>
                <a:gd name="T52" fmla="*/ 2147483646 w 5272"/>
                <a:gd name="T53" fmla="*/ 2147483646 h 7002"/>
                <a:gd name="T54" fmla="*/ 2147483646 w 5272"/>
                <a:gd name="T55" fmla="*/ 2147483646 h 7002"/>
                <a:gd name="T56" fmla="*/ 2147483646 w 5272"/>
                <a:gd name="T57" fmla="*/ 2147483646 h 7002"/>
                <a:gd name="T58" fmla="*/ 2147483646 w 5272"/>
                <a:gd name="T59" fmla="*/ 2147483646 h 7002"/>
                <a:gd name="T60" fmla="*/ 2147483646 w 5272"/>
                <a:gd name="T61" fmla="*/ 2147483646 h 7002"/>
                <a:gd name="T62" fmla="*/ 2147483646 w 5272"/>
                <a:gd name="T63" fmla="*/ 2147483646 h 7002"/>
                <a:gd name="T64" fmla="*/ 2147483646 w 5272"/>
                <a:gd name="T65" fmla="*/ 2147483646 h 7002"/>
                <a:gd name="T66" fmla="*/ 2147483646 w 5272"/>
                <a:gd name="T67" fmla="*/ 2147483646 h 7002"/>
                <a:gd name="T68" fmla="*/ 2147483646 w 5272"/>
                <a:gd name="T69" fmla="*/ 2147483646 h 7002"/>
                <a:gd name="T70" fmla="*/ 2147483646 w 5272"/>
                <a:gd name="T71" fmla="*/ 2147483646 h 7002"/>
                <a:gd name="T72" fmla="*/ 2147483646 w 5272"/>
                <a:gd name="T73" fmla="*/ 2147483646 h 7002"/>
                <a:gd name="T74" fmla="*/ 2147483646 w 5272"/>
                <a:gd name="T75" fmla="*/ 2147483646 h 7002"/>
                <a:gd name="T76" fmla="*/ 2147483646 w 5272"/>
                <a:gd name="T77" fmla="*/ 2147483646 h 7002"/>
                <a:gd name="T78" fmla="*/ 2147483646 w 5272"/>
                <a:gd name="T79" fmla="*/ 2147483646 h 7002"/>
                <a:gd name="T80" fmla="*/ 2147483646 w 5272"/>
                <a:gd name="T81" fmla="*/ 2147483646 h 7002"/>
                <a:gd name="T82" fmla="*/ 2147483646 w 5272"/>
                <a:gd name="T83" fmla="*/ 2147483646 h 7002"/>
                <a:gd name="T84" fmla="*/ 2147483646 w 5272"/>
                <a:gd name="T85" fmla="*/ 2147483646 h 7002"/>
                <a:gd name="T86" fmla="*/ 2147483646 w 5272"/>
                <a:gd name="T87" fmla="*/ 2147483646 h 7002"/>
                <a:gd name="T88" fmla="*/ 2147483646 w 5272"/>
                <a:gd name="T89" fmla="*/ 2147483646 h 7002"/>
                <a:gd name="T90" fmla="*/ 2147483646 w 5272"/>
                <a:gd name="T91" fmla="*/ 2147483646 h 7002"/>
                <a:gd name="T92" fmla="*/ 2147483646 w 5272"/>
                <a:gd name="T93" fmla="*/ 2147483646 h 700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5272" h="7002" extrusionOk="0">
                  <a:moveTo>
                    <a:pt x="4181" y="1"/>
                  </a:moveTo>
                  <a:lnTo>
                    <a:pt x="4104" y="378"/>
                  </a:lnTo>
                  <a:cubicBezTo>
                    <a:pt x="3982" y="979"/>
                    <a:pt x="3874" y="1586"/>
                    <a:pt x="3761" y="2189"/>
                  </a:cubicBezTo>
                  <a:cubicBezTo>
                    <a:pt x="2759" y="2074"/>
                    <a:pt x="1753" y="1978"/>
                    <a:pt x="745" y="1897"/>
                  </a:cubicBezTo>
                  <a:cubicBezTo>
                    <a:pt x="1777" y="2108"/>
                    <a:pt x="2811" y="2302"/>
                    <a:pt x="3849" y="2477"/>
                  </a:cubicBezTo>
                  <a:lnTo>
                    <a:pt x="3971" y="2499"/>
                  </a:lnTo>
                  <a:lnTo>
                    <a:pt x="4004" y="2370"/>
                  </a:lnTo>
                  <a:cubicBezTo>
                    <a:pt x="4124" y="1870"/>
                    <a:pt x="4253" y="1369"/>
                    <a:pt x="4374" y="866"/>
                  </a:cubicBezTo>
                  <a:cubicBezTo>
                    <a:pt x="4446" y="981"/>
                    <a:pt x="4511" y="1102"/>
                    <a:pt x="4569" y="1222"/>
                  </a:cubicBezTo>
                  <a:cubicBezTo>
                    <a:pt x="4683" y="1465"/>
                    <a:pt x="4768" y="1722"/>
                    <a:pt x="4809" y="1977"/>
                  </a:cubicBezTo>
                  <a:cubicBezTo>
                    <a:pt x="4853" y="2237"/>
                    <a:pt x="4835" y="2497"/>
                    <a:pt x="4774" y="2741"/>
                  </a:cubicBezTo>
                  <a:cubicBezTo>
                    <a:pt x="4720" y="2990"/>
                    <a:pt x="4574" y="3206"/>
                    <a:pt x="4430" y="3417"/>
                  </a:cubicBezTo>
                  <a:lnTo>
                    <a:pt x="4323" y="3574"/>
                  </a:lnTo>
                  <a:lnTo>
                    <a:pt x="4447" y="3707"/>
                  </a:lnTo>
                  <a:cubicBezTo>
                    <a:pt x="4606" y="3882"/>
                    <a:pt x="4781" y="4072"/>
                    <a:pt x="4824" y="4262"/>
                  </a:cubicBezTo>
                  <a:cubicBezTo>
                    <a:pt x="4879" y="4443"/>
                    <a:pt x="4811" y="4591"/>
                    <a:pt x="4628" y="4724"/>
                  </a:cubicBezTo>
                  <a:cubicBezTo>
                    <a:pt x="4449" y="4853"/>
                    <a:pt x="4211" y="4942"/>
                    <a:pt x="3971" y="5008"/>
                  </a:cubicBezTo>
                  <a:cubicBezTo>
                    <a:pt x="3729" y="5075"/>
                    <a:pt x="3470" y="5119"/>
                    <a:pt x="3225" y="5145"/>
                  </a:cubicBezTo>
                  <a:lnTo>
                    <a:pt x="2671" y="5202"/>
                  </a:lnTo>
                  <a:lnTo>
                    <a:pt x="3140" y="5490"/>
                  </a:lnTo>
                  <a:cubicBezTo>
                    <a:pt x="3345" y="5617"/>
                    <a:pt x="3553" y="5741"/>
                    <a:pt x="3763" y="5865"/>
                  </a:cubicBezTo>
                  <a:cubicBezTo>
                    <a:pt x="3555" y="5992"/>
                    <a:pt x="3312" y="6099"/>
                    <a:pt x="3075" y="6193"/>
                  </a:cubicBezTo>
                  <a:cubicBezTo>
                    <a:pt x="2750" y="6319"/>
                    <a:pt x="2411" y="6426"/>
                    <a:pt x="2073" y="6524"/>
                  </a:cubicBezTo>
                  <a:cubicBezTo>
                    <a:pt x="1397" y="6729"/>
                    <a:pt x="705" y="6886"/>
                    <a:pt x="1" y="7002"/>
                  </a:cubicBezTo>
                  <a:cubicBezTo>
                    <a:pt x="716" y="6984"/>
                    <a:pt x="1425" y="6869"/>
                    <a:pt x="2130" y="6729"/>
                  </a:cubicBezTo>
                  <a:cubicBezTo>
                    <a:pt x="2483" y="6653"/>
                    <a:pt x="2832" y="6563"/>
                    <a:pt x="3175" y="6450"/>
                  </a:cubicBezTo>
                  <a:cubicBezTo>
                    <a:pt x="3520" y="6334"/>
                    <a:pt x="3862" y="6217"/>
                    <a:pt x="4190" y="5979"/>
                  </a:cubicBezTo>
                  <a:lnTo>
                    <a:pt x="4375" y="5846"/>
                  </a:lnTo>
                  <a:lnTo>
                    <a:pt x="4170" y="5708"/>
                  </a:lnTo>
                  <a:cubicBezTo>
                    <a:pt x="4039" y="5621"/>
                    <a:pt x="3907" y="5534"/>
                    <a:pt x="3775" y="5447"/>
                  </a:cubicBezTo>
                  <a:cubicBezTo>
                    <a:pt x="3875" y="5428"/>
                    <a:pt x="3975" y="5407"/>
                    <a:pt x="4076" y="5381"/>
                  </a:cubicBezTo>
                  <a:cubicBezTo>
                    <a:pt x="4344" y="5311"/>
                    <a:pt x="4615" y="5224"/>
                    <a:pt x="4872" y="5049"/>
                  </a:cubicBezTo>
                  <a:cubicBezTo>
                    <a:pt x="4995" y="4962"/>
                    <a:pt x="5125" y="4842"/>
                    <a:pt x="5200" y="4676"/>
                  </a:cubicBezTo>
                  <a:cubicBezTo>
                    <a:pt x="5239" y="4591"/>
                    <a:pt x="5267" y="4506"/>
                    <a:pt x="5265" y="4414"/>
                  </a:cubicBezTo>
                  <a:cubicBezTo>
                    <a:pt x="5272" y="4318"/>
                    <a:pt x="5267" y="4231"/>
                    <a:pt x="5237" y="4155"/>
                  </a:cubicBezTo>
                  <a:cubicBezTo>
                    <a:pt x="5170" y="3890"/>
                    <a:pt x="5026" y="3705"/>
                    <a:pt x="4877" y="3533"/>
                  </a:cubicBezTo>
                  <a:cubicBezTo>
                    <a:pt x="5012" y="3322"/>
                    <a:pt x="5130" y="3094"/>
                    <a:pt x="5182" y="2844"/>
                  </a:cubicBezTo>
                  <a:cubicBezTo>
                    <a:pt x="5254" y="2538"/>
                    <a:pt x="5265" y="2215"/>
                    <a:pt x="5211" y="1912"/>
                  </a:cubicBezTo>
                  <a:cubicBezTo>
                    <a:pt x="5156" y="1606"/>
                    <a:pt x="5054" y="1321"/>
                    <a:pt x="4920" y="1050"/>
                  </a:cubicBezTo>
                  <a:cubicBezTo>
                    <a:pt x="4785" y="777"/>
                    <a:pt x="4628" y="533"/>
                    <a:pt x="4427" y="293"/>
                  </a:cubicBezTo>
                  <a:lnTo>
                    <a:pt x="4181" y="1"/>
                  </a:ln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6" name="Google Shape;1443;p27"/>
            <p:cNvSpPr>
              <a:spLocks/>
            </p:cNvSpPr>
            <p:nvPr/>
          </p:nvSpPr>
          <p:spPr bwMode="auto">
            <a:xfrm flipH="1">
              <a:off x="1962152" y="1702818"/>
              <a:ext cx="688301" cy="908214"/>
            </a:xfrm>
            <a:custGeom>
              <a:avLst/>
              <a:gdLst>
                <a:gd name="T0" fmla="*/ 2147483646 w 25111"/>
                <a:gd name="T1" fmla="*/ 0 h 33157"/>
                <a:gd name="T2" fmla="*/ 2147483646 w 25111"/>
                <a:gd name="T3" fmla="*/ 2147483646 h 33157"/>
                <a:gd name="T4" fmla="*/ 2147483646 w 25111"/>
                <a:gd name="T5" fmla="*/ 2147483646 h 33157"/>
                <a:gd name="T6" fmla="*/ 2147483646 w 25111"/>
                <a:gd name="T7" fmla="*/ 2147483646 h 33157"/>
                <a:gd name="T8" fmla="*/ 2147483646 w 25111"/>
                <a:gd name="T9" fmla="*/ 2147483646 h 33157"/>
                <a:gd name="T10" fmla="*/ 2147483646 w 25111"/>
                <a:gd name="T11" fmla="*/ 2147483646 h 33157"/>
                <a:gd name="T12" fmla="*/ 2147483646 w 25111"/>
                <a:gd name="T13" fmla="*/ 2147483646 h 33157"/>
                <a:gd name="T14" fmla="*/ 2147483646 w 25111"/>
                <a:gd name="T15" fmla="*/ 2147483646 h 33157"/>
                <a:gd name="T16" fmla="*/ 2147483646 w 25111"/>
                <a:gd name="T17" fmla="*/ 2147483646 h 33157"/>
                <a:gd name="T18" fmla="*/ 2147483646 w 25111"/>
                <a:gd name="T19" fmla="*/ 0 h 331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111" h="33157" extrusionOk="0">
                  <a:moveTo>
                    <a:pt x="21096" y="0"/>
                  </a:moveTo>
                  <a:cubicBezTo>
                    <a:pt x="21096" y="0"/>
                    <a:pt x="9716" y="4438"/>
                    <a:pt x="4860" y="13411"/>
                  </a:cubicBezTo>
                  <a:cubicBezTo>
                    <a:pt x="1" y="22387"/>
                    <a:pt x="6769" y="29070"/>
                    <a:pt x="8427" y="30414"/>
                  </a:cubicBezTo>
                  <a:cubicBezTo>
                    <a:pt x="10085" y="31760"/>
                    <a:pt x="20673" y="33156"/>
                    <a:pt x="22364" y="33156"/>
                  </a:cubicBezTo>
                  <a:lnTo>
                    <a:pt x="22364" y="31256"/>
                  </a:lnTo>
                  <a:cubicBezTo>
                    <a:pt x="22364" y="31256"/>
                    <a:pt x="21321" y="31363"/>
                    <a:pt x="19806" y="31363"/>
                  </a:cubicBezTo>
                  <a:cubicBezTo>
                    <a:pt x="16549" y="31363"/>
                    <a:pt x="11110" y="30871"/>
                    <a:pt x="9164" y="27772"/>
                  </a:cubicBezTo>
                  <a:cubicBezTo>
                    <a:pt x="6315" y="23229"/>
                    <a:pt x="3935" y="19998"/>
                    <a:pt x="6891" y="14193"/>
                  </a:cubicBezTo>
                  <a:cubicBezTo>
                    <a:pt x="9847" y="8382"/>
                    <a:pt x="25111" y="740"/>
                    <a:pt x="25111" y="740"/>
                  </a:cubicBezTo>
                  <a:lnTo>
                    <a:pt x="210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7" name="Google Shape;1444;p27"/>
            <p:cNvSpPr>
              <a:spLocks/>
            </p:cNvSpPr>
            <p:nvPr/>
          </p:nvSpPr>
          <p:spPr bwMode="auto">
            <a:xfrm flipH="1">
              <a:off x="2209845" y="2171804"/>
              <a:ext cx="718072" cy="714192"/>
            </a:xfrm>
            <a:custGeom>
              <a:avLst/>
              <a:gdLst>
                <a:gd name="T0" fmla="*/ 2147483646 w 26188"/>
                <a:gd name="T1" fmla="*/ 0 h 26075"/>
                <a:gd name="T2" fmla="*/ 2147483646 w 26188"/>
                <a:gd name="T3" fmla="*/ 2147483646 h 26075"/>
                <a:gd name="T4" fmla="*/ 2147483646 w 26188"/>
                <a:gd name="T5" fmla="*/ 2147483646 h 26075"/>
                <a:gd name="T6" fmla="*/ 2147483646 w 26188"/>
                <a:gd name="T7" fmla="*/ 2147483646 h 26075"/>
                <a:gd name="T8" fmla="*/ 0 w 26188"/>
                <a:gd name="T9" fmla="*/ 2147483646 h 26075"/>
                <a:gd name="T10" fmla="*/ 2147483646 w 26188"/>
                <a:gd name="T11" fmla="*/ 2147483646 h 26075"/>
                <a:gd name="T12" fmla="*/ 2147483646 w 26188"/>
                <a:gd name="T13" fmla="*/ 2147483646 h 26075"/>
                <a:gd name="T14" fmla="*/ 2147483646 w 26188"/>
                <a:gd name="T15" fmla="*/ 2147483646 h 26075"/>
                <a:gd name="T16" fmla="*/ 0 w 26188"/>
                <a:gd name="T17" fmla="*/ 2147483646 h 26075"/>
                <a:gd name="T18" fmla="*/ 2147483646 w 26188"/>
                <a:gd name="T19" fmla="*/ 2147483646 h 26075"/>
                <a:gd name="T20" fmla="*/ 2147483646 w 26188"/>
                <a:gd name="T21" fmla="*/ 2147483646 h 26075"/>
                <a:gd name="T22" fmla="*/ 2147483646 w 26188"/>
                <a:gd name="T23" fmla="*/ 2147483646 h 26075"/>
                <a:gd name="T24" fmla="*/ 2147483646 w 26188"/>
                <a:gd name="T25" fmla="*/ 2147483646 h 26075"/>
                <a:gd name="T26" fmla="*/ 2147483646 w 26188"/>
                <a:gd name="T27" fmla="*/ 2147483646 h 26075"/>
                <a:gd name="T28" fmla="*/ 2147483646 w 26188"/>
                <a:gd name="T29" fmla="*/ 2147483646 h 26075"/>
                <a:gd name="T30" fmla="*/ 2147483646 w 26188"/>
                <a:gd name="T31" fmla="*/ 0 h 2607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6188" h="26075" extrusionOk="0">
                  <a:moveTo>
                    <a:pt x="15879" y="0"/>
                  </a:moveTo>
                  <a:cubicBezTo>
                    <a:pt x="15879" y="0"/>
                    <a:pt x="11998" y="13409"/>
                    <a:pt x="5204" y="18286"/>
                  </a:cubicBezTo>
                  <a:cubicBezTo>
                    <a:pt x="1567" y="18556"/>
                    <a:pt x="1322" y="19527"/>
                    <a:pt x="1322" y="19527"/>
                  </a:cubicBezTo>
                  <a:lnTo>
                    <a:pt x="5204" y="20618"/>
                  </a:lnTo>
                  <a:lnTo>
                    <a:pt x="0" y="23651"/>
                  </a:lnTo>
                  <a:cubicBezTo>
                    <a:pt x="0" y="23651"/>
                    <a:pt x="1232" y="24271"/>
                    <a:pt x="2279" y="24271"/>
                  </a:cubicBezTo>
                  <a:cubicBezTo>
                    <a:pt x="2367" y="24271"/>
                    <a:pt x="2453" y="24267"/>
                    <a:pt x="2538" y="24257"/>
                  </a:cubicBezTo>
                  <a:cubicBezTo>
                    <a:pt x="476" y="25104"/>
                    <a:pt x="0" y="25348"/>
                    <a:pt x="0" y="25348"/>
                  </a:cubicBezTo>
                  <a:cubicBezTo>
                    <a:pt x="0" y="25348"/>
                    <a:pt x="1048" y="25657"/>
                    <a:pt x="2177" y="25657"/>
                  </a:cubicBezTo>
                  <a:cubicBezTo>
                    <a:pt x="2627" y="25657"/>
                    <a:pt x="3090" y="25608"/>
                    <a:pt x="3504" y="25470"/>
                  </a:cubicBezTo>
                  <a:lnTo>
                    <a:pt x="2533" y="26074"/>
                  </a:lnTo>
                  <a:cubicBezTo>
                    <a:pt x="2533" y="26074"/>
                    <a:pt x="6052" y="25228"/>
                    <a:pt x="8719" y="23286"/>
                  </a:cubicBezTo>
                  <a:cubicBezTo>
                    <a:pt x="13449" y="22071"/>
                    <a:pt x="23395" y="12249"/>
                    <a:pt x="26188" y="6912"/>
                  </a:cubicBezTo>
                  <a:lnTo>
                    <a:pt x="158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8" name="Google Shape;1445;p27"/>
            <p:cNvSpPr>
              <a:spLocks/>
            </p:cNvSpPr>
            <p:nvPr/>
          </p:nvSpPr>
          <p:spPr bwMode="auto">
            <a:xfrm flipH="1">
              <a:off x="2209845" y="2171804"/>
              <a:ext cx="735934" cy="729666"/>
            </a:xfrm>
            <a:custGeom>
              <a:avLst/>
              <a:gdLst>
                <a:gd name="T0" fmla="*/ 2147483646 w 26826"/>
                <a:gd name="T1" fmla="*/ 2147483646 h 26609"/>
                <a:gd name="T2" fmla="*/ 2147483646 w 26826"/>
                <a:gd name="T3" fmla="*/ 2147483646 h 26609"/>
                <a:gd name="T4" fmla="*/ 2147483646 w 26826"/>
                <a:gd name="T5" fmla="*/ 2147483646 h 26609"/>
                <a:gd name="T6" fmla="*/ 2147483646 w 26826"/>
                <a:gd name="T7" fmla="*/ 2147483646 h 26609"/>
                <a:gd name="T8" fmla="*/ 2147483646 w 26826"/>
                <a:gd name="T9" fmla="*/ 2147483646 h 26609"/>
                <a:gd name="T10" fmla="*/ 2147483646 w 26826"/>
                <a:gd name="T11" fmla="*/ 2147483646 h 26609"/>
                <a:gd name="T12" fmla="*/ 2147483646 w 26826"/>
                <a:gd name="T13" fmla="*/ 2147483646 h 26609"/>
                <a:gd name="T14" fmla="*/ 2147483646 w 26826"/>
                <a:gd name="T15" fmla="*/ 2147483646 h 26609"/>
                <a:gd name="T16" fmla="*/ 2147483646 w 26826"/>
                <a:gd name="T17" fmla="*/ 2147483646 h 26609"/>
                <a:gd name="T18" fmla="*/ 2147483646 w 26826"/>
                <a:gd name="T19" fmla="*/ 2147483646 h 26609"/>
                <a:gd name="T20" fmla="*/ 2147483646 w 26826"/>
                <a:gd name="T21" fmla="*/ 2147483646 h 26609"/>
                <a:gd name="T22" fmla="*/ 2147483646 w 26826"/>
                <a:gd name="T23" fmla="*/ 2147483646 h 26609"/>
                <a:gd name="T24" fmla="*/ 2147483646 w 26826"/>
                <a:gd name="T25" fmla="*/ 2147483646 h 26609"/>
                <a:gd name="T26" fmla="*/ 2147483646 w 26826"/>
                <a:gd name="T27" fmla="*/ 2147483646 h 26609"/>
                <a:gd name="T28" fmla="*/ 2147483646 w 26826"/>
                <a:gd name="T29" fmla="*/ 2147483646 h 26609"/>
                <a:gd name="T30" fmla="*/ 2147483646 w 26826"/>
                <a:gd name="T31" fmla="*/ 2147483646 h 26609"/>
                <a:gd name="T32" fmla="*/ 2147483646 w 26826"/>
                <a:gd name="T33" fmla="*/ 2147483646 h 26609"/>
                <a:gd name="T34" fmla="*/ 2147483646 w 26826"/>
                <a:gd name="T35" fmla="*/ 2147483646 h 26609"/>
                <a:gd name="T36" fmla="*/ 2147483646 w 26826"/>
                <a:gd name="T37" fmla="*/ 2147483646 h 26609"/>
                <a:gd name="T38" fmla="*/ 2147483646 w 26826"/>
                <a:gd name="T39" fmla="*/ 2147483646 h 26609"/>
                <a:gd name="T40" fmla="*/ 2147483646 w 26826"/>
                <a:gd name="T41" fmla="*/ 2147483646 h 26609"/>
                <a:gd name="T42" fmla="*/ 2147483646 w 26826"/>
                <a:gd name="T43" fmla="*/ 2147483646 h 26609"/>
                <a:gd name="T44" fmla="*/ 2147483646 w 26826"/>
                <a:gd name="T45" fmla="*/ 2147483646 h 26609"/>
                <a:gd name="T46" fmla="*/ 2147483646 w 26826"/>
                <a:gd name="T47" fmla="*/ 2147483646 h 26609"/>
                <a:gd name="T48" fmla="*/ 2147483646 w 26826"/>
                <a:gd name="T49" fmla="*/ 2147483646 h 26609"/>
                <a:gd name="T50" fmla="*/ 2147483646 w 26826"/>
                <a:gd name="T51" fmla="*/ 2147483646 h 26609"/>
                <a:gd name="T52" fmla="*/ 2147483646 w 26826"/>
                <a:gd name="T53" fmla="*/ 2147483646 h 26609"/>
                <a:gd name="T54" fmla="*/ 2147483646 w 26826"/>
                <a:gd name="T55" fmla="*/ 2147483646 h 26609"/>
                <a:gd name="T56" fmla="*/ 2147483646 w 26826"/>
                <a:gd name="T57" fmla="*/ 2147483646 h 26609"/>
                <a:gd name="T58" fmla="*/ 2147483646 w 26826"/>
                <a:gd name="T59" fmla="*/ 2147483646 h 26609"/>
                <a:gd name="T60" fmla="*/ 2147483646 w 26826"/>
                <a:gd name="T61" fmla="*/ 2147483646 h 26609"/>
                <a:gd name="T62" fmla="*/ 2147483646 w 26826"/>
                <a:gd name="T63" fmla="*/ 2147483646 h 26609"/>
                <a:gd name="T64" fmla="*/ 2147483646 w 26826"/>
                <a:gd name="T65" fmla="*/ 2147483646 h 26609"/>
                <a:gd name="T66" fmla="*/ 2147483646 w 26826"/>
                <a:gd name="T67" fmla="*/ 2147483646 h 26609"/>
                <a:gd name="T68" fmla="*/ 2147483646 w 26826"/>
                <a:gd name="T69" fmla="*/ 2147483646 h 26609"/>
                <a:gd name="T70" fmla="*/ 2147483646 w 26826"/>
                <a:gd name="T71" fmla="*/ 2147483646 h 26609"/>
                <a:gd name="T72" fmla="*/ 2147483646 w 26826"/>
                <a:gd name="T73" fmla="*/ 2147483646 h 26609"/>
                <a:gd name="T74" fmla="*/ 2147483646 w 26826"/>
                <a:gd name="T75" fmla="*/ 2147483646 h 26609"/>
                <a:gd name="T76" fmla="*/ 2147483646 w 26826"/>
                <a:gd name="T77" fmla="*/ 2147483646 h 26609"/>
                <a:gd name="T78" fmla="*/ 2147483646 w 26826"/>
                <a:gd name="T79" fmla="*/ 2147483646 h 26609"/>
                <a:gd name="T80" fmla="*/ 2147483646 w 26826"/>
                <a:gd name="T81" fmla="*/ 2147483646 h 26609"/>
                <a:gd name="T82" fmla="*/ 2147483646 w 26826"/>
                <a:gd name="T83" fmla="*/ 2147483646 h 26609"/>
                <a:gd name="T84" fmla="*/ 2147483646 w 26826"/>
                <a:gd name="T85" fmla="*/ 2147483646 h 26609"/>
                <a:gd name="T86" fmla="*/ 2147483646 w 26826"/>
                <a:gd name="T87" fmla="*/ 2147483646 h 26609"/>
                <a:gd name="T88" fmla="*/ 2147483646 w 26826"/>
                <a:gd name="T89" fmla="*/ 2147483646 h 26609"/>
                <a:gd name="T90" fmla="*/ 2147483646 w 26826"/>
                <a:gd name="T91" fmla="*/ 2147483646 h 2660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6826" h="26609" extrusionOk="0">
                  <a:moveTo>
                    <a:pt x="16521" y="0"/>
                  </a:moveTo>
                  <a:cubicBezTo>
                    <a:pt x="15982" y="1708"/>
                    <a:pt x="15343" y="3382"/>
                    <a:pt x="14653" y="5020"/>
                  </a:cubicBezTo>
                  <a:cubicBezTo>
                    <a:pt x="13955" y="6668"/>
                    <a:pt x="13198" y="8291"/>
                    <a:pt x="12339" y="9855"/>
                  </a:cubicBezTo>
                  <a:cubicBezTo>
                    <a:pt x="12138" y="10254"/>
                    <a:pt x="11904" y="10638"/>
                    <a:pt x="11682" y="11022"/>
                  </a:cubicBezTo>
                  <a:cubicBezTo>
                    <a:pt x="11455" y="11404"/>
                    <a:pt x="11243" y="11801"/>
                    <a:pt x="10992" y="12168"/>
                  </a:cubicBezTo>
                  <a:lnTo>
                    <a:pt x="10264" y="13289"/>
                  </a:lnTo>
                  <a:lnTo>
                    <a:pt x="9472" y="14367"/>
                  </a:lnTo>
                  <a:cubicBezTo>
                    <a:pt x="8397" y="15759"/>
                    <a:pt x="7197" y="17064"/>
                    <a:pt x="5785" y="18104"/>
                  </a:cubicBezTo>
                  <a:cubicBezTo>
                    <a:pt x="5099" y="18157"/>
                    <a:pt x="4412" y="18241"/>
                    <a:pt x="3734" y="18392"/>
                  </a:cubicBezTo>
                  <a:cubicBezTo>
                    <a:pt x="3389" y="18478"/>
                    <a:pt x="3040" y="18569"/>
                    <a:pt x="2704" y="18718"/>
                  </a:cubicBezTo>
                  <a:cubicBezTo>
                    <a:pt x="2534" y="18790"/>
                    <a:pt x="2368" y="18872"/>
                    <a:pt x="2211" y="18984"/>
                  </a:cubicBezTo>
                  <a:cubicBezTo>
                    <a:pt x="2130" y="19038"/>
                    <a:pt x="2054" y="19099"/>
                    <a:pt x="1982" y="19171"/>
                  </a:cubicBezTo>
                  <a:cubicBezTo>
                    <a:pt x="1908" y="19256"/>
                    <a:pt x="1842" y="19311"/>
                    <a:pt x="1781" y="19475"/>
                  </a:cubicBezTo>
                  <a:lnTo>
                    <a:pt x="1716" y="19649"/>
                  </a:lnTo>
                  <a:lnTo>
                    <a:pt x="1916" y="19706"/>
                  </a:lnTo>
                  <a:lnTo>
                    <a:pt x="5341" y="20677"/>
                  </a:lnTo>
                  <a:lnTo>
                    <a:pt x="538" y="23463"/>
                  </a:lnTo>
                  <a:lnTo>
                    <a:pt x="193" y="23661"/>
                  </a:lnTo>
                  <a:lnTo>
                    <a:pt x="548" y="23834"/>
                  </a:lnTo>
                  <a:cubicBezTo>
                    <a:pt x="963" y="24035"/>
                    <a:pt x="1382" y="24189"/>
                    <a:pt x="1820" y="24314"/>
                  </a:cubicBezTo>
                  <a:cubicBezTo>
                    <a:pt x="1963" y="24351"/>
                    <a:pt x="2108" y="24385"/>
                    <a:pt x="2255" y="24413"/>
                  </a:cubicBezTo>
                  <a:lnTo>
                    <a:pt x="546" y="25154"/>
                  </a:lnTo>
                  <a:lnTo>
                    <a:pt x="1" y="25389"/>
                  </a:lnTo>
                  <a:lnTo>
                    <a:pt x="586" y="25549"/>
                  </a:lnTo>
                  <a:cubicBezTo>
                    <a:pt x="1181" y="25710"/>
                    <a:pt x="1775" y="25808"/>
                    <a:pt x="2381" y="25848"/>
                  </a:cubicBezTo>
                  <a:cubicBezTo>
                    <a:pt x="2524" y="25856"/>
                    <a:pt x="2667" y="25861"/>
                    <a:pt x="2811" y="25861"/>
                  </a:cubicBezTo>
                  <a:cubicBezTo>
                    <a:pt x="2925" y="25861"/>
                    <a:pt x="3038" y="25858"/>
                    <a:pt x="3152" y="25851"/>
                  </a:cubicBezTo>
                  <a:lnTo>
                    <a:pt x="3075" y="25900"/>
                  </a:lnTo>
                  <a:lnTo>
                    <a:pt x="1945" y="26609"/>
                  </a:lnTo>
                  <a:lnTo>
                    <a:pt x="3228" y="26271"/>
                  </a:lnTo>
                  <a:cubicBezTo>
                    <a:pt x="4345" y="25974"/>
                    <a:pt x="5420" y="25590"/>
                    <a:pt x="6472" y="25125"/>
                  </a:cubicBezTo>
                  <a:cubicBezTo>
                    <a:pt x="7516" y="24666"/>
                    <a:pt x="8523" y="24117"/>
                    <a:pt x="9456" y="23449"/>
                  </a:cubicBezTo>
                  <a:cubicBezTo>
                    <a:pt x="9932" y="23282"/>
                    <a:pt x="10419" y="23139"/>
                    <a:pt x="10855" y="22898"/>
                  </a:cubicBezTo>
                  <a:cubicBezTo>
                    <a:pt x="11084" y="22780"/>
                    <a:pt x="11322" y="22680"/>
                    <a:pt x="11542" y="22551"/>
                  </a:cubicBezTo>
                  <a:lnTo>
                    <a:pt x="12201" y="22158"/>
                  </a:lnTo>
                  <a:cubicBezTo>
                    <a:pt x="13074" y="21626"/>
                    <a:pt x="13896" y="21030"/>
                    <a:pt x="14701" y="20408"/>
                  </a:cubicBezTo>
                  <a:cubicBezTo>
                    <a:pt x="16305" y="19158"/>
                    <a:pt x="17815" y="17797"/>
                    <a:pt x="19264" y="16379"/>
                  </a:cubicBezTo>
                  <a:cubicBezTo>
                    <a:pt x="20714" y="14965"/>
                    <a:pt x="22089" y="13466"/>
                    <a:pt x="23374" y="11900"/>
                  </a:cubicBezTo>
                  <a:cubicBezTo>
                    <a:pt x="24652" y="10331"/>
                    <a:pt x="25876" y="8699"/>
                    <a:pt x="26826" y="6908"/>
                  </a:cubicBezTo>
                  <a:cubicBezTo>
                    <a:pt x="25839" y="8677"/>
                    <a:pt x="24578" y="10274"/>
                    <a:pt x="23269" y="11812"/>
                  </a:cubicBezTo>
                  <a:cubicBezTo>
                    <a:pt x="21956" y="13346"/>
                    <a:pt x="20551" y="14803"/>
                    <a:pt x="19091" y="16202"/>
                  </a:cubicBezTo>
                  <a:cubicBezTo>
                    <a:pt x="17629" y="17598"/>
                    <a:pt x="16111" y="18931"/>
                    <a:pt x="14505" y="20151"/>
                  </a:cubicBezTo>
                  <a:cubicBezTo>
                    <a:pt x="13700" y="20760"/>
                    <a:pt x="12878" y="21338"/>
                    <a:pt x="12011" y="21851"/>
                  </a:cubicBezTo>
                  <a:lnTo>
                    <a:pt x="11363" y="22230"/>
                  </a:lnTo>
                  <a:cubicBezTo>
                    <a:pt x="11147" y="22355"/>
                    <a:pt x="10918" y="22451"/>
                    <a:pt x="10696" y="22562"/>
                  </a:cubicBezTo>
                  <a:cubicBezTo>
                    <a:pt x="10253" y="22804"/>
                    <a:pt x="9779" y="22933"/>
                    <a:pt x="9315" y="23099"/>
                  </a:cubicBezTo>
                  <a:lnTo>
                    <a:pt x="9271" y="23116"/>
                  </a:lnTo>
                  <a:lnTo>
                    <a:pt x="9249" y="23129"/>
                  </a:lnTo>
                  <a:cubicBezTo>
                    <a:pt x="8339" y="23781"/>
                    <a:pt x="7342" y="24318"/>
                    <a:pt x="6313" y="24768"/>
                  </a:cubicBezTo>
                  <a:cubicBezTo>
                    <a:pt x="5748" y="25015"/>
                    <a:pt x="5170" y="25241"/>
                    <a:pt x="4586" y="25440"/>
                  </a:cubicBezTo>
                  <a:lnTo>
                    <a:pt x="5652" y="24776"/>
                  </a:lnTo>
                  <a:lnTo>
                    <a:pt x="4081" y="25276"/>
                  </a:lnTo>
                  <a:cubicBezTo>
                    <a:pt x="3682" y="25404"/>
                    <a:pt x="3255" y="25451"/>
                    <a:pt x="2822" y="25451"/>
                  </a:cubicBezTo>
                  <a:cubicBezTo>
                    <a:pt x="2682" y="25451"/>
                    <a:pt x="2541" y="25446"/>
                    <a:pt x="2401" y="25437"/>
                  </a:cubicBezTo>
                  <a:cubicBezTo>
                    <a:pt x="2041" y="25411"/>
                    <a:pt x="1678" y="25364"/>
                    <a:pt x="1321" y="25294"/>
                  </a:cubicBezTo>
                  <a:lnTo>
                    <a:pt x="3258" y="24464"/>
                  </a:lnTo>
                  <a:lnTo>
                    <a:pt x="4565" y="23904"/>
                  </a:lnTo>
                  <a:lnTo>
                    <a:pt x="3151" y="24045"/>
                  </a:lnTo>
                  <a:cubicBezTo>
                    <a:pt x="3133" y="24047"/>
                    <a:pt x="3115" y="24049"/>
                    <a:pt x="3097" y="24050"/>
                  </a:cubicBezTo>
                  <a:lnTo>
                    <a:pt x="3097" y="24048"/>
                  </a:lnTo>
                  <a:lnTo>
                    <a:pt x="3090" y="24051"/>
                  </a:lnTo>
                  <a:cubicBezTo>
                    <a:pt x="3031" y="24055"/>
                    <a:pt x="2973" y="24057"/>
                    <a:pt x="2914" y="24057"/>
                  </a:cubicBezTo>
                  <a:cubicBezTo>
                    <a:pt x="2592" y="24057"/>
                    <a:pt x="2258" y="23998"/>
                    <a:pt x="1929" y="23910"/>
                  </a:cubicBezTo>
                  <a:cubicBezTo>
                    <a:pt x="1651" y="23834"/>
                    <a:pt x="1372" y="23739"/>
                    <a:pt x="1104" y="23629"/>
                  </a:cubicBezTo>
                  <a:lnTo>
                    <a:pt x="5944" y="20795"/>
                  </a:lnTo>
                  <a:lnTo>
                    <a:pt x="6354" y="20559"/>
                  </a:lnTo>
                  <a:lnTo>
                    <a:pt x="5898" y="20432"/>
                  </a:lnTo>
                  <a:lnTo>
                    <a:pt x="2279" y="19422"/>
                  </a:lnTo>
                  <a:cubicBezTo>
                    <a:pt x="2322" y="19382"/>
                    <a:pt x="2368" y="19343"/>
                    <a:pt x="2420" y="19309"/>
                  </a:cubicBezTo>
                  <a:cubicBezTo>
                    <a:pt x="2549" y="19217"/>
                    <a:pt x="2695" y="19143"/>
                    <a:pt x="2846" y="19075"/>
                  </a:cubicBezTo>
                  <a:cubicBezTo>
                    <a:pt x="3151" y="18938"/>
                    <a:pt x="3481" y="18848"/>
                    <a:pt x="3812" y="18766"/>
                  </a:cubicBezTo>
                  <a:cubicBezTo>
                    <a:pt x="4480" y="18613"/>
                    <a:pt x="5167" y="18532"/>
                    <a:pt x="5857" y="18471"/>
                  </a:cubicBezTo>
                  <a:lnTo>
                    <a:pt x="5911" y="18467"/>
                  </a:lnTo>
                  <a:lnTo>
                    <a:pt x="5950" y="18438"/>
                  </a:lnTo>
                  <a:cubicBezTo>
                    <a:pt x="7406" y="17345"/>
                    <a:pt x="8623" y="15990"/>
                    <a:pt x="9705" y="14555"/>
                  </a:cubicBezTo>
                  <a:lnTo>
                    <a:pt x="10491" y="13457"/>
                  </a:lnTo>
                  <a:lnTo>
                    <a:pt x="11211" y="12316"/>
                  </a:lnTo>
                  <a:cubicBezTo>
                    <a:pt x="11459" y="11943"/>
                    <a:pt x="11669" y="11544"/>
                    <a:pt x="11891" y="11156"/>
                  </a:cubicBezTo>
                  <a:cubicBezTo>
                    <a:pt x="12112" y="10765"/>
                    <a:pt x="12339" y="10377"/>
                    <a:pt x="12539" y="9973"/>
                  </a:cubicBezTo>
                  <a:cubicBezTo>
                    <a:pt x="13382" y="8387"/>
                    <a:pt x="14095" y="6740"/>
                    <a:pt x="14760" y="5075"/>
                  </a:cubicBezTo>
                  <a:cubicBezTo>
                    <a:pt x="15419" y="3410"/>
                    <a:pt x="16021" y="1722"/>
                    <a:pt x="165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9" name="Google Shape;1446;p27"/>
            <p:cNvSpPr>
              <a:spLocks/>
            </p:cNvSpPr>
            <p:nvPr/>
          </p:nvSpPr>
          <p:spPr bwMode="auto">
            <a:xfrm flipH="1">
              <a:off x="2359890" y="1236212"/>
              <a:ext cx="50015" cy="78561"/>
            </a:xfrm>
            <a:custGeom>
              <a:avLst/>
              <a:gdLst>
                <a:gd name="T0" fmla="*/ 2147483646 w 1832"/>
                <a:gd name="T1" fmla="*/ 2147483646 h 2877"/>
                <a:gd name="T2" fmla="*/ 2147483646 w 1832"/>
                <a:gd name="T3" fmla="*/ 2147483646 h 2877"/>
                <a:gd name="T4" fmla="*/ 2147483646 w 1832"/>
                <a:gd name="T5" fmla="*/ 2147483646 h 2877"/>
                <a:gd name="T6" fmla="*/ 2147483646 w 1832"/>
                <a:gd name="T7" fmla="*/ 2147483646 h 2877"/>
                <a:gd name="T8" fmla="*/ 2147483646 w 1832"/>
                <a:gd name="T9" fmla="*/ 2147483646 h 2877"/>
                <a:gd name="T10" fmla="*/ 2147483646 w 1832"/>
                <a:gd name="T11" fmla="*/ 2147483646 h 2877"/>
                <a:gd name="T12" fmla="*/ 2147483646 w 1832"/>
                <a:gd name="T13" fmla="*/ 2147483646 h 28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2" h="2877" extrusionOk="0">
                  <a:moveTo>
                    <a:pt x="1070" y="1"/>
                  </a:moveTo>
                  <a:cubicBezTo>
                    <a:pt x="657" y="1"/>
                    <a:pt x="242" y="564"/>
                    <a:pt x="125" y="1313"/>
                  </a:cubicBezTo>
                  <a:cubicBezTo>
                    <a:pt x="1" y="2103"/>
                    <a:pt x="256" y="2799"/>
                    <a:pt x="692" y="2871"/>
                  </a:cubicBezTo>
                  <a:cubicBezTo>
                    <a:pt x="716" y="2875"/>
                    <a:pt x="739" y="2877"/>
                    <a:pt x="763" y="2877"/>
                  </a:cubicBezTo>
                  <a:cubicBezTo>
                    <a:pt x="1177" y="2877"/>
                    <a:pt x="1589" y="2311"/>
                    <a:pt x="1709" y="1564"/>
                  </a:cubicBezTo>
                  <a:cubicBezTo>
                    <a:pt x="1831" y="772"/>
                    <a:pt x="1578" y="74"/>
                    <a:pt x="1142" y="6"/>
                  </a:cubicBezTo>
                  <a:cubicBezTo>
                    <a:pt x="1118" y="3"/>
                    <a:pt x="1094" y="1"/>
                    <a:pt x="10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0" name="Google Shape;1447;p27"/>
            <p:cNvSpPr>
              <a:spLocks/>
            </p:cNvSpPr>
            <p:nvPr/>
          </p:nvSpPr>
          <p:spPr bwMode="auto">
            <a:xfrm flipH="1">
              <a:off x="2464683" y="1235022"/>
              <a:ext cx="51206" cy="78561"/>
            </a:xfrm>
            <a:custGeom>
              <a:avLst/>
              <a:gdLst>
                <a:gd name="T0" fmla="*/ 2147483646 w 1834"/>
                <a:gd name="T1" fmla="*/ 0 h 2875"/>
                <a:gd name="T2" fmla="*/ 2147483646 w 1834"/>
                <a:gd name="T3" fmla="*/ 2147483646 h 2875"/>
                <a:gd name="T4" fmla="*/ 2147483646 w 1834"/>
                <a:gd name="T5" fmla="*/ 2147483646 h 2875"/>
                <a:gd name="T6" fmla="*/ 2147483646 w 1834"/>
                <a:gd name="T7" fmla="*/ 2147483646 h 2875"/>
                <a:gd name="T8" fmla="*/ 2147483646 w 1834"/>
                <a:gd name="T9" fmla="*/ 2147483646 h 2875"/>
                <a:gd name="T10" fmla="*/ 2147483646 w 1834"/>
                <a:gd name="T11" fmla="*/ 2147483646 h 2875"/>
                <a:gd name="T12" fmla="*/ 2147483646 w 1834"/>
                <a:gd name="T13" fmla="*/ 0 h 2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4" h="2875" extrusionOk="0">
                  <a:moveTo>
                    <a:pt x="1069" y="0"/>
                  </a:moveTo>
                  <a:cubicBezTo>
                    <a:pt x="655" y="0"/>
                    <a:pt x="242" y="565"/>
                    <a:pt x="123" y="1311"/>
                  </a:cubicBezTo>
                  <a:cubicBezTo>
                    <a:pt x="1" y="2103"/>
                    <a:pt x="256" y="2801"/>
                    <a:pt x="692" y="2869"/>
                  </a:cubicBezTo>
                  <a:cubicBezTo>
                    <a:pt x="716" y="2873"/>
                    <a:pt x="741" y="2875"/>
                    <a:pt x="765" y="2875"/>
                  </a:cubicBezTo>
                  <a:cubicBezTo>
                    <a:pt x="1178" y="2875"/>
                    <a:pt x="1589" y="2310"/>
                    <a:pt x="1709" y="1562"/>
                  </a:cubicBezTo>
                  <a:cubicBezTo>
                    <a:pt x="1833" y="772"/>
                    <a:pt x="1580" y="76"/>
                    <a:pt x="1142" y="6"/>
                  </a:cubicBezTo>
                  <a:cubicBezTo>
                    <a:pt x="1117" y="2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1" name="Google Shape;1448;p27"/>
            <p:cNvSpPr>
              <a:spLocks/>
            </p:cNvSpPr>
            <p:nvPr/>
          </p:nvSpPr>
          <p:spPr bwMode="auto">
            <a:xfrm flipH="1">
              <a:off x="2412286" y="1427854"/>
              <a:ext cx="496577" cy="129744"/>
            </a:xfrm>
            <a:custGeom>
              <a:avLst/>
              <a:gdLst>
                <a:gd name="T0" fmla="*/ 2147483646 w 18127"/>
                <a:gd name="T1" fmla="*/ 2147483646 h 4748"/>
                <a:gd name="T2" fmla="*/ 2147483646 w 18127"/>
                <a:gd name="T3" fmla="*/ 2147483646 h 4748"/>
                <a:gd name="T4" fmla="*/ 2147483646 w 18127"/>
                <a:gd name="T5" fmla="*/ 2147483646 h 4748"/>
                <a:gd name="T6" fmla="*/ 2147483646 w 18127"/>
                <a:gd name="T7" fmla="*/ 2147483646 h 4748"/>
                <a:gd name="T8" fmla="*/ 2147483646 w 18127"/>
                <a:gd name="T9" fmla="*/ 2147483646 h 4748"/>
                <a:gd name="T10" fmla="*/ 2147483646 w 18127"/>
                <a:gd name="T11" fmla="*/ 2147483646 h 4748"/>
                <a:gd name="T12" fmla="*/ 0 w 18127"/>
                <a:gd name="T13" fmla="*/ 2147483646 h 4748"/>
                <a:gd name="T14" fmla="*/ 0 w 18127"/>
                <a:gd name="T15" fmla="*/ 2147483646 h 4748"/>
                <a:gd name="T16" fmla="*/ 2147483646 w 18127"/>
                <a:gd name="T17" fmla="*/ 2147483646 h 4748"/>
                <a:gd name="T18" fmla="*/ 2147483646 w 18127"/>
                <a:gd name="T19" fmla="*/ 2147483646 h 4748"/>
                <a:gd name="T20" fmla="*/ 2147483646 w 18127"/>
                <a:gd name="T21" fmla="*/ 2147483646 h 4748"/>
                <a:gd name="T22" fmla="*/ 2147483646 w 18127"/>
                <a:gd name="T23" fmla="*/ 2147483646 h 4748"/>
                <a:gd name="T24" fmla="*/ 2147483646 w 18127"/>
                <a:gd name="T25" fmla="*/ 2147483646 h 4748"/>
                <a:gd name="T26" fmla="*/ 2147483646 w 18127"/>
                <a:gd name="T27" fmla="*/ 2147483646 h 4748"/>
                <a:gd name="T28" fmla="*/ 2147483646 w 18127"/>
                <a:gd name="T29" fmla="*/ 2147483646 h 47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8127" h="4748" extrusionOk="0">
                  <a:moveTo>
                    <a:pt x="18126" y="1"/>
                  </a:moveTo>
                  <a:cubicBezTo>
                    <a:pt x="17107" y="1275"/>
                    <a:pt x="15787" y="2261"/>
                    <a:pt x="14317" y="2900"/>
                  </a:cubicBezTo>
                  <a:cubicBezTo>
                    <a:pt x="12855" y="3561"/>
                    <a:pt x="11273" y="3941"/>
                    <a:pt x="9678" y="4137"/>
                  </a:cubicBezTo>
                  <a:cubicBezTo>
                    <a:pt x="8510" y="4302"/>
                    <a:pt x="7327" y="4362"/>
                    <a:pt x="6142" y="4362"/>
                  </a:cubicBezTo>
                  <a:cubicBezTo>
                    <a:pt x="5708" y="4362"/>
                    <a:pt x="5275" y="4354"/>
                    <a:pt x="4841" y="4340"/>
                  </a:cubicBezTo>
                  <a:cubicBezTo>
                    <a:pt x="4036" y="4318"/>
                    <a:pt x="3225" y="4264"/>
                    <a:pt x="2418" y="4185"/>
                  </a:cubicBezTo>
                  <a:cubicBezTo>
                    <a:pt x="1610" y="4118"/>
                    <a:pt x="803" y="4013"/>
                    <a:pt x="0" y="3891"/>
                  </a:cubicBezTo>
                  <a:cubicBezTo>
                    <a:pt x="1575" y="4312"/>
                    <a:pt x="3199" y="4547"/>
                    <a:pt x="4826" y="4676"/>
                  </a:cubicBezTo>
                  <a:cubicBezTo>
                    <a:pt x="5460" y="4724"/>
                    <a:pt x="6095" y="4747"/>
                    <a:pt x="6731" y="4747"/>
                  </a:cubicBezTo>
                  <a:cubicBezTo>
                    <a:pt x="7734" y="4747"/>
                    <a:pt x="8737" y="4688"/>
                    <a:pt x="9735" y="4569"/>
                  </a:cubicBezTo>
                  <a:cubicBezTo>
                    <a:pt x="10551" y="4462"/>
                    <a:pt x="11358" y="4294"/>
                    <a:pt x="12153" y="4076"/>
                  </a:cubicBezTo>
                  <a:cubicBezTo>
                    <a:pt x="12942" y="3856"/>
                    <a:pt x="13728" y="3587"/>
                    <a:pt x="14461" y="3206"/>
                  </a:cubicBezTo>
                  <a:cubicBezTo>
                    <a:pt x="15196" y="2830"/>
                    <a:pt x="15905" y="2396"/>
                    <a:pt x="16527" y="1855"/>
                  </a:cubicBezTo>
                  <a:cubicBezTo>
                    <a:pt x="17140" y="1307"/>
                    <a:pt x="17690" y="692"/>
                    <a:pt x="181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2" name="Google Shape;1449;p27"/>
            <p:cNvSpPr>
              <a:spLocks/>
            </p:cNvSpPr>
            <p:nvPr/>
          </p:nvSpPr>
          <p:spPr bwMode="auto">
            <a:xfrm flipH="1">
              <a:off x="2388470" y="1418332"/>
              <a:ext cx="76213" cy="39280"/>
            </a:xfrm>
            <a:custGeom>
              <a:avLst/>
              <a:gdLst>
                <a:gd name="T0" fmla="*/ 2147483646 w 2813"/>
                <a:gd name="T1" fmla="*/ 2147483646 h 1451"/>
                <a:gd name="T2" fmla="*/ 2147483646 w 2813"/>
                <a:gd name="T3" fmla="*/ 2147483646 h 1451"/>
                <a:gd name="T4" fmla="*/ 0 w 2813"/>
                <a:gd name="T5" fmla="*/ 2147483646 h 1451"/>
                <a:gd name="T6" fmla="*/ 2147483646 w 2813"/>
                <a:gd name="T7" fmla="*/ 2147483646 h 1451"/>
                <a:gd name="T8" fmla="*/ 2147483646 w 2813"/>
                <a:gd name="T9" fmla="*/ 2147483646 h 1451"/>
                <a:gd name="T10" fmla="*/ 2147483646 w 2813"/>
                <a:gd name="T11" fmla="*/ 2147483646 h 1451"/>
                <a:gd name="T12" fmla="*/ 2147483646 w 2813"/>
                <a:gd name="T13" fmla="*/ 2147483646 h 1451"/>
                <a:gd name="T14" fmla="*/ 2147483646 w 2813"/>
                <a:gd name="T15" fmla="*/ 2147483646 h 1451"/>
                <a:gd name="T16" fmla="*/ 2147483646 w 2813"/>
                <a:gd name="T17" fmla="*/ 2147483646 h 14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13" h="1451" extrusionOk="0">
                  <a:moveTo>
                    <a:pt x="927" y="1"/>
                  </a:moveTo>
                  <a:cubicBezTo>
                    <a:pt x="902" y="1"/>
                    <a:pt x="876" y="1"/>
                    <a:pt x="851" y="2"/>
                  </a:cubicBezTo>
                  <a:cubicBezTo>
                    <a:pt x="561" y="8"/>
                    <a:pt x="273" y="54"/>
                    <a:pt x="0" y="168"/>
                  </a:cubicBezTo>
                  <a:cubicBezTo>
                    <a:pt x="563" y="301"/>
                    <a:pt x="1098" y="375"/>
                    <a:pt x="1586" y="539"/>
                  </a:cubicBezTo>
                  <a:cubicBezTo>
                    <a:pt x="1829" y="617"/>
                    <a:pt x="2066" y="715"/>
                    <a:pt x="2265" y="861"/>
                  </a:cubicBezTo>
                  <a:cubicBezTo>
                    <a:pt x="2466" y="1005"/>
                    <a:pt x="2634" y="1195"/>
                    <a:pt x="2791" y="1451"/>
                  </a:cubicBezTo>
                  <a:cubicBezTo>
                    <a:pt x="2813" y="1158"/>
                    <a:pt x="2703" y="846"/>
                    <a:pt x="2496" y="611"/>
                  </a:cubicBezTo>
                  <a:cubicBezTo>
                    <a:pt x="2291" y="366"/>
                    <a:pt x="2005" y="224"/>
                    <a:pt x="1724" y="124"/>
                  </a:cubicBezTo>
                  <a:cubicBezTo>
                    <a:pt x="1463" y="42"/>
                    <a:pt x="1193" y="1"/>
                    <a:pt x="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3" name="Google Shape;1450;p27"/>
            <p:cNvSpPr>
              <a:spLocks/>
            </p:cNvSpPr>
            <p:nvPr/>
          </p:nvSpPr>
          <p:spPr bwMode="auto">
            <a:xfrm flipH="1">
              <a:off x="3124404" y="1258829"/>
              <a:ext cx="35725" cy="48803"/>
            </a:xfrm>
            <a:custGeom>
              <a:avLst/>
              <a:gdLst>
                <a:gd name="T0" fmla="*/ 2147483646 w 1288"/>
                <a:gd name="T1" fmla="*/ 0 h 1801"/>
                <a:gd name="T2" fmla="*/ 0 w 1288"/>
                <a:gd name="T3" fmla="*/ 2147483646 h 1801"/>
                <a:gd name="T4" fmla="*/ 2147483646 w 1288"/>
                <a:gd name="T5" fmla="*/ 2147483646 h 1801"/>
                <a:gd name="T6" fmla="*/ 2147483646 w 1288"/>
                <a:gd name="T7" fmla="*/ 2147483646 h 1801"/>
                <a:gd name="T8" fmla="*/ 2147483646 w 1288"/>
                <a:gd name="T9" fmla="*/ 0 h 18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88" h="1801" extrusionOk="0">
                  <a:moveTo>
                    <a:pt x="644" y="0"/>
                  </a:moveTo>
                  <a:cubicBezTo>
                    <a:pt x="290" y="0"/>
                    <a:pt x="0" y="404"/>
                    <a:pt x="0" y="899"/>
                  </a:cubicBezTo>
                  <a:cubicBezTo>
                    <a:pt x="0" y="1397"/>
                    <a:pt x="290" y="1800"/>
                    <a:pt x="644" y="1800"/>
                  </a:cubicBezTo>
                  <a:cubicBezTo>
                    <a:pt x="999" y="1800"/>
                    <a:pt x="1287" y="1397"/>
                    <a:pt x="1287" y="899"/>
                  </a:cubicBezTo>
                  <a:cubicBezTo>
                    <a:pt x="1287" y="404"/>
                    <a:pt x="999" y="0"/>
                    <a:pt x="6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4" name="Google Shape;1451;p27"/>
            <p:cNvSpPr>
              <a:spLocks/>
            </p:cNvSpPr>
            <p:nvPr/>
          </p:nvSpPr>
          <p:spPr bwMode="auto">
            <a:xfrm flipH="1">
              <a:off x="3238724" y="1269541"/>
              <a:ext cx="35725" cy="48803"/>
            </a:xfrm>
            <a:custGeom>
              <a:avLst/>
              <a:gdLst>
                <a:gd name="T0" fmla="*/ 2147483646 w 1288"/>
                <a:gd name="T1" fmla="*/ 2147483646 h 1801"/>
                <a:gd name="T2" fmla="*/ 0 w 1288"/>
                <a:gd name="T3" fmla="*/ 2147483646 h 1801"/>
                <a:gd name="T4" fmla="*/ 2147483646 w 1288"/>
                <a:gd name="T5" fmla="*/ 2147483646 h 1801"/>
                <a:gd name="T6" fmla="*/ 2147483646 w 1288"/>
                <a:gd name="T7" fmla="*/ 2147483646 h 1801"/>
                <a:gd name="T8" fmla="*/ 2147483646 w 1288"/>
                <a:gd name="T9" fmla="*/ 2147483646 h 18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88" h="1801" extrusionOk="0">
                  <a:moveTo>
                    <a:pt x="644" y="1"/>
                  </a:moveTo>
                  <a:cubicBezTo>
                    <a:pt x="288" y="1"/>
                    <a:pt x="0" y="404"/>
                    <a:pt x="0" y="902"/>
                  </a:cubicBezTo>
                  <a:cubicBezTo>
                    <a:pt x="0" y="1399"/>
                    <a:pt x="288" y="1801"/>
                    <a:pt x="644" y="1801"/>
                  </a:cubicBezTo>
                  <a:cubicBezTo>
                    <a:pt x="999" y="1801"/>
                    <a:pt x="1287" y="1399"/>
                    <a:pt x="1287" y="902"/>
                  </a:cubicBezTo>
                  <a:cubicBezTo>
                    <a:pt x="1287" y="404"/>
                    <a:pt x="999" y="1"/>
                    <a:pt x="6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5" name="Google Shape;1452;p27"/>
            <p:cNvSpPr>
              <a:spLocks/>
            </p:cNvSpPr>
            <p:nvPr/>
          </p:nvSpPr>
          <p:spPr bwMode="auto">
            <a:xfrm flipH="1">
              <a:off x="2114578" y="2920515"/>
              <a:ext cx="15481" cy="141648"/>
            </a:xfrm>
            <a:custGeom>
              <a:avLst/>
              <a:gdLst>
                <a:gd name="T0" fmla="*/ 2147483646 w 540"/>
                <a:gd name="T1" fmla="*/ 0 h 5167"/>
                <a:gd name="T2" fmla="*/ 2147483646 w 540"/>
                <a:gd name="T3" fmla="*/ 2147483646 h 5167"/>
                <a:gd name="T4" fmla="*/ 2147483646 w 540"/>
                <a:gd name="T5" fmla="*/ 2147483646 h 5167"/>
                <a:gd name="T6" fmla="*/ 2147483646 w 540"/>
                <a:gd name="T7" fmla="*/ 2147483646 h 5167"/>
                <a:gd name="T8" fmla="*/ 2147483646 w 540"/>
                <a:gd name="T9" fmla="*/ 0 h 5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0" h="5167" extrusionOk="0">
                  <a:moveTo>
                    <a:pt x="415" y="0"/>
                  </a:moveTo>
                  <a:cubicBezTo>
                    <a:pt x="195" y="851"/>
                    <a:pt x="108" y="1709"/>
                    <a:pt x="53" y="2570"/>
                  </a:cubicBezTo>
                  <a:cubicBezTo>
                    <a:pt x="12" y="3432"/>
                    <a:pt x="1" y="4298"/>
                    <a:pt x="127" y="5167"/>
                  </a:cubicBezTo>
                  <a:cubicBezTo>
                    <a:pt x="348" y="4316"/>
                    <a:pt x="435" y="3458"/>
                    <a:pt x="490" y="2597"/>
                  </a:cubicBezTo>
                  <a:cubicBezTo>
                    <a:pt x="531" y="1735"/>
                    <a:pt x="540" y="869"/>
                    <a:pt x="415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6" name="Google Shape;1453;p27"/>
            <p:cNvSpPr/>
            <p:nvPr/>
          </p:nvSpPr>
          <p:spPr>
            <a:xfrm flipH="1">
              <a:off x="1845450" y="1542125"/>
              <a:ext cx="296518" cy="147600"/>
            </a:xfrm>
            <a:custGeom>
              <a:avLst/>
              <a:gdLst/>
              <a:ahLst/>
              <a:cxnLst/>
              <a:rect l="l" t="t" r="r" b="b"/>
              <a:pathLst>
                <a:path w="10819" h="5375" extrusionOk="0">
                  <a:moveTo>
                    <a:pt x="4447" y="1"/>
                  </a:moveTo>
                  <a:cubicBezTo>
                    <a:pt x="0" y="1"/>
                    <a:pt x="3414" y="5030"/>
                    <a:pt x="3414" y="5030"/>
                  </a:cubicBezTo>
                  <a:lnTo>
                    <a:pt x="4271" y="5375"/>
                  </a:lnTo>
                  <a:cubicBezTo>
                    <a:pt x="4271" y="5375"/>
                    <a:pt x="3927" y="3911"/>
                    <a:pt x="3754" y="3075"/>
                  </a:cubicBezTo>
                  <a:cubicBezTo>
                    <a:pt x="3625" y="2439"/>
                    <a:pt x="3692" y="1466"/>
                    <a:pt x="4703" y="1466"/>
                  </a:cubicBezTo>
                  <a:cubicBezTo>
                    <a:pt x="5024" y="1466"/>
                    <a:pt x="5439" y="1564"/>
                    <a:pt x="5973" y="1801"/>
                  </a:cubicBezTo>
                  <a:cubicBezTo>
                    <a:pt x="8190" y="2787"/>
                    <a:pt x="5133" y="5375"/>
                    <a:pt x="5133" y="5375"/>
                  </a:cubicBezTo>
                  <a:lnTo>
                    <a:pt x="6543" y="5375"/>
                  </a:lnTo>
                  <a:cubicBezTo>
                    <a:pt x="6543" y="5375"/>
                    <a:pt x="10819" y="640"/>
                    <a:pt x="5223" y="45"/>
                  </a:cubicBezTo>
                  <a:cubicBezTo>
                    <a:pt x="4941" y="15"/>
                    <a:pt x="4683" y="1"/>
                    <a:pt x="4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7" name="Google Shape;1454;p27"/>
            <p:cNvSpPr>
              <a:spLocks/>
            </p:cNvSpPr>
            <p:nvPr/>
          </p:nvSpPr>
          <p:spPr bwMode="auto">
            <a:xfrm flipH="1">
              <a:off x="1853787" y="1661157"/>
              <a:ext cx="78595" cy="592779"/>
            </a:xfrm>
            <a:custGeom>
              <a:avLst/>
              <a:gdLst>
                <a:gd name="T0" fmla="*/ 2147483646 w 2844"/>
                <a:gd name="T1" fmla="*/ 2147483646 h 21614"/>
                <a:gd name="T2" fmla="*/ 2147483646 w 2844"/>
                <a:gd name="T3" fmla="*/ 2147483646 h 21614"/>
                <a:gd name="T4" fmla="*/ 2147483646 w 2844"/>
                <a:gd name="T5" fmla="*/ 2147483646 h 21614"/>
                <a:gd name="T6" fmla="*/ 2147483646 w 2844"/>
                <a:gd name="T7" fmla="*/ 2147483646 h 21614"/>
                <a:gd name="T8" fmla="*/ 2147483646 w 2844"/>
                <a:gd name="T9" fmla="*/ 2147483646 h 21614"/>
                <a:gd name="T10" fmla="*/ 2147483646 w 2844"/>
                <a:gd name="T11" fmla="*/ 2147483646 h 21614"/>
                <a:gd name="T12" fmla="*/ 2147483646 w 2844"/>
                <a:gd name="T13" fmla="*/ 2147483646 h 21614"/>
                <a:gd name="T14" fmla="*/ 2147483646 w 2844"/>
                <a:gd name="T15" fmla="*/ 2147483646 h 21614"/>
                <a:gd name="T16" fmla="*/ 2147483646 w 2844"/>
                <a:gd name="T17" fmla="*/ 2147483646 h 21614"/>
                <a:gd name="T18" fmla="*/ 2147483646 w 2844"/>
                <a:gd name="T19" fmla="*/ 2147483646 h 21614"/>
                <a:gd name="T20" fmla="*/ 2147483646 w 2844"/>
                <a:gd name="T21" fmla="*/ 2147483646 h 21614"/>
                <a:gd name="T22" fmla="*/ 2147483646 w 2844"/>
                <a:gd name="T23" fmla="*/ 2147483646 h 21614"/>
                <a:gd name="T24" fmla="*/ 2147483646 w 2844"/>
                <a:gd name="T25" fmla="*/ 2147483646 h 21614"/>
                <a:gd name="T26" fmla="*/ 2147483646 w 2844"/>
                <a:gd name="T27" fmla="*/ 2147483646 h 21614"/>
                <a:gd name="T28" fmla="*/ 2147483646 w 2844"/>
                <a:gd name="T29" fmla="*/ 2147483646 h 21614"/>
                <a:gd name="T30" fmla="*/ 2147483646 w 2844"/>
                <a:gd name="T31" fmla="*/ 2147483646 h 21614"/>
                <a:gd name="T32" fmla="*/ 2147483646 w 2844"/>
                <a:gd name="T33" fmla="*/ 2147483646 h 21614"/>
                <a:gd name="T34" fmla="*/ 2147483646 w 2844"/>
                <a:gd name="T35" fmla="*/ 2147483646 h 21614"/>
                <a:gd name="T36" fmla="*/ 2147483646 w 2844"/>
                <a:gd name="T37" fmla="*/ 2147483646 h 21614"/>
                <a:gd name="T38" fmla="*/ 2147483646 w 2844"/>
                <a:gd name="T39" fmla="*/ 2147483646 h 21614"/>
                <a:gd name="T40" fmla="*/ 2147483646 w 2844"/>
                <a:gd name="T41" fmla="*/ 2147483646 h 21614"/>
                <a:gd name="T42" fmla="*/ 2147483646 w 2844"/>
                <a:gd name="T43" fmla="*/ 2147483646 h 21614"/>
                <a:gd name="T44" fmla="*/ 2147483646 w 2844"/>
                <a:gd name="T45" fmla="*/ 2147483646 h 21614"/>
                <a:gd name="T46" fmla="*/ 2147483646 w 2844"/>
                <a:gd name="T47" fmla="*/ 2147483646 h 21614"/>
                <a:gd name="T48" fmla="*/ 2147483646 w 2844"/>
                <a:gd name="T49" fmla="*/ 2147483646 h 21614"/>
                <a:gd name="T50" fmla="*/ 2147483646 w 2844"/>
                <a:gd name="T51" fmla="*/ 2147483646 h 21614"/>
                <a:gd name="T52" fmla="*/ 2147483646 w 2844"/>
                <a:gd name="T53" fmla="*/ 2147483646 h 21614"/>
                <a:gd name="T54" fmla="*/ 2147483646 w 2844"/>
                <a:gd name="T55" fmla="*/ 2147483646 h 21614"/>
                <a:gd name="T56" fmla="*/ 2147483646 w 2844"/>
                <a:gd name="T57" fmla="*/ 2147483646 h 21614"/>
                <a:gd name="T58" fmla="*/ 2147483646 w 2844"/>
                <a:gd name="T59" fmla="*/ 2147483646 h 21614"/>
                <a:gd name="T60" fmla="*/ 2147483646 w 2844"/>
                <a:gd name="T61" fmla="*/ 2147483646 h 21614"/>
                <a:gd name="T62" fmla="*/ 2147483646 w 2844"/>
                <a:gd name="T63" fmla="*/ 2147483646 h 21614"/>
                <a:gd name="T64" fmla="*/ 2147483646 w 2844"/>
                <a:gd name="T65" fmla="*/ 2147483646 h 21614"/>
                <a:gd name="T66" fmla="*/ 2147483646 w 2844"/>
                <a:gd name="T67" fmla="*/ 2147483646 h 21614"/>
                <a:gd name="T68" fmla="*/ 2147483646 w 2844"/>
                <a:gd name="T69" fmla="*/ 2147483646 h 21614"/>
                <a:gd name="T70" fmla="*/ 2147483646 w 2844"/>
                <a:gd name="T71" fmla="*/ 2147483646 h 21614"/>
                <a:gd name="T72" fmla="*/ 2147483646 w 2844"/>
                <a:gd name="T73" fmla="*/ 2147483646 h 21614"/>
                <a:gd name="T74" fmla="*/ 2147483646 w 2844"/>
                <a:gd name="T75" fmla="*/ 2147483646 h 21614"/>
                <a:gd name="T76" fmla="*/ 2147483646 w 2844"/>
                <a:gd name="T77" fmla="*/ 2147483646 h 21614"/>
                <a:gd name="T78" fmla="*/ 2147483646 w 2844"/>
                <a:gd name="T79" fmla="*/ 2147483646 h 21614"/>
                <a:gd name="T80" fmla="*/ 2147483646 w 2844"/>
                <a:gd name="T81" fmla="*/ 2147483646 h 21614"/>
                <a:gd name="T82" fmla="*/ 2147483646 w 2844"/>
                <a:gd name="T83" fmla="*/ 2147483646 h 21614"/>
                <a:gd name="T84" fmla="*/ 2147483646 w 2844"/>
                <a:gd name="T85" fmla="*/ 2147483646 h 21614"/>
                <a:gd name="T86" fmla="*/ 2147483646 w 2844"/>
                <a:gd name="T87" fmla="*/ 2147483646 h 21614"/>
                <a:gd name="T88" fmla="*/ 2147483646 w 2844"/>
                <a:gd name="T89" fmla="*/ 2147483646 h 21614"/>
                <a:gd name="T90" fmla="*/ 2147483646 w 2844"/>
                <a:gd name="T91" fmla="*/ 2147483646 h 21614"/>
                <a:gd name="T92" fmla="*/ 2147483646 w 2844"/>
                <a:gd name="T93" fmla="*/ 2147483646 h 21614"/>
                <a:gd name="T94" fmla="*/ 2147483646 w 2844"/>
                <a:gd name="T95" fmla="*/ 2147483646 h 21614"/>
                <a:gd name="T96" fmla="*/ 2147483646 w 2844"/>
                <a:gd name="T97" fmla="*/ 2147483646 h 216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844" h="21614" extrusionOk="0">
                  <a:moveTo>
                    <a:pt x="220" y="0"/>
                  </a:moveTo>
                  <a:cubicBezTo>
                    <a:pt x="103" y="0"/>
                    <a:pt x="11" y="94"/>
                    <a:pt x="7" y="210"/>
                  </a:cubicBezTo>
                  <a:cubicBezTo>
                    <a:pt x="0" y="330"/>
                    <a:pt x="94" y="430"/>
                    <a:pt x="214" y="437"/>
                  </a:cubicBezTo>
                  <a:cubicBezTo>
                    <a:pt x="221" y="437"/>
                    <a:pt x="258" y="439"/>
                    <a:pt x="317" y="450"/>
                  </a:cubicBezTo>
                  <a:cubicBezTo>
                    <a:pt x="330" y="450"/>
                    <a:pt x="341" y="452"/>
                    <a:pt x="356" y="452"/>
                  </a:cubicBezTo>
                  <a:cubicBezTo>
                    <a:pt x="458" y="452"/>
                    <a:pt x="552" y="376"/>
                    <a:pt x="570" y="273"/>
                  </a:cubicBezTo>
                  <a:cubicBezTo>
                    <a:pt x="592" y="151"/>
                    <a:pt x="511" y="40"/>
                    <a:pt x="393" y="18"/>
                  </a:cubicBezTo>
                  <a:cubicBezTo>
                    <a:pt x="291" y="3"/>
                    <a:pt x="232" y="1"/>
                    <a:pt x="232" y="1"/>
                  </a:cubicBezTo>
                  <a:cubicBezTo>
                    <a:pt x="228" y="0"/>
                    <a:pt x="224" y="0"/>
                    <a:pt x="220" y="0"/>
                  </a:cubicBezTo>
                  <a:close/>
                  <a:moveTo>
                    <a:pt x="1158" y="348"/>
                  </a:moveTo>
                  <a:cubicBezTo>
                    <a:pt x="1090" y="348"/>
                    <a:pt x="1022" y="381"/>
                    <a:pt x="980" y="443"/>
                  </a:cubicBezTo>
                  <a:cubicBezTo>
                    <a:pt x="910" y="542"/>
                    <a:pt x="938" y="679"/>
                    <a:pt x="1037" y="747"/>
                  </a:cubicBezTo>
                  <a:cubicBezTo>
                    <a:pt x="1069" y="768"/>
                    <a:pt x="1102" y="792"/>
                    <a:pt x="1135" y="819"/>
                  </a:cubicBezTo>
                  <a:cubicBezTo>
                    <a:pt x="1174" y="847"/>
                    <a:pt x="1220" y="862"/>
                    <a:pt x="1266" y="862"/>
                  </a:cubicBezTo>
                  <a:cubicBezTo>
                    <a:pt x="1331" y="862"/>
                    <a:pt x="1397" y="830"/>
                    <a:pt x="1442" y="773"/>
                  </a:cubicBezTo>
                  <a:cubicBezTo>
                    <a:pt x="1514" y="675"/>
                    <a:pt x="1493" y="539"/>
                    <a:pt x="1397" y="467"/>
                  </a:cubicBezTo>
                  <a:cubicBezTo>
                    <a:pt x="1357" y="439"/>
                    <a:pt x="1320" y="411"/>
                    <a:pt x="1281" y="387"/>
                  </a:cubicBezTo>
                  <a:cubicBezTo>
                    <a:pt x="1244" y="361"/>
                    <a:pt x="1201" y="348"/>
                    <a:pt x="1158" y="348"/>
                  </a:cubicBezTo>
                  <a:close/>
                  <a:moveTo>
                    <a:pt x="1862" y="1058"/>
                  </a:moveTo>
                  <a:cubicBezTo>
                    <a:pt x="1820" y="1058"/>
                    <a:pt x="1778" y="1070"/>
                    <a:pt x="1741" y="1096"/>
                  </a:cubicBezTo>
                  <a:cubicBezTo>
                    <a:pt x="1639" y="1161"/>
                    <a:pt x="1613" y="1299"/>
                    <a:pt x="1680" y="1399"/>
                  </a:cubicBezTo>
                  <a:lnTo>
                    <a:pt x="1746" y="1502"/>
                  </a:lnTo>
                  <a:cubicBezTo>
                    <a:pt x="1787" y="1571"/>
                    <a:pt x="1857" y="1606"/>
                    <a:pt x="1931" y="1606"/>
                  </a:cubicBezTo>
                  <a:cubicBezTo>
                    <a:pt x="1970" y="1606"/>
                    <a:pt x="2010" y="1595"/>
                    <a:pt x="2049" y="1576"/>
                  </a:cubicBezTo>
                  <a:cubicBezTo>
                    <a:pt x="2152" y="1510"/>
                    <a:pt x="2182" y="1377"/>
                    <a:pt x="2119" y="1272"/>
                  </a:cubicBezTo>
                  <a:cubicBezTo>
                    <a:pt x="2095" y="1231"/>
                    <a:pt x="2069" y="1194"/>
                    <a:pt x="2042" y="1155"/>
                  </a:cubicBezTo>
                  <a:cubicBezTo>
                    <a:pt x="2000" y="1092"/>
                    <a:pt x="1932" y="1058"/>
                    <a:pt x="1862" y="1058"/>
                  </a:cubicBezTo>
                  <a:close/>
                  <a:moveTo>
                    <a:pt x="2295" y="1961"/>
                  </a:moveTo>
                  <a:cubicBezTo>
                    <a:pt x="2273" y="1961"/>
                    <a:pt x="2250" y="1964"/>
                    <a:pt x="2228" y="1971"/>
                  </a:cubicBezTo>
                  <a:cubicBezTo>
                    <a:pt x="2114" y="2010"/>
                    <a:pt x="2051" y="2132"/>
                    <a:pt x="2090" y="2248"/>
                  </a:cubicBezTo>
                  <a:lnTo>
                    <a:pt x="2128" y="2370"/>
                  </a:lnTo>
                  <a:cubicBezTo>
                    <a:pt x="2158" y="2459"/>
                    <a:pt x="2234" y="2505"/>
                    <a:pt x="2320" y="2505"/>
                  </a:cubicBezTo>
                  <a:cubicBezTo>
                    <a:pt x="2344" y="2505"/>
                    <a:pt x="2370" y="2501"/>
                    <a:pt x="2396" y="2494"/>
                  </a:cubicBezTo>
                  <a:cubicBezTo>
                    <a:pt x="2509" y="2457"/>
                    <a:pt x="2566" y="2315"/>
                    <a:pt x="2531" y="2200"/>
                  </a:cubicBezTo>
                  <a:lnTo>
                    <a:pt x="2505" y="2110"/>
                  </a:lnTo>
                  <a:cubicBezTo>
                    <a:pt x="2473" y="2017"/>
                    <a:pt x="2388" y="1961"/>
                    <a:pt x="2295" y="1961"/>
                  </a:cubicBezTo>
                  <a:close/>
                  <a:moveTo>
                    <a:pt x="2525" y="2937"/>
                  </a:moveTo>
                  <a:cubicBezTo>
                    <a:pt x="2515" y="2937"/>
                    <a:pt x="2504" y="2938"/>
                    <a:pt x="2494" y="2939"/>
                  </a:cubicBezTo>
                  <a:cubicBezTo>
                    <a:pt x="2374" y="2959"/>
                    <a:pt x="2291" y="3068"/>
                    <a:pt x="2309" y="3188"/>
                  </a:cubicBezTo>
                  <a:lnTo>
                    <a:pt x="2324" y="3312"/>
                  </a:lnTo>
                  <a:cubicBezTo>
                    <a:pt x="2337" y="3422"/>
                    <a:pt x="2431" y="3504"/>
                    <a:pt x="2540" y="3504"/>
                  </a:cubicBezTo>
                  <a:lnTo>
                    <a:pt x="2570" y="3504"/>
                  </a:lnTo>
                  <a:cubicBezTo>
                    <a:pt x="2690" y="3487"/>
                    <a:pt x="2773" y="3378"/>
                    <a:pt x="2758" y="3258"/>
                  </a:cubicBezTo>
                  <a:lnTo>
                    <a:pt x="2741" y="3125"/>
                  </a:lnTo>
                  <a:cubicBezTo>
                    <a:pt x="2725" y="3016"/>
                    <a:pt x="2629" y="2937"/>
                    <a:pt x="2525" y="2937"/>
                  </a:cubicBezTo>
                  <a:close/>
                  <a:moveTo>
                    <a:pt x="2597" y="3934"/>
                  </a:moveTo>
                  <a:cubicBezTo>
                    <a:pt x="2474" y="3941"/>
                    <a:pt x="2378" y="4041"/>
                    <a:pt x="2385" y="4161"/>
                  </a:cubicBezTo>
                  <a:lnTo>
                    <a:pt x="2389" y="4292"/>
                  </a:lnTo>
                  <a:cubicBezTo>
                    <a:pt x="2392" y="4412"/>
                    <a:pt x="2490" y="4504"/>
                    <a:pt x="2608" y="4504"/>
                  </a:cubicBezTo>
                  <a:lnTo>
                    <a:pt x="2616" y="4504"/>
                  </a:lnTo>
                  <a:cubicBezTo>
                    <a:pt x="2736" y="4499"/>
                    <a:pt x="2832" y="4401"/>
                    <a:pt x="2828" y="4279"/>
                  </a:cubicBezTo>
                  <a:lnTo>
                    <a:pt x="2824" y="4148"/>
                  </a:lnTo>
                  <a:cubicBezTo>
                    <a:pt x="2817" y="4024"/>
                    <a:pt x="2714" y="3941"/>
                    <a:pt x="2597" y="3934"/>
                  </a:cubicBezTo>
                  <a:close/>
                  <a:moveTo>
                    <a:pt x="2621" y="4944"/>
                  </a:moveTo>
                  <a:cubicBezTo>
                    <a:pt x="2501" y="4944"/>
                    <a:pt x="2402" y="5040"/>
                    <a:pt x="2402" y="5163"/>
                  </a:cubicBezTo>
                  <a:lnTo>
                    <a:pt x="2402" y="5296"/>
                  </a:lnTo>
                  <a:cubicBezTo>
                    <a:pt x="2402" y="5416"/>
                    <a:pt x="2501" y="5512"/>
                    <a:pt x="2621" y="5512"/>
                  </a:cubicBezTo>
                  <a:lnTo>
                    <a:pt x="2625" y="5512"/>
                  </a:lnTo>
                  <a:cubicBezTo>
                    <a:pt x="2745" y="5509"/>
                    <a:pt x="2843" y="5413"/>
                    <a:pt x="2839" y="5291"/>
                  </a:cubicBezTo>
                  <a:lnTo>
                    <a:pt x="2839" y="5163"/>
                  </a:lnTo>
                  <a:cubicBezTo>
                    <a:pt x="2839" y="5043"/>
                    <a:pt x="2741" y="4944"/>
                    <a:pt x="2621" y="4944"/>
                  </a:cubicBezTo>
                  <a:close/>
                  <a:moveTo>
                    <a:pt x="2616" y="5952"/>
                  </a:moveTo>
                  <a:cubicBezTo>
                    <a:pt x="2496" y="5952"/>
                    <a:pt x="2400" y="6048"/>
                    <a:pt x="2398" y="6168"/>
                  </a:cubicBezTo>
                  <a:lnTo>
                    <a:pt x="2396" y="6299"/>
                  </a:lnTo>
                  <a:cubicBezTo>
                    <a:pt x="2396" y="6419"/>
                    <a:pt x="2490" y="6517"/>
                    <a:pt x="2614" y="6520"/>
                  </a:cubicBezTo>
                  <a:cubicBezTo>
                    <a:pt x="2734" y="6520"/>
                    <a:pt x="2832" y="6421"/>
                    <a:pt x="2832" y="6306"/>
                  </a:cubicBezTo>
                  <a:lnTo>
                    <a:pt x="2834" y="6175"/>
                  </a:lnTo>
                  <a:cubicBezTo>
                    <a:pt x="2837" y="6055"/>
                    <a:pt x="2741" y="5957"/>
                    <a:pt x="2618" y="5952"/>
                  </a:cubicBezTo>
                  <a:lnTo>
                    <a:pt x="2616" y="5952"/>
                  </a:lnTo>
                  <a:close/>
                  <a:moveTo>
                    <a:pt x="2599" y="6956"/>
                  </a:moveTo>
                  <a:cubicBezTo>
                    <a:pt x="2479" y="6956"/>
                    <a:pt x="2385" y="7054"/>
                    <a:pt x="2381" y="7172"/>
                  </a:cubicBezTo>
                  <a:lnTo>
                    <a:pt x="2378" y="7303"/>
                  </a:lnTo>
                  <a:cubicBezTo>
                    <a:pt x="2376" y="7423"/>
                    <a:pt x="2468" y="7523"/>
                    <a:pt x="2592" y="7528"/>
                  </a:cubicBezTo>
                  <a:lnTo>
                    <a:pt x="2597" y="7528"/>
                  </a:lnTo>
                  <a:cubicBezTo>
                    <a:pt x="2714" y="7528"/>
                    <a:pt x="2813" y="7432"/>
                    <a:pt x="2815" y="7312"/>
                  </a:cubicBezTo>
                  <a:lnTo>
                    <a:pt x="2817" y="7181"/>
                  </a:lnTo>
                  <a:cubicBezTo>
                    <a:pt x="2821" y="7061"/>
                    <a:pt x="2728" y="6960"/>
                    <a:pt x="2605" y="6956"/>
                  </a:cubicBezTo>
                  <a:lnTo>
                    <a:pt x="2599" y="6956"/>
                  </a:lnTo>
                  <a:close/>
                  <a:moveTo>
                    <a:pt x="2573" y="7964"/>
                  </a:moveTo>
                  <a:cubicBezTo>
                    <a:pt x="2446" y="7964"/>
                    <a:pt x="2357" y="8058"/>
                    <a:pt x="2354" y="8176"/>
                  </a:cubicBezTo>
                  <a:lnTo>
                    <a:pt x="2352" y="8309"/>
                  </a:lnTo>
                  <a:cubicBezTo>
                    <a:pt x="2348" y="8429"/>
                    <a:pt x="2442" y="8531"/>
                    <a:pt x="2564" y="8533"/>
                  </a:cubicBezTo>
                  <a:lnTo>
                    <a:pt x="2570" y="8533"/>
                  </a:lnTo>
                  <a:cubicBezTo>
                    <a:pt x="2690" y="8533"/>
                    <a:pt x="2784" y="8437"/>
                    <a:pt x="2791" y="8317"/>
                  </a:cubicBezTo>
                  <a:lnTo>
                    <a:pt x="2793" y="8189"/>
                  </a:lnTo>
                  <a:cubicBezTo>
                    <a:pt x="2795" y="8067"/>
                    <a:pt x="2704" y="7966"/>
                    <a:pt x="2581" y="7964"/>
                  </a:cubicBezTo>
                  <a:cubicBezTo>
                    <a:pt x="2578" y="7964"/>
                    <a:pt x="2576" y="7964"/>
                    <a:pt x="2573" y="7964"/>
                  </a:cubicBezTo>
                  <a:close/>
                  <a:moveTo>
                    <a:pt x="2549" y="8970"/>
                  </a:moveTo>
                  <a:cubicBezTo>
                    <a:pt x="2426" y="8970"/>
                    <a:pt x="2330" y="9063"/>
                    <a:pt x="2326" y="9181"/>
                  </a:cubicBezTo>
                  <a:lnTo>
                    <a:pt x="2322" y="9312"/>
                  </a:lnTo>
                  <a:cubicBezTo>
                    <a:pt x="2320" y="9437"/>
                    <a:pt x="2413" y="9537"/>
                    <a:pt x="2533" y="9539"/>
                  </a:cubicBezTo>
                  <a:lnTo>
                    <a:pt x="2540" y="9539"/>
                  </a:lnTo>
                  <a:cubicBezTo>
                    <a:pt x="2660" y="9539"/>
                    <a:pt x="2756" y="9443"/>
                    <a:pt x="2760" y="9328"/>
                  </a:cubicBezTo>
                  <a:lnTo>
                    <a:pt x="2767" y="9194"/>
                  </a:lnTo>
                  <a:cubicBezTo>
                    <a:pt x="2769" y="9072"/>
                    <a:pt x="2675" y="8972"/>
                    <a:pt x="2553" y="8970"/>
                  </a:cubicBezTo>
                  <a:cubicBezTo>
                    <a:pt x="2552" y="8970"/>
                    <a:pt x="2550" y="8970"/>
                    <a:pt x="2549" y="8970"/>
                  </a:cubicBezTo>
                  <a:close/>
                  <a:moveTo>
                    <a:pt x="2520" y="9978"/>
                  </a:moveTo>
                  <a:cubicBezTo>
                    <a:pt x="2407" y="9978"/>
                    <a:pt x="2300" y="10072"/>
                    <a:pt x="2293" y="10192"/>
                  </a:cubicBezTo>
                  <a:lnTo>
                    <a:pt x="2289" y="10318"/>
                  </a:lnTo>
                  <a:cubicBezTo>
                    <a:pt x="2280" y="10440"/>
                    <a:pt x="2376" y="10541"/>
                    <a:pt x="2496" y="10545"/>
                  </a:cubicBezTo>
                  <a:lnTo>
                    <a:pt x="2505" y="10545"/>
                  </a:lnTo>
                  <a:cubicBezTo>
                    <a:pt x="2621" y="10545"/>
                    <a:pt x="2719" y="10453"/>
                    <a:pt x="2728" y="10338"/>
                  </a:cubicBezTo>
                  <a:lnTo>
                    <a:pt x="2734" y="10205"/>
                  </a:lnTo>
                  <a:cubicBezTo>
                    <a:pt x="2736" y="10082"/>
                    <a:pt x="2642" y="9982"/>
                    <a:pt x="2520" y="9978"/>
                  </a:cubicBezTo>
                  <a:close/>
                  <a:moveTo>
                    <a:pt x="2479" y="10986"/>
                  </a:moveTo>
                  <a:cubicBezTo>
                    <a:pt x="2337" y="10986"/>
                    <a:pt x="2258" y="11073"/>
                    <a:pt x="2254" y="11193"/>
                  </a:cubicBezTo>
                  <a:lnTo>
                    <a:pt x="2248" y="11326"/>
                  </a:lnTo>
                  <a:cubicBezTo>
                    <a:pt x="2245" y="11448"/>
                    <a:pt x="2337" y="11549"/>
                    <a:pt x="2461" y="11553"/>
                  </a:cubicBezTo>
                  <a:lnTo>
                    <a:pt x="2466" y="11553"/>
                  </a:lnTo>
                  <a:cubicBezTo>
                    <a:pt x="2584" y="11553"/>
                    <a:pt x="2682" y="11459"/>
                    <a:pt x="2682" y="11339"/>
                  </a:cubicBezTo>
                  <a:lnTo>
                    <a:pt x="2686" y="11210"/>
                  </a:lnTo>
                  <a:cubicBezTo>
                    <a:pt x="2695" y="11090"/>
                    <a:pt x="2599" y="10990"/>
                    <a:pt x="2479" y="10986"/>
                  </a:cubicBezTo>
                  <a:close/>
                  <a:moveTo>
                    <a:pt x="2442" y="11994"/>
                  </a:moveTo>
                  <a:cubicBezTo>
                    <a:pt x="2300" y="11994"/>
                    <a:pt x="2219" y="12081"/>
                    <a:pt x="2215" y="12201"/>
                  </a:cubicBezTo>
                  <a:lnTo>
                    <a:pt x="2208" y="12332"/>
                  </a:lnTo>
                  <a:cubicBezTo>
                    <a:pt x="2202" y="12452"/>
                    <a:pt x="2298" y="12552"/>
                    <a:pt x="2418" y="12559"/>
                  </a:cubicBezTo>
                  <a:lnTo>
                    <a:pt x="2424" y="12559"/>
                  </a:lnTo>
                  <a:cubicBezTo>
                    <a:pt x="2542" y="12559"/>
                    <a:pt x="2640" y="12465"/>
                    <a:pt x="2642" y="12351"/>
                  </a:cubicBezTo>
                  <a:lnTo>
                    <a:pt x="2649" y="12221"/>
                  </a:lnTo>
                  <a:cubicBezTo>
                    <a:pt x="2656" y="12101"/>
                    <a:pt x="2562" y="11998"/>
                    <a:pt x="2442" y="11994"/>
                  </a:cubicBezTo>
                  <a:close/>
                  <a:moveTo>
                    <a:pt x="2398" y="12999"/>
                  </a:moveTo>
                  <a:cubicBezTo>
                    <a:pt x="2258" y="12999"/>
                    <a:pt x="2176" y="13087"/>
                    <a:pt x="2171" y="13207"/>
                  </a:cubicBezTo>
                  <a:lnTo>
                    <a:pt x="2167" y="13338"/>
                  </a:lnTo>
                  <a:cubicBezTo>
                    <a:pt x="2158" y="13458"/>
                    <a:pt x="2254" y="13560"/>
                    <a:pt x="2374" y="13565"/>
                  </a:cubicBezTo>
                  <a:lnTo>
                    <a:pt x="2381" y="13565"/>
                  </a:lnTo>
                  <a:cubicBezTo>
                    <a:pt x="2498" y="13565"/>
                    <a:pt x="2597" y="13473"/>
                    <a:pt x="2599" y="13357"/>
                  </a:cubicBezTo>
                  <a:lnTo>
                    <a:pt x="2605" y="13226"/>
                  </a:lnTo>
                  <a:cubicBezTo>
                    <a:pt x="2612" y="13106"/>
                    <a:pt x="2518" y="13006"/>
                    <a:pt x="2398" y="12999"/>
                  </a:cubicBezTo>
                  <a:close/>
                  <a:moveTo>
                    <a:pt x="2338" y="14007"/>
                  </a:moveTo>
                  <a:cubicBezTo>
                    <a:pt x="2203" y="14007"/>
                    <a:pt x="2127" y="14097"/>
                    <a:pt x="2123" y="14215"/>
                  </a:cubicBezTo>
                  <a:lnTo>
                    <a:pt x="2117" y="14341"/>
                  </a:lnTo>
                  <a:cubicBezTo>
                    <a:pt x="2112" y="14461"/>
                    <a:pt x="2204" y="14566"/>
                    <a:pt x="2324" y="14570"/>
                  </a:cubicBezTo>
                  <a:lnTo>
                    <a:pt x="2335" y="14570"/>
                  </a:lnTo>
                  <a:cubicBezTo>
                    <a:pt x="2453" y="14570"/>
                    <a:pt x="2551" y="14481"/>
                    <a:pt x="2551" y="14367"/>
                  </a:cubicBezTo>
                  <a:lnTo>
                    <a:pt x="2555" y="14232"/>
                  </a:lnTo>
                  <a:cubicBezTo>
                    <a:pt x="2564" y="14112"/>
                    <a:pt x="2468" y="14012"/>
                    <a:pt x="2348" y="14007"/>
                  </a:cubicBezTo>
                  <a:cubicBezTo>
                    <a:pt x="2345" y="14007"/>
                    <a:pt x="2341" y="14007"/>
                    <a:pt x="2338" y="14007"/>
                  </a:cubicBezTo>
                  <a:close/>
                  <a:moveTo>
                    <a:pt x="2292" y="15011"/>
                  </a:moveTo>
                  <a:cubicBezTo>
                    <a:pt x="2155" y="15011"/>
                    <a:pt x="2082" y="15101"/>
                    <a:pt x="2075" y="15218"/>
                  </a:cubicBezTo>
                  <a:lnTo>
                    <a:pt x="2071" y="15345"/>
                  </a:lnTo>
                  <a:cubicBezTo>
                    <a:pt x="2064" y="15465"/>
                    <a:pt x="2158" y="15570"/>
                    <a:pt x="2278" y="15574"/>
                  </a:cubicBezTo>
                  <a:lnTo>
                    <a:pt x="2289" y="15574"/>
                  </a:lnTo>
                  <a:cubicBezTo>
                    <a:pt x="2407" y="15574"/>
                    <a:pt x="2501" y="15485"/>
                    <a:pt x="2505" y="15371"/>
                  </a:cubicBezTo>
                  <a:lnTo>
                    <a:pt x="2509" y="15236"/>
                  </a:lnTo>
                  <a:cubicBezTo>
                    <a:pt x="2518" y="15116"/>
                    <a:pt x="2422" y="15015"/>
                    <a:pt x="2302" y="15011"/>
                  </a:cubicBezTo>
                  <a:cubicBezTo>
                    <a:pt x="2299" y="15011"/>
                    <a:pt x="2296" y="15011"/>
                    <a:pt x="2292" y="15011"/>
                  </a:cubicBezTo>
                  <a:close/>
                  <a:moveTo>
                    <a:pt x="2257" y="16019"/>
                  </a:moveTo>
                  <a:cubicBezTo>
                    <a:pt x="2143" y="16019"/>
                    <a:pt x="2038" y="16110"/>
                    <a:pt x="2032" y="16228"/>
                  </a:cubicBezTo>
                  <a:lnTo>
                    <a:pt x="2027" y="16355"/>
                  </a:lnTo>
                  <a:cubicBezTo>
                    <a:pt x="2018" y="16475"/>
                    <a:pt x="2114" y="16575"/>
                    <a:pt x="2234" y="16582"/>
                  </a:cubicBezTo>
                  <a:lnTo>
                    <a:pt x="2243" y="16582"/>
                  </a:lnTo>
                  <a:cubicBezTo>
                    <a:pt x="2357" y="16582"/>
                    <a:pt x="2455" y="16490"/>
                    <a:pt x="2464" y="16372"/>
                  </a:cubicBezTo>
                  <a:lnTo>
                    <a:pt x="2468" y="16250"/>
                  </a:lnTo>
                  <a:lnTo>
                    <a:pt x="2468" y="16246"/>
                  </a:lnTo>
                  <a:cubicBezTo>
                    <a:pt x="2474" y="16126"/>
                    <a:pt x="2383" y="16023"/>
                    <a:pt x="2261" y="16019"/>
                  </a:cubicBezTo>
                  <a:cubicBezTo>
                    <a:pt x="2259" y="16019"/>
                    <a:pt x="2258" y="16019"/>
                    <a:pt x="2257" y="16019"/>
                  </a:cubicBezTo>
                  <a:close/>
                  <a:moveTo>
                    <a:pt x="2208" y="17025"/>
                  </a:moveTo>
                  <a:cubicBezTo>
                    <a:pt x="2090" y="17025"/>
                    <a:pt x="1986" y="17116"/>
                    <a:pt x="1981" y="17236"/>
                  </a:cubicBezTo>
                  <a:lnTo>
                    <a:pt x="1975" y="17361"/>
                  </a:lnTo>
                  <a:cubicBezTo>
                    <a:pt x="1966" y="17481"/>
                    <a:pt x="2062" y="17581"/>
                    <a:pt x="2182" y="17588"/>
                  </a:cubicBezTo>
                  <a:lnTo>
                    <a:pt x="2191" y="17588"/>
                  </a:lnTo>
                  <a:cubicBezTo>
                    <a:pt x="2304" y="17588"/>
                    <a:pt x="2402" y="17494"/>
                    <a:pt x="2411" y="17380"/>
                  </a:cubicBezTo>
                  <a:lnTo>
                    <a:pt x="2418" y="17258"/>
                  </a:lnTo>
                  <a:lnTo>
                    <a:pt x="2418" y="17252"/>
                  </a:lnTo>
                  <a:cubicBezTo>
                    <a:pt x="2422" y="17132"/>
                    <a:pt x="2333" y="17031"/>
                    <a:pt x="2208" y="17025"/>
                  </a:cubicBezTo>
                  <a:close/>
                  <a:moveTo>
                    <a:pt x="2154" y="18026"/>
                  </a:moveTo>
                  <a:cubicBezTo>
                    <a:pt x="2021" y="18026"/>
                    <a:pt x="1931" y="18114"/>
                    <a:pt x="1927" y="18234"/>
                  </a:cubicBezTo>
                  <a:lnTo>
                    <a:pt x="1920" y="18364"/>
                  </a:lnTo>
                  <a:cubicBezTo>
                    <a:pt x="1916" y="18484"/>
                    <a:pt x="2005" y="18589"/>
                    <a:pt x="2128" y="18594"/>
                  </a:cubicBezTo>
                  <a:lnTo>
                    <a:pt x="2138" y="18594"/>
                  </a:lnTo>
                  <a:cubicBezTo>
                    <a:pt x="2254" y="18594"/>
                    <a:pt x="2348" y="18504"/>
                    <a:pt x="2357" y="18386"/>
                  </a:cubicBezTo>
                  <a:lnTo>
                    <a:pt x="2363" y="18255"/>
                  </a:lnTo>
                  <a:cubicBezTo>
                    <a:pt x="2368" y="18135"/>
                    <a:pt x="2274" y="18031"/>
                    <a:pt x="2154" y="18026"/>
                  </a:cubicBezTo>
                  <a:close/>
                  <a:moveTo>
                    <a:pt x="2099" y="19032"/>
                  </a:moveTo>
                  <a:cubicBezTo>
                    <a:pt x="1966" y="19032"/>
                    <a:pt x="1877" y="19119"/>
                    <a:pt x="1872" y="19239"/>
                  </a:cubicBezTo>
                  <a:lnTo>
                    <a:pt x="1866" y="19370"/>
                  </a:lnTo>
                  <a:cubicBezTo>
                    <a:pt x="1861" y="19490"/>
                    <a:pt x="1953" y="19595"/>
                    <a:pt x="2073" y="19599"/>
                  </a:cubicBezTo>
                  <a:lnTo>
                    <a:pt x="2084" y="19599"/>
                  </a:lnTo>
                  <a:cubicBezTo>
                    <a:pt x="2202" y="19599"/>
                    <a:pt x="2298" y="19510"/>
                    <a:pt x="2302" y="19392"/>
                  </a:cubicBezTo>
                  <a:lnTo>
                    <a:pt x="2309" y="19261"/>
                  </a:lnTo>
                  <a:cubicBezTo>
                    <a:pt x="2313" y="19141"/>
                    <a:pt x="2219" y="19039"/>
                    <a:pt x="2099" y="19032"/>
                  </a:cubicBezTo>
                  <a:close/>
                  <a:moveTo>
                    <a:pt x="2049" y="20040"/>
                  </a:moveTo>
                  <a:cubicBezTo>
                    <a:pt x="1918" y="20042"/>
                    <a:pt x="1824" y="20127"/>
                    <a:pt x="1820" y="20247"/>
                  </a:cubicBezTo>
                  <a:lnTo>
                    <a:pt x="1811" y="20374"/>
                  </a:lnTo>
                  <a:cubicBezTo>
                    <a:pt x="1802" y="20494"/>
                    <a:pt x="1896" y="20599"/>
                    <a:pt x="2016" y="20607"/>
                  </a:cubicBezTo>
                  <a:lnTo>
                    <a:pt x="2029" y="20607"/>
                  </a:lnTo>
                  <a:cubicBezTo>
                    <a:pt x="2145" y="20607"/>
                    <a:pt x="2239" y="20516"/>
                    <a:pt x="2248" y="20402"/>
                  </a:cubicBezTo>
                  <a:lnTo>
                    <a:pt x="2256" y="20267"/>
                  </a:lnTo>
                  <a:cubicBezTo>
                    <a:pt x="2261" y="20149"/>
                    <a:pt x="2169" y="20044"/>
                    <a:pt x="2049" y="20040"/>
                  </a:cubicBezTo>
                  <a:close/>
                  <a:moveTo>
                    <a:pt x="1986" y="21046"/>
                  </a:moveTo>
                  <a:cubicBezTo>
                    <a:pt x="1866" y="21048"/>
                    <a:pt x="1763" y="21133"/>
                    <a:pt x="1757" y="21253"/>
                  </a:cubicBezTo>
                  <a:lnTo>
                    <a:pt x="1752" y="21384"/>
                  </a:lnTo>
                  <a:cubicBezTo>
                    <a:pt x="1746" y="21504"/>
                    <a:pt x="1840" y="21607"/>
                    <a:pt x="1960" y="21613"/>
                  </a:cubicBezTo>
                  <a:lnTo>
                    <a:pt x="1973" y="21613"/>
                  </a:lnTo>
                  <a:cubicBezTo>
                    <a:pt x="2090" y="21613"/>
                    <a:pt x="2184" y="21521"/>
                    <a:pt x="2189" y="21408"/>
                  </a:cubicBezTo>
                  <a:lnTo>
                    <a:pt x="2193" y="21275"/>
                  </a:lnTo>
                  <a:cubicBezTo>
                    <a:pt x="2200" y="21155"/>
                    <a:pt x="2106" y="21050"/>
                    <a:pt x="1986" y="210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8" name="Google Shape;1455;p27"/>
            <p:cNvSpPr>
              <a:spLocks/>
            </p:cNvSpPr>
            <p:nvPr/>
          </p:nvSpPr>
          <p:spPr bwMode="auto">
            <a:xfrm flipH="1">
              <a:off x="1854977" y="2253936"/>
              <a:ext cx="41679" cy="30948"/>
            </a:xfrm>
            <a:custGeom>
              <a:avLst/>
              <a:gdLst>
                <a:gd name="T0" fmla="*/ 0 w 1519"/>
                <a:gd name="T1" fmla="*/ 0 h 1151"/>
                <a:gd name="T2" fmla="*/ 0 w 1519"/>
                <a:gd name="T3" fmla="*/ 2147483646 h 1151"/>
                <a:gd name="T4" fmla="*/ 2147483646 w 1519"/>
                <a:gd name="T5" fmla="*/ 2147483646 h 1151"/>
                <a:gd name="T6" fmla="*/ 2147483646 w 1519"/>
                <a:gd name="T7" fmla="*/ 0 h 1151"/>
                <a:gd name="T8" fmla="*/ 0 w 1519"/>
                <a:gd name="T9" fmla="*/ 0 h 1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19" h="1151" extrusionOk="0">
                  <a:moveTo>
                    <a:pt x="0" y="0"/>
                  </a:moveTo>
                  <a:lnTo>
                    <a:pt x="0" y="1150"/>
                  </a:lnTo>
                  <a:lnTo>
                    <a:pt x="1347" y="1150"/>
                  </a:lnTo>
                  <a:lnTo>
                    <a:pt x="1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53" name="Google Shape;1353;p27"/>
          <p:cNvSpPr txBox="1">
            <a:spLocks noGrp="1"/>
          </p:cNvSpPr>
          <p:nvPr>
            <p:ph type="ctrTitle"/>
          </p:nvPr>
        </p:nvSpPr>
        <p:spPr>
          <a:xfrm>
            <a:off x="5887833" y="720000"/>
            <a:ext cx="5047200" cy="1502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4" name="Google Shape;1354;p27"/>
          <p:cNvSpPr txBox="1">
            <a:spLocks noGrp="1"/>
          </p:cNvSpPr>
          <p:nvPr>
            <p:ph type="subTitle" idx="1"/>
          </p:nvPr>
        </p:nvSpPr>
        <p:spPr>
          <a:xfrm>
            <a:off x="5887833" y="2941300"/>
            <a:ext cx="5047200" cy="16372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55" name="Google Shape;1355;p27"/>
          <p:cNvSpPr txBox="1">
            <a:spLocks noGrp="1"/>
          </p:cNvSpPr>
          <p:nvPr>
            <p:ph type="subTitle" idx="2"/>
          </p:nvPr>
        </p:nvSpPr>
        <p:spPr>
          <a:xfrm>
            <a:off x="5887836" y="5640233"/>
            <a:ext cx="5047200" cy="49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33285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rgbClr val="F06952"/>
        </a:solidFill>
        <a:effectLst/>
      </p:bgPr>
    </p:bg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848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6093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CDF557-2749-43E3-889B-31637A1AA572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10B7FD-BAAD-4D6A-8E71-B788144BA3AF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835085"/>
      </p:ext>
    </p:extLst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A7A8C5-F588-4F9A-952A-135F27FD313B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6D2C98-9B39-4C3C-8152-7D5CB28EA4D1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546048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1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2"/>
            <a:ext cx="6815669" cy="1515533"/>
          </a:xfrm>
        </p:spPr>
        <p:txBody>
          <a:bodyPr anchor="b">
            <a:noAutofit/>
          </a:bodyPr>
          <a:lstStyle>
            <a:lvl1pPr algn="ctr">
              <a:defRPr sz="5393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097">
                <a:solidFill>
                  <a:schemeClr val="tx1"/>
                </a:solidFill>
              </a:defRPr>
            </a:lvl1pPr>
            <a:lvl2pPr marL="456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3" y="5037663"/>
            <a:ext cx="897467" cy="279400"/>
          </a:xfrm>
        </p:spPr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8" y="5037663"/>
            <a:ext cx="5214635" cy="279400"/>
          </a:xfrm>
        </p:spPr>
        <p:txBody>
          <a:bodyPr/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1" y="5037663"/>
            <a:ext cx="551167" cy="279400"/>
          </a:xfrm>
        </p:spPr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B01423-D198-4896-B996-AF6CD71AA325}" type="slidenum">
              <a:rPr kumimoji="0" lang="en-US" altLang="en-US" sz="99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400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299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00BA3F-51CF-473C-BBC7-9F80CB3FD932}" type="slidenum">
              <a:rPr kumimoji="0" lang="en-US" altLang="en-US" sz="99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9457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70" y="1752607"/>
            <a:ext cx="8158688" cy="1822514"/>
          </a:xfrm>
        </p:spPr>
        <p:txBody>
          <a:bodyPr anchor="b">
            <a:normAutofit/>
          </a:bodyPr>
          <a:lstStyle>
            <a:lvl1pPr algn="ctr">
              <a:defRPr sz="4394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2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397">
                <a:solidFill>
                  <a:schemeClr val="tx1"/>
                </a:solidFill>
              </a:defRPr>
            </a:lvl1pPr>
            <a:lvl2pPr marL="456579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2pPr>
            <a:lvl3pPr marL="91315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3pPr>
            <a:lvl4pPr marL="1369737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4pPr>
            <a:lvl5pPr marL="1826316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5pPr>
            <a:lvl6pPr marL="2282895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6pPr>
            <a:lvl7pPr marL="2739474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7pPr>
            <a:lvl8pPr marL="3196053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8pPr>
            <a:lvl9pPr marL="3652632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E9DFC9-E0D6-4E70-95EC-EE956DA6257B}" type="slidenum">
              <a:rPr kumimoji="0" lang="en-US" altLang="en-US" sz="99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4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9459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EE0E17-1536-48C6-87E3-A861F0C00F04}" type="slidenum">
              <a:rPr kumimoji="0" lang="en-US" altLang="en-US" sz="99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19272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658534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1"/>
              </a:spcBef>
              <a:spcAft>
                <a:spcPts val="599"/>
              </a:spcAft>
              <a:buNone/>
              <a:defRPr sz="2796" b="0">
                <a:solidFill>
                  <a:schemeClr val="accent1"/>
                </a:solidFill>
              </a:defRPr>
            </a:lvl1pPr>
            <a:lvl2pPr marL="456579" indent="0">
              <a:buNone/>
              <a:defRPr sz="1998" b="1"/>
            </a:lvl2pPr>
            <a:lvl3pPr marL="913158" indent="0">
              <a:buNone/>
              <a:defRPr sz="1798" b="1"/>
            </a:lvl3pPr>
            <a:lvl4pPr marL="1369737" indent="0">
              <a:buNone/>
              <a:defRPr sz="1598" b="1"/>
            </a:lvl4pPr>
            <a:lvl5pPr marL="1826316" indent="0">
              <a:buNone/>
              <a:defRPr sz="1598" b="1"/>
            </a:lvl5pPr>
            <a:lvl6pPr marL="2282895" indent="0">
              <a:buNone/>
              <a:defRPr sz="1598" b="1"/>
            </a:lvl6pPr>
            <a:lvl7pPr marL="2739474" indent="0">
              <a:buNone/>
              <a:defRPr sz="1598" b="1"/>
            </a:lvl7pPr>
            <a:lvl8pPr marL="3196053" indent="0">
              <a:buNone/>
              <a:defRPr sz="1598" b="1"/>
            </a:lvl8pPr>
            <a:lvl9pPr marL="3652632" indent="0">
              <a:buNone/>
              <a:defRPr sz="1598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1" y="3243263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4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1"/>
              </a:spcBef>
              <a:spcAft>
                <a:spcPts val="599"/>
              </a:spcAft>
              <a:buNone/>
              <a:defRPr sz="2796" b="0">
                <a:solidFill>
                  <a:schemeClr val="accent1"/>
                </a:solidFill>
              </a:defRPr>
            </a:lvl1pPr>
            <a:lvl2pPr marL="456579" indent="0">
              <a:buNone/>
              <a:defRPr sz="1998" b="1"/>
            </a:lvl2pPr>
            <a:lvl3pPr marL="913158" indent="0">
              <a:buNone/>
              <a:defRPr sz="1798" b="1"/>
            </a:lvl3pPr>
            <a:lvl4pPr marL="1369737" indent="0">
              <a:buNone/>
              <a:defRPr sz="1598" b="1"/>
            </a:lvl4pPr>
            <a:lvl5pPr marL="1826316" indent="0">
              <a:buNone/>
              <a:defRPr sz="1598" b="1"/>
            </a:lvl5pPr>
            <a:lvl6pPr marL="2282895" indent="0">
              <a:buNone/>
              <a:defRPr sz="1598" b="1"/>
            </a:lvl6pPr>
            <a:lvl7pPr marL="2739474" indent="0">
              <a:buNone/>
              <a:defRPr sz="1598" b="1"/>
            </a:lvl7pPr>
            <a:lvl8pPr marL="3196053" indent="0">
              <a:buNone/>
              <a:defRPr sz="1598" b="1"/>
            </a:lvl8pPr>
            <a:lvl9pPr marL="3652632" indent="0">
              <a:buNone/>
              <a:defRPr sz="1598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3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30A47B-B3AA-4408-B89E-78641CC5715A}" type="slidenum">
              <a:rPr kumimoji="0" lang="en-US" altLang="en-US" sz="99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99313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D8FA65-B14B-4883-88C7-F7A3A55E9A2F}" type="slidenum">
              <a:rPr kumimoji="0" lang="en-US" altLang="en-US" sz="99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8784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8BE4F5-A3A4-4A0F-A638-D990D725B4CA}" type="slidenum">
              <a:rPr kumimoji="0" lang="en-US" altLang="en-US" sz="99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9084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397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2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598"/>
            </a:lvl1pPr>
            <a:lvl2pPr marL="456579" indent="0">
              <a:buNone/>
              <a:defRPr sz="1198"/>
            </a:lvl2pPr>
            <a:lvl3pPr marL="913158" indent="0">
              <a:buNone/>
              <a:defRPr sz="998"/>
            </a:lvl3pPr>
            <a:lvl4pPr marL="1369737" indent="0">
              <a:buNone/>
              <a:defRPr sz="899"/>
            </a:lvl4pPr>
            <a:lvl5pPr marL="1826316" indent="0">
              <a:buNone/>
              <a:defRPr sz="899"/>
            </a:lvl5pPr>
            <a:lvl6pPr marL="2282895" indent="0">
              <a:buNone/>
              <a:defRPr sz="899"/>
            </a:lvl6pPr>
            <a:lvl7pPr marL="2739474" indent="0">
              <a:buNone/>
              <a:defRPr sz="899"/>
            </a:lvl7pPr>
            <a:lvl8pPr marL="3196053" indent="0">
              <a:buNone/>
              <a:defRPr sz="899"/>
            </a:lvl8pPr>
            <a:lvl9pPr marL="3652632" indent="0">
              <a:buNone/>
              <a:defRPr sz="899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9C05A-73D7-488D-87AE-9FA1D515BA90}" type="slidenum">
              <a:rPr kumimoji="0" lang="en-US" altLang="en-US" sz="99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068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1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17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58.xml"/><Relationship Id="rId16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66.xml"/><Relationship Id="rId19" Type="http://schemas.openxmlformats.org/officeDocument/2006/relationships/theme" Target="../theme/theme13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85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280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25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84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</p:sldLayoutIdLs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960438" y="720725"/>
            <a:ext cx="10271125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960438" y="1649413"/>
            <a:ext cx="10271125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4179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  <p:sldLayoutId id="2147483846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•"/>
        <a:defRPr sz="32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–"/>
        <a:defRPr sz="28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•"/>
        <a:defRPr sz="2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–"/>
        <a:defRPr sz="2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»"/>
        <a:defRPr sz="2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621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214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3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20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960438" y="720725"/>
            <a:ext cx="10271125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960438" y="1649413"/>
            <a:ext cx="10271125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0959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•"/>
        <a:defRPr sz="32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–"/>
        <a:defRPr sz="28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•"/>
        <a:defRPr sz="2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–"/>
        <a:defRPr sz="2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»"/>
        <a:defRPr sz="2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960438" y="720725"/>
            <a:ext cx="10271125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960438" y="1649413"/>
            <a:ext cx="10271125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4396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•"/>
        <a:defRPr sz="32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–"/>
        <a:defRPr sz="28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•"/>
        <a:defRPr sz="2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–"/>
        <a:defRPr sz="2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»"/>
        <a:defRPr sz="2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1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3" y="982133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1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8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1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8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2" y="5969001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8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264759-E7CE-4A8C-955C-20DA2A50E45F}" type="slidenum">
              <a:rPr kumimoji="0" lang="en-US" altLang="en-US" sz="99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99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</p:sldLayoutIdLst>
  <p:txStyles>
    <p:titleStyle>
      <a:lvl1pPr algn="ctr" defTabSz="456579" rtl="0" eaLnBrk="1" latinLnBrk="0" hangingPunct="1">
        <a:spcBef>
          <a:spcPct val="0"/>
        </a:spcBef>
        <a:buNone/>
        <a:defRPr sz="4394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362" indent="-285362" algn="l" defTabSz="456579" rtl="0" eaLnBrk="1" latinLnBrk="0" hangingPunct="1">
        <a:spcBef>
          <a:spcPct val="20000"/>
        </a:spcBef>
        <a:spcAft>
          <a:spcPts val="599"/>
        </a:spcAft>
        <a:buClr>
          <a:schemeClr val="accent1"/>
        </a:buClr>
        <a:buSzPct val="115000"/>
        <a:buFont typeface="Arial"/>
        <a:buChar char="•"/>
        <a:defRPr sz="239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1941" indent="-285362" algn="l" defTabSz="456579" rtl="0" eaLnBrk="1" latinLnBrk="0" hangingPunct="1">
        <a:spcBef>
          <a:spcPct val="20000"/>
        </a:spcBef>
        <a:spcAft>
          <a:spcPts val="599"/>
        </a:spcAft>
        <a:buClr>
          <a:schemeClr val="accent1"/>
        </a:buClr>
        <a:buSzPct val="115000"/>
        <a:buFont typeface="Arial"/>
        <a:buChar char="•"/>
        <a:defRPr sz="1998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98520" indent="-285362" algn="l" defTabSz="456579" rtl="0" eaLnBrk="1" latinLnBrk="0" hangingPunct="1">
        <a:spcBef>
          <a:spcPct val="20000"/>
        </a:spcBef>
        <a:spcAft>
          <a:spcPts val="599"/>
        </a:spcAft>
        <a:buClr>
          <a:schemeClr val="accent1"/>
        </a:buClr>
        <a:buSzPct val="115000"/>
        <a:buFont typeface="Arial"/>
        <a:buChar char="•"/>
        <a:defRPr sz="1798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0954" indent="-171217" algn="l" defTabSz="456579" rtl="0" eaLnBrk="1" latinLnBrk="0" hangingPunct="1">
        <a:spcBef>
          <a:spcPct val="20000"/>
        </a:spcBef>
        <a:spcAft>
          <a:spcPts val="599"/>
        </a:spcAft>
        <a:buClr>
          <a:schemeClr val="accent1"/>
        </a:buClr>
        <a:buSzPct val="115000"/>
        <a:buFont typeface="Arial"/>
        <a:buChar char="•"/>
        <a:defRPr sz="1598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997533" indent="-171217" algn="l" defTabSz="456579" rtl="0" eaLnBrk="1" latinLnBrk="0" hangingPunct="1">
        <a:spcBef>
          <a:spcPct val="20000"/>
        </a:spcBef>
        <a:spcAft>
          <a:spcPts val="599"/>
        </a:spcAft>
        <a:buClr>
          <a:schemeClr val="accent1"/>
        </a:buClr>
        <a:buSzPct val="115000"/>
        <a:buFont typeface="Arial"/>
        <a:buChar char="•"/>
        <a:defRPr sz="1398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1184" indent="-228289" algn="l" defTabSz="456579" rtl="0" eaLnBrk="1" latinLnBrk="0" hangingPunct="1">
        <a:spcBef>
          <a:spcPct val="20000"/>
        </a:spcBef>
        <a:spcAft>
          <a:spcPts val="599"/>
        </a:spcAft>
        <a:buClr>
          <a:schemeClr val="accent1"/>
        </a:buClr>
        <a:buSzPct val="115000"/>
        <a:buFont typeface="Arial"/>
        <a:buChar char="•"/>
        <a:defRPr sz="1398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67763" indent="-228289" algn="l" defTabSz="456579" rtl="0" eaLnBrk="1" latinLnBrk="0" hangingPunct="1">
        <a:spcBef>
          <a:spcPct val="20000"/>
        </a:spcBef>
        <a:spcAft>
          <a:spcPts val="599"/>
        </a:spcAft>
        <a:buClr>
          <a:schemeClr val="accent1"/>
        </a:buClr>
        <a:buSzPct val="115000"/>
        <a:buFont typeface="Arial"/>
        <a:buChar char="•"/>
        <a:defRPr sz="1398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4343" indent="-228289" algn="l" defTabSz="456579" rtl="0" eaLnBrk="1" latinLnBrk="0" hangingPunct="1">
        <a:spcBef>
          <a:spcPct val="20000"/>
        </a:spcBef>
        <a:spcAft>
          <a:spcPts val="599"/>
        </a:spcAft>
        <a:buClr>
          <a:schemeClr val="accent1"/>
        </a:buClr>
        <a:buSzPct val="115000"/>
        <a:buFont typeface="Arial"/>
        <a:buChar char="•"/>
        <a:defRPr sz="1398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0921" indent="-228289" algn="l" defTabSz="456579" rtl="0" eaLnBrk="1" latinLnBrk="0" hangingPunct="1">
        <a:spcBef>
          <a:spcPct val="20000"/>
        </a:spcBef>
        <a:spcAft>
          <a:spcPts val="599"/>
        </a:spcAft>
        <a:buClr>
          <a:schemeClr val="accent1"/>
        </a:buClr>
        <a:buSzPct val="115000"/>
        <a:buFont typeface="Arial"/>
        <a:buChar char="•"/>
        <a:defRPr sz="1398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57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579" algn="l" defTabSz="45657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158" algn="l" defTabSz="45657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69737" algn="l" defTabSz="45657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316" algn="l" defTabSz="45657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2895" algn="l" defTabSz="45657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39474" algn="l" defTabSz="45657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6053" algn="l" defTabSz="45657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2632" algn="l" defTabSz="45657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284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12" Type="http://schemas.openxmlformats.org/officeDocument/2006/relationships/image" Target="../media/image3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11" Type="http://schemas.openxmlformats.org/officeDocument/2006/relationships/image" Target="NULL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17.xml"/><Relationship Id="rId3" Type="http://schemas.openxmlformats.org/officeDocument/2006/relationships/slide" Target="slide13.xml"/><Relationship Id="rId7" Type="http://schemas.openxmlformats.org/officeDocument/2006/relationships/image" Target="../media/image35.png"/><Relationship Id="rId12" Type="http://schemas.openxmlformats.org/officeDocument/2006/relationships/image" Target="../media/image37.g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15.xml"/><Relationship Id="rId6" Type="http://schemas.openxmlformats.org/officeDocument/2006/relationships/slide" Target="slide14.xml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openxmlformats.org/officeDocument/2006/relationships/slide" Target="slide16.xml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38.png"/><Relationship Id="rId5" Type="http://schemas.openxmlformats.org/officeDocument/2006/relationships/slide" Target="slide1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38.png"/><Relationship Id="rId5" Type="http://schemas.openxmlformats.org/officeDocument/2006/relationships/slide" Target="slide1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9.png"/><Relationship Id="rId5" Type="http://schemas.openxmlformats.org/officeDocument/2006/relationships/image" Target="NUL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3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22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146"/>
            <a:ext cx="12192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5"/>
          <p:cNvSpPr txBox="1">
            <a:spLocks noChangeArrowheads="1"/>
          </p:cNvSpPr>
          <p:nvPr/>
        </p:nvSpPr>
        <p:spPr bwMode="auto">
          <a:xfrm>
            <a:off x="499332" y="559705"/>
            <a:ext cx="11193335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Chào</a:t>
            </a:r>
            <a:r>
              <a:rPr kumimoji="0" lang="en-US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mừng</a:t>
            </a:r>
            <a:r>
              <a:rPr kumimoji="0" lang="en-US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các</a:t>
            </a:r>
            <a:r>
              <a:rPr kumimoji="0" lang="en-US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thầy</a:t>
            </a:r>
            <a:r>
              <a:rPr kumimoji="0" lang="en-US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cô</a:t>
            </a:r>
            <a:r>
              <a:rPr kumimoji="0" lang="en-US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giáo</a:t>
            </a:r>
            <a:r>
              <a:rPr kumimoji="0" lang="en-US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về</a:t>
            </a:r>
            <a:r>
              <a:rPr kumimoji="0" lang="en-US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dự</a:t>
            </a:r>
            <a:r>
              <a:rPr kumimoji="0" lang="en-US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giờ</a:t>
            </a:r>
            <a:r>
              <a:rPr kumimoji="0" lang="en-US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tiết</a:t>
            </a:r>
            <a:r>
              <a:rPr kumimoji="0" lang="en-US" alt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Tiếng</a:t>
            </a:r>
            <a:r>
              <a:rPr kumimoji="0" lang="en-US" alt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Việt</a:t>
            </a:r>
            <a:r>
              <a:rPr kumimoji="0" lang="en-US" alt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lớp</a:t>
            </a:r>
            <a:r>
              <a:rPr kumimoji="0" lang="en-US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 3A3</a:t>
            </a:r>
          </a:p>
        </p:txBody>
      </p:sp>
      <p:sp>
        <p:nvSpPr>
          <p:cNvPr id="32772" name="TextBox 6"/>
          <p:cNvSpPr txBox="1">
            <a:spLocks noChangeArrowheads="1"/>
          </p:cNvSpPr>
          <p:nvPr/>
        </p:nvSpPr>
        <p:spPr bwMode="auto">
          <a:xfrm flipH="1">
            <a:off x="2688336" y="4363933"/>
            <a:ext cx="79248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D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Giáo</a:t>
            </a:r>
            <a:r>
              <a:rPr kumimoji="0" lang="en-US" alt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D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D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viên</a:t>
            </a:r>
            <a:r>
              <a:rPr kumimoji="0" lang="en-US" alt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D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kumimoji="0" lang="en-US" alt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D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Phạm</a:t>
            </a:r>
            <a:r>
              <a:rPr kumimoji="0" lang="en-US" alt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000D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000D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Thị</a:t>
            </a:r>
            <a:r>
              <a:rPr kumimoji="0" lang="en-US" alt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000D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Kim </a:t>
            </a:r>
            <a:r>
              <a:rPr kumimoji="0" lang="en-US" alt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000D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Phúc</a:t>
            </a:r>
            <a:endParaRPr kumimoji="0" lang="en-US" altLang="en-US" sz="4000" b="1" i="1" u="none" strike="noStrike" kern="1200" cap="none" spc="0" normalizeH="0" baseline="0" noProof="0" dirty="0" smtClean="0">
              <a:ln>
                <a:noFill/>
              </a:ln>
              <a:solidFill>
                <a:srgbClr val="000D1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" name="Rectangle 1">
            <a:extLst/>
          </p:cNvPr>
          <p:cNvSpPr/>
          <p:nvPr/>
        </p:nvSpPr>
        <p:spPr>
          <a:xfrm>
            <a:off x="3209339" y="66536"/>
            <a:ext cx="557716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06952"/>
                </a:solidFill>
                <a:effectLst>
                  <a:outerShdw blurRad="12700" dist="38100" dir="2700000" algn="tl" rotWithShape="0">
                    <a:srgbClr val="F06952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 TIỂU HỌC THÀNH TÔ</a:t>
            </a:r>
          </a:p>
        </p:txBody>
      </p:sp>
    </p:spTree>
    <p:extLst>
      <p:ext uri="{BB962C8B-B14F-4D97-AF65-F5344CB8AC3E}">
        <p14:creationId xmlns:p14="http://schemas.microsoft.com/office/powerpoint/2010/main" val="13355649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3E69E669-0F4C-503E-CBA5-711F8EC66BC1}"/>
              </a:ext>
            </a:extLst>
          </p:cNvPr>
          <p:cNvSpPr/>
          <p:nvPr/>
        </p:nvSpPr>
        <p:spPr>
          <a:xfrm>
            <a:off x="227584" y="343841"/>
            <a:ext cx="8367776" cy="1987296"/>
          </a:xfrm>
          <a:prstGeom prst="cloud">
            <a:avLst/>
          </a:prstGeom>
          <a:solidFill>
            <a:srgbClr val="FBC048"/>
          </a:solidFill>
          <a:ln>
            <a:solidFill>
              <a:srgbClr val="FBC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959A5BE1-DA09-B19E-C710-45037E268C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27584" y="3976447"/>
            <a:ext cx="1454611" cy="1225510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ABBF3B6F-E6CD-CB48-C78F-AEEA3946A0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509568" y="-381201"/>
            <a:ext cx="1454611" cy="1225510"/>
          </a:xfrm>
          <a:prstGeom prst="rect">
            <a:avLst/>
          </a:prstGeom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id="{2B7B857B-75E4-38C1-8F4F-5DD7BD8614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873836" y="32765"/>
            <a:ext cx="3124295" cy="2015171"/>
          </a:xfrm>
          <a:prstGeom prst="rect">
            <a:avLst/>
          </a:prstGeom>
        </p:spPr>
      </p:pic>
      <p:pic>
        <p:nvPicPr>
          <p:cNvPr id="2" name="Bàn tay mẹ Karaoke. Âm nhạc lớp 4 SGK.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728" y="-92859"/>
            <a:ext cx="12082272" cy="672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3E69E669-0F4C-503E-CBA5-711F8EC66BC1}"/>
              </a:ext>
            </a:extLst>
          </p:cNvPr>
          <p:cNvSpPr/>
          <p:nvPr/>
        </p:nvSpPr>
        <p:spPr>
          <a:xfrm>
            <a:off x="-101600" y="32765"/>
            <a:ext cx="8636000" cy="3121146"/>
          </a:xfrm>
          <a:prstGeom prst="cloud">
            <a:avLst/>
          </a:prstGeom>
          <a:solidFill>
            <a:srgbClr val="FBC048"/>
          </a:solidFill>
          <a:ln>
            <a:solidFill>
              <a:srgbClr val="FBC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id="{2097BFBC-4749-89DE-B0A5-114370B78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01600" y="5511800"/>
            <a:ext cx="5435600" cy="2411429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A507E18A-E7C3-98A1-C440-2C3B069D4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181600" y="4394200"/>
            <a:ext cx="7384473" cy="2946400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2FCDE8AC-41DA-52D8-2435-B0364D0D86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01600" y="5207000"/>
            <a:ext cx="3439442" cy="1801017"/>
          </a:xfrm>
          <a:prstGeom prst="rect">
            <a:avLst/>
          </a:prstGeom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8ECBB677-8971-441C-0E51-2B99C84E54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318000" y="5263999"/>
            <a:ext cx="3439442" cy="1801017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BB0167AA-AF7F-730D-CA02-60C6221310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873836" y="5201957"/>
            <a:ext cx="3439442" cy="18010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B259BB-F366-5BDA-324F-31A9165C8AAD}"/>
              </a:ext>
            </a:extLst>
          </p:cNvPr>
          <p:cNvSpPr txBox="1"/>
          <p:nvPr/>
        </p:nvSpPr>
        <p:spPr>
          <a:xfrm>
            <a:off x="841408" y="521768"/>
            <a:ext cx="6630546" cy="1631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34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 3</a:t>
            </a:r>
            <a:r>
              <a:rPr kumimoji="0" lang="vi-VN" sz="3334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334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3334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34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kumimoji="0" lang="en-US" sz="3334" b="1" i="0" u="none" strike="noStrike" kern="1200" cap="none" spc="0" normalizeH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34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334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4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334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334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334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4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334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4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334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4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334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4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34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34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334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959A5BE1-DA09-B19E-C710-45037E268C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62017" y="3736540"/>
            <a:ext cx="1454611" cy="1225510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ABBF3B6F-E6CD-CB48-C78F-AEEA3946A0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509568" y="-381201"/>
            <a:ext cx="1454611" cy="1225510"/>
          </a:xfrm>
          <a:prstGeom prst="rect">
            <a:avLst/>
          </a:prstGeom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id="{2B7B857B-75E4-38C1-8F4F-5DD7BD8614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873836" y="32765"/>
            <a:ext cx="3124295" cy="201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8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asura De Simulación Latas Verdes, Verde, Basura, Simulación PNG y Vector  para Descargar Gratis | Pngtree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/>
        </p:blipFill>
        <p:spPr bwMode="auto">
          <a:xfrm>
            <a:off x="2096795" y="4700961"/>
            <a:ext cx="835611" cy="52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/>
        </p:blipFill>
        <p:spPr>
          <a:xfrm>
            <a:off x="3429000" y="5273041"/>
            <a:ext cx="1024686" cy="1537491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23365" l="0" r="24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/>
        </p:blipFill>
        <p:spPr>
          <a:xfrm>
            <a:off x="8763000" y="3657600"/>
            <a:ext cx="914400" cy="902866"/>
          </a:xfrm>
          <a:prstGeom prst="rect">
            <a:avLst/>
          </a:prstGeom>
        </p:spPr>
      </p:pic>
      <p:pic>
        <p:nvPicPr>
          <p:cNvPr id="1030" name="Picture 6" descr="Bug GIFs - Get the best GIF on GIPHY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904" y="4630156"/>
            <a:ext cx="904497" cy="90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te Cartoon Flower – LINE stickers | LINE STORE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888" y="-70216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43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32772" y="4330584"/>
            <a:ext cx="9144000" cy="1226585"/>
          </a:xfrm>
          <a:prstGeom prst="rect">
            <a:avLst/>
          </a:prstGeom>
          <a:solidFill>
            <a:srgbClr val="00B05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49">
              <a:defRPr/>
            </a:pP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D.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đáp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án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endParaRPr lang="vi-VN" sz="44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32772" y="2570011"/>
            <a:ext cx="9144000" cy="1257957"/>
          </a:xfrm>
          <a:prstGeom prst="rect">
            <a:avLst/>
          </a:prstGeom>
          <a:solidFill>
            <a:srgbClr val="FF00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49"/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Rèn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trí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giảm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căng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thẳng</a:t>
            </a:r>
            <a:endParaRPr lang="en-US" sz="44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985" y="4552505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8" name="Rectangle 7"/>
          <p:cNvSpPr/>
          <p:nvPr/>
        </p:nvSpPr>
        <p:spPr>
          <a:xfrm>
            <a:off x="1432772" y="1210642"/>
            <a:ext cx="9144000" cy="1222684"/>
          </a:xfrm>
          <a:prstGeom prst="rect">
            <a:avLst/>
          </a:prstGeom>
          <a:solidFill>
            <a:srgbClr val="FFC0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49"/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Nâng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hiểu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endParaRPr lang="en-US" sz="44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7692" y="152400"/>
            <a:ext cx="10494161" cy="861576"/>
          </a:xfrm>
          <a:prstGeom prst="rect">
            <a:avLst/>
          </a:prstGeom>
          <a:solidFill>
            <a:srgbClr val="92D050"/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49"/>
            <a:r>
              <a:rPr lang="en-US" sz="4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4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4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ích</a:t>
            </a:r>
            <a:r>
              <a:rPr lang="en-US" sz="4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lợi</a:t>
            </a:r>
            <a:r>
              <a:rPr lang="en-US" sz="4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48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Cute Cartoon Flower – LINE stickers | LINE STOR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5766866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19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" y="5766866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95804" y="3519748"/>
            <a:ext cx="10058400" cy="1226585"/>
          </a:xfrm>
          <a:prstGeom prst="rect">
            <a:avLst/>
          </a:prstGeom>
          <a:solidFill>
            <a:srgbClr val="00B05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49">
              <a:defRPr/>
            </a:pP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vi-VN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21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tháng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4 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hằng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năm</a:t>
            </a:r>
            <a:endParaRPr lang="vi-VN" sz="44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5804" y="4976768"/>
            <a:ext cx="10058400" cy="1257957"/>
          </a:xfrm>
          <a:prstGeom prst="rect">
            <a:avLst/>
          </a:prstGeom>
          <a:solidFill>
            <a:srgbClr val="FF00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49"/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tháng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hằng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năm</a:t>
            </a:r>
            <a:endParaRPr lang="en-US" sz="44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738" y="3743931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7" name="Rectangle 6"/>
          <p:cNvSpPr/>
          <p:nvPr/>
        </p:nvSpPr>
        <p:spPr>
          <a:xfrm>
            <a:off x="1095804" y="2209801"/>
            <a:ext cx="10058400" cy="1222684"/>
          </a:xfrm>
          <a:prstGeom prst="rect">
            <a:avLst/>
          </a:prstGeom>
          <a:solidFill>
            <a:srgbClr val="FFC0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49"/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25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tháng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4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hằng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năm</a:t>
            </a:r>
            <a:endParaRPr lang="en-US" sz="44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6800" y="546223"/>
            <a:ext cx="10058400" cy="800021"/>
          </a:xfrm>
          <a:prstGeom prst="rect">
            <a:avLst/>
          </a:prstGeom>
          <a:solidFill>
            <a:srgbClr val="00B050"/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49"/>
            <a:r>
              <a:rPr lang="en-US" sz="44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44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44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44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44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4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44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4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44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60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3639727924136781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1861074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9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7754" y="1663475"/>
            <a:ext cx="11116491" cy="1226585"/>
          </a:xfrm>
          <a:prstGeom prst="rect">
            <a:avLst/>
          </a:prstGeom>
          <a:solidFill>
            <a:srgbClr val="FFC0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49">
              <a:defRPr/>
            </a:pP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hội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HS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TH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</a:t>
            </a:r>
            <a:endParaRPr lang="vi-VN" sz="44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673" y="3247292"/>
            <a:ext cx="11120572" cy="1257957"/>
          </a:xfrm>
          <a:prstGeom prst="rect">
            <a:avLst/>
          </a:prstGeom>
          <a:solidFill>
            <a:srgbClr val="FF00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49"/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Hưởng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ứng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tại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viện</a:t>
            </a:r>
            <a:endParaRPr lang="en-US" sz="44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148" y="1885396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7" name="Rectangle 6"/>
          <p:cNvSpPr/>
          <p:nvPr/>
        </p:nvSpPr>
        <p:spPr>
          <a:xfrm>
            <a:off x="561998" y="4680857"/>
            <a:ext cx="11092247" cy="1222684"/>
          </a:xfrm>
          <a:prstGeom prst="rect">
            <a:avLst/>
          </a:prstGeom>
          <a:solidFill>
            <a:srgbClr val="92D05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49"/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endParaRPr lang="en-US" sz="44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6800" y="506222"/>
            <a:ext cx="10058400" cy="800021"/>
          </a:xfrm>
          <a:prstGeom prst="rect">
            <a:avLst/>
          </a:prstGeom>
          <a:solidFill>
            <a:srgbClr val="0070C0"/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49">
              <a:spcBef>
                <a:spcPts val="600"/>
              </a:spcBef>
            </a:pPr>
            <a:r>
              <a:rPr lang="en-US" sz="44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44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4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hoạt</a:t>
            </a:r>
            <a:r>
              <a:rPr lang="en-US" sz="44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r>
              <a:rPr lang="en-US" sz="44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4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 Ở </a:t>
            </a:r>
            <a:r>
              <a:rPr lang="en-US" sz="44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44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44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2" descr="Cute Cartoon Flower – LINE stickers | LINE STOR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8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-19050"/>
            <a:ext cx="43434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图片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113" y="4376738"/>
            <a:ext cx="43434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图片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3690938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图片 48" descr="图片包含 物体&#10;&#10;已生成极高可信度的说明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7" t="40276" b="6813"/>
          <a:stretch>
            <a:fillRect/>
          </a:stretch>
        </p:blipFill>
        <p:spPr bwMode="auto">
          <a:xfrm>
            <a:off x="0" y="1563688"/>
            <a:ext cx="3390900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图片 1" descr="图片包含 播放器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-1341438"/>
            <a:ext cx="11963400" cy="608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图片 3" descr="图片包含 物体&#10;&#10;已生成极高可信度的说明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3" y="4059238"/>
            <a:ext cx="6305550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2"/>
          <a:stretch>
            <a:fillRect/>
          </a:stretch>
        </p:blipFill>
        <p:spPr bwMode="auto">
          <a:xfrm>
            <a:off x="0" y="6007100"/>
            <a:ext cx="121920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9" name="图片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135438"/>
            <a:ext cx="1452563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0" name="图片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38" y="4344988"/>
            <a:ext cx="1443037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1" name="图片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188" y="5503863"/>
            <a:ext cx="1166812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2" name="图片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08811">
            <a:off x="10282238" y="-128588"/>
            <a:ext cx="1584325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3" name="TextBox 6"/>
          <p:cNvSpPr txBox="1">
            <a:spLocks noChangeArrowheads="1"/>
          </p:cNvSpPr>
          <p:nvPr/>
        </p:nvSpPr>
        <p:spPr bwMode="auto">
          <a:xfrm>
            <a:off x="620713" y="677863"/>
            <a:ext cx="1072197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Chúc các thầy cô và các em mạnh khỏe!</a:t>
            </a:r>
          </a:p>
        </p:txBody>
      </p:sp>
    </p:spTree>
    <p:extLst>
      <p:ext uri="{BB962C8B-B14F-4D97-AF65-F5344CB8AC3E}">
        <p14:creationId xmlns:p14="http://schemas.microsoft.com/office/powerpoint/2010/main" val="9979980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942418" y="5251194"/>
            <a:ext cx="1476253" cy="16068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-226671" y="5251194"/>
            <a:ext cx="1476253" cy="16068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455065" y="-395318"/>
            <a:ext cx="2715137" cy="21622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376996" y="185804"/>
            <a:ext cx="2511387" cy="1312199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B565952C-8401-A3F4-AE24-42F6D183EA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72427"/>
          <a:stretch/>
        </p:blipFill>
        <p:spPr>
          <a:xfrm>
            <a:off x="2171229" y="4283645"/>
            <a:ext cx="7798743" cy="2594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91986A-3D68-7452-E899-DABCF7E3346B}"/>
              </a:ext>
            </a:extLst>
          </p:cNvPr>
          <p:cNvSpPr txBox="1"/>
          <p:nvPr/>
        </p:nvSpPr>
        <p:spPr>
          <a:xfrm>
            <a:off x="736600" y="1240662"/>
            <a:ext cx="10718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200000"/>
              </a:lnSpc>
              <a:defRPr/>
            </a:pPr>
            <a:r>
              <a:rPr lang="vi-VN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CHÀO TẠM BIỆT CÁC EM!</a:t>
            </a:r>
          </a:p>
          <a:p>
            <a:pPr algn="ctr" defTabSz="609630">
              <a:lnSpc>
                <a:spcPct val="200000"/>
              </a:lnSpc>
              <a:defRPr/>
            </a:pPr>
            <a:r>
              <a:rPr lang="vi-VN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CÁC EM VÀO TIẾT HỌC TIẾP THEO!</a:t>
            </a:r>
            <a:endParaRPr lang="en-US" sz="40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63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86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图片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-19050"/>
            <a:ext cx="43434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图片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113" y="4376738"/>
            <a:ext cx="43434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图片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3690938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图片 48" descr="图片包含 物体&#10;&#10;已生成极高可信度的说明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7" t="40276" b="6813"/>
          <a:stretch>
            <a:fillRect/>
          </a:stretch>
        </p:blipFill>
        <p:spPr bwMode="auto">
          <a:xfrm>
            <a:off x="0" y="1563688"/>
            <a:ext cx="3390900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图片 1" descr="图片包含 播放器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-517525"/>
            <a:ext cx="8997950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图片 3" descr="图片包含 物体&#10;&#10;已生成极高可信度的说明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3" y="4059238"/>
            <a:ext cx="6305550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2"/>
          <a:stretch>
            <a:fillRect/>
          </a:stretch>
        </p:blipFill>
        <p:spPr bwMode="auto">
          <a:xfrm>
            <a:off x="0" y="6007100"/>
            <a:ext cx="121920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图片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135438"/>
            <a:ext cx="1452563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图片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38" y="4344988"/>
            <a:ext cx="1443037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图片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188" y="5503863"/>
            <a:ext cx="1166812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图片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08811">
            <a:off x="10282238" y="-128588"/>
            <a:ext cx="1584325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图片 5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31201" flipH="1">
            <a:off x="555625" y="1239838"/>
            <a:ext cx="1770063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482" y="1188260"/>
            <a:ext cx="10712450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1313" y="2580582"/>
            <a:ext cx="7258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TRÒ CHƠI: LÀM THEO LỜI TÔI NÓI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6981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455065" y="-395318"/>
            <a:ext cx="2715137" cy="21622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376996" y="185804"/>
            <a:ext cx="2511387" cy="1312199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3AC8254E-FBD2-7C06-59FE-F9831260F4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72615" y="421640"/>
            <a:ext cx="9151545" cy="53532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A8DB683-A84A-616A-4C2B-806686D20086}"/>
              </a:ext>
            </a:extLst>
          </p:cNvPr>
          <p:cNvSpPr txBox="1"/>
          <p:nvPr/>
        </p:nvSpPr>
        <p:spPr>
          <a:xfrm>
            <a:off x="2542374" y="2732526"/>
            <a:ext cx="6278196" cy="2093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4334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 ĐỔI:</a:t>
            </a:r>
            <a:endParaRPr lang="en-US" sz="4334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630">
              <a:lnSpc>
                <a:spcPct val="150000"/>
              </a:lnSpc>
            </a:pPr>
            <a:r>
              <a:rPr lang="en-US" sz="433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ĐỌC SÁCH BÁO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009632" y="421640"/>
            <a:ext cx="1487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S/54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3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3E69E669-0F4C-503E-CBA5-711F8EC66BC1}"/>
              </a:ext>
            </a:extLst>
          </p:cNvPr>
          <p:cNvSpPr/>
          <p:nvPr/>
        </p:nvSpPr>
        <p:spPr>
          <a:xfrm>
            <a:off x="-151973" y="-85142"/>
            <a:ext cx="10171183" cy="3787947"/>
          </a:xfrm>
          <a:prstGeom prst="cloud">
            <a:avLst/>
          </a:prstGeom>
          <a:solidFill>
            <a:srgbClr val="FBC048"/>
          </a:solidFill>
          <a:ln>
            <a:solidFill>
              <a:srgbClr val="FBC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id="{2097BFBC-4749-89DE-B0A5-114370B78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01600" y="5511800"/>
            <a:ext cx="5435600" cy="2411429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A507E18A-E7C3-98A1-C440-2C3B069D4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181600" y="4394200"/>
            <a:ext cx="7384473" cy="2946400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2FCDE8AC-41DA-52D8-2435-B0364D0D86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01600" y="5207000"/>
            <a:ext cx="3439442" cy="1801017"/>
          </a:xfrm>
          <a:prstGeom prst="rect">
            <a:avLst/>
          </a:prstGeom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8ECBB677-8971-441C-0E51-2B99C84E54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61879" y="5068529"/>
            <a:ext cx="3439442" cy="1801017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BB0167AA-AF7F-730D-CA02-60C6221310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154115" y="4966892"/>
            <a:ext cx="3439442" cy="1801017"/>
          </a:xfrm>
          <a:prstGeom prst="rect">
            <a:avLst/>
          </a:prstGeom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id="{A2A29812-42C1-5C40-DA8E-AC98086702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718800" y="4987674"/>
            <a:ext cx="3439442" cy="18010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B259BB-F366-5BDA-324F-31A9165C8AAD}"/>
              </a:ext>
            </a:extLst>
          </p:cNvPr>
          <p:cNvSpPr txBox="1"/>
          <p:nvPr/>
        </p:nvSpPr>
        <p:spPr>
          <a:xfrm>
            <a:off x="837584" y="817856"/>
            <a:ext cx="918162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lnSpc>
                <a:spcPct val="150000"/>
              </a:lnSpc>
            </a:pP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  <a:r>
              <a:rPr lang="vi-VN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KỂ, ĐỌC THEO NHÓM</a:t>
            </a:r>
            <a:endParaRPr lang="en-US" sz="5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5668932A-B437-2C66-ED85-22D0D674128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261385" y="1331254"/>
            <a:ext cx="2975488" cy="3490309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959A5BE1-DA09-B19E-C710-45037E268C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62017" y="3736540"/>
            <a:ext cx="1454611" cy="1225510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ABBF3B6F-E6CD-CB48-C78F-AEEA3946A0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509568" y="-381201"/>
            <a:ext cx="1454611" cy="122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2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3E69E669-0F4C-503E-CBA5-711F8EC66BC1}"/>
              </a:ext>
            </a:extLst>
          </p:cNvPr>
          <p:cNvSpPr/>
          <p:nvPr/>
        </p:nvSpPr>
        <p:spPr>
          <a:xfrm>
            <a:off x="627918" y="561348"/>
            <a:ext cx="7841293" cy="3787947"/>
          </a:xfrm>
          <a:prstGeom prst="cloud">
            <a:avLst/>
          </a:prstGeom>
          <a:solidFill>
            <a:srgbClr val="FBC048"/>
          </a:solidFill>
          <a:ln>
            <a:solidFill>
              <a:srgbClr val="FBC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id="{2097BFBC-4749-89DE-B0A5-114370B78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5511800"/>
            <a:ext cx="5334000" cy="2411429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A507E18A-E7C3-98A1-C440-2C3B069D4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181601" y="4394200"/>
            <a:ext cx="7010400" cy="2946400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2FCDE8AC-41DA-52D8-2435-B0364D0D86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0928" y="5173367"/>
            <a:ext cx="3439442" cy="1801017"/>
          </a:xfrm>
          <a:prstGeom prst="rect">
            <a:avLst/>
          </a:prstGeom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8ECBB677-8971-441C-0E51-2B99C84E54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419895" y="5245022"/>
            <a:ext cx="3439442" cy="1801017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BB0167AA-AF7F-730D-CA02-60C6221310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399325" y="5173367"/>
            <a:ext cx="3439442" cy="18010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B259BB-F366-5BDA-324F-31A9165C8AAD}"/>
              </a:ext>
            </a:extLst>
          </p:cNvPr>
          <p:cNvSpPr txBox="1"/>
          <p:nvPr/>
        </p:nvSpPr>
        <p:spPr>
          <a:xfrm>
            <a:off x="1189322" y="769895"/>
            <a:ext cx="7240458" cy="240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3334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</a:p>
          <a:p>
            <a:pPr defTabSz="609630">
              <a:lnSpc>
                <a:spcPct val="150000"/>
              </a:lnSpc>
            </a:pPr>
            <a:r>
              <a:rPr lang="en-US" sz="3334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3334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ể </a:t>
            </a:r>
            <a:r>
              <a:rPr lang="vi-VN" sz="33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 đọc lại một câu chuyện (hoặc bài thơ, bài văn) đã đọc ở nhà</a:t>
            </a:r>
            <a:endParaRPr lang="en-US" sz="3334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5668932A-B437-2C66-ED85-22D0D674128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667794" y="1486846"/>
            <a:ext cx="2975488" cy="3490309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959A5BE1-DA09-B19E-C710-45037E268C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62017" y="3736540"/>
            <a:ext cx="1454611" cy="1225510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ABBF3B6F-E6CD-CB48-C78F-AEEA3946A0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838767" y="-493935"/>
            <a:ext cx="1454611" cy="122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4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gấu bông, trong nhà, nhồi&#10;&#10;Mô tả được tạo tự động">
            <a:extLst>
              <a:ext uri="{FF2B5EF4-FFF2-40B4-BE49-F238E27FC236}">
                <a16:creationId xmlns:a16="http://schemas.microsoft.com/office/drawing/2014/main" id="{F35CDC15-83E1-485E-801B-2BC520FC9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15" b="99629" l="5567" r="94800">
                        <a14:foregroundMark x1="10433" y1="77427" x2="11567" y2="92022"/>
                        <a14:foregroundMark x1="7700" y1="65430" x2="7700" y2="81323"/>
                        <a14:foregroundMark x1="7700" y1="81323" x2="7700" y2="81323"/>
                        <a14:foregroundMark x1="27233" y1="90971" x2="27233" y2="97341"/>
                        <a14:foregroundMark x1="22800" y1="92950" x2="23267" y2="99629"/>
                        <a14:foregroundMark x1="16133" y1="89425" x2="16333" y2="95918"/>
                        <a14:foregroundMark x1="26300" y1="51515" x2="26867" y2="59307"/>
                        <a14:foregroundMark x1="27167" y1="50155" x2="28200" y2="50155"/>
                        <a14:foregroundMark x1="28567" y1="47990" x2="28567" y2="47990"/>
                        <a14:foregroundMark x1="5700" y1="86951" x2="5600" y2="89610"/>
                        <a14:foregroundMark x1="5600" y1="94682" x2="5600" y2="94682"/>
                        <a14:foregroundMark x1="74233" y1="28262" x2="75567" y2="94372"/>
                        <a14:foregroundMark x1="79933" y1="19666" x2="84500" y2="74088"/>
                        <a14:foregroundMark x1="71867" y1="66357" x2="71967" y2="92764"/>
                        <a14:foregroundMark x1="85533" y1="86580" x2="90567" y2="93630"/>
                        <a14:foregroundMark x1="90567" y1="93630" x2="90667" y2="93630"/>
                        <a14:foregroundMark x1="66733" y1="68955" x2="66933" y2="92208"/>
                        <a14:foregroundMark x1="12533" y1="56092" x2="12433" y2="63018"/>
                        <a14:foregroundMark x1="22033" y1="59617" x2="22300" y2="65801"/>
                        <a14:foregroundMark x1="28767" y1="63142" x2="28767" y2="63142"/>
                        <a14:foregroundMark x1="29700" y1="61410" x2="29700" y2="61905"/>
                        <a14:foregroundMark x1="83833" y1="30736" x2="86667" y2="58936"/>
                        <a14:foregroundMark x1="92667" y1="85900" x2="94833" y2="93259"/>
                        <a14:foregroundMark x1="61700" y1="75139" x2="62667" y2="93259"/>
                        <a14:foregroundMark x1="59800" y1="94187" x2="60367" y2="98207"/>
                        <a14:foregroundMark x1="70167" y1="13296" x2="69967" y2="32158"/>
                        <a14:foregroundMark x1="69967" y1="32158" x2="69967" y2="32158"/>
                        <a14:foregroundMark x1="76900" y1="6432" x2="83167" y2="4515"/>
                        <a14:foregroundMark x1="92567" y1="10513" x2="92567" y2="10513"/>
                        <a14:foregroundMark x1="67500" y1="30241" x2="64733" y2="35003"/>
                        <a14:backgroundMark x1="37400" y1="33210" x2="59687" y2="94241"/>
                        <a14:backgroundMark x1="46600" y1="24613" x2="48333" y2="71985"/>
                        <a14:backgroundMark x1="59700" y1="30736" x2="59300" y2="39518"/>
                        <a14:backgroundMark x1="59300" y1="39518" x2="57167" y2="50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05" y="182659"/>
            <a:ext cx="12707429" cy="6849305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BC2E88AC-0666-40C7-B37D-982B212D2EA1}"/>
              </a:ext>
            </a:extLst>
          </p:cNvPr>
          <p:cNvGrpSpPr/>
          <p:nvPr/>
        </p:nvGrpSpPr>
        <p:grpSpPr>
          <a:xfrm>
            <a:off x="4362994" y="1789610"/>
            <a:ext cx="2754140" cy="3213463"/>
            <a:chOff x="642543" y="1535862"/>
            <a:chExt cx="4218824" cy="3455720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12ABE03C-90CD-4C73-B7C6-49A8B05847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biLevel thresh="25000"/>
            </a:blip>
            <a:srcRect t="8255"/>
            <a:stretch/>
          </p:blipFill>
          <p:spPr>
            <a:xfrm>
              <a:off x="642543" y="1535862"/>
              <a:ext cx="4218824" cy="3455720"/>
            </a:xfrm>
            <a:prstGeom prst="rect">
              <a:avLst/>
            </a:prstGeom>
          </p:spPr>
        </p:pic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FABBA5B5-A563-4D53-B6F0-EB505E779C02}"/>
                </a:ext>
              </a:extLst>
            </p:cNvPr>
            <p:cNvSpPr txBox="1"/>
            <p:nvPr/>
          </p:nvSpPr>
          <p:spPr>
            <a:xfrm>
              <a:off x="1479686" y="2504921"/>
              <a:ext cx="3077450" cy="208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994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3232A"/>
                  </a:solidFill>
                  <a:effectLst/>
                  <a:uLnTx/>
                  <a:uFillTx/>
                  <a:latin typeface="ICiel Cadena" panose="02000503000000020004" pitchFamily="50" charset="-93"/>
                  <a:ea typeface="+mn-ea"/>
                  <a:cs typeface="+mn-cs"/>
                </a:rPr>
                <a:t>THẢO LUẬN NHÓM 4</a:t>
              </a:r>
              <a:endParaRPr kumimoji="0" lang="en-GB" sz="3994" b="0" i="0" u="none" strike="noStrike" kern="1200" cap="none" spc="0" normalizeH="0" baseline="0" noProof="0" dirty="0">
                <a:ln>
                  <a:noFill/>
                </a:ln>
                <a:solidFill>
                  <a:srgbClr val="D3232A"/>
                </a:solidFill>
                <a:effectLst/>
                <a:uLnTx/>
                <a:uFillTx/>
                <a:latin typeface="ICiel Cadena" panose="02000503000000020004" pitchFamily="50" charset="-93"/>
                <a:ea typeface="+mn-ea"/>
                <a:cs typeface="+mn-cs"/>
              </a:endParaRPr>
            </a:p>
          </p:txBody>
        </p:sp>
      </p:grpSp>
      <p:pic>
        <p:nvPicPr>
          <p:cNvPr id="2" name="2 phút đếm ngược nhạc sôi động two minutes countdown with mus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31" y="4348"/>
            <a:ext cx="3203366" cy="146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0590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3E69E669-0F4C-503E-CBA5-711F8EC66BC1}"/>
              </a:ext>
            </a:extLst>
          </p:cNvPr>
          <p:cNvSpPr/>
          <p:nvPr/>
        </p:nvSpPr>
        <p:spPr>
          <a:xfrm>
            <a:off x="-101600" y="32765"/>
            <a:ext cx="8636000" cy="3121146"/>
          </a:xfrm>
          <a:prstGeom prst="cloud">
            <a:avLst/>
          </a:prstGeom>
          <a:solidFill>
            <a:srgbClr val="FBC048"/>
          </a:solidFill>
          <a:ln>
            <a:solidFill>
              <a:srgbClr val="FBC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id="{2097BFBC-4749-89DE-B0A5-114370B78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01600" y="5511800"/>
            <a:ext cx="5435600" cy="2411429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A507E18A-E7C3-98A1-C440-2C3B069D4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181600" y="4394200"/>
            <a:ext cx="7384473" cy="2946400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2FCDE8AC-41DA-52D8-2435-B0364D0D86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01600" y="5207000"/>
            <a:ext cx="3439442" cy="1801017"/>
          </a:xfrm>
          <a:prstGeom prst="rect">
            <a:avLst/>
          </a:prstGeom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8ECBB677-8971-441C-0E51-2B99C84E54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318000" y="5263999"/>
            <a:ext cx="3439442" cy="1801017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BB0167AA-AF7F-730D-CA02-60C6221310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873836" y="5201957"/>
            <a:ext cx="3439442" cy="18010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B259BB-F366-5BDA-324F-31A9165C8AAD}"/>
              </a:ext>
            </a:extLst>
          </p:cNvPr>
          <p:cNvSpPr txBox="1"/>
          <p:nvPr/>
        </p:nvSpPr>
        <p:spPr>
          <a:xfrm>
            <a:off x="841408" y="521768"/>
            <a:ext cx="6120384" cy="1536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3334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2</a:t>
            </a:r>
            <a:r>
              <a:rPr lang="vi-VN" sz="3334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334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 SẺ VÀ TRAO ĐỔI TRƯỚC LỚP</a:t>
            </a:r>
            <a:endParaRPr lang="en-US" sz="3334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959A5BE1-DA09-B19E-C710-45037E268C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62017" y="3736540"/>
            <a:ext cx="1454611" cy="1225510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ABBF3B6F-E6CD-CB48-C78F-AEEA3946A0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509568" y="-381201"/>
            <a:ext cx="1454611" cy="1225510"/>
          </a:xfrm>
          <a:prstGeom prst="rect">
            <a:avLst/>
          </a:prstGeom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id="{2B7B857B-75E4-38C1-8F4F-5DD7BD8614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873836" y="32765"/>
            <a:ext cx="3124295" cy="20151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6DEBB22-4550-43CB-5E1D-CA1E863CF119}"/>
              </a:ext>
            </a:extLst>
          </p:cNvPr>
          <p:cNvSpPr txBox="1"/>
          <p:nvPr/>
        </p:nvSpPr>
        <p:spPr>
          <a:xfrm>
            <a:off x="5330632" y="2316599"/>
            <a:ext cx="7086407" cy="31952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81019" indent="-381019" algn="just" defTabSz="609630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Wingdings" panose="05000000000000000000" pitchFamily="2" charset="2"/>
              <a:buChar char="§"/>
            </a:pPr>
            <a:r>
              <a:rPr lang="vi-VN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thích nhân vật, chi tiết, hình ảnh nào trong câu chuyện đã đọc? Vì sao?</a:t>
            </a:r>
          </a:p>
          <a:p>
            <a:pPr marL="381019" indent="-381019" algn="just" defTabSz="609630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Wingdings" panose="05000000000000000000" pitchFamily="2" charset="2"/>
              <a:buChar char="§"/>
            </a:pPr>
            <a:r>
              <a:rPr lang="vi-VN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chuyện đó nói lên điều gì?</a:t>
            </a:r>
          </a:p>
        </p:txBody>
      </p:sp>
    </p:spTree>
    <p:extLst>
      <p:ext uri="{BB962C8B-B14F-4D97-AF65-F5344CB8AC3E}">
        <p14:creationId xmlns:p14="http://schemas.microsoft.com/office/powerpoint/2010/main" val="350745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00EA2F7B-66B9-3FE5-C418-621B976C19BE}"/>
              </a:ext>
            </a:extLst>
          </p:cNvPr>
          <p:cNvSpPr/>
          <p:nvPr/>
        </p:nvSpPr>
        <p:spPr>
          <a:xfrm>
            <a:off x="3337842" y="427847"/>
            <a:ext cx="5435600" cy="3495299"/>
          </a:xfrm>
          <a:prstGeom prst="wedgeRoundRectCallout">
            <a:avLst>
              <a:gd name="adj1" fmla="val 57945"/>
              <a:gd name="adj2" fmla="val -5136"/>
              <a:gd name="adj3" fmla="val 16667"/>
            </a:avLst>
          </a:prstGeom>
          <a:solidFill>
            <a:srgbClr val="EDBB8A"/>
          </a:solidFill>
          <a:ln>
            <a:solidFill>
              <a:srgbClr val="FBC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A4DE53-4D77-C2C7-26BE-CE4DCF959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591342" y="1218725"/>
            <a:ext cx="3803644" cy="3627725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A507E18A-E7C3-98A1-C440-2C3B069D4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181601" y="4394200"/>
            <a:ext cx="7010400" cy="294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2CE209-A879-DC86-F421-61A4B6D15A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55216" y="1126151"/>
            <a:ext cx="4035163" cy="3720299"/>
          </a:xfrm>
          <a:prstGeom prst="ellipse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2097BFBC-4749-89DE-B0A5-114370B78E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01600" y="5511800"/>
            <a:ext cx="5435600" cy="2411429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2FCDE8AC-41DA-52D8-2435-B0364D0D86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01600" y="5207000"/>
            <a:ext cx="3439442" cy="1801017"/>
          </a:xfrm>
          <a:prstGeom prst="rect">
            <a:avLst/>
          </a:prstGeom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8ECBB677-8971-441C-0E51-2B99C84E54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461879" y="5068529"/>
            <a:ext cx="3439442" cy="1801017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BB0167AA-AF7F-730D-CA02-60C6221310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154115" y="4966892"/>
            <a:ext cx="3439442" cy="18010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61879" y="858175"/>
            <a:ext cx="6335607" cy="2506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900" b="1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chí:</a:t>
            </a:r>
            <a:endParaRPr lang="en-US" sz="359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59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Kể, đọc ... đúng chủ đề</a:t>
            </a:r>
            <a:endParaRPr lang="en-US" sz="359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59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+Trình bày sáng tạo</a:t>
            </a:r>
            <a:endParaRPr lang="en-US" sz="359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59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Phong cách tự tin</a:t>
            </a:r>
            <a:endParaRPr lang="en-US" sz="359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25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455065" y="-395318"/>
            <a:ext cx="2715137" cy="21622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376996" y="185804"/>
            <a:ext cx="2511387" cy="1312199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3AC8254E-FBD2-7C06-59FE-F9831260F4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72615" y="421640"/>
            <a:ext cx="9151545" cy="53532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A8DB683-A84A-616A-4C2B-806686D20086}"/>
              </a:ext>
            </a:extLst>
          </p:cNvPr>
          <p:cNvSpPr txBox="1"/>
          <p:nvPr/>
        </p:nvSpPr>
        <p:spPr>
          <a:xfrm>
            <a:off x="2542374" y="2732526"/>
            <a:ext cx="6278196" cy="2093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4334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 ĐỔI:</a:t>
            </a:r>
            <a:endParaRPr lang="en-US" sz="4334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630">
              <a:lnSpc>
                <a:spcPct val="150000"/>
              </a:lnSpc>
            </a:pPr>
            <a:r>
              <a:rPr lang="en-US" sz="433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ĐỌC SÁCH BÁO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009632" y="421640"/>
            <a:ext cx="1487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S/54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79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Digital Stickers for School Days by Slidesgo">
  <a:themeElements>
    <a:clrScheme name="Simple Light">
      <a:dk1>
        <a:srgbClr val="F75C8F"/>
      </a:dk1>
      <a:lt1>
        <a:srgbClr val="FFFFFF"/>
      </a:lt1>
      <a:dk2>
        <a:srgbClr val="004468"/>
      </a:dk2>
      <a:lt2>
        <a:srgbClr val="61D8C4"/>
      </a:lt2>
      <a:accent1>
        <a:srgbClr val="10B0BF"/>
      </a:accent1>
      <a:accent2>
        <a:srgbClr val="4A4793"/>
      </a:accent2>
      <a:accent3>
        <a:srgbClr val="673543"/>
      </a:accent3>
      <a:accent4>
        <a:srgbClr val="FFCC73"/>
      </a:accent4>
      <a:accent5>
        <a:srgbClr val="F06952"/>
      </a:accent5>
      <a:accent6>
        <a:srgbClr val="FCAED3"/>
      </a:accent6>
      <a:hlink>
        <a:srgbClr val="00446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igital Stickers for School Days by Slidesgo">
  <a:themeElements>
    <a:clrScheme name="Simple Light">
      <a:dk1>
        <a:srgbClr val="F75C8F"/>
      </a:dk1>
      <a:lt1>
        <a:srgbClr val="FFFFFF"/>
      </a:lt1>
      <a:dk2>
        <a:srgbClr val="004468"/>
      </a:dk2>
      <a:lt2>
        <a:srgbClr val="61D8C4"/>
      </a:lt2>
      <a:accent1>
        <a:srgbClr val="10B0BF"/>
      </a:accent1>
      <a:accent2>
        <a:srgbClr val="4A4793"/>
      </a:accent2>
      <a:accent3>
        <a:srgbClr val="673543"/>
      </a:accent3>
      <a:accent4>
        <a:srgbClr val="FFCC73"/>
      </a:accent4>
      <a:accent5>
        <a:srgbClr val="F06952"/>
      </a:accent5>
      <a:accent6>
        <a:srgbClr val="FCAED3"/>
      </a:accent6>
      <a:hlink>
        <a:srgbClr val="00446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Digital Stickers for School Days by Slidesgo">
  <a:themeElements>
    <a:clrScheme name="Simple Light">
      <a:dk1>
        <a:srgbClr val="F75C8F"/>
      </a:dk1>
      <a:lt1>
        <a:srgbClr val="FFFFFF"/>
      </a:lt1>
      <a:dk2>
        <a:srgbClr val="004468"/>
      </a:dk2>
      <a:lt2>
        <a:srgbClr val="61D8C4"/>
      </a:lt2>
      <a:accent1>
        <a:srgbClr val="10B0BF"/>
      </a:accent1>
      <a:accent2>
        <a:srgbClr val="4A4793"/>
      </a:accent2>
      <a:accent3>
        <a:srgbClr val="673543"/>
      </a:accent3>
      <a:accent4>
        <a:srgbClr val="FFCC73"/>
      </a:accent4>
      <a:accent5>
        <a:srgbClr val="F06952"/>
      </a:accent5>
      <a:accent6>
        <a:srgbClr val="FCAED3"/>
      </a:accent6>
      <a:hlink>
        <a:srgbClr val="00446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285</Words>
  <Application>Microsoft Office PowerPoint</Application>
  <PresentationFormat>Widescreen</PresentationFormat>
  <Paragraphs>42</Paragraphs>
  <Slides>19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19</vt:i4>
      </vt:variant>
    </vt:vector>
  </HeadingPairs>
  <TitlesOfParts>
    <vt:vector size="44" baseType="lpstr">
      <vt:lpstr>Arial</vt:lpstr>
      <vt:lpstr>Arial-Rounded</vt:lpstr>
      <vt:lpstr>Calibri</vt:lpstr>
      <vt:lpstr>等线</vt:lpstr>
      <vt:lpstr>Garamond</vt:lpstr>
      <vt:lpstr>HP001 4 hàng</vt:lpstr>
      <vt:lpstr>ICiel Cadena</vt:lpstr>
      <vt:lpstr>Kodchasan</vt:lpstr>
      <vt:lpstr>Quicksand</vt:lpstr>
      <vt:lpstr>黑体</vt:lpstr>
      <vt:lpstr>Times New Roman</vt:lpstr>
      <vt:lpstr>Wingdings</vt:lpstr>
      <vt:lpstr>1_Office Theme</vt:lpstr>
      <vt:lpstr>2_Office Theme</vt:lpstr>
      <vt:lpstr>3_Office Theme</vt:lpstr>
      <vt:lpstr>4_Office Theme</vt:lpstr>
      <vt:lpstr>5_Office Theme</vt:lpstr>
      <vt:lpstr>Digital Stickers for School Days by Slidesgo</vt:lpstr>
      <vt:lpstr>1_Digital Stickers for School Days by Slidesgo</vt:lpstr>
      <vt:lpstr>3_Organic</vt:lpstr>
      <vt:lpstr>Office Theme</vt:lpstr>
      <vt:lpstr>6_Office Theme</vt:lpstr>
      <vt:lpstr>7_Office Theme</vt:lpstr>
      <vt:lpstr>8_Office Theme</vt:lpstr>
      <vt:lpstr>2_Digital Stickers for School Days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18</cp:revision>
  <dcterms:created xsi:type="dcterms:W3CDTF">2023-10-23T06:01:31Z</dcterms:created>
  <dcterms:modified xsi:type="dcterms:W3CDTF">2023-10-24T05:03:51Z</dcterms:modified>
</cp:coreProperties>
</file>