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87" r:id="rId2"/>
    <p:sldId id="341" r:id="rId3"/>
    <p:sldId id="340" r:id="rId4"/>
    <p:sldId id="291" r:id="rId5"/>
    <p:sldId id="342" r:id="rId6"/>
    <p:sldId id="292" r:id="rId7"/>
    <p:sldId id="294" r:id="rId8"/>
    <p:sldId id="344" r:id="rId9"/>
    <p:sldId id="346" r:id="rId10"/>
    <p:sldId id="302" r:id="rId11"/>
    <p:sldId id="353" r:id="rId12"/>
    <p:sldId id="358" r:id="rId13"/>
    <p:sldId id="354" r:id="rId14"/>
    <p:sldId id="356" r:id="rId1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66FF"/>
    <a:srgbClr val="00FF00"/>
    <a:srgbClr val="0099FF"/>
    <a:srgbClr val="FFCCFF"/>
    <a:srgbClr val="FF99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00" autoAdjust="0"/>
    <p:restoredTop sz="94660"/>
  </p:normalViewPr>
  <p:slideViewPr>
    <p:cSldViewPr>
      <p:cViewPr>
        <p:scale>
          <a:sx n="94" d="100"/>
          <a:sy n="94" d="100"/>
        </p:scale>
        <p:origin x="-708" y="-6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92A42-B6D6-4CB6-8E9E-31118AE24033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43F5D9-36FA-4BB3-B496-C5BC1734F0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843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946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14FCC493-B176-47EA-9961-506628B73D66}" type="slidenum">
              <a:rPr lang="zh-CN" altLang="en-US">
                <a:solidFill>
                  <a:srgbClr val="000000"/>
                </a:solidFill>
                <a:latin typeface="Calibri" pitchFamily="34" charset="0"/>
              </a:rPr>
              <a:pPr/>
              <a:t>13</a:t>
            </a:fld>
            <a:endParaRPr lang="zh-CN" altLang="en-US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ACC44-1F64-414E-B9FA-D2A0AA3C3FCA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7E975-D916-47F7-9341-CF7DB238AC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ACC44-1F64-414E-B9FA-D2A0AA3C3FCA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7E975-D916-47F7-9341-CF7DB238AC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ACC44-1F64-414E-B9FA-D2A0AA3C3FCA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7E975-D916-47F7-9341-CF7DB238AC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927019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1094"/>
            <a:ext cx="9144000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3991" y="3750469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组合 10"/>
          <p:cNvGrpSpPr>
            <a:grpSpLocks/>
          </p:cNvGrpSpPr>
          <p:nvPr userDrawn="1"/>
        </p:nvGrpSpPr>
        <p:grpSpPr bwMode="auto">
          <a:xfrm>
            <a:off x="-1426369" y="-55960"/>
            <a:ext cx="11475244" cy="1558529"/>
            <a:chOff x="-900605" y="-49427"/>
            <a:chExt cx="5490815" cy="745701"/>
          </a:xfrm>
        </p:grpSpPr>
        <p:pic>
          <p:nvPicPr>
            <p:cNvPr id="5" name="图片 11"/>
            <p:cNvPicPr>
              <a:picLocks noChangeAspect="1"/>
            </p:cNvPicPr>
            <p:nvPr userDrawn="1"/>
          </p:nvPicPr>
          <p:blipFill rotWithShape="1">
            <a:blip r:embed="rId4"/>
            <a:srcRect b="22727"/>
            <a:stretch>
              <a:fillRect/>
            </a:stretch>
          </p:blipFill>
          <p:spPr>
            <a:xfrm rot="5400000">
              <a:off x="3006736" y="-913975"/>
              <a:ext cx="718927" cy="244802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图片 12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 rot="5400000">
              <a:off x="323996" y="-1247253"/>
              <a:ext cx="718926" cy="3168129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531997247"/>
      </p:ext>
    </p:extLst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ACC44-1F64-414E-B9FA-D2A0AA3C3FCA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7E975-D916-47F7-9341-CF7DB238AC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ACC44-1F64-414E-B9FA-D2A0AA3C3FCA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7E975-D916-47F7-9341-CF7DB238AC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ACC44-1F64-414E-B9FA-D2A0AA3C3FCA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7E975-D916-47F7-9341-CF7DB238AC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ACC44-1F64-414E-B9FA-D2A0AA3C3FCA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7E975-D916-47F7-9341-CF7DB238AC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ACC44-1F64-414E-B9FA-D2A0AA3C3FCA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7E975-D916-47F7-9341-CF7DB238AC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ACC44-1F64-414E-B9FA-D2A0AA3C3FCA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7E975-D916-47F7-9341-CF7DB238AC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ACC44-1F64-414E-B9FA-D2A0AA3C3FCA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7E975-D916-47F7-9341-CF7DB238AC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ACC44-1F64-414E-B9FA-D2A0AA3C3FCA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7E975-D916-47F7-9341-CF7DB238AC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7ACC44-1F64-414E-B9FA-D2A0AA3C3FCA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C7E975-D916-47F7-9341-CF7DB238AC2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hyperlink" Target="file:///D:\B&#7896;%20PP%20C&#193;NH%20DI&#7872;U%201\B&#7896;%20PP%20TI&#7870;NG%20VI&#7878;T%20C&#193;NH%20DI&#7872;U%201\VIDEO%20T&#7862;NG%20K&#200;M%20M&#212;N%20TI&#7870;NG%20VI&#7878;T%20C&#193;NH%20DI&#7872;U%201\VIDEO%20T&#7862;NG%20K&#200;M%20M&#212;N%20TI&#7870;NG%20VI&#7878;T%20C&#193;NH%20DI&#7872;U%201\VIDEO%20TV%20HK2%20CANH%20DIEU\26.mp4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996462" y="628650"/>
          <a:ext cx="7121769" cy="3810000"/>
        </p:xfrm>
        <a:graphic>
          <a:graphicData uri="http://schemas.openxmlformats.org/drawingml/2006/table">
            <a:tbl>
              <a:tblPr/>
              <a:tblGrid>
                <a:gridCol w="237392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7392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37392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905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7" marR="91447"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7" marR="91447"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7" marR="91447"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0500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7" marR="91447"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18881" marR="118881" marT="60959" marB="609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603500" y="2647950"/>
            <a:ext cx="4343645" cy="1446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68" tIns="45784" rIns="91568" bIns="45784">
            <a:spAutoFit/>
          </a:bodyPr>
          <a:lstStyle/>
          <a:p>
            <a:pPr algn="ctr" eaLnBrk="1" hangingPunct="1"/>
            <a:r>
              <a:rPr lang="en-US" altLang="vi-VN" sz="8800" smtClean="0">
                <a:solidFill>
                  <a:srgbClr val="FF0000"/>
                </a:solidFill>
                <a:latin typeface=".VnAvant" pitchFamily="34" charset="0"/>
              </a:rPr>
              <a:t>uªnh</a:t>
            </a:r>
            <a:endParaRPr lang="en-US" altLang="vi-VN" sz="88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348154" y="769620"/>
            <a:ext cx="1635124" cy="145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568" tIns="45784" rIns="91568" bIns="45784">
            <a:spAutoFit/>
          </a:bodyPr>
          <a:lstStyle/>
          <a:p>
            <a:pPr algn="ctr" eaLnBrk="1" hangingPunct="1"/>
            <a:r>
              <a:rPr lang="en-US" altLang="vi-VN" sz="8800" smtClean="0">
                <a:solidFill>
                  <a:srgbClr val="FF0000"/>
                </a:solidFill>
                <a:latin typeface=".VnAvant" pitchFamily="34" charset="0"/>
              </a:rPr>
              <a:t>u</a:t>
            </a:r>
            <a:endParaRPr lang="en-US" altLang="vi-VN" sz="88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814762" y="769619"/>
            <a:ext cx="1465384" cy="1446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568" tIns="45784" rIns="91568" bIns="45784">
            <a:spAutoFit/>
          </a:bodyPr>
          <a:lstStyle/>
          <a:p>
            <a:pPr algn="ctr" eaLnBrk="1" hangingPunct="1"/>
            <a:r>
              <a:rPr lang="en-US" altLang="vi-VN" sz="8800">
                <a:solidFill>
                  <a:srgbClr val="FF0000"/>
                </a:solidFill>
                <a:latin typeface=".VnAvant" pitchFamily="34" charset="0"/>
              </a:rPr>
              <a:t>ª</a:t>
            </a:r>
            <a:endParaRPr lang="en-US" altLang="vi-VN" sz="88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111630" y="706120"/>
            <a:ext cx="1787769" cy="1446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568" tIns="45784" rIns="91568" bIns="45784">
            <a:spAutoFit/>
          </a:bodyPr>
          <a:lstStyle/>
          <a:p>
            <a:pPr algn="ctr" eaLnBrk="1" hangingPunct="1"/>
            <a:r>
              <a:rPr lang="en-US" altLang="vi-VN" sz="8800" smtClean="0">
                <a:solidFill>
                  <a:srgbClr val="FF0000"/>
                </a:solidFill>
                <a:latin typeface=".VnAvant" pitchFamily="34" charset="0"/>
              </a:rPr>
              <a:t>nh</a:t>
            </a:r>
            <a:endParaRPr lang="en-US" altLang="vi-VN" sz="8800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209800" y="819150"/>
            <a:ext cx="3783806" cy="80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r>
              <a:rPr lang="en-US" sz="4800">
                <a:latin typeface=".VnAvant" pitchFamily="34" charset="0"/>
              </a:rPr>
              <a:t>n</a:t>
            </a:r>
            <a:r>
              <a:rPr lang="en-US" sz="4800" smtClean="0">
                <a:latin typeface=".VnAvant" pitchFamily="34" charset="0"/>
              </a:rPr>
              <a:t>g</a:t>
            </a:r>
            <a:r>
              <a:rPr lang="en-US" sz="4800" smtClean="0">
                <a:solidFill>
                  <a:srgbClr val="FF0000"/>
                </a:solidFill>
                <a:latin typeface=".VnAvant" pitchFamily="34" charset="0"/>
              </a:rPr>
              <a:t>o¶nh </a:t>
            </a:r>
            <a:r>
              <a:rPr lang="en-US" sz="4800" smtClean="0">
                <a:latin typeface=".VnAvant" pitchFamily="34" charset="0"/>
              </a:rPr>
              <a:t>l¹i</a:t>
            </a:r>
            <a:endParaRPr lang="en-US" sz="4500" dirty="0">
              <a:latin typeface=".VnAvant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86000" y="1428750"/>
            <a:ext cx="3783806" cy="761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r>
              <a:rPr lang="en-US" sz="4500">
                <a:latin typeface=".VnAvant" pitchFamily="34" charset="0"/>
              </a:rPr>
              <a:t>k</a:t>
            </a:r>
            <a:r>
              <a:rPr lang="en-US" sz="4500" smtClean="0">
                <a:latin typeface=".VnAvant" pitchFamily="34" charset="0"/>
              </a:rPr>
              <a:t>h</a:t>
            </a:r>
            <a:r>
              <a:rPr lang="en-US" sz="4500" smtClean="0">
                <a:solidFill>
                  <a:srgbClr val="FF0000"/>
                </a:solidFill>
                <a:latin typeface=".VnAvant" pitchFamily="34" charset="0"/>
              </a:rPr>
              <a:t>o¶nh </a:t>
            </a:r>
            <a:r>
              <a:rPr lang="en-US" sz="4500" smtClean="0">
                <a:latin typeface=".VnAvant" pitchFamily="34" charset="0"/>
              </a:rPr>
              <a:t>®Êt</a:t>
            </a:r>
            <a:endParaRPr lang="en-US" sz="4500" dirty="0">
              <a:latin typeface=".VnAvant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209800" y="2114550"/>
            <a:ext cx="5105400" cy="761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>
            <a:spAutoFit/>
          </a:bodyPr>
          <a:lstStyle/>
          <a:p>
            <a:r>
              <a:rPr lang="en-US" sz="4500">
                <a:latin typeface=".VnAvant" pitchFamily="34" charset="0"/>
              </a:rPr>
              <a:t>t</a:t>
            </a:r>
            <a:r>
              <a:rPr lang="en-US" sz="4500" smtClean="0">
                <a:latin typeface=".VnAvant" pitchFamily="34" charset="0"/>
              </a:rPr>
              <a:t>hu h</a:t>
            </a:r>
            <a:r>
              <a:rPr lang="en-US" sz="4500" smtClean="0">
                <a:solidFill>
                  <a:srgbClr val="FF0000"/>
                </a:solidFill>
                <a:latin typeface=".VnAvant" pitchFamily="34" charset="0"/>
              </a:rPr>
              <a:t>o¹ch</a:t>
            </a:r>
            <a:endParaRPr lang="en-US" sz="4500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 bwMode="auto">
          <a:xfrm>
            <a:off x="45244" y="-16668"/>
            <a:ext cx="2128838" cy="6607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3000">
                <a:solidFill>
                  <a:srgbClr val="FF0000"/>
                </a:solidFill>
                <a:latin typeface="UTM Avo"/>
              </a:rPr>
              <a:t>3.Tập đọc</a:t>
            </a:r>
          </a:p>
        </p:txBody>
      </p:sp>
      <p:pic>
        <p:nvPicPr>
          <p:cNvPr id="17411" name="Picture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" y="-45622"/>
            <a:ext cx="9144000" cy="5069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itle 1"/>
          <p:cNvSpPr txBox="1">
            <a:spLocks/>
          </p:cNvSpPr>
          <p:nvPr/>
        </p:nvSpPr>
        <p:spPr bwMode="auto">
          <a:xfrm>
            <a:off x="30957" y="113110"/>
            <a:ext cx="1574006" cy="4762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sz="2400">
                <a:solidFill>
                  <a:srgbClr val="FF0000"/>
                </a:solidFill>
                <a:latin typeface="UTM Avo"/>
              </a:rPr>
              <a:t>3.Tập đọc</a:t>
            </a:r>
          </a:p>
        </p:txBody>
      </p:sp>
      <p:sp>
        <p:nvSpPr>
          <p:cNvPr id="30" name="Star: 6 Points 4">
            <a:extLst>
              <a:ext uri="{FF2B5EF4-FFF2-40B4-BE49-F238E27FC236}"/>
            </a:extLst>
          </p:cNvPr>
          <p:cNvSpPr/>
          <p:nvPr/>
        </p:nvSpPr>
        <p:spPr>
          <a:xfrm>
            <a:off x="0" y="1031081"/>
            <a:ext cx="314325" cy="385763"/>
          </a:xfrm>
          <a:prstGeom prst="star6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2100" dirty="0">
                <a:latin typeface=".VnAvant" panose="020B7200000000000000" pitchFamily="34" charset="0"/>
              </a:rPr>
              <a:t>2</a:t>
            </a:r>
          </a:p>
        </p:txBody>
      </p:sp>
      <p:sp>
        <p:nvSpPr>
          <p:cNvPr id="31" name="Star: 6 Points 4">
            <a:extLst>
              <a:ext uri="{FF2B5EF4-FFF2-40B4-BE49-F238E27FC236}"/>
            </a:extLst>
          </p:cNvPr>
          <p:cNvSpPr/>
          <p:nvPr/>
        </p:nvSpPr>
        <p:spPr>
          <a:xfrm>
            <a:off x="166688" y="500062"/>
            <a:ext cx="314325" cy="385763"/>
          </a:xfrm>
          <a:prstGeom prst="star6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2100" dirty="0">
                <a:latin typeface=".VnAvant" panose="020B7200000000000000" pitchFamily="34" charset="0"/>
              </a:rPr>
              <a:t>1</a:t>
            </a:r>
          </a:p>
        </p:txBody>
      </p:sp>
      <p:sp>
        <p:nvSpPr>
          <p:cNvPr id="32" name="Star: 6 Points 4">
            <a:extLst>
              <a:ext uri="{FF2B5EF4-FFF2-40B4-BE49-F238E27FC236}"/>
            </a:extLst>
          </p:cNvPr>
          <p:cNvSpPr/>
          <p:nvPr/>
        </p:nvSpPr>
        <p:spPr>
          <a:xfrm>
            <a:off x="2803922" y="1600200"/>
            <a:ext cx="314325" cy="514350"/>
          </a:xfrm>
          <a:prstGeom prst="star6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2100" dirty="0">
                <a:latin typeface=".VnAvant" panose="020B7200000000000000" pitchFamily="34" charset="0"/>
              </a:rPr>
              <a:t>3</a:t>
            </a:r>
          </a:p>
        </p:txBody>
      </p:sp>
      <p:sp>
        <p:nvSpPr>
          <p:cNvPr id="33" name="Star: 6 Points 4">
            <a:extLst>
              <a:ext uri="{FF2B5EF4-FFF2-40B4-BE49-F238E27FC236}"/>
            </a:extLst>
          </p:cNvPr>
          <p:cNvSpPr/>
          <p:nvPr/>
        </p:nvSpPr>
        <p:spPr>
          <a:xfrm>
            <a:off x="238125" y="2380060"/>
            <a:ext cx="314325" cy="385763"/>
          </a:xfrm>
          <a:prstGeom prst="star6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2100" dirty="0">
                <a:latin typeface=".VnAvant" panose="020B7200000000000000" pitchFamily="34" charset="0"/>
              </a:rPr>
              <a:t>4</a:t>
            </a:r>
          </a:p>
        </p:txBody>
      </p:sp>
      <p:sp>
        <p:nvSpPr>
          <p:cNvPr id="34" name="Star: 6 Points 4">
            <a:extLst>
              <a:ext uri="{FF2B5EF4-FFF2-40B4-BE49-F238E27FC236}"/>
            </a:extLst>
          </p:cNvPr>
          <p:cNvSpPr/>
          <p:nvPr/>
        </p:nvSpPr>
        <p:spPr>
          <a:xfrm>
            <a:off x="238125" y="2857500"/>
            <a:ext cx="314325" cy="385763"/>
          </a:xfrm>
          <a:prstGeom prst="star6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2100" dirty="0">
                <a:latin typeface=".VnAvant" panose="020B7200000000000000" pitchFamily="34" charset="0"/>
              </a:rPr>
              <a:t>5</a:t>
            </a:r>
          </a:p>
        </p:txBody>
      </p:sp>
      <p:sp>
        <p:nvSpPr>
          <p:cNvPr id="37" name="Star: 6 Points 4">
            <a:extLst>
              <a:ext uri="{FF2B5EF4-FFF2-40B4-BE49-F238E27FC236}"/>
            </a:extLst>
          </p:cNvPr>
          <p:cNvSpPr/>
          <p:nvPr/>
        </p:nvSpPr>
        <p:spPr>
          <a:xfrm>
            <a:off x="314325" y="3427810"/>
            <a:ext cx="314325" cy="385763"/>
          </a:xfrm>
          <a:prstGeom prst="star6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2100" dirty="0">
                <a:latin typeface=".VnAvant" panose="020B7200000000000000" pitchFamily="34" charset="0"/>
              </a:rPr>
              <a:t>6</a:t>
            </a:r>
          </a:p>
        </p:txBody>
      </p:sp>
      <p:sp>
        <p:nvSpPr>
          <p:cNvPr id="38" name="Star: 6 Points 4">
            <a:extLst>
              <a:ext uri="{FF2B5EF4-FFF2-40B4-BE49-F238E27FC236}"/>
            </a:extLst>
          </p:cNvPr>
          <p:cNvSpPr/>
          <p:nvPr/>
        </p:nvSpPr>
        <p:spPr>
          <a:xfrm>
            <a:off x="7589044" y="3368278"/>
            <a:ext cx="314325" cy="385763"/>
          </a:xfrm>
          <a:prstGeom prst="star6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2100" dirty="0">
                <a:latin typeface=".VnAvant" panose="020B7200000000000000" pitchFamily="34" charset="0"/>
              </a:rPr>
              <a:t>7</a:t>
            </a:r>
          </a:p>
        </p:txBody>
      </p:sp>
      <p:sp>
        <p:nvSpPr>
          <p:cNvPr id="39" name="Star: 6 Points 4">
            <a:extLst>
              <a:ext uri="{FF2B5EF4-FFF2-40B4-BE49-F238E27FC236}"/>
            </a:extLst>
          </p:cNvPr>
          <p:cNvSpPr/>
          <p:nvPr/>
        </p:nvSpPr>
        <p:spPr>
          <a:xfrm>
            <a:off x="3429000" y="3963180"/>
            <a:ext cx="342900" cy="385763"/>
          </a:xfrm>
          <a:prstGeom prst="star6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2100" dirty="0">
                <a:latin typeface=".VnAvant" panose="020B7200000000000000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259245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  <p:bldP spid="34" grpId="0" animBg="1"/>
      <p:bldP spid="37" grpId="0" animBg="1"/>
      <p:bldP spid="38" grpId="0" animBg="1"/>
      <p:bldP spid="3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-584597"/>
            <a:ext cx="9884569" cy="5687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Box 8"/>
          <p:cNvSpPr txBox="1">
            <a:spLocks noChangeArrowheads="1"/>
          </p:cNvSpPr>
          <p:nvPr/>
        </p:nvSpPr>
        <p:spPr bwMode="auto">
          <a:xfrm>
            <a:off x="1127522" y="1266825"/>
            <a:ext cx="6319838" cy="1177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FF0000"/>
                </a:solidFill>
                <a:latin typeface=".VnAvant" pitchFamily="34" charset="0"/>
              </a:rPr>
              <a:t>Kho¶nh ®Êt: phÇn ®Êt kh«ng réng l¾m </a:t>
            </a:r>
          </a:p>
          <a:p>
            <a:pPr eaLnBrk="1" hangingPunct="1"/>
            <a:endParaRPr lang="en-US" sz="2400">
              <a:solidFill>
                <a:srgbClr val="FF0000"/>
              </a:solidFill>
              <a:latin typeface=".VnAvant" pitchFamily="34" charset="0"/>
            </a:endParaRPr>
          </a:p>
          <a:p>
            <a:pPr eaLnBrk="1" hangingPunct="1"/>
            <a:r>
              <a:rPr lang="en-US" sz="2400">
                <a:solidFill>
                  <a:srgbClr val="FF0000"/>
                </a:solidFill>
                <a:latin typeface=".VnAvant" pitchFamily="34" charset="0"/>
              </a:rPr>
              <a:t>C¶i cñ : lo¹i c©y trång ®Ó </a:t>
            </a:r>
            <a:r>
              <a:rPr lang="en-US" sz="2400">
                <a:solidFill>
                  <a:srgbClr val="FF0000"/>
                </a:solidFill>
                <a:latin typeface="VNI-Avo" pitchFamily="2" charset="0"/>
              </a:rPr>
              <a:t>aê</a:t>
            </a:r>
            <a:r>
              <a:rPr lang="en-US" sz="2400">
                <a:solidFill>
                  <a:srgbClr val="FF0000"/>
                </a:solidFill>
                <a:latin typeface=".VnAvant" pitchFamily="34" charset="0"/>
              </a:rPr>
              <a:t>n cñ </a:t>
            </a:r>
            <a:r>
              <a:rPr lang="en-US" sz="2400">
                <a:solidFill>
                  <a:srgbClr val="FF0000"/>
                </a:solidFill>
                <a:latin typeface="VNI-Avo" pitchFamily="2" charset="0"/>
              </a:rPr>
              <a:t>döôùi</a:t>
            </a:r>
            <a:r>
              <a:rPr lang="en-US" sz="2400">
                <a:solidFill>
                  <a:srgbClr val="FF0000"/>
                </a:solidFill>
                <a:latin typeface=".VnAvant" pitchFamily="34" charset="0"/>
              </a:rPr>
              <a:t> ®Êt</a:t>
            </a:r>
          </a:p>
        </p:txBody>
      </p:sp>
      <p:sp>
        <p:nvSpPr>
          <p:cNvPr id="16388" name="TextBox 17"/>
          <p:cNvSpPr txBox="1">
            <a:spLocks noChangeArrowheads="1"/>
          </p:cNvSpPr>
          <p:nvPr/>
        </p:nvSpPr>
        <p:spPr bwMode="auto">
          <a:xfrm>
            <a:off x="196453" y="75010"/>
            <a:ext cx="2576513" cy="531019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3000">
                <a:solidFill>
                  <a:srgbClr val="FF0000"/>
                </a:solidFill>
                <a:latin typeface=".VnAvant" pitchFamily="34" charset="0"/>
              </a:rPr>
              <a:t>gi¶I nghÜa tõ </a:t>
            </a:r>
          </a:p>
        </p:txBody>
      </p:sp>
    </p:spTree>
    <p:extLst>
      <p:ext uri="{BB962C8B-B14F-4D97-AF65-F5344CB8AC3E}">
        <p14:creationId xmlns:p14="http://schemas.microsoft.com/office/powerpoint/2010/main" val="1890421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2666" y="180975"/>
            <a:ext cx="1737122" cy="1634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组合 7"/>
          <p:cNvGrpSpPr>
            <a:grpSpLocks/>
          </p:cNvGrpSpPr>
          <p:nvPr/>
        </p:nvGrpSpPr>
        <p:grpSpPr bwMode="auto">
          <a:xfrm>
            <a:off x="1443038" y="314325"/>
            <a:ext cx="6410325" cy="2081076"/>
            <a:chOff x="2046832" y="13141"/>
            <a:chExt cx="6410630" cy="2079669"/>
          </a:xfrm>
        </p:grpSpPr>
        <p:sp>
          <p:nvSpPr>
            <p:cNvPr id="7" name="任意多边形 6"/>
            <p:cNvSpPr/>
            <p:nvPr/>
          </p:nvSpPr>
          <p:spPr>
            <a:xfrm>
              <a:off x="4175771" y="13141"/>
              <a:ext cx="2164659" cy="907833"/>
            </a:xfrm>
            <a:custGeom>
              <a:avLst/>
              <a:gdLst>
                <a:gd name="connsiteX0" fmla="*/ 0 w 2338251"/>
                <a:gd name="connsiteY0" fmla="*/ 1254180 h 1254180"/>
                <a:gd name="connsiteX1" fmla="*/ 1188720 w 2338251"/>
                <a:gd name="connsiteY1" fmla="*/ 145 h 1254180"/>
                <a:gd name="connsiteX2" fmla="*/ 2338251 w 2338251"/>
                <a:gd name="connsiteY2" fmla="*/ 1188865 h 1254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38251" h="1254180">
                  <a:moveTo>
                    <a:pt x="0" y="1254180"/>
                  </a:moveTo>
                  <a:cubicBezTo>
                    <a:pt x="399506" y="632605"/>
                    <a:pt x="799012" y="11031"/>
                    <a:pt x="1188720" y="145"/>
                  </a:cubicBezTo>
                  <a:cubicBezTo>
                    <a:pt x="1578428" y="-10741"/>
                    <a:pt x="1958339" y="589062"/>
                    <a:pt x="2338251" y="1188865"/>
                  </a:cubicBezTo>
                </a:path>
              </a:pathLst>
            </a:cu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914378">
                <a:defRPr/>
              </a:pPr>
              <a:endParaRPr lang="zh-CN" altLang="en-US" sz="2700">
                <a:solidFill>
                  <a:srgbClr val="000000"/>
                </a:solidFill>
                <a:latin typeface="UTM Avo"/>
                <a:cs typeface="+mn-ea"/>
                <a:sym typeface="+mn-lt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2046832" y="920974"/>
              <a:ext cx="6410630" cy="1171836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defTabSz="913210">
                <a:lnSpc>
                  <a:spcPct val="130000"/>
                </a:lnSpc>
              </a:pPr>
              <a:r>
                <a:rPr lang="en-AU" altLang="zh-CN" sz="2700">
                  <a:solidFill>
                    <a:srgbClr val="FFFFFF"/>
                  </a:solidFill>
                  <a:latin typeface=".VnAvant" pitchFamily="34" charset="0"/>
                  <a:ea typeface=".黑体-日本语"/>
                  <a:cs typeface=".黑体-日本语"/>
                  <a:sym typeface="+mn-lt"/>
                </a:rPr>
                <a:t>Nãi tiÕp ®Ó hoµn thµnh c©u b¸c n«ng d©n  nãi víi gÊu</a:t>
              </a:r>
              <a:r>
                <a:rPr lang="en-AU" altLang="zh-CN" sz="2700">
                  <a:solidFill>
                    <a:srgbClr val="FFFFFF"/>
                  </a:solidFill>
                  <a:latin typeface="UTM Avo"/>
                  <a:ea typeface=".黑体-日本语"/>
                  <a:cs typeface=".黑体-日本语"/>
                  <a:sym typeface="+mn-lt"/>
                </a:rPr>
                <a:t>?</a:t>
              </a:r>
              <a:endParaRPr lang="zh-CN" altLang="en-US" sz="2700">
                <a:solidFill>
                  <a:srgbClr val="FFFFFF"/>
                </a:solidFill>
                <a:latin typeface="UTM Avo"/>
                <a:ea typeface=".黑体-日本语"/>
                <a:cs typeface=".黑体-日本语"/>
                <a:sym typeface="+mn-lt"/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4104330" y="791283"/>
              <a:ext cx="307196" cy="222497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210"/>
              <a:endParaRPr lang="zh-CN" altLang="en-US" sz="2700">
                <a:solidFill>
                  <a:srgbClr val="FFFFFF"/>
                </a:solidFill>
                <a:latin typeface="UTM Avo"/>
                <a:cs typeface="Arial" pitchFamily="34" charset="0"/>
                <a:sym typeface="+mn-lt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6264226" y="841256"/>
              <a:ext cx="291717" cy="31530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210"/>
              <a:endParaRPr lang="zh-CN" altLang="en-US" sz="2700">
                <a:solidFill>
                  <a:srgbClr val="FFFFFF"/>
                </a:solidFill>
                <a:latin typeface="UTM Avo"/>
                <a:cs typeface="Arial" pitchFamily="34" charset="0"/>
                <a:sym typeface="+mn-lt"/>
              </a:endParaRP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6169" y="3695700"/>
            <a:ext cx="2203847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1443038" y="1301354"/>
            <a:ext cx="417910" cy="417909"/>
          </a:xfrm>
          <a:prstGeom prst="ellipse">
            <a:avLst/>
          </a:prstGeom>
          <a:solidFill>
            <a:srgbClr val="FFFF66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en-US" sz="3000" dirty="0">
                <a:solidFill>
                  <a:srgbClr val="FF0000"/>
                </a:solidFill>
                <a:latin typeface=".VnAvant" panose="020B7200000000000000" pitchFamily="34" charset="0"/>
              </a:rPr>
              <a:t>?</a:t>
            </a:r>
          </a:p>
        </p:txBody>
      </p:sp>
      <p:sp>
        <p:nvSpPr>
          <p:cNvPr id="25" name="矩形 3"/>
          <p:cNvSpPr/>
          <p:nvPr/>
        </p:nvSpPr>
        <p:spPr bwMode="auto">
          <a:xfrm>
            <a:off x="1316831" y="2644379"/>
            <a:ext cx="6411516" cy="114895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68580" tIns="34290" rIns="68580" bIns="34290">
            <a:spAutoFit/>
          </a:bodyPr>
          <a:lstStyle/>
          <a:p>
            <a:pPr defTabSz="913210">
              <a:lnSpc>
                <a:spcPct val="130000"/>
              </a:lnSpc>
            </a:pPr>
            <a:r>
              <a:rPr lang="en-AU" altLang="zh-CN" sz="2700">
                <a:solidFill>
                  <a:schemeClr val="tx1"/>
                </a:solidFill>
                <a:latin typeface=".VnAvant" pitchFamily="34" charset="0"/>
                <a:ea typeface=".黑体-日本语"/>
                <a:cs typeface=".黑体-日本语"/>
                <a:sym typeface="+mn-lt"/>
              </a:rPr>
              <a:t>Lóc thu ho¹ch, t«i chØ lÊy…</a:t>
            </a:r>
          </a:p>
          <a:p>
            <a:pPr defTabSz="913210">
              <a:lnSpc>
                <a:spcPct val="130000"/>
              </a:lnSpc>
            </a:pPr>
            <a:r>
              <a:rPr lang="en-AU" altLang="zh-CN" sz="2700">
                <a:solidFill>
                  <a:schemeClr val="tx1"/>
                </a:solidFill>
                <a:latin typeface=".VnAvant" pitchFamily="34" charset="0"/>
                <a:ea typeface=".黑体-日本语"/>
                <a:cs typeface=".黑体-日本语"/>
                <a:sym typeface="+mn-lt"/>
              </a:rPr>
              <a:t>TÊt c¶ phÇn cßn l¹i …</a:t>
            </a:r>
            <a:endParaRPr lang="zh-CN" altLang="en-US" sz="2700">
              <a:solidFill>
                <a:schemeClr val="tx1"/>
              </a:solidFill>
              <a:latin typeface="UTM Avo"/>
              <a:ea typeface=".黑体-日本语"/>
              <a:cs typeface=".黑体-日本语"/>
              <a:sym typeface="+mn-lt"/>
            </a:endParaRPr>
          </a:p>
        </p:txBody>
      </p:sp>
      <p:sp>
        <p:nvSpPr>
          <p:cNvPr id="18439" name="TextBox 8"/>
          <p:cNvSpPr txBox="1">
            <a:spLocks noChangeArrowheads="1"/>
          </p:cNvSpPr>
          <p:nvPr/>
        </p:nvSpPr>
        <p:spPr bwMode="auto">
          <a:xfrm>
            <a:off x="5660231" y="2715816"/>
            <a:ext cx="976313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2700">
                <a:solidFill>
                  <a:srgbClr val="FF0000"/>
                </a:solidFill>
                <a:latin typeface=".VnAvant" pitchFamily="34" charset="0"/>
              </a:rPr>
              <a:t>gèc</a:t>
            </a:r>
          </a:p>
        </p:txBody>
      </p:sp>
      <p:sp>
        <p:nvSpPr>
          <p:cNvPr id="18440" name="TextBox 29"/>
          <p:cNvSpPr txBox="1">
            <a:spLocks noChangeArrowheads="1"/>
          </p:cNvSpPr>
          <p:nvPr/>
        </p:nvSpPr>
        <p:spPr bwMode="auto">
          <a:xfrm>
            <a:off x="4745832" y="3211116"/>
            <a:ext cx="2488406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2700">
                <a:solidFill>
                  <a:srgbClr val="FF0000"/>
                </a:solidFill>
                <a:latin typeface=".VnAvant" pitchFamily="34" charset="0"/>
              </a:rPr>
              <a:t>thuéc vÒ «ng</a:t>
            </a:r>
          </a:p>
        </p:txBody>
      </p:sp>
    </p:spTree>
    <p:extLst>
      <p:ext uri="{BB962C8B-B14F-4D97-AF65-F5344CB8AC3E}">
        <p14:creationId xmlns:p14="http://schemas.microsoft.com/office/powerpoint/2010/main" val="1082009334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75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75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9" grpId="0"/>
      <p:bldP spid="1844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3881" y="1040606"/>
            <a:ext cx="2247900" cy="299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图片 2" descr="图片包含 餐桌, 室内, 事情&#10;&#10;已生成高可信度的说明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3132535"/>
            <a:ext cx="2150269" cy="2082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2" r="70596" b="66179"/>
          <a:stretch>
            <a:fillRect/>
          </a:stretch>
        </p:blipFill>
        <p:spPr bwMode="auto">
          <a:xfrm rot="-484822">
            <a:off x="595312" y="382191"/>
            <a:ext cx="766763" cy="889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89385" y="531019"/>
            <a:ext cx="501253" cy="391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AU" sz="2100" b="1">
                <a:latin typeface="UTM Avo"/>
              </a:rPr>
              <a:t>4</a:t>
            </a:r>
            <a:endParaRPr lang="en-US" sz="2100" b="1">
              <a:latin typeface="UTM Avo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674019" y="188119"/>
            <a:ext cx="2958704" cy="484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AU" sz="2700">
                <a:solidFill>
                  <a:srgbClr val="FF0000"/>
                </a:solidFill>
                <a:latin typeface=".VnAvant" pitchFamily="34" charset="0"/>
              </a:rPr>
              <a:t>TËp viÕt</a:t>
            </a:r>
            <a:endParaRPr lang="en-US" sz="2700">
              <a:solidFill>
                <a:srgbClr val="FF0000"/>
              </a:solidFill>
              <a:latin typeface="UTM Avo"/>
            </a:endParaRPr>
          </a:p>
        </p:txBody>
      </p:sp>
      <p:pic>
        <p:nvPicPr>
          <p:cNvPr id="20487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2363" y="3055144"/>
            <a:ext cx="1098947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854" y="727473"/>
            <a:ext cx="7079456" cy="2312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ction Button: Forward or Next 1">
            <a:hlinkClick r:id="rId7" action="ppaction://hlinkfile" highlightClick="1"/>
          </p:cNvPr>
          <p:cNvSpPr/>
          <p:nvPr/>
        </p:nvSpPr>
        <p:spPr>
          <a:xfrm>
            <a:off x="4331494" y="3132535"/>
            <a:ext cx="790575" cy="75128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/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88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0" name="TextBox 3"/>
          <p:cNvSpPr txBox="1">
            <a:spLocks noChangeArrowheads="1"/>
          </p:cNvSpPr>
          <p:nvPr/>
        </p:nvSpPr>
        <p:spPr bwMode="auto">
          <a:xfrm>
            <a:off x="1752600" y="3490343"/>
            <a:ext cx="4979194" cy="807913"/>
          </a:xfrm>
          <a:prstGeom prst="rect">
            <a:avLst/>
          </a:prstGeom>
          <a:solidFill>
            <a:srgbClr val="FFC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 sz="4800">
                <a:solidFill>
                  <a:srgbClr val="000000"/>
                </a:solidFill>
                <a:latin typeface=".VnAvant" pitchFamily="34" charset="0"/>
              </a:rPr>
              <a:t>kh</a:t>
            </a:r>
            <a:r>
              <a:rPr lang="en-US" sz="4800">
                <a:solidFill>
                  <a:srgbClr val="FF0000"/>
                </a:solidFill>
                <a:latin typeface=".VnAvant" pitchFamily="34" charset="0"/>
              </a:rPr>
              <a:t>oanh</a:t>
            </a:r>
            <a:r>
              <a:rPr lang="en-US" sz="4800">
                <a:solidFill>
                  <a:srgbClr val="000000"/>
                </a:solidFill>
                <a:latin typeface=".VnAvant" pitchFamily="34" charset="0"/>
              </a:rPr>
              <a:t> b¸nh</a:t>
            </a:r>
            <a:endParaRPr lang="en-US" sz="4800">
              <a:solidFill>
                <a:srgbClr val="FF0000"/>
              </a:solidFill>
              <a:latin typeface="VNI-Avo" pitchFamily="2" charset="0"/>
            </a:endParaRPr>
          </a:p>
        </p:txBody>
      </p:sp>
      <p:pic>
        <p:nvPicPr>
          <p:cNvPr id="924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742950"/>
            <a:ext cx="3998119" cy="2603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1213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143001" y="819150"/>
          <a:ext cx="6782289" cy="3810000"/>
        </p:xfrm>
        <a:graphic>
          <a:graphicData uri="http://schemas.openxmlformats.org/drawingml/2006/table">
            <a:tbl>
              <a:tblPr/>
              <a:tblGrid>
                <a:gridCol w="339114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39114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905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7" marR="91447"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7" marR="91447"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050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7" marR="91447"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86000" y="2870597"/>
            <a:ext cx="4343645" cy="1446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68" tIns="45784" rIns="91568" bIns="45784">
            <a:spAutoFit/>
          </a:bodyPr>
          <a:lstStyle/>
          <a:p>
            <a:pPr algn="ctr" eaLnBrk="1" hangingPunct="1"/>
            <a:r>
              <a:rPr lang="en-US" altLang="vi-VN" sz="8800">
                <a:latin typeface=".VnAvant" pitchFamily="34" charset="0"/>
              </a:rPr>
              <a:t>h</a:t>
            </a:r>
            <a:r>
              <a:rPr lang="en-US" altLang="vi-VN" sz="8800" smtClean="0">
                <a:latin typeface=".VnAvant" pitchFamily="34" charset="0"/>
              </a:rPr>
              <a:t>uªnh</a:t>
            </a:r>
            <a:endParaRPr lang="en-US" altLang="vi-VN" sz="8800" dirty="0">
              <a:latin typeface=".VnAvant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295645" y="1047750"/>
            <a:ext cx="3123712" cy="1446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68" tIns="45784" rIns="91568" bIns="45784">
            <a:spAutoFit/>
          </a:bodyPr>
          <a:lstStyle/>
          <a:p>
            <a:pPr algn="ctr" eaLnBrk="1" hangingPunct="1"/>
            <a:r>
              <a:rPr lang="en-US" altLang="vi-VN" sz="8800" smtClean="0">
                <a:latin typeface=".VnAvant" pitchFamily="34" charset="0"/>
              </a:rPr>
              <a:t>h</a:t>
            </a:r>
            <a:endParaRPr lang="en-US" altLang="vi-VN" sz="8800" dirty="0">
              <a:latin typeface=".VnAvant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343400" y="895350"/>
            <a:ext cx="3924423" cy="1446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568" tIns="45784" rIns="91568" bIns="45784">
            <a:spAutoFit/>
          </a:bodyPr>
          <a:lstStyle/>
          <a:p>
            <a:pPr algn="ctr" eaLnBrk="1" hangingPunct="1"/>
            <a:r>
              <a:rPr lang="en-US" altLang="vi-VN" sz="8800">
                <a:latin typeface=".VnAvant" pitchFamily="34" charset="0"/>
              </a:rPr>
              <a:t>u</a:t>
            </a:r>
            <a:r>
              <a:rPr lang="en-US" altLang="vi-VN" sz="8800" smtClean="0">
                <a:latin typeface=".VnAvant" pitchFamily="34" charset="0"/>
              </a:rPr>
              <a:t>ªnh</a:t>
            </a:r>
            <a:endParaRPr lang="en-US" altLang="vi-VN" sz="8800" dirty="0">
              <a:latin typeface=".VnAvant" pitchFamily="34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375338" y="896471"/>
            <a:ext cx="3778062" cy="1446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568" tIns="45784" rIns="91568" bIns="45784">
            <a:spAutoFit/>
          </a:bodyPr>
          <a:lstStyle/>
          <a:p>
            <a:pPr algn="ctr" eaLnBrk="1" hangingPunct="1"/>
            <a:r>
              <a:rPr lang="en-US" altLang="vi-VN" sz="8800">
                <a:solidFill>
                  <a:srgbClr val="FF0000"/>
                </a:solidFill>
                <a:latin typeface=".VnAvant" pitchFamily="34" charset="0"/>
              </a:rPr>
              <a:t>u</a:t>
            </a:r>
            <a:r>
              <a:rPr lang="en-US" altLang="vi-VN" sz="8800" smtClean="0">
                <a:solidFill>
                  <a:srgbClr val="FF0000"/>
                </a:solidFill>
                <a:latin typeface=".VnAvant" pitchFamily="34" charset="0"/>
              </a:rPr>
              <a:t>ªnh</a:t>
            </a:r>
            <a:endParaRPr lang="en-US" altLang="vi-VN" sz="88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124200" y="2871787"/>
            <a:ext cx="3276356" cy="145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68" tIns="45784" rIns="91568" bIns="45784">
            <a:spAutoFit/>
          </a:bodyPr>
          <a:lstStyle/>
          <a:p>
            <a:pPr algn="ctr" eaLnBrk="1" hangingPunct="1"/>
            <a:r>
              <a:rPr lang="en-US" altLang="vi-VN" sz="8800">
                <a:solidFill>
                  <a:srgbClr val="FF0000"/>
                </a:solidFill>
                <a:latin typeface=".VnAvant" pitchFamily="34" charset="0"/>
              </a:rPr>
              <a:t>u</a:t>
            </a:r>
            <a:r>
              <a:rPr lang="en-US" altLang="vi-VN" sz="8800" smtClean="0">
                <a:solidFill>
                  <a:srgbClr val="FF0000"/>
                </a:solidFill>
                <a:latin typeface=".VnAvant" pitchFamily="34" charset="0"/>
              </a:rPr>
              <a:t>ªnh</a:t>
            </a:r>
            <a:endParaRPr lang="en-US" altLang="vi-VN" sz="8800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1566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996462" y="628650"/>
          <a:ext cx="7121769" cy="3810000"/>
        </p:xfrm>
        <a:graphic>
          <a:graphicData uri="http://schemas.openxmlformats.org/drawingml/2006/table">
            <a:tbl>
              <a:tblPr/>
              <a:tblGrid>
                <a:gridCol w="237392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7392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37392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905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7" marR="91447"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7" marR="91447"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7" marR="91447"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0500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7" marR="91447"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18881" marR="118881" marT="60959" marB="609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579077" y="2743200"/>
            <a:ext cx="4343645" cy="1446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68" tIns="45784" rIns="91568" bIns="45784">
            <a:spAutoFit/>
          </a:bodyPr>
          <a:lstStyle/>
          <a:p>
            <a:pPr algn="ctr" eaLnBrk="1" hangingPunct="1"/>
            <a:r>
              <a:rPr lang="en-US" altLang="vi-VN" sz="8800">
                <a:solidFill>
                  <a:srgbClr val="FF0000"/>
                </a:solidFill>
                <a:latin typeface=".VnAvant" pitchFamily="34" charset="0"/>
              </a:rPr>
              <a:t>u</a:t>
            </a:r>
            <a:r>
              <a:rPr lang="en-US" altLang="vi-VN" sz="8800" smtClean="0">
                <a:solidFill>
                  <a:srgbClr val="FF0000"/>
                </a:solidFill>
                <a:latin typeface=".VnAvant" pitchFamily="34" charset="0"/>
              </a:rPr>
              <a:t>ªch</a:t>
            </a:r>
            <a:endParaRPr lang="en-US" altLang="vi-VN" sz="88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348154" y="731520"/>
            <a:ext cx="1635124" cy="145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568" tIns="45784" rIns="91568" bIns="45784">
            <a:spAutoFit/>
          </a:bodyPr>
          <a:lstStyle/>
          <a:p>
            <a:pPr algn="ctr" eaLnBrk="1" hangingPunct="1"/>
            <a:r>
              <a:rPr lang="en-US" altLang="vi-VN" sz="8800" smtClean="0">
                <a:solidFill>
                  <a:srgbClr val="FF0000"/>
                </a:solidFill>
                <a:latin typeface=".VnAvant" pitchFamily="34" charset="0"/>
              </a:rPr>
              <a:t>u</a:t>
            </a:r>
            <a:endParaRPr lang="en-US" altLang="vi-VN" sz="88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810000" y="731520"/>
            <a:ext cx="1465384" cy="145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568" tIns="45784" rIns="91568" bIns="45784">
            <a:spAutoFit/>
          </a:bodyPr>
          <a:lstStyle/>
          <a:p>
            <a:pPr algn="ctr" eaLnBrk="1" hangingPunct="1"/>
            <a:r>
              <a:rPr lang="en-US" altLang="vi-VN" sz="8800">
                <a:solidFill>
                  <a:srgbClr val="FF0000"/>
                </a:solidFill>
                <a:latin typeface=".VnAvant" pitchFamily="34" charset="0"/>
              </a:rPr>
              <a:t>ª</a:t>
            </a:r>
            <a:endParaRPr lang="en-US" altLang="vi-VN" sz="88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867400" y="731520"/>
            <a:ext cx="1811215" cy="1446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568" tIns="45784" rIns="91568" bIns="45784">
            <a:spAutoFit/>
          </a:bodyPr>
          <a:lstStyle/>
          <a:p>
            <a:pPr algn="ctr" eaLnBrk="1" hangingPunct="1"/>
            <a:r>
              <a:rPr lang="en-US" altLang="vi-VN" sz="8800" smtClean="0">
                <a:solidFill>
                  <a:srgbClr val="FF0000"/>
                </a:solidFill>
                <a:latin typeface=".VnAvant" pitchFamily="34" charset="0"/>
              </a:rPr>
              <a:t>ch</a:t>
            </a:r>
            <a:endParaRPr lang="en-US" altLang="vi-VN" sz="8800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4" name="TextBox 3"/>
          <p:cNvSpPr txBox="1">
            <a:spLocks noChangeArrowheads="1"/>
          </p:cNvSpPr>
          <p:nvPr/>
        </p:nvSpPr>
        <p:spPr bwMode="auto">
          <a:xfrm>
            <a:off x="2286000" y="3287459"/>
            <a:ext cx="4326214" cy="900246"/>
          </a:xfrm>
          <a:prstGeom prst="rect">
            <a:avLst/>
          </a:prstGeom>
          <a:solidFill>
            <a:srgbClr val="FFC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 sz="5400" smtClean="0">
                <a:solidFill>
                  <a:srgbClr val="000000"/>
                </a:solidFill>
                <a:latin typeface=".VnAvant" pitchFamily="34" charset="0"/>
              </a:rPr>
              <a:t>thu </a:t>
            </a:r>
            <a:r>
              <a:rPr lang="en-US" sz="5400">
                <a:solidFill>
                  <a:srgbClr val="000000"/>
                </a:solidFill>
                <a:latin typeface=".VnAvant" pitchFamily="34" charset="0"/>
              </a:rPr>
              <a:t>h</a:t>
            </a:r>
            <a:r>
              <a:rPr lang="en-US" sz="5400">
                <a:solidFill>
                  <a:srgbClr val="FF0000"/>
                </a:solidFill>
                <a:latin typeface=".VnAvant" pitchFamily="34" charset="0"/>
              </a:rPr>
              <a:t>o¹ch</a:t>
            </a:r>
          </a:p>
        </p:txBody>
      </p:sp>
      <p:pic>
        <p:nvPicPr>
          <p:cNvPr id="1026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85750"/>
            <a:ext cx="5181600" cy="2951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6206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143001" y="819150"/>
          <a:ext cx="6782289" cy="3810000"/>
        </p:xfrm>
        <a:graphic>
          <a:graphicData uri="http://schemas.openxmlformats.org/drawingml/2006/table">
            <a:tbl>
              <a:tblPr/>
              <a:tblGrid>
                <a:gridCol w="339114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39114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905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7" marR="91447"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7" marR="91447"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050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7" marR="91447"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057400" y="2800350"/>
            <a:ext cx="4896447" cy="1446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568" tIns="45784" rIns="91568" bIns="45784">
            <a:spAutoFit/>
          </a:bodyPr>
          <a:lstStyle/>
          <a:p>
            <a:pPr algn="ctr" eaLnBrk="1" hangingPunct="1"/>
            <a:r>
              <a:rPr lang="en-US" altLang="vi-VN" sz="8800">
                <a:latin typeface=".VnAvant" pitchFamily="34" charset="0"/>
              </a:rPr>
              <a:t>n</a:t>
            </a:r>
            <a:r>
              <a:rPr lang="en-US" altLang="vi-VN" sz="8800" smtClean="0">
                <a:latin typeface=".VnAvant" pitchFamily="34" charset="0"/>
              </a:rPr>
              <a:t>guÖch</a:t>
            </a:r>
            <a:endParaRPr lang="en-US" altLang="vi-VN" sz="8800" dirty="0">
              <a:latin typeface=".VnAvant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295645" y="1047750"/>
            <a:ext cx="3123712" cy="1446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68" tIns="45784" rIns="91568" bIns="45784">
            <a:spAutoFit/>
          </a:bodyPr>
          <a:lstStyle/>
          <a:p>
            <a:pPr algn="ctr" eaLnBrk="1" hangingPunct="1"/>
            <a:r>
              <a:rPr lang="en-US" altLang="vi-VN" sz="8800" smtClean="0">
                <a:latin typeface=".VnAvant" pitchFamily="34" charset="0"/>
              </a:rPr>
              <a:t>ng</a:t>
            </a:r>
            <a:endParaRPr lang="en-US" altLang="vi-VN" sz="8800" dirty="0">
              <a:latin typeface=".VnAvant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343400" y="895350"/>
            <a:ext cx="3924423" cy="1446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568" tIns="45784" rIns="91568" bIns="45784">
            <a:spAutoFit/>
          </a:bodyPr>
          <a:lstStyle/>
          <a:p>
            <a:pPr algn="ctr" eaLnBrk="1" hangingPunct="1"/>
            <a:r>
              <a:rPr lang="en-US" altLang="vi-VN" sz="8800">
                <a:latin typeface=".VnAvant" pitchFamily="34" charset="0"/>
              </a:rPr>
              <a:t>u</a:t>
            </a:r>
            <a:r>
              <a:rPr lang="en-US" altLang="vi-VN" sz="8800" smtClean="0">
                <a:latin typeface=".VnAvant" pitchFamily="34" charset="0"/>
              </a:rPr>
              <a:t>Öch</a:t>
            </a:r>
            <a:endParaRPr lang="en-US" altLang="vi-VN" sz="8800" dirty="0">
              <a:latin typeface=".VnAvant" pitchFamily="34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419600" y="895350"/>
            <a:ext cx="3778062" cy="1446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568" tIns="45784" rIns="91568" bIns="45784">
            <a:spAutoFit/>
          </a:bodyPr>
          <a:lstStyle/>
          <a:p>
            <a:pPr algn="ctr" eaLnBrk="1" hangingPunct="1"/>
            <a:r>
              <a:rPr lang="en-US" altLang="vi-VN" sz="8800">
                <a:solidFill>
                  <a:srgbClr val="FF0000"/>
                </a:solidFill>
                <a:latin typeface=".VnAvant" pitchFamily="34" charset="0"/>
              </a:rPr>
              <a:t>u</a:t>
            </a:r>
            <a:r>
              <a:rPr lang="en-US" altLang="vi-VN" sz="8800" smtClean="0">
                <a:solidFill>
                  <a:srgbClr val="FF0000"/>
                </a:solidFill>
                <a:latin typeface=".VnAvant" pitchFamily="34" charset="0"/>
              </a:rPr>
              <a:t>Öch</a:t>
            </a:r>
            <a:endParaRPr lang="en-US" altLang="vi-VN" sz="88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581400" y="2795587"/>
            <a:ext cx="3276356" cy="145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68" tIns="45784" rIns="91568" bIns="45784">
            <a:spAutoFit/>
          </a:bodyPr>
          <a:lstStyle/>
          <a:p>
            <a:pPr algn="ctr" eaLnBrk="1" hangingPunct="1"/>
            <a:r>
              <a:rPr lang="en-US" altLang="vi-VN" sz="8800">
                <a:solidFill>
                  <a:srgbClr val="FF0000"/>
                </a:solidFill>
                <a:latin typeface=".VnAvant" pitchFamily="34" charset="0"/>
              </a:rPr>
              <a:t>u</a:t>
            </a:r>
            <a:r>
              <a:rPr lang="en-US" altLang="vi-VN" sz="8800" smtClean="0">
                <a:solidFill>
                  <a:srgbClr val="FF0000"/>
                </a:solidFill>
                <a:latin typeface=".VnAvant" pitchFamily="34" charset="0"/>
              </a:rPr>
              <a:t>ªch</a:t>
            </a:r>
            <a:endParaRPr lang="en-US" altLang="vi-VN" sz="8800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9165280"/>
              </p:ext>
            </p:extLst>
          </p:nvPr>
        </p:nvGraphicFramePr>
        <p:xfrm>
          <a:off x="5117122" y="2647950"/>
          <a:ext cx="3493477" cy="21146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364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5702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090308">
                <a:tc>
                  <a:txBody>
                    <a:bodyPr/>
                    <a:lstStyle/>
                    <a:p>
                      <a:pPr algn="ctr"/>
                      <a:r>
                        <a:rPr lang="en-US" sz="5400" smtClean="0">
                          <a:latin typeface=".VnAvant" pitchFamily="34" charset="0"/>
                        </a:rPr>
                        <a:t>h</a:t>
                      </a:r>
                      <a:endParaRPr lang="en-US" sz="5400" dirty="0">
                        <a:latin typeface=".VnAvant" pitchFamily="34" charset="0"/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/>
                      <a:endParaRPr lang="en-US" sz="6000" dirty="0">
                        <a:solidFill>
                          <a:srgbClr val="FF0000"/>
                        </a:solidFill>
                        <a:latin typeface=".VnAvant" pitchFamily="34" charset="0"/>
                      </a:endParaRPr>
                    </a:p>
                  </a:txBody>
                  <a:tcPr marT="45719" marB="45719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24294">
                <a:tc gridSpan="2">
                  <a:txBody>
                    <a:bodyPr/>
                    <a:lstStyle/>
                    <a:p>
                      <a:pPr algn="ctr"/>
                      <a:r>
                        <a:rPr lang="en-US" sz="5400" smtClean="0">
                          <a:solidFill>
                            <a:schemeClr val="tx1"/>
                          </a:solidFill>
                          <a:latin typeface=".VnAvant" pitchFamily="34" charset="0"/>
                        </a:rPr>
                        <a:t>ho¹ch</a:t>
                      </a:r>
                      <a:endParaRPr lang="en-US" sz="5400" dirty="0">
                        <a:solidFill>
                          <a:schemeClr val="tx1"/>
                        </a:solidFill>
                        <a:latin typeface=".VnAvant" pitchFamily="34" charset="0"/>
                      </a:endParaRPr>
                    </a:p>
                  </a:txBody>
                  <a:tcPr marT="45719" marB="45719"/>
                </a:tc>
                <a:tc hMerge="1">
                  <a:txBody>
                    <a:bodyPr/>
                    <a:lstStyle/>
                    <a:p>
                      <a:endParaRPr lang="en-US" sz="7200" dirty="0">
                        <a:latin typeface=".VnAvant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837712" y="2647951"/>
          <a:ext cx="3429488" cy="2062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3336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9612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031300">
                <a:tc>
                  <a:txBody>
                    <a:bodyPr/>
                    <a:lstStyle/>
                    <a:p>
                      <a:pPr algn="ctr"/>
                      <a:endParaRPr lang="en-US" sz="6000" dirty="0">
                        <a:latin typeface="UTM Avo" pitchFamily="18" charset="0"/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/>
                      <a:endParaRPr lang="en-US" sz="6000" dirty="0">
                        <a:solidFill>
                          <a:srgbClr val="FF0000"/>
                        </a:solidFill>
                        <a:latin typeface=".VnAvant" pitchFamily="34" charset="0"/>
                      </a:endParaRPr>
                    </a:p>
                  </a:txBody>
                  <a:tcPr marT="45719" marB="45719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31300">
                <a:tc gridSpan="2">
                  <a:txBody>
                    <a:bodyPr/>
                    <a:lstStyle/>
                    <a:p>
                      <a:pPr algn="ctr"/>
                      <a:endParaRPr lang="en-US" sz="6000" dirty="0">
                        <a:solidFill>
                          <a:srgbClr val="FF0000"/>
                        </a:solidFill>
                        <a:latin typeface=".VnAvant" pitchFamily="34" charset="0"/>
                      </a:endParaRPr>
                    </a:p>
                  </a:txBody>
                  <a:tcPr marT="45719" marB="45719"/>
                </a:tc>
                <a:tc hMerge="1">
                  <a:txBody>
                    <a:bodyPr/>
                    <a:lstStyle/>
                    <a:p>
                      <a:endParaRPr lang="en-US" sz="7200" dirty="0">
                        <a:latin typeface=".VnAvant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258" name="TextBox 22"/>
          <p:cNvSpPr txBox="1">
            <a:spLocks noChangeArrowheads="1"/>
          </p:cNvSpPr>
          <p:nvPr/>
        </p:nvSpPr>
        <p:spPr bwMode="auto">
          <a:xfrm>
            <a:off x="728107" y="2685738"/>
            <a:ext cx="1829288" cy="923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68" tIns="45784" rIns="91568" bIns="45784">
            <a:spAutoFit/>
          </a:bodyPr>
          <a:lstStyle/>
          <a:p>
            <a:pPr algn="ctr"/>
            <a:r>
              <a:rPr lang="en-US" sz="5400" smtClean="0">
                <a:latin typeface=".VnAvant" pitchFamily="34" charset="0"/>
              </a:rPr>
              <a:t>kh</a:t>
            </a:r>
            <a:endParaRPr lang="en-US" sz="5400" dirty="0">
              <a:latin typeface=".VnAvant" pitchFamily="34" charset="0"/>
            </a:endParaRPr>
          </a:p>
        </p:txBody>
      </p:sp>
      <p:sp>
        <p:nvSpPr>
          <p:cNvPr id="9259" name="TextBox 23"/>
          <p:cNvSpPr txBox="1">
            <a:spLocks noChangeArrowheads="1"/>
          </p:cNvSpPr>
          <p:nvPr/>
        </p:nvSpPr>
        <p:spPr bwMode="auto">
          <a:xfrm>
            <a:off x="2209800" y="2760148"/>
            <a:ext cx="2367085" cy="923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568" tIns="45784" rIns="91568" bIns="45784">
            <a:spAutoFit/>
          </a:bodyPr>
          <a:lstStyle/>
          <a:p>
            <a:pPr algn="ctr"/>
            <a:r>
              <a:rPr lang="en-US" sz="5400" smtClean="0">
                <a:solidFill>
                  <a:srgbClr val="FF0000"/>
                </a:solidFill>
                <a:latin typeface=".VnAvant" pitchFamily="34" charset="0"/>
              </a:rPr>
              <a:t>oanh</a:t>
            </a:r>
            <a:endParaRPr lang="en-US" sz="54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9260" name="TextBox 24"/>
          <p:cNvSpPr txBox="1">
            <a:spLocks noChangeArrowheads="1"/>
          </p:cNvSpPr>
          <p:nvPr/>
        </p:nvSpPr>
        <p:spPr bwMode="auto">
          <a:xfrm>
            <a:off x="859760" y="3683607"/>
            <a:ext cx="3487615" cy="923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568" tIns="45784" rIns="91568" bIns="45784">
            <a:spAutoFit/>
          </a:bodyPr>
          <a:lstStyle/>
          <a:p>
            <a:pPr algn="ctr"/>
            <a:r>
              <a:rPr lang="en-US" sz="5400" smtClean="0">
                <a:latin typeface=".VnAvant" pitchFamily="34" charset="0"/>
              </a:rPr>
              <a:t>kh</a:t>
            </a:r>
            <a:r>
              <a:rPr lang="en-US" sz="5400" smtClean="0">
                <a:solidFill>
                  <a:srgbClr val="FF0000"/>
                </a:solidFill>
                <a:latin typeface=".VnAvant" pitchFamily="34" charset="0"/>
              </a:rPr>
              <a:t>oanh</a:t>
            </a:r>
            <a:endParaRPr lang="en-US" sz="54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9261" name="TextBox 25"/>
          <p:cNvSpPr txBox="1">
            <a:spLocks noChangeArrowheads="1"/>
          </p:cNvSpPr>
          <p:nvPr/>
        </p:nvSpPr>
        <p:spPr bwMode="auto">
          <a:xfrm>
            <a:off x="6716269" y="2664253"/>
            <a:ext cx="1875692" cy="923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68" tIns="45784" rIns="91568" bIns="45784">
            <a:spAutoFit/>
          </a:bodyPr>
          <a:lstStyle/>
          <a:p>
            <a:pPr algn="ctr"/>
            <a:r>
              <a:rPr lang="en-US" sz="5400" smtClean="0">
                <a:latin typeface=".VnAvant" pitchFamily="34" charset="0"/>
              </a:rPr>
              <a:t>o¹c</a:t>
            </a:r>
            <a:endParaRPr lang="en-US" sz="5400" dirty="0">
              <a:latin typeface=".VnAvant" pitchFamily="34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805961" y="209550"/>
          <a:ext cx="3461238" cy="2032000"/>
        </p:xfrm>
        <a:graphic>
          <a:graphicData uri="http://schemas.openxmlformats.org/drawingml/2006/table">
            <a:tbl>
              <a:tblPr/>
              <a:tblGrid>
                <a:gridCol w="115374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5374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5374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0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7" marR="91447"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7" marR="91447"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7" marR="91447"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1600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7" marR="91447"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18881" marR="118881" marT="60959" marB="609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181100" y="1250950"/>
            <a:ext cx="2438645" cy="923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568" tIns="45784" rIns="91568" bIns="45784">
            <a:spAutoFit/>
          </a:bodyPr>
          <a:lstStyle/>
          <a:p>
            <a:pPr algn="ctr" eaLnBrk="1" hangingPunct="1"/>
            <a:r>
              <a:rPr lang="en-US" altLang="vi-VN" sz="5400" smtClean="0">
                <a:solidFill>
                  <a:srgbClr val="FF0000"/>
                </a:solidFill>
                <a:latin typeface=".VnAvant" pitchFamily="34" charset="0"/>
              </a:rPr>
              <a:t>oanh</a:t>
            </a:r>
            <a:endParaRPr lang="en-US" altLang="vi-VN" sz="54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800100" y="246825"/>
            <a:ext cx="1166446" cy="923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568" tIns="45784" rIns="91568" bIns="45784">
            <a:spAutoFit/>
          </a:bodyPr>
          <a:lstStyle/>
          <a:p>
            <a:pPr algn="ctr" eaLnBrk="1" hangingPunct="1"/>
            <a:r>
              <a:rPr lang="en-US" altLang="vi-VN" sz="5400" dirty="0">
                <a:solidFill>
                  <a:srgbClr val="FF0000"/>
                </a:solidFill>
                <a:latin typeface=".VnAvant" pitchFamily="34" charset="0"/>
              </a:rPr>
              <a:t>o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714500" y="260350"/>
            <a:ext cx="1465384" cy="923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568" tIns="45784" rIns="91568" bIns="45784">
            <a:spAutoFit/>
          </a:bodyPr>
          <a:lstStyle/>
          <a:p>
            <a:pPr algn="ctr" eaLnBrk="1" hangingPunct="1"/>
            <a:r>
              <a:rPr lang="en-US" altLang="vi-VN" sz="5400" smtClean="0">
                <a:solidFill>
                  <a:srgbClr val="FF0000"/>
                </a:solidFill>
                <a:latin typeface=".VnAvant" pitchFamily="34" charset="0"/>
              </a:rPr>
              <a:t>a</a:t>
            </a:r>
            <a:endParaRPr lang="en-US" altLang="vi-VN" sz="54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935675" y="260350"/>
            <a:ext cx="1465384" cy="923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568" tIns="45784" rIns="91568" bIns="45784">
            <a:spAutoFit/>
          </a:bodyPr>
          <a:lstStyle/>
          <a:p>
            <a:pPr algn="ctr" eaLnBrk="1" hangingPunct="1"/>
            <a:r>
              <a:rPr lang="en-US" altLang="vi-VN" sz="5400" smtClean="0">
                <a:solidFill>
                  <a:srgbClr val="FF0000"/>
                </a:solidFill>
                <a:latin typeface=".VnAvant" pitchFamily="34" charset="0"/>
              </a:rPr>
              <a:t>nh</a:t>
            </a:r>
            <a:endParaRPr lang="en-US" altLang="vi-VN" sz="5400" dirty="0">
              <a:solidFill>
                <a:srgbClr val="FF0000"/>
              </a:solidFill>
              <a:latin typeface=".VnAvant" pitchFamily="34" charset="0"/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5118100" y="209550"/>
          <a:ext cx="3416301" cy="2019300"/>
        </p:xfrm>
        <a:graphic>
          <a:graphicData uri="http://schemas.openxmlformats.org/drawingml/2006/table">
            <a:tbl>
              <a:tblPr/>
              <a:tblGrid>
                <a:gridCol w="113876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3876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3876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009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7" marR="91447"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7" marR="91447"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7" marR="91447"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0965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7" marR="91447"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18881" marR="118881" marT="60959" marB="609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659489" y="1238250"/>
            <a:ext cx="2438645" cy="923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568" tIns="45784" rIns="91568" bIns="45784">
            <a:spAutoFit/>
          </a:bodyPr>
          <a:lstStyle/>
          <a:p>
            <a:pPr algn="ctr" eaLnBrk="1" hangingPunct="1"/>
            <a:r>
              <a:rPr lang="en-US" altLang="vi-VN" sz="5400" smtClean="0">
                <a:solidFill>
                  <a:srgbClr val="FF0000"/>
                </a:solidFill>
                <a:latin typeface=".VnAvant" pitchFamily="34" charset="0"/>
              </a:rPr>
              <a:t>oach</a:t>
            </a:r>
            <a:endParaRPr lang="en-US" altLang="vi-VN" sz="54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5112239" y="245175"/>
            <a:ext cx="1166446" cy="923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568" tIns="45784" rIns="91568" bIns="45784">
            <a:spAutoFit/>
          </a:bodyPr>
          <a:lstStyle/>
          <a:p>
            <a:pPr algn="ctr" eaLnBrk="1" hangingPunct="1"/>
            <a:r>
              <a:rPr lang="en-US" altLang="vi-VN" sz="5400" dirty="0">
                <a:solidFill>
                  <a:srgbClr val="FF0000"/>
                </a:solidFill>
                <a:latin typeface=".VnAvant" pitchFamily="34" charset="0"/>
              </a:rPr>
              <a:t>o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6026639" y="247650"/>
            <a:ext cx="1465384" cy="923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568" tIns="45784" rIns="91568" bIns="45784">
            <a:spAutoFit/>
          </a:bodyPr>
          <a:lstStyle/>
          <a:p>
            <a:pPr algn="ctr" eaLnBrk="1" hangingPunct="1"/>
            <a:r>
              <a:rPr lang="en-US" altLang="vi-VN" sz="5400" smtClean="0">
                <a:solidFill>
                  <a:srgbClr val="FF0000"/>
                </a:solidFill>
                <a:latin typeface=".VnAvant" pitchFamily="34" charset="0"/>
              </a:rPr>
              <a:t>a</a:t>
            </a:r>
            <a:endParaRPr lang="en-US" altLang="vi-VN" sz="54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7093439" y="247650"/>
            <a:ext cx="1465384" cy="923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568" tIns="45784" rIns="91568" bIns="45784">
            <a:spAutoFit/>
          </a:bodyPr>
          <a:lstStyle/>
          <a:p>
            <a:pPr algn="ctr" eaLnBrk="1" hangingPunct="1"/>
            <a:r>
              <a:rPr lang="en-US" altLang="vi-VN" sz="5400" dirty="0">
                <a:solidFill>
                  <a:srgbClr val="FF0000"/>
                </a:solidFill>
                <a:latin typeface=".VnAvant" pitchFamily="34" charset="0"/>
              </a:rPr>
              <a:t>c</a:t>
            </a:r>
          </a:p>
        </p:txBody>
      </p:sp>
      <p:sp>
        <p:nvSpPr>
          <p:cNvPr id="27" name="TextBox 25"/>
          <p:cNvSpPr txBox="1">
            <a:spLocks noChangeArrowheads="1"/>
          </p:cNvSpPr>
          <p:nvPr/>
        </p:nvSpPr>
        <p:spPr bwMode="auto">
          <a:xfrm>
            <a:off x="6769749" y="2664253"/>
            <a:ext cx="2221851" cy="923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568" tIns="45784" rIns="91568" bIns="45784">
            <a:spAutoFit/>
          </a:bodyPr>
          <a:lstStyle/>
          <a:p>
            <a:pPr algn="ctr"/>
            <a:r>
              <a:rPr lang="en-US" sz="5400" smtClean="0">
                <a:solidFill>
                  <a:srgbClr val="FF0000"/>
                </a:solidFill>
                <a:latin typeface=".VnAvant" pitchFamily="34" charset="0"/>
              </a:rPr>
              <a:t>oach</a:t>
            </a:r>
            <a:endParaRPr lang="en-US" sz="54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8" name="TextBox 25"/>
          <p:cNvSpPr txBox="1">
            <a:spLocks noChangeArrowheads="1"/>
          </p:cNvSpPr>
          <p:nvPr/>
        </p:nvSpPr>
        <p:spPr bwMode="auto">
          <a:xfrm>
            <a:off x="5856731" y="3714750"/>
            <a:ext cx="2449069" cy="923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568" tIns="45784" rIns="91568" bIns="45784">
            <a:spAutoFit/>
          </a:bodyPr>
          <a:lstStyle/>
          <a:p>
            <a:pPr algn="ctr"/>
            <a:r>
              <a:rPr lang="en-US" sz="5400" smtClean="0">
                <a:solidFill>
                  <a:srgbClr val="FF0000"/>
                </a:solidFill>
                <a:latin typeface=".VnAvant" pitchFamily="34" charset="0"/>
              </a:rPr>
              <a:t>oach</a:t>
            </a:r>
            <a:endParaRPr lang="en-US" sz="5400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3"/>
          <p:cNvSpPr txBox="1">
            <a:spLocks noChangeArrowheads="1"/>
          </p:cNvSpPr>
          <p:nvPr/>
        </p:nvSpPr>
        <p:spPr bwMode="auto">
          <a:xfrm>
            <a:off x="155972" y="1726407"/>
            <a:ext cx="2605088" cy="48458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 sz="2700">
                <a:solidFill>
                  <a:srgbClr val="000000"/>
                </a:solidFill>
                <a:latin typeface=".VnAvant" pitchFamily="34" charset="0"/>
              </a:rPr>
              <a:t>doanh tr¹i</a:t>
            </a:r>
            <a:endParaRPr lang="en-US" sz="270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1268" name="TextBox 3"/>
          <p:cNvSpPr txBox="1">
            <a:spLocks noChangeArrowheads="1"/>
          </p:cNvSpPr>
          <p:nvPr/>
        </p:nvSpPr>
        <p:spPr bwMode="auto">
          <a:xfrm>
            <a:off x="5555457" y="2145507"/>
            <a:ext cx="3588544" cy="48458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 sz="2700" smtClean="0">
                <a:solidFill>
                  <a:srgbClr val="000000"/>
                </a:solidFill>
                <a:latin typeface=".VnAvant" pitchFamily="34" charset="0"/>
              </a:rPr>
              <a:t>lµm </a:t>
            </a:r>
            <a:r>
              <a:rPr lang="en-US" sz="2700">
                <a:solidFill>
                  <a:srgbClr val="000000"/>
                </a:solidFill>
                <a:latin typeface=".VnAvant" pitchFamily="34" charset="0"/>
              </a:rPr>
              <a:t>kÕ ho¹ch nhá</a:t>
            </a:r>
            <a:endParaRPr lang="en-US" sz="270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1269" name="TextBox 3"/>
          <p:cNvSpPr txBox="1">
            <a:spLocks noChangeArrowheads="1"/>
          </p:cNvSpPr>
          <p:nvPr/>
        </p:nvSpPr>
        <p:spPr bwMode="auto">
          <a:xfrm>
            <a:off x="22622" y="4619625"/>
            <a:ext cx="2870597" cy="48458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 sz="2700" smtClean="0">
                <a:solidFill>
                  <a:srgbClr val="000000"/>
                </a:solidFill>
                <a:latin typeface=".VnAvant" pitchFamily="34" charset="0"/>
              </a:rPr>
              <a:t>chim </a:t>
            </a:r>
            <a:r>
              <a:rPr lang="en-US" sz="2700">
                <a:solidFill>
                  <a:srgbClr val="000000"/>
                </a:solidFill>
                <a:latin typeface=".VnAvant" pitchFamily="34" charset="0"/>
              </a:rPr>
              <a:t>oanh</a:t>
            </a:r>
            <a:endParaRPr lang="en-US" sz="270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0" y="-28714"/>
            <a:ext cx="8945655" cy="544606"/>
          </a:xfrm>
          <a:prstGeom prst="rect">
            <a:avLst/>
          </a:prstGeom>
          <a:solidFill>
            <a:srgbClr val="92D050"/>
          </a:solidFill>
          <a:ln w="12700" cap="flat" cmpd="sng" algn="ctr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68580" tIns="34290" rIns="68580" bIns="34290"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000" dirty="0">
                <a:solidFill>
                  <a:prstClr val="black"/>
                </a:solidFill>
                <a:latin typeface="UTM Avo" panose="02040603050506020204" pitchFamily="18" charset="0"/>
              </a:rPr>
              <a:t>2. </a:t>
            </a:r>
            <a:r>
              <a:rPr lang="en-US" sz="3000" dirty="0" err="1">
                <a:solidFill>
                  <a:prstClr val="black"/>
                </a:solidFill>
                <a:latin typeface=".VnAvant" panose="020B7200000000000000" pitchFamily="34" charset="0"/>
              </a:rPr>
              <a:t>t</a:t>
            </a:r>
            <a:r>
              <a:rPr lang="en-US" dirty="0" err="1" smtClean="0">
                <a:solidFill>
                  <a:prstClr val="black"/>
                </a:solidFill>
                <a:latin typeface=".VnAvant" panose="020B7200000000000000" pitchFamily="34" charset="0"/>
              </a:rPr>
              <a:t>iÕng</a:t>
            </a:r>
            <a:r>
              <a:rPr lang="en-US" dirty="0" smtClean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.VnAvant" panose="020B7200000000000000" pitchFamily="34" charset="0"/>
              </a:rPr>
              <a:t>nµo</a:t>
            </a:r>
            <a:r>
              <a:rPr lang="en-US" dirty="0" smtClean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.VnAvant" panose="020B7200000000000000" pitchFamily="34" charset="0"/>
              </a:rPr>
              <a:t>cã</a:t>
            </a:r>
            <a:r>
              <a:rPr lang="en-US" dirty="0" smtClean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.VnAvant" panose="020B7200000000000000" pitchFamily="34" charset="0"/>
              </a:rPr>
              <a:t>vÇn</a:t>
            </a:r>
            <a:r>
              <a:rPr lang="en-US" dirty="0" smtClean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oanh</a:t>
            </a:r>
            <a:r>
              <a:rPr lang="en-US" dirty="0" err="1" smtClean="0">
                <a:solidFill>
                  <a:prstClr val="black"/>
                </a:solidFill>
                <a:latin typeface=".VnAvant" panose="020B7200000000000000" pitchFamily="34" charset="0"/>
              </a:rPr>
              <a:t>?TiÕng</a:t>
            </a:r>
            <a:r>
              <a:rPr lang="en-US" dirty="0" smtClean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.VnAvant" panose="020B7200000000000000" pitchFamily="34" charset="0"/>
              </a:rPr>
              <a:t>nµo</a:t>
            </a:r>
            <a:r>
              <a:rPr lang="en-US" dirty="0" smtClean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.VnAvant" panose="020B7200000000000000" pitchFamily="34" charset="0"/>
              </a:rPr>
              <a:t>cã</a:t>
            </a:r>
            <a:r>
              <a:rPr lang="en-US" dirty="0" smtClean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.VnAvant" panose="020B7200000000000000" pitchFamily="34" charset="0"/>
              </a:rPr>
              <a:t>vÇn</a:t>
            </a:r>
            <a:r>
              <a:rPr lang="en-US" dirty="0" smtClean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oach</a:t>
            </a:r>
            <a:r>
              <a:rPr lang="en-US" sz="3000" dirty="0">
                <a:solidFill>
                  <a:prstClr val="black"/>
                </a:solidFill>
                <a:latin typeface=".VnAvant" panose="020B7200000000000000" pitchFamily="34" charset="0"/>
              </a:rPr>
              <a:t>?</a:t>
            </a:r>
          </a:p>
        </p:txBody>
      </p:sp>
      <p:sp>
        <p:nvSpPr>
          <p:cNvPr id="11274" name="TextBox 3"/>
          <p:cNvSpPr txBox="1">
            <a:spLocks noChangeArrowheads="1"/>
          </p:cNvSpPr>
          <p:nvPr/>
        </p:nvSpPr>
        <p:spPr bwMode="auto">
          <a:xfrm>
            <a:off x="5436394" y="4657725"/>
            <a:ext cx="3276600" cy="531019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 sz="3000">
                <a:solidFill>
                  <a:srgbClr val="000000"/>
                </a:solidFill>
                <a:latin typeface=".VnAvant" pitchFamily="34" charset="0"/>
              </a:rPr>
              <a:t>giµy míi toanh</a:t>
            </a:r>
            <a:endParaRPr lang="en-US" sz="300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3249216" y="1637110"/>
            <a:ext cx="1875234" cy="754856"/>
          </a:xfrm>
          <a:prstGeom prst="ellipse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lIns="68580" tIns="34290" rIns="68580" bIns="34290" anchor="ctr"/>
          <a:lstStyle/>
          <a:p>
            <a:pPr algn="ctr">
              <a:defRPr/>
            </a:pPr>
            <a:r>
              <a:rPr lang="en-US" sz="3000" kern="0" dirty="0" err="1">
                <a:solidFill>
                  <a:prstClr val="white"/>
                </a:solidFill>
                <a:latin typeface=".VnAvant" panose="020B7200000000000000" pitchFamily="34" charset="0"/>
              </a:rPr>
              <a:t>oach</a:t>
            </a:r>
            <a:endParaRPr lang="en-US" sz="3000" kern="0" dirty="0">
              <a:solidFill>
                <a:prstClr val="white"/>
              </a:solidFill>
              <a:latin typeface=".VnAvant" panose="020B7200000000000000" pitchFamily="34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3437335" y="2876551"/>
            <a:ext cx="1675209" cy="754856"/>
          </a:xfrm>
          <a:prstGeom prst="ellipse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lIns="68580" tIns="34290" rIns="68580" bIns="34290" anchor="ctr"/>
          <a:lstStyle/>
          <a:p>
            <a:pPr algn="ctr">
              <a:defRPr/>
            </a:pPr>
            <a:r>
              <a:rPr lang="en-US" sz="3000" kern="0" dirty="0" err="1">
                <a:solidFill>
                  <a:prstClr val="white"/>
                </a:solidFill>
                <a:latin typeface=".VnAvant" panose="020B7200000000000000" pitchFamily="34" charset="0"/>
              </a:rPr>
              <a:t>oanh</a:t>
            </a:r>
            <a:endParaRPr lang="en-US" sz="3000" kern="0" dirty="0">
              <a:solidFill>
                <a:prstClr val="white"/>
              </a:solidFill>
              <a:latin typeface=".VnAvant" panose="020B7200000000000000" pitchFamily="34" charset="0"/>
            </a:endParaRPr>
          </a:p>
        </p:txBody>
      </p:sp>
      <p:cxnSp>
        <p:nvCxnSpPr>
          <p:cNvPr id="13" name="Straight Connector 12"/>
          <p:cNvCxnSpPr>
            <a:endCxn id="28" idx="1"/>
          </p:cNvCxnSpPr>
          <p:nvPr/>
        </p:nvCxnSpPr>
        <p:spPr>
          <a:xfrm>
            <a:off x="2677716" y="2214563"/>
            <a:ext cx="1004888" cy="77271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2828926" y="3626644"/>
            <a:ext cx="1259681" cy="103108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1275"/>
          <p:cNvCxnSpPr/>
          <p:nvPr/>
        </p:nvCxnSpPr>
        <p:spPr>
          <a:xfrm>
            <a:off x="4654153" y="2121694"/>
            <a:ext cx="985838" cy="40124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11278"/>
          <p:cNvCxnSpPr/>
          <p:nvPr/>
        </p:nvCxnSpPr>
        <p:spPr>
          <a:xfrm>
            <a:off x="4145756" y="3626644"/>
            <a:ext cx="1409700" cy="123467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30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471487"/>
            <a:ext cx="2597944" cy="130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572" y="517922"/>
            <a:ext cx="2994422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5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2751535"/>
            <a:ext cx="2788444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6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033712"/>
            <a:ext cx="3046810" cy="158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93029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nimBg="1"/>
      <p:bldP spid="11268" grpId="0" animBg="1"/>
      <p:bldP spid="11269" grpId="0" animBg="1"/>
      <p:bldP spid="11274" grpId="0" animBg="1"/>
      <p:bldP spid="26" grpId="0" animBg="1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 bwMode="auto">
          <a:xfrm>
            <a:off x="2531269" y="217885"/>
            <a:ext cx="1995488" cy="48339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/>
            <a:r>
              <a:rPr lang="en-US" sz="3000">
                <a:solidFill>
                  <a:srgbClr val="FF0000"/>
                </a:solidFill>
                <a:latin typeface="UTM Avo"/>
              </a:rPr>
              <a:t>Tập đọc</a:t>
            </a:r>
          </a:p>
        </p:txBody>
      </p:sp>
      <p:pic>
        <p:nvPicPr>
          <p:cNvPr id="1433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01278"/>
            <a:ext cx="7708106" cy="4442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8201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1858</TotalTime>
  <Words>149</Words>
  <Application>Microsoft Office PowerPoint</Application>
  <PresentationFormat>On-screen Show (16:9)</PresentationFormat>
  <Paragraphs>70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Tập đọc</vt:lpstr>
      <vt:lpstr>PowerPoint Presentation</vt:lpstr>
      <vt:lpstr>3.Tập đọc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AutoBVT</dc:creator>
  <cp:lastModifiedBy>Bui Thi Thanh Thao</cp:lastModifiedBy>
  <cp:revision>246</cp:revision>
  <dcterms:created xsi:type="dcterms:W3CDTF">2021-01-09T02:40:47Z</dcterms:created>
  <dcterms:modified xsi:type="dcterms:W3CDTF">2023-11-02T07:39:06Z</dcterms:modified>
</cp:coreProperties>
</file>