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6" r:id="rId5"/>
    <p:sldId id="258" r:id="rId6"/>
    <p:sldId id="262" r:id="rId7"/>
    <p:sldId id="265" r:id="rId8"/>
    <p:sldId id="259" r:id="rId9"/>
    <p:sldId id="263" r:id="rId10"/>
    <p:sldId id="264" r:id="rId11"/>
    <p:sldId id="260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32588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2ED836"/>
    <a:srgbClr val="3F1CD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0"/>
  </p:normalViewPr>
  <p:slideViewPr>
    <p:cSldViewPr>
      <p:cViewPr varScale="1">
        <p:scale>
          <a:sx n="60" d="100"/>
          <a:sy n="60" d="100"/>
        </p:scale>
        <p:origin x="-864" y="-96"/>
      </p:cViewPr>
      <p:guideLst>
        <p:guide orient="horz" pos="2448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77590-ADB2-48AE-B25F-8B3F7957090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1143000"/>
            <a:ext cx="526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6AC5-2D42-465B-862C-1BBAAE21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C5-2D42-465B-862C-1BBAAE2154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414482"/>
            <a:ext cx="112699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404360"/>
            <a:ext cx="92811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37854" y="352637"/>
            <a:ext cx="4325222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184" y="352637"/>
            <a:ext cx="1275469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994487"/>
            <a:ext cx="1126998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294275"/>
            <a:ext cx="1126998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185" y="2054648"/>
            <a:ext cx="8539956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3121" y="2054648"/>
            <a:ext cx="8539956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311256"/>
            <a:ext cx="1193292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39795"/>
            <a:ext cx="585827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464859"/>
            <a:ext cx="5858273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7" y="1739795"/>
            <a:ext cx="5860574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7" y="2464859"/>
            <a:ext cx="5860574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309457"/>
            <a:ext cx="4362054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309457"/>
            <a:ext cx="7412038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1" y="1626447"/>
            <a:ext cx="4362054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440680"/>
            <a:ext cx="795528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94478"/>
            <a:ext cx="795528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6082983"/>
            <a:ext cx="795528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311256"/>
            <a:ext cx="1193292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813560"/>
            <a:ext cx="1193292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1783-1957-400F-8AF5-8C0B418A0F9C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7203864"/>
            <a:ext cx="41986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B0B-1449-402A-877B-EB83AE5AE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590" y="604597"/>
            <a:ext cx="12591414" cy="95232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endParaRPr lang="en-US" sz="54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927" y="1901669"/>
            <a:ext cx="4893564" cy="2152651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r>
              <a:rPr lang="en-US" sz="6600" b="1" dirty="0" err="1">
                <a:latin typeface="HP001 4 hàng" pitchFamily="34" charset="0"/>
              </a:rPr>
              <a:t>Tiếng</a:t>
            </a:r>
            <a:r>
              <a:rPr lang="en-US" sz="6600" b="1" dirty="0">
                <a:latin typeface="HP001 4 hàng" pitchFamily="34" charset="0"/>
              </a:rPr>
              <a:t> </a:t>
            </a:r>
            <a:r>
              <a:rPr lang="en-US" sz="6600" b="1" dirty="0" err="1">
                <a:latin typeface="HP001 4 hàng" pitchFamily="34" charset="0"/>
              </a:rPr>
              <a:t>Việt</a:t>
            </a:r>
            <a:endParaRPr lang="en-US" sz="6600" b="1" dirty="0">
              <a:latin typeface="HP001 4 hàng" pitchFamily="34" charset="0"/>
            </a:endParaRPr>
          </a:p>
          <a:p>
            <a:endParaRPr lang="en-US" sz="66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016" y="3521422"/>
            <a:ext cx="11789939" cy="2291150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r>
              <a:rPr lang="en-US" sz="5300" b="1" dirty="0" err="1">
                <a:latin typeface="HP001 4 hàng" pitchFamily="34" charset="0"/>
              </a:rPr>
              <a:t>Bài</a:t>
            </a:r>
            <a:r>
              <a:rPr lang="en-US" sz="5300" b="1" dirty="0">
                <a:latin typeface="HP001 4 hàng" pitchFamily="34" charset="0"/>
              </a:rPr>
              <a:t> </a:t>
            </a:r>
            <a:r>
              <a:rPr lang="en-US" sz="5300" b="1" dirty="0" smtClean="0">
                <a:latin typeface="HP001 4 hàng" pitchFamily="34" charset="0"/>
              </a:rPr>
              <a:t>136:</a:t>
            </a:r>
            <a:r>
              <a:rPr lang="en-US" sz="53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300" b="1" dirty="0">
              <a:latin typeface="HP001 4 hàng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5681" y="1092201"/>
          <a:ext cx="88011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170"/>
                <a:gridCol w="439293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4830" y="3794577"/>
            <a:ext cx="6215151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latin typeface=".VnAvant" pitchFamily="34" charset="0"/>
              </a:rPr>
              <a:t>kh</a:t>
            </a:r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98" y="1396999"/>
            <a:ext cx="406146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latin typeface=".VnAvant" pitchFamily="34" charset="0"/>
              </a:rPr>
              <a:t>kh</a:t>
            </a:r>
            <a:endParaRPr lang="en-US" sz="125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578" y="1371603"/>
            <a:ext cx="425958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985258">
            <a:off x="9043333" y="146235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ʹ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 rot="985258">
            <a:off x="7798118" y="386544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ʹ</a:t>
            </a:r>
            <a:endParaRPr lang="en-US" sz="4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62690"/>
              </p:ext>
            </p:extLst>
          </p:nvPr>
        </p:nvGraphicFramePr>
        <p:xfrm>
          <a:off x="520392" y="4114800"/>
          <a:ext cx="38862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628"/>
                <a:gridCol w="2371572"/>
              </a:tblGrid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latin typeface=".VnAvant" pitchFamily="34" charset="0"/>
                        </a:rPr>
                        <a:t>th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o¹i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tho¹i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985258">
            <a:off x="11656436" y="407730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ʹ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 rot="985258">
            <a:off x="11548639" y="549166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ʹ</a:t>
            </a:r>
            <a:endParaRPr lang="en-US" sz="4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68636" y="704388"/>
          <a:ext cx="37338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600"/>
                <a:gridCol w="1244600"/>
                <a:gridCol w="1244600"/>
              </a:tblGrid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</a:tr>
              <a:tr h="12192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72504" y="1845947"/>
            <a:ext cx="29718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7282" y="581293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0651" y="563708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7831" y="563708"/>
            <a:ext cx="16002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986020" y="685800"/>
          <a:ext cx="37338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600"/>
                <a:gridCol w="1244600"/>
                <a:gridCol w="1244600"/>
              </a:tblGrid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</a:tr>
              <a:tr h="12192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489888" y="1827359"/>
            <a:ext cx="29718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14666" y="562705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58035" y="545120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35215" y="545120"/>
            <a:ext cx="16002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72072" y="735984"/>
          <a:ext cx="3733800" cy="2769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600"/>
                <a:gridCol w="1244600"/>
                <a:gridCol w="1244600"/>
              </a:tblGrid>
              <a:tr h="1384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</a:tr>
              <a:tr h="1384608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75940" y="1877543"/>
            <a:ext cx="29718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718" y="612889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4087" y="595304"/>
            <a:ext cx="1600200" cy="1360094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9834" y="659784"/>
            <a:ext cx="1600200" cy="135243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16562"/>
              </p:ext>
            </p:extLst>
          </p:nvPr>
        </p:nvGraphicFramePr>
        <p:xfrm>
          <a:off x="4733694" y="4114800"/>
          <a:ext cx="3886200" cy="2961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628"/>
                <a:gridCol w="2371572"/>
              </a:tblGrid>
              <a:tr h="1480695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x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oay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14806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x</a:t>
                      </a:r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oay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16562"/>
              </p:ext>
            </p:extLst>
          </p:nvPr>
        </p:nvGraphicFramePr>
        <p:xfrm>
          <a:off x="8991600" y="4114800"/>
          <a:ext cx="3886200" cy="2988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628"/>
                <a:gridCol w="2371572"/>
              </a:tblGrid>
              <a:tr h="1459477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latin typeface=".VnAvant" pitchFamily="34" charset="0"/>
                        </a:rPr>
                        <a:t>kh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u©y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15293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</a:t>
                      </a:r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u©y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45672" y="3060700"/>
            <a:ext cx="482476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600" dirty="0" err="1">
                <a:latin typeface=".VnAvant" panose="020B7200000000000000" pitchFamily="34" charset="0"/>
              </a:rPr>
              <a:t>q</a:t>
            </a:r>
            <a:r>
              <a:rPr lang="en-US" sz="6600" dirty="0" err="1" smtClean="0">
                <a:latin typeface=".VnAvant" panose="020B7200000000000000" pitchFamily="34" charset="0"/>
              </a:rPr>
              <a:t>u</a:t>
            </a:r>
            <a:r>
              <a:rPr lang="en-US" sz="6600" dirty="0" smtClean="0">
                <a:latin typeface=".VnAvant" panose="020B7200000000000000" pitchFamily="34" charset="0"/>
              </a:rPr>
              <a:t>¶ </a:t>
            </a:r>
            <a:r>
              <a:rPr lang="en-US" sz="6600" dirty="0" err="1" smtClean="0">
                <a:latin typeface=".VnAvant" panose="020B7200000000000000" pitchFamily="34" charset="0"/>
              </a:rPr>
              <a:t>xoµi</a:t>
            </a:r>
            <a:endParaRPr lang="en-US" sz="6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3048000"/>
            <a:ext cx="19050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2999682"/>
            <a:ext cx="2057400" cy="1229321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.VnAvant" pitchFamily="34" charset="0"/>
              </a:rPr>
              <a:t>oay</a:t>
            </a:r>
            <a:endParaRPr lang="en-US" sz="72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5257800"/>
            <a:ext cx="19050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5257800"/>
            <a:ext cx="2057400" cy="1229321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.VnAvant" pitchFamily="34" charset="0"/>
              </a:rPr>
              <a:t>u©y</a:t>
            </a:r>
            <a:endParaRPr lang="en-US" sz="72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81188" y="990600"/>
            <a:ext cx="19050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8082" y="968298"/>
            <a:ext cx="2057400" cy="1229321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.VnAvant" pitchFamily="34" charset="0"/>
              </a:rPr>
              <a:t>oai</a:t>
            </a:r>
            <a:endParaRPr lang="en-US" sz="7200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2672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5400" y="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4400" y="358698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66906" y="6556914"/>
            <a:ext cx="57150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600" dirty="0" err="1" smtClean="0">
                <a:latin typeface=".VnAvant" panose="020B7200000000000000" pitchFamily="34" charset="0"/>
              </a:rPr>
              <a:t>ngoe</a:t>
            </a:r>
            <a:r>
              <a:rPr lang="en-US" sz="6600" dirty="0" smtClean="0">
                <a:latin typeface=".VnAvant" panose="020B7200000000000000" pitchFamily="34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</a:rPr>
              <a:t>nguÈy</a:t>
            </a:r>
            <a:endParaRPr lang="en-US" sz="6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57053" y="2704176"/>
            <a:ext cx="482476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600" dirty="0" err="1" smtClean="0">
                <a:latin typeface=".VnAvant" panose="020B7200000000000000" pitchFamily="34" charset="0"/>
              </a:rPr>
              <a:t>ngo¸i</a:t>
            </a:r>
            <a:r>
              <a:rPr lang="en-US" sz="6600" dirty="0" smtClean="0">
                <a:latin typeface=".VnAvant" panose="020B7200000000000000" pitchFamily="34" charset="0"/>
              </a:rPr>
              <a:t> l¹i</a:t>
            </a:r>
            <a:endParaRPr lang="en-US" sz="6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84898" y="6597498"/>
            <a:ext cx="482476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600" dirty="0" err="1" smtClean="0">
                <a:latin typeface=".VnAvant" panose="020B7200000000000000" pitchFamily="34" charset="0"/>
              </a:rPr>
              <a:t>lèc</a:t>
            </a:r>
            <a:r>
              <a:rPr lang="en-US" sz="6600" dirty="0" smtClean="0">
                <a:latin typeface=".VnAvant" panose="020B7200000000000000" pitchFamily="34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</a:rPr>
              <a:t>xo¸y</a:t>
            </a:r>
            <a:endParaRPr lang="en-US" sz="6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76400" y="3048000"/>
            <a:ext cx="3810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3971694"/>
            <a:ext cx="1600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619500" y="2019300"/>
            <a:ext cx="20574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96400" y="3657600"/>
            <a:ext cx="2438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15200" y="2057400"/>
            <a:ext cx="21336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820400" y="7467600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7239000" y="4114800"/>
            <a:ext cx="3962400" cy="3276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90800" y="7480608"/>
            <a:ext cx="26670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686300" y="6438900"/>
            <a:ext cx="1219200" cy="838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587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533400"/>
            <a:ext cx="70866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LuyÖn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äc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5330" y="1618788"/>
            <a:ext cx="7543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 smtClean="0">
                <a:latin typeface=".VnAvant" panose="020B7200000000000000" pitchFamily="34" charset="0"/>
              </a:rPr>
              <a:t>ng</a:t>
            </a:r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r>
              <a:rPr lang="en-US" sz="8000" dirty="0" smtClean="0"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latin typeface=".VnAvant" panose="020B7200000000000000" pitchFamily="34" charset="0"/>
              </a:rPr>
              <a:t>ng</a:t>
            </a:r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uÈy</a:t>
            </a:r>
            <a:endParaRPr lang="en-US" sz="8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3752" y="4438188"/>
            <a:ext cx="6858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 smtClean="0">
                <a:latin typeface=".VnAvant" panose="020B7200000000000000" pitchFamily="34" charset="0"/>
              </a:rPr>
              <a:t>b</a:t>
            </a:r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uét</a:t>
            </a:r>
            <a:r>
              <a:rPr lang="en-US" sz="8000" dirty="0" smtClean="0"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latin typeface=".VnAvant" panose="020B7200000000000000" pitchFamily="34" charset="0"/>
              </a:rPr>
              <a:t>miÖng</a:t>
            </a:r>
            <a:endParaRPr lang="en-US" sz="8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5324" y="5657388"/>
            <a:ext cx="6858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8000" dirty="0" err="1" smtClean="0">
                <a:latin typeface=".VnAvant" panose="020B7200000000000000" pitchFamily="34" charset="0"/>
              </a:rPr>
              <a:t>oay</a:t>
            </a:r>
            <a:r>
              <a:rPr lang="en-US" sz="8000" dirty="0" smtClean="0"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latin typeface=".VnAvant" panose="020B7200000000000000" pitchFamily="34" charset="0"/>
              </a:rPr>
              <a:t>h</a:t>
            </a:r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8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3568" y="2990388"/>
            <a:ext cx="6858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 smtClean="0">
                <a:latin typeface=".VnAvant" panose="020B7200000000000000" pitchFamily="34" charset="0"/>
              </a:rPr>
              <a:t>tróng</a:t>
            </a:r>
            <a:r>
              <a:rPr lang="en-US" sz="8000" dirty="0" smtClean="0"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latin typeface=".VnAvant" panose="020B7200000000000000" pitchFamily="34" charset="0"/>
              </a:rPr>
              <a:t>tuyÓn</a:t>
            </a:r>
            <a:endParaRPr lang="en-US" sz="8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48686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3300"/>
                </a:solidFill>
                <a:latin typeface=".VnAvant" pitchFamily="34" charset="0"/>
              </a:rPr>
              <a:t>Th¸m</a:t>
            </a:r>
            <a:r>
              <a:rPr lang="en-US" sz="44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vi-VN" sz="4400" dirty="0" smtClean="0">
                <a:solidFill>
                  <a:srgbClr val="FF3300"/>
                </a:solidFill>
                <a:latin typeface=".VnAvant" pitchFamily="34" charset="0"/>
              </a:rPr>
              <a:t>t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ử</a:t>
            </a:r>
            <a:r>
              <a:rPr lang="en-US" sz="44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.VnAvant" pitchFamily="34" charset="0"/>
              </a:rPr>
              <a:t>mÌo</a:t>
            </a:r>
            <a:endParaRPr lang="en-US" sz="4400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82" y="753875"/>
            <a:ext cx="1287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 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 m¬ </a:t>
            </a:r>
            <a:r>
              <a:rPr lang="en-US" sz="4000" dirty="0" err="1" smtClean="0">
                <a:latin typeface=".VnAvant" pitchFamily="34" charset="0"/>
              </a:rPr>
              <a:t>lµm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th¸m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tö</a:t>
            </a:r>
            <a:r>
              <a:rPr lang="en-US" sz="4000" dirty="0" smtClean="0">
                <a:latin typeface=".VnAvant" pitchFamily="34" charset="0"/>
              </a:rPr>
              <a:t>.   </a:t>
            </a:r>
            <a:r>
              <a:rPr lang="vi-VN" sz="4000" dirty="0" smtClean="0">
                <a:latin typeface=".VnAvant" pitchFamily="34" charset="0"/>
              </a:rPr>
              <a:t>Nh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smtClean="0">
                <a:latin typeface=".VnAvant" pitchFamily="34" charset="0"/>
              </a:rPr>
              <a:t>­</a:t>
            </a:r>
            <a:r>
              <a:rPr lang="en-US" sz="4000" dirty="0" err="1" smtClean="0">
                <a:latin typeface=".VnAvant" pitchFamily="34" charset="0"/>
              </a:rPr>
              <a:t>ng</a:t>
            </a:r>
            <a:r>
              <a:rPr lang="en-US" sz="4000" dirty="0" smtClean="0">
                <a:latin typeface=".VnAvant" pitchFamily="34" charset="0"/>
              </a:rPr>
              <a:t> ®</a:t>
            </a:r>
            <a:r>
              <a:rPr lang="en-US" sz="4000" dirty="0" err="1" smtClean="0">
                <a:latin typeface=".VnAvant" pitchFamily="34" charset="0"/>
              </a:rPr>
              <a:t>éi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th¸m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tö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chØ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tuyÓn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nh÷ng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chã</a:t>
            </a:r>
            <a:r>
              <a:rPr lang="en-US" sz="4000" dirty="0" smtClean="0">
                <a:latin typeface=".VnAvant" pitchFamily="34" charset="0"/>
              </a:rPr>
              <a:t>.   </a:t>
            </a:r>
            <a:r>
              <a:rPr lang="en-US" sz="4000" dirty="0" err="1" smtClean="0">
                <a:latin typeface=".VnAvant" pitchFamily="34" charset="0"/>
              </a:rPr>
              <a:t>ThÊy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hä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ngu©y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nguÈy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bá</a:t>
            </a:r>
            <a:r>
              <a:rPr lang="en-US" sz="4000" dirty="0" smtClean="0">
                <a:latin typeface=".VnAvant" pitchFamily="34" charset="0"/>
              </a:rPr>
              <a:t> ®</a:t>
            </a:r>
            <a:r>
              <a:rPr lang="en-US" sz="4000" dirty="0" err="1" smtClean="0">
                <a:latin typeface=".VnAvant" pitchFamily="34" charset="0"/>
              </a:rPr>
              <a:t>i</a:t>
            </a:r>
            <a:r>
              <a:rPr lang="en-US" sz="4000" dirty="0" smtClean="0">
                <a:latin typeface=".VnAvant" pitchFamily="34" charset="0"/>
              </a:rPr>
              <a:t>.</a:t>
            </a:r>
          </a:p>
          <a:p>
            <a:r>
              <a:rPr lang="en-US" sz="4000" dirty="0" smtClean="0">
                <a:latin typeface=".VnAvant" pitchFamily="34" charset="0"/>
              </a:rPr>
              <a:t>  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loay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hoay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nghÜ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kÕ</a:t>
            </a:r>
            <a:r>
              <a:rPr lang="en-US" sz="4000" dirty="0" smtClean="0">
                <a:latin typeface=".VnAvant" pitchFamily="34" charset="0"/>
              </a:rPr>
              <a:t>.   </a:t>
            </a:r>
            <a:r>
              <a:rPr lang="en-US" sz="4000" dirty="0" err="1" smtClean="0">
                <a:latin typeface=".VnAvant" pitchFamily="34" charset="0"/>
              </a:rPr>
              <a:t>Nã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hãa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trang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thµnh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cón</a:t>
            </a:r>
            <a:r>
              <a:rPr lang="en-US" sz="4000" dirty="0" smtClean="0">
                <a:latin typeface=".VnAvant" pitchFamily="34" charset="0"/>
              </a:rPr>
              <a:t> vµ </a:t>
            </a:r>
            <a:r>
              <a:rPr lang="en-US" sz="4000" dirty="0" err="1" smtClean="0">
                <a:latin typeface=".VnAvant" pitchFamily="34" charset="0"/>
              </a:rPr>
              <a:t>tróng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tuyÓn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96" y="4192162"/>
            <a:ext cx="13403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  </a:t>
            </a:r>
            <a:r>
              <a:rPr lang="en-US" sz="4000" dirty="0" err="1" smtClean="0">
                <a:latin typeface=".VnAvant" pitchFamily="34" charset="0"/>
              </a:rPr>
              <a:t>Vµo</a:t>
            </a:r>
            <a:r>
              <a:rPr lang="en-US" sz="4000" dirty="0" smtClean="0">
                <a:latin typeface=".VnAvant" pitchFamily="34" charset="0"/>
              </a:rPr>
              <a:t> ®</a:t>
            </a:r>
            <a:r>
              <a:rPr lang="en-US" sz="4000" dirty="0" err="1" smtClean="0">
                <a:latin typeface=".VnAvant" pitchFamily="34" charset="0"/>
              </a:rPr>
              <a:t>éi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kh¸m</a:t>
            </a:r>
            <a:r>
              <a:rPr lang="en-US" sz="4000" dirty="0" smtClean="0">
                <a:latin typeface=".VnAvant" pitchFamily="34" charset="0"/>
              </a:rPr>
              <a:t> ph¸ </a:t>
            </a:r>
            <a:r>
              <a:rPr lang="en-US" sz="4000" dirty="0" err="1" smtClean="0">
                <a:latin typeface=".VnAvant" pitchFamily="34" charset="0"/>
              </a:rPr>
              <a:t>ra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mét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vô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trém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lín</a:t>
            </a:r>
            <a:r>
              <a:rPr lang="en-US" sz="4000" dirty="0" smtClean="0">
                <a:latin typeface=".VnAvant" pitchFamily="34" charset="0"/>
              </a:rPr>
              <a:t>.   C¶ ®</a:t>
            </a:r>
            <a:r>
              <a:rPr lang="en-US" sz="4000" dirty="0" err="1" smtClean="0">
                <a:latin typeface=".VnAvant" pitchFamily="34" charset="0"/>
              </a:rPr>
              <a:t>éi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mõng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c«ng</a:t>
            </a:r>
            <a:r>
              <a:rPr lang="en-US" sz="4000" dirty="0" smtClean="0">
                <a:latin typeface=".VnAvant" pitchFamily="34" charset="0"/>
              </a:rPr>
              <a:t>.    §</a:t>
            </a:r>
            <a:r>
              <a:rPr lang="en-US" sz="4000" dirty="0" err="1" smtClean="0">
                <a:latin typeface=".VnAvant" pitchFamily="34" charset="0"/>
              </a:rPr>
              <a:t>óng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lóc</a:t>
            </a:r>
            <a:r>
              <a:rPr lang="en-US" sz="4000" dirty="0" smtClean="0">
                <a:latin typeface=".VnAvant" pitchFamily="34" charset="0"/>
              </a:rPr>
              <a:t> ®­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err="1" smtClean="0">
                <a:latin typeface=".VnAvant" pitchFamily="34" charset="0"/>
              </a:rPr>
              <a:t>îc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nh</a:t>
            </a:r>
            <a:r>
              <a:rPr lang="en-US" sz="4000" dirty="0" smtClean="0">
                <a:latin typeface=".VnAvant" pitchFamily="34" charset="0"/>
              </a:rPr>
              <a:t>µ </a:t>
            </a:r>
            <a:r>
              <a:rPr lang="en-US" sz="4000" dirty="0" err="1" smtClean="0">
                <a:latin typeface=".VnAvant" pitchFamily="34" charset="0"/>
              </a:rPr>
              <a:t>vua</a:t>
            </a:r>
            <a:r>
              <a:rPr lang="en-US" sz="4000" dirty="0" smtClean="0">
                <a:latin typeface=".VnAvant" pitchFamily="34" charset="0"/>
              </a:rPr>
              <a:t> g¾n </a:t>
            </a:r>
            <a:r>
              <a:rPr lang="en-US" sz="4000" dirty="0" err="1" smtClean="0">
                <a:latin typeface=".VnAvant" pitchFamily="34" charset="0"/>
              </a:rPr>
              <a:t>hu©n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ch­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smtClean="0">
                <a:latin typeface=".VnAvant" pitchFamily="34" charset="0"/>
              </a:rPr>
              <a:t>¬</a:t>
            </a:r>
            <a:r>
              <a:rPr lang="en-US" sz="4000" dirty="0" err="1" smtClean="0">
                <a:latin typeface=".VnAvant" pitchFamily="34" charset="0"/>
              </a:rPr>
              <a:t>ng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kho¸i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chÝ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buét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miÖng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kªu</a:t>
            </a:r>
            <a:r>
              <a:rPr lang="en-US" sz="4000" dirty="0" smtClean="0">
                <a:latin typeface=".VnAvant" pitchFamily="34" charset="0"/>
              </a:rPr>
              <a:t>:  “ </a:t>
            </a:r>
            <a:r>
              <a:rPr lang="en-US" sz="4000" dirty="0" err="1" smtClean="0">
                <a:latin typeface=".VnAvant" pitchFamily="34" charset="0"/>
              </a:rPr>
              <a:t>Meo</a:t>
            </a:r>
            <a:r>
              <a:rPr lang="en-US" sz="4000" dirty="0" smtClean="0">
                <a:latin typeface=".VnAvant" pitchFamily="34" charset="0"/>
              </a:rPr>
              <a:t>!”.</a:t>
            </a:r>
          </a:p>
          <a:p>
            <a:r>
              <a:rPr lang="en-US" sz="4000" dirty="0" smtClean="0">
                <a:latin typeface=".VnAvant" pitchFamily="34" charset="0"/>
              </a:rPr>
              <a:t>   </a:t>
            </a:r>
            <a:r>
              <a:rPr lang="vi-VN" sz="4000" dirty="0" smtClean="0">
                <a:latin typeface=".VnAvant" pitchFamily="34" charset="0"/>
              </a:rPr>
              <a:t>Nh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smtClean="0">
                <a:latin typeface=".VnAvant" pitchFamily="34" charset="0"/>
              </a:rPr>
              <a:t>­</a:t>
            </a:r>
            <a:r>
              <a:rPr lang="en-US" sz="4000" dirty="0" err="1" smtClean="0">
                <a:latin typeface=".VnAvant" pitchFamily="34" charset="0"/>
              </a:rPr>
              <a:t>ng</a:t>
            </a:r>
            <a:r>
              <a:rPr lang="en-US" sz="4000" dirty="0" smtClean="0">
                <a:latin typeface=".VnAvant" pitchFamily="34" charset="0"/>
              </a:rPr>
              <a:t> v× </a:t>
            </a:r>
            <a:r>
              <a:rPr lang="en-US" sz="4000" dirty="0" err="1" smtClean="0">
                <a:latin typeface=".VnAvant" pitchFamily="34" charset="0"/>
              </a:rPr>
              <a:t>cã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tµi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vÉn</a:t>
            </a:r>
            <a:r>
              <a:rPr lang="en-US" sz="4000" dirty="0" smtClean="0">
                <a:latin typeface=".VnAvant" pitchFamily="34" charset="0"/>
              </a:rPr>
              <a:t> ®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smtClean="0">
                <a:latin typeface=".VnAvant" pitchFamily="34" charset="0"/>
              </a:rPr>
              <a:t>­</a:t>
            </a:r>
            <a:r>
              <a:rPr lang="en-US" sz="4000" dirty="0" err="1" smtClean="0">
                <a:latin typeface=".VnAvant" pitchFamily="34" charset="0"/>
              </a:rPr>
              <a:t>îc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gi</a:t>
            </a:r>
            <a:r>
              <a:rPr lang="en-US" sz="4000" dirty="0" smtClean="0">
                <a:latin typeface=".VnAvant" pitchFamily="34" charset="0"/>
              </a:rPr>
              <a:t>÷ l¹i.   </a:t>
            </a:r>
            <a:r>
              <a:rPr lang="en-US" sz="4000" dirty="0" err="1" smtClean="0">
                <a:latin typeface=".VnAvant" pitchFamily="34" charset="0"/>
              </a:rPr>
              <a:t>Nã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cßn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lªn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chøc</a:t>
            </a:r>
            <a:r>
              <a:rPr lang="en-US" sz="4000" dirty="0" smtClean="0">
                <a:latin typeface=".VnAvant" pitchFamily="34" charset="0"/>
              </a:rPr>
              <a:t> ®</a:t>
            </a:r>
            <a:r>
              <a:rPr lang="en-US" sz="4000" dirty="0" err="1" smtClean="0">
                <a:latin typeface=".VnAvant" pitchFamily="34" charset="0"/>
              </a:rPr>
              <a:t>éi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vi-VN" sz="4000" dirty="0" smtClean="0">
                <a:latin typeface=".VnAvant" pitchFamily="34" charset="0"/>
              </a:rPr>
              <a:t>tr</a:t>
            </a:r>
            <a:r>
              <a:rPr lang="vi-VN" sz="4600" dirty="0" smtClean="0">
                <a:latin typeface=".VnAvant" pitchFamily="34" charset="0"/>
              </a:rPr>
              <a:t>ư</a:t>
            </a:r>
            <a:r>
              <a:rPr lang="en-US" sz="4000" dirty="0" smtClean="0">
                <a:latin typeface=".VnAvant" pitchFamily="34" charset="0"/>
              </a:rPr>
              <a:t>­</a:t>
            </a:r>
            <a:r>
              <a:rPr lang="en-US" sz="4000" dirty="0" err="1" smtClean="0">
                <a:latin typeface=".VnAvant" pitchFamily="34" charset="0"/>
              </a:rPr>
              <a:t>ëng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" y="8839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1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797" y="75387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2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7639" y="141300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3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" y="265938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4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8998" y="2640986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5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1224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6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00460" y="40843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7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860" y="46939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8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4836" y="547562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9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37160" y="6115524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10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0036" y="618852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.VnArialH" pitchFamily="34" charset="0"/>
              </a:rPr>
              <a:t>11</a:t>
            </a:r>
            <a:endParaRPr lang="en-US" sz="4400" b="1" dirty="0">
              <a:solidFill>
                <a:srgbClr val="00B0F0"/>
              </a:solidFill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082" y="868501"/>
            <a:ext cx="1287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m¬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lµm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th¸m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tö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.  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Nhung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éi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th¸m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tö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chØ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tuyÓn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nh÷ng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chó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chã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.  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ThÊy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,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hä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ngu©y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nguÈy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bá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i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.</a:t>
            </a:r>
          </a:p>
          <a:p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loay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hoay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nghÜ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kÕ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.  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Nã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hãa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trang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thµnh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cón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vµ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tróng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.VnAvant" pitchFamily="34" charset="0"/>
              </a:rPr>
              <a:t>tuyÓn</a:t>
            </a:r>
            <a:r>
              <a:rPr lang="en-US" sz="4000" dirty="0" smtClean="0">
                <a:solidFill>
                  <a:srgbClr val="FF00FF"/>
                </a:solidFill>
                <a:latin typeface=".VnAvant" pitchFamily="34" charset="0"/>
              </a:rPr>
              <a:t>.</a:t>
            </a:r>
            <a:endParaRPr lang="en-US" sz="4000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" y="4188097"/>
            <a:ext cx="13403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Vµo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éi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,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kh¸m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ph¸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ra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mét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vô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trém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lín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.   C¶ ®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éi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mõng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c«ng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.    §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óng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lóc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®­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îc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µ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vua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g¾n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hu©n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ch­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¬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,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kho¸i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chÝ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,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buét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miÖng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kªu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:  “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Meo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!”.</a:t>
            </a:r>
          </a:p>
          <a:p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 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Nh­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v×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cã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tµi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,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mÌo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vÉn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®­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îc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gi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÷ l¹i.  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Nã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cßn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lªn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chøc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®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éi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tr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­</a:t>
            </a:r>
            <a:r>
              <a:rPr lang="vi-VN" sz="4600" dirty="0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4000" dirty="0" err="1" smtClean="0">
                <a:solidFill>
                  <a:srgbClr val="FF3300"/>
                </a:solidFill>
                <a:latin typeface=".VnAvant" pitchFamily="34" charset="0"/>
              </a:rPr>
              <a:t>ëng</a:t>
            </a:r>
            <a:r>
              <a:rPr lang="en-US" sz="4000" dirty="0" smtClean="0">
                <a:solidFill>
                  <a:srgbClr val="FF3300"/>
                </a:solidFill>
                <a:latin typeface=".VnAvant" pitchFamily="34" charset="0"/>
              </a:rPr>
              <a:t>.</a:t>
            </a:r>
            <a:endParaRPr lang="en-US" sz="4000" dirty="0">
              <a:solidFill>
                <a:srgbClr val="FF3300"/>
              </a:solidFill>
              <a:latin typeface=".VnAvant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845040" y="2305524"/>
            <a:ext cx="30480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81200" y="3314700"/>
            <a:ext cx="25146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6866" y="6188520"/>
            <a:ext cx="1447800" cy="1588"/>
          </a:xfrm>
          <a:prstGeom prst="line">
            <a:avLst/>
          </a:prstGeom>
          <a:ln w="57150">
            <a:solidFill>
              <a:srgbClr val="3F1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58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6324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700816">
            <a:off x="457200" y="2000250"/>
            <a:ext cx="5105400" cy="215266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6600" dirty="0" err="1">
                <a:solidFill>
                  <a:srgbClr val="3F1CD4"/>
                </a:solidFill>
                <a:latin typeface=".VnAvant" pitchFamily="34" charset="0"/>
              </a:rPr>
              <a:t>MÌo</a:t>
            </a:r>
            <a:r>
              <a:rPr lang="en-US" sz="6600" dirty="0">
                <a:solidFill>
                  <a:srgbClr val="3F1CD4"/>
                </a:solidFill>
                <a:latin typeface=".VnAvant" pitchFamily="34" charset="0"/>
              </a:rPr>
              <a:t> m¬ ­</a:t>
            </a:r>
            <a:r>
              <a:rPr lang="en-US" sz="6600" dirty="0" err="1">
                <a:solidFill>
                  <a:srgbClr val="3F1CD4"/>
                </a:solidFill>
                <a:latin typeface=".VnAvant" pitchFamily="34" charset="0"/>
              </a:rPr>
              <a:t>íc</a:t>
            </a:r>
            <a:r>
              <a:rPr lang="en-US" sz="6600" dirty="0">
                <a:solidFill>
                  <a:srgbClr val="3F1CD4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solidFill>
                  <a:srgbClr val="3F1CD4"/>
                </a:solidFill>
                <a:latin typeface=".VnAvant" pitchFamily="34" charset="0"/>
              </a:rPr>
              <a:t>lµm</a:t>
            </a:r>
            <a:r>
              <a:rPr lang="en-US" sz="6600" dirty="0">
                <a:solidFill>
                  <a:srgbClr val="3F1CD4"/>
                </a:solidFill>
                <a:latin typeface=".VnAvant" pitchFamily="34" charset="0"/>
              </a:rPr>
              <a:t> g×?</a:t>
            </a:r>
          </a:p>
        </p:txBody>
      </p:sp>
      <p:sp>
        <p:nvSpPr>
          <p:cNvPr id="7" name="Cloud Callout 6"/>
          <p:cNvSpPr/>
          <p:nvPr/>
        </p:nvSpPr>
        <p:spPr>
          <a:xfrm rot="14465736">
            <a:off x="-27834" y="1563298"/>
            <a:ext cx="5720512" cy="3494611"/>
          </a:xfrm>
          <a:prstGeom prst="cloudCallout">
            <a:avLst>
              <a:gd name="adj1" fmla="val -42515"/>
              <a:gd name="adj2" fmla="val 12181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905000"/>
            <a:ext cx="6629400" cy="2209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5891044" cy="215266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MÌo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m¬ ­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íc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.VnAvant" pitchFamily="34" charset="0"/>
              </a:rPr>
              <a:t>th¸m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.VnAvant" pitchFamily="34" charset="0"/>
              </a:rPr>
              <a:t>tö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28600" y="1371600"/>
            <a:ext cx="6934200" cy="3124200"/>
          </a:xfrm>
          <a:prstGeom prst="cloud">
            <a:avLst/>
          </a:prstGeom>
          <a:solidFill>
            <a:schemeClr val="bg1"/>
          </a:solidFill>
          <a:ln>
            <a:solidFill>
              <a:srgbClr val="2ED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905000"/>
            <a:ext cx="6172200" cy="196800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§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éi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th¸m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tö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chØ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tuyÓn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ai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5935" y="2682060"/>
            <a:ext cx="7620000" cy="1828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éi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th¸m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tö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chØ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tuyÓn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982" y="2139687"/>
            <a:ext cx="8382000" cy="1844892"/>
          </a:xfrm>
          <a:prstGeom prst="rect">
            <a:avLst/>
          </a:prstGeom>
          <a:solidFill>
            <a:srgbClr val="92D050"/>
          </a:solidFill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latin typeface=".VnAvant" pitchFamily="34" charset="0"/>
              </a:rPr>
              <a:t>Khi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nh×n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thÊy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mÌo</a:t>
            </a:r>
            <a:r>
              <a:rPr lang="en-US" sz="5400" dirty="0" smtClean="0">
                <a:latin typeface=".VnAvant" pitchFamily="34" charset="0"/>
              </a:rPr>
              <a:t>. </a:t>
            </a:r>
            <a:r>
              <a:rPr lang="en-US" sz="5400" dirty="0" err="1">
                <a:latin typeface=".VnAvant" pitchFamily="34" charset="0"/>
              </a:rPr>
              <a:t>Hä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th¸i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>
                <a:latin typeface=".VnAvant" pitchFamily="34" charset="0"/>
              </a:rPr>
              <a:t>®é </a:t>
            </a:r>
            <a:r>
              <a:rPr lang="vi-VN" sz="5400" dirty="0" smtClean="0">
                <a:latin typeface=".VnAvant" pitchFamily="34" charset="0"/>
              </a:rPr>
              <a:t>nh</a:t>
            </a:r>
            <a:r>
              <a:rPr lang="vi-VN" sz="5800" dirty="0" smtClean="0">
                <a:latin typeface=".VnAvant" pitchFamily="34" charset="0"/>
              </a:rPr>
              <a:t>ư</a:t>
            </a:r>
            <a:r>
              <a:rPr lang="en-US" sz="5400" dirty="0" smtClean="0">
                <a:latin typeface=".VnAvant" pitchFamily="34" charset="0"/>
              </a:rPr>
              <a:t>­ </a:t>
            </a:r>
            <a:r>
              <a:rPr lang="en-US" sz="5400" dirty="0" err="1">
                <a:latin typeface=".VnAvant" pitchFamily="34" charset="0"/>
              </a:rPr>
              <a:t>thÕ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nµo</a:t>
            </a:r>
            <a:r>
              <a:rPr lang="en-US" sz="5400" dirty="0">
                <a:latin typeface=".VnAvant" pitchFamily="34" charset="0"/>
              </a:rPr>
              <a:t>?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963" y="1943256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91405" y="2746158"/>
            <a:ext cx="8001000" cy="1844892"/>
          </a:xfrm>
          <a:prstGeom prst="rect">
            <a:avLst/>
          </a:prstGeom>
          <a:solidFill>
            <a:srgbClr val="2ED836"/>
          </a:solidFill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 smtClean="0">
                <a:latin typeface=".VnAvant" pitchFamily="34" charset="0"/>
              </a:rPr>
              <a:t>MÌo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nghÜ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ra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kÕ</a:t>
            </a:r>
            <a:r>
              <a:rPr lang="en-US" sz="5400" dirty="0">
                <a:latin typeface=".VnAvant" pitchFamily="34" charset="0"/>
              </a:rPr>
              <a:t> g× ®Ó </a:t>
            </a:r>
            <a:r>
              <a:rPr lang="en-US" sz="5400" dirty="0" smtClean="0">
                <a:latin typeface=".VnAvant" pitchFamily="34" charset="0"/>
              </a:rPr>
              <a:t>®­</a:t>
            </a:r>
            <a:r>
              <a:rPr lang="vi-VN" sz="5800" dirty="0" smtClean="0">
                <a:latin typeface=".VnAvant" pitchFamily="34" charset="0"/>
              </a:rPr>
              <a:t>ư</a:t>
            </a:r>
            <a:r>
              <a:rPr lang="en-US" sz="5400" dirty="0" err="1" smtClean="0">
                <a:latin typeface=".VnAvant" pitchFamily="34" charset="0"/>
              </a:rPr>
              <a:t>îc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vµo</a:t>
            </a:r>
            <a:r>
              <a:rPr lang="en-US" sz="5400" dirty="0">
                <a:latin typeface=".VnAvant" pitchFamily="34" charset="0"/>
              </a:rPr>
              <a:t> ®</a:t>
            </a:r>
            <a:r>
              <a:rPr lang="en-US" sz="5400" dirty="0" err="1">
                <a:latin typeface=".VnAvant" pitchFamily="34" charset="0"/>
              </a:rPr>
              <a:t>éi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th¸m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tö</a:t>
            </a:r>
            <a:r>
              <a:rPr lang="en-US" sz="5400" dirty="0">
                <a:latin typeface=".VnAvant" pitchFamily="34" charset="0"/>
              </a:rPr>
              <a:t>?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585" y="3257938"/>
            <a:ext cx="8010525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835366" y="2505108"/>
            <a:ext cx="7719843" cy="184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V× 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sao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 ®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éi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th¸m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tö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 l¹i </a:t>
            </a:r>
            <a:r>
              <a:rPr lang="en-US" sz="5400" dirty="0" smtClean="0">
                <a:solidFill>
                  <a:srgbClr val="0033CC"/>
                </a:solidFill>
                <a:latin typeface=".VnAvant" pitchFamily="34" charset="0"/>
              </a:rPr>
              <a:t>®­</a:t>
            </a:r>
            <a:r>
              <a:rPr lang="vi-VN" sz="5800" dirty="0" smtClean="0">
                <a:solidFill>
                  <a:srgbClr val="0033CC"/>
                </a:solidFill>
                <a:latin typeface=".VnAvant" pitchFamily="34" charset="0"/>
              </a:rPr>
              <a:t>ư</a:t>
            </a:r>
            <a:r>
              <a:rPr lang="en-US" sz="5400" dirty="0" err="1" smtClean="0">
                <a:solidFill>
                  <a:srgbClr val="0033CC"/>
                </a:solidFill>
                <a:latin typeface=".VnAvant" pitchFamily="34" charset="0"/>
              </a:rPr>
              <a:t>îc</a:t>
            </a:r>
            <a:r>
              <a:rPr lang="en-US" sz="5400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mõng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.VnAvant" pitchFamily="34" charset="0"/>
              </a:rPr>
              <a:t>c«ng</a:t>
            </a:r>
            <a:r>
              <a:rPr lang="en-US" sz="5400" dirty="0">
                <a:solidFill>
                  <a:srgbClr val="0033CC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8173" y="2247254"/>
            <a:ext cx="8217694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54721" y="-2536499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514600" y="457200"/>
            <a:ext cx="10287000" cy="1844892"/>
          </a:xfrm>
          <a:prstGeom prst="rect">
            <a:avLst/>
          </a:prstGeom>
          <a:solidFill>
            <a:srgbClr val="FF00FF"/>
          </a:solidFill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>
                <a:latin typeface=".VnAvant" pitchFamily="34" charset="0"/>
              </a:rPr>
              <a:t>Ai lµ </a:t>
            </a:r>
            <a:r>
              <a:rPr lang="en-US" sz="5400" dirty="0" err="1" smtClean="0">
                <a:latin typeface=".VnAvant" pitchFamily="34" charset="0"/>
              </a:rPr>
              <a:t>ng­</a:t>
            </a:r>
            <a:r>
              <a:rPr lang="vi-VN" sz="5800" dirty="0" smtClean="0">
                <a:latin typeface=".VnAvant" pitchFamily="34" charset="0"/>
              </a:rPr>
              <a:t>ư</a:t>
            </a:r>
            <a:r>
              <a:rPr lang="en-US" sz="5400" dirty="0" err="1" smtClean="0">
                <a:latin typeface=".VnAvant" pitchFamily="34" charset="0"/>
              </a:rPr>
              <a:t>êi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trao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hu©n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vi-VN" sz="5400" dirty="0" smtClean="0">
                <a:latin typeface=".VnAvant" pitchFamily="34" charset="0"/>
              </a:rPr>
              <a:t>ch</a:t>
            </a:r>
            <a:r>
              <a:rPr lang="vi-VN" sz="5800" dirty="0" smtClean="0">
                <a:latin typeface=".VnAvant" pitchFamily="34" charset="0"/>
              </a:rPr>
              <a:t>ư</a:t>
            </a:r>
            <a:r>
              <a:rPr lang="en-US" sz="5400" dirty="0" smtClean="0">
                <a:latin typeface=".VnAvant" pitchFamily="34" charset="0"/>
              </a:rPr>
              <a:t>­¬</a:t>
            </a:r>
            <a:r>
              <a:rPr lang="en-US" sz="5400" dirty="0" err="1">
                <a:latin typeface=".VnAvant" pitchFamily="34" charset="0"/>
              </a:rPr>
              <a:t>ng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cho</a:t>
            </a:r>
            <a:r>
              <a:rPr lang="en-US" sz="5400" dirty="0">
                <a:latin typeface=".VnAvant" pitchFamily="34" charset="0"/>
              </a:rPr>
              <a:t> ®</a:t>
            </a:r>
            <a:r>
              <a:rPr lang="en-US" sz="5400" dirty="0" err="1">
                <a:latin typeface=".VnAvant" pitchFamily="34" charset="0"/>
              </a:rPr>
              <a:t>éi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th¸m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tö</a:t>
            </a:r>
            <a:r>
              <a:rPr lang="en-US" sz="5400" dirty="0">
                <a:latin typeface=".VnAvant" pitchFamily="34" charset="0"/>
              </a:rPr>
              <a:t>?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3598" y="644006"/>
            <a:ext cx="81486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315976" y="486848"/>
            <a:ext cx="11277600" cy="1998781"/>
          </a:xfrm>
          <a:prstGeom prst="rect">
            <a:avLst/>
          </a:prstGeom>
          <a:solidFill>
            <a:srgbClr val="2ED836"/>
          </a:solidFill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6000" dirty="0" err="1">
                <a:latin typeface=".VnAvant" pitchFamily="34" charset="0"/>
              </a:rPr>
              <a:t>Nh</a:t>
            </a:r>
            <a:r>
              <a:rPr lang="en-US" sz="6000" dirty="0">
                <a:latin typeface=".VnAvant" pitchFamily="34" charset="0"/>
              </a:rPr>
              <a:t>µ </a:t>
            </a:r>
            <a:r>
              <a:rPr lang="en-US" sz="6000" dirty="0" err="1">
                <a:latin typeface=".VnAvant" pitchFamily="34" charset="0"/>
              </a:rPr>
              <a:t>vua</a:t>
            </a:r>
            <a:r>
              <a:rPr lang="en-US" sz="6000" dirty="0">
                <a:latin typeface=".VnAvant" pitchFamily="34" charset="0"/>
              </a:rPr>
              <a:t> g¾n </a:t>
            </a:r>
            <a:r>
              <a:rPr lang="en-US" sz="6000" dirty="0" err="1">
                <a:latin typeface=".VnAvant" pitchFamily="34" charset="0"/>
              </a:rPr>
              <a:t>hu©n</a:t>
            </a:r>
            <a:r>
              <a:rPr lang="en-US" sz="6000" dirty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ch­</a:t>
            </a:r>
            <a:r>
              <a:rPr lang="vi-VN" sz="6200" dirty="0" smtClean="0">
                <a:latin typeface=".VnAvant" pitchFamily="34" charset="0"/>
              </a:rPr>
              <a:t>ư</a:t>
            </a:r>
            <a:r>
              <a:rPr lang="en-US" sz="6000" dirty="0" smtClean="0">
                <a:latin typeface=".VnAvant" pitchFamily="34" charset="0"/>
              </a:rPr>
              <a:t>¬</a:t>
            </a:r>
            <a:r>
              <a:rPr lang="en-US" sz="6000" dirty="0" err="1" smtClean="0">
                <a:latin typeface=".VnAvant" pitchFamily="34" charset="0"/>
              </a:rPr>
              <a:t>ng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>
                <a:latin typeface=".VnAvant" pitchFamily="34" charset="0"/>
              </a:rPr>
              <a:t>cho</a:t>
            </a:r>
            <a:r>
              <a:rPr lang="en-US" sz="6000" dirty="0">
                <a:latin typeface=".VnAvant" pitchFamily="34" charset="0"/>
              </a:rPr>
              <a:t> </a:t>
            </a:r>
            <a:r>
              <a:rPr lang="en-US" sz="6000" dirty="0" err="1">
                <a:latin typeface=".VnAvant" pitchFamily="34" charset="0"/>
              </a:rPr>
              <a:t>mÌo</a:t>
            </a:r>
            <a:r>
              <a:rPr lang="en-US" sz="6000" dirty="0">
                <a:latin typeface=".VnAvant" pitchFamily="34" charset="0"/>
              </a:rPr>
              <a:t>, </a:t>
            </a:r>
            <a:r>
              <a:rPr lang="en-US" sz="6000" dirty="0" err="1">
                <a:latin typeface=".VnAvant" pitchFamily="34" charset="0"/>
              </a:rPr>
              <a:t>mÌo</a:t>
            </a:r>
            <a:r>
              <a:rPr lang="en-US" sz="6000" dirty="0">
                <a:latin typeface=".VnAvant" pitchFamily="34" charset="0"/>
              </a:rPr>
              <a:t> ®· </a:t>
            </a:r>
            <a:r>
              <a:rPr lang="en-US" sz="6000" dirty="0" err="1">
                <a:latin typeface=".VnAvant" pitchFamily="34" charset="0"/>
              </a:rPr>
              <a:t>lµm</a:t>
            </a:r>
            <a:r>
              <a:rPr lang="en-US" sz="6000" dirty="0">
                <a:latin typeface=".VnAvant" pitchFamily="34" charset="0"/>
              </a:rPr>
              <a:t> g×?</a:t>
            </a: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643" y="2288379"/>
            <a:ext cx="10363200" cy="18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666794" y="1913846"/>
            <a:ext cx="9906000" cy="1968003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V×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sao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mÌo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vÉn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smtClean="0">
                <a:solidFill>
                  <a:srgbClr val="0033CC"/>
                </a:solidFill>
                <a:latin typeface=".VnAvant" pitchFamily="34" charset="0"/>
              </a:rPr>
              <a:t>®­</a:t>
            </a:r>
            <a:r>
              <a:rPr lang="vi-VN" sz="6000" dirty="0" smtClean="0">
                <a:solidFill>
                  <a:srgbClr val="0033CC"/>
                </a:solidFill>
                <a:latin typeface=".VnAvant" pitchFamily="34" charset="0"/>
              </a:rPr>
              <a:t>ư</a:t>
            </a:r>
            <a:r>
              <a:rPr lang="en-US" sz="6000" dirty="0" err="1" smtClean="0">
                <a:solidFill>
                  <a:srgbClr val="0033CC"/>
                </a:solidFill>
                <a:latin typeface=".VnAvant" pitchFamily="34" charset="0"/>
              </a:rPr>
              <a:t>îc</a:t>
            </a:r>
            <a:r>
              <a:rPr lang="en-US" sz="6000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gi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÷ l¹i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trong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®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éi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th¸m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.VnAvant" pitchFamily="34" charset="0"/>
              </a:rPr>
              <a:t>tö</a:t>
            </a:r>
            <a:r>
              <a:rPr lang="en-US" sz="6000" dirty="0">
                <a:solidFill>
                  <a:srgbClr val="0033CC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2958551" y="2032198"/>
            <a:ext cx="8382000" cy="2286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03777" y="1972815"/>
            <a:ext cx="807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itchFamily="34" charset="0"/>
              </a:rPr>
              <a:t>MÌo</a:t>
            </a:r>
            <a:r>
              <a:rPr lang="en-US" sz="5400" dirty="0" smtClean="0">
                <a:latin typeface=".VnAvant" pitchFamily="34" charset="0"/>
              </a:rPr>
              <a:t> ®­</a:t>
            </a:r>
            <a:r>
              <a:rPr lang="vi-VN" sz="5600" dirty="0" smtClean="0">
                <a:latin typeface=".VnAvant" pitchFamily="34" charset="0"/>
              </a:rPr>
              <a:t>ư</a:t>
            </a:r>
            <a:r>
              <a:rPr lang="en-US" sz="5400" dirty="0" err="1" smtClean="0">
                <a:latin typeface=".VnAvant" pitchFamily="34" charset="0"/>
              </a:rPr>
              <a:t>îc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gi</a:t>
            </a:r>
            <a:r>
              <a:rPr lang="en-US" sz="5400" dirty="0" smtClean="0">
                <a:latin typeface=".VnAvant" pitchFamily="34" charset="0"/>
              </a:rPr>
              <a:t>÷ l¹i ®</a:t>
            </a:r>
            <a:r>
              <a:rPr lang="en-US" sz="5400" dirty="0" err="1" smtClean="0">
                <a:latin typeface=".VnAvant" pitchFamily="34" charset="0"/>
              </a:rPr>
              <a:t>éi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th¸m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tö</a:t>
            </a:r>
            <a:r>
              <a:rPr lang="en-US" sz="5400" dirty="0" smtClean="0">
                <a:latin typeface=".VnAvant" pitchFamily="34" charset="0"/>
              </a:rPr>
              <a:t> v× </a:t>
            </a:r>
            <a:r>
              <a:rPr lang="en-US" sz="5400" dirty="0" err="1" smtClean="0">
                <a:latin typeface=".VnAvant" pitchFamily="34" charset="0"/>
              </a:rPr>
              <a:t>nã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cã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tµi</a:t>
            </a:r>
            <a:r>
              <a:rPr lang="en-US" sz="5400" dirty="0" smtClean="0">
                <a:latin typeface=".VnAvant" pitchFamily="34" charset="0"/>
              </a:rPr>
              <a:t>.</a:t>
            </a:r>
            <a:endParaRPr lang="en-US" sz="5400" dirty="0">
              <a:latin typeface=".VnAvan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6" presetClass="exit" presetSubtype="2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8" presetClass="exit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xit" presetSubtype="2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7" grpId="0" animBg="1"/>
      <p:bldP spid="7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8" grpId="0" animBg="1"/>
      <p:bldP spid="18" grpId="1" animBg="1"/>
      <p:bldP spid="18" grpId="2" animBg="1"/>
      <p:bldP spid="18" grpId="3" animBg="1"/>
      <p:bldP spid="18" grpId="4" animBg="1"/>
      <p:bldP spid="20" grpId="0" animBg="1"/>
      <p:bldP spid="20" grpId="1" animBg="1"/>
      <p:bldP spid="20" grpId="2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7" grpId="0" animBg="1"/>
      <p:bldP spid="27" grpId="1" animBg="1"/>
      <p:bldP spid="27" grpId="2" animBg="1"/>
      <p:bldP spid="27" grpId="3" animBg="1"/>
      <p:bldP spid="29" grpId="0" animBg="1"/>
      <p:bldP spid="29" grpId="1" animBg="1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66" y="2514600"/>
            <a:ext cx="1264920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14" y="4800600"/>
            <a:ext cx="126492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57200"/>
            <a:ext cx="75438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ý </a:t>
            </a:r>
            <a:r>
              <a:rPr lang="en-US" sz="8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nµo</a:t>
            </a:r>
            <a:r>
              <a:rPr lang="en-US" sz="8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®</a:t>
            </a:r>
            <a:r>
              <a:rPr lang="en-US" sz="8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óng</a:t>
            </a:r>
            <a:r>
              <a:rPr lang="en-US" sz="8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200296" y="2899956"/>
            <a:ext cx="838200" cy="1219200"/>
          </a:xfrm>
          <a:prstGeom prst="arc">
            <a:avLst>
              <a:gd name="adj1" fmla="val 19385331"/>
              <a:gd name="adj2" fmla="val 1924148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875330"/>
            <a:ext cx="5105400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45773"/>
            <a:ext cx="1905001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1524000"/>
          <a:ext cx="79248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/>
                <a:gridCol w="2641600"/>
                <a:gridCol w="2641600"/>
              </a:tblGrid>
              <a:tr h="2247900"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</a:tr>
              <a:tr h="2247900">
                <a:tc gridSpan="3">
                  <a:txBody>
                    <a:bodyPr/>
                    <a:lstStyle/>
                    <a:p>
                      <a:endParaRPr lang="en-US" sz="1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14245" y="1502884"/>
            <a:ext cx="2133599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2768" y="1529457"/>
            <a:ext cx="2363969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949"/>
            <a:ext cx="105918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47326" y="5486400"/>
            <a:ext cx="7162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9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iÖn</a:t>
            </a:r>
            <a:r>
              <a:rPr lang="en-US" sz="9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tho¹i</a:t>
            </a:r>
            <a:endParaRPr lang="en-US" sz="9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4756" y="5487956"/>
            <a:ext cx="28194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5681" y="1092201"/>
          <a:ext cx="88011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170"/>
                <a:gridCol w="439293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4830" y="3794577"/>
            <a:ext cx="6215151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err="1" smtClean="0">
                <a:latin typeface=".VnAvant" pitchFamily="34" charset="0"/>
              </a:rPr>
              <a:t>th</a:t>
            </a:r>
            <a:r>
              <a:rPr lang="en-US" sz="12000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98" y="1396999"/>
            <a:ext cx="4061460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err="1" smtClean="0">
                <a:latin typeface=".VnAvant" pitchFamily="34" charset="0"/>
              </a:rPr>
              <a:t>th</a:t>
            </a:r>
            <a:endParaRPr lang="en-US" sz="12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578" y="1371603"/>
            <a:ext cx="4259580" cy="1967985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1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886094"/>
            <a:ext cx="457200" cy="95232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5400" b="1" dirty="0" smtClean="0">
                <a:latin typeface="Vrinda"/>
                <a:cs typeface="Vrinda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2447694"/>
            <a:ext cx="457200" cy="952322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5400" b="1" dirty="0" smtClean="0">
                <a:latin typeface="Vrinda"/>
                <a:cs typeface="Vrinda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962400"/>
            <a:ext cx="510540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45773"/>
            <a:ext cx="1905001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1524000"/>
          <a:ext cx="79248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/>
                <a:gridCol w="2641600"/>
                <a:gridCol w="2641600"/>
              </a:tblGrid>
              <a:tr h="2247900"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</a:tr>
              <a:tr h="2247900">
                <a:tc gridSpan="3">
                  <a:txBody>
                    <a:bodyPr/>
                    <a:lstStyle/>
                    <a:p>
                      <a:endParaRPr lang="en-US" sz="1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14245" y="1502884"/>
            <a:ext cx="2133599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2768" y="1529457"/>
            <a:ext cx="2363969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1371600"/>
            <a:ext cx="7162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ghÕ</a:t>
            </a:r>
            <a:r>
              <a:rPr lang="en-US" sz="9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xoay</a:t>
            </a:r>
            <a:endParaRPr lang="en-US" sz="9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2268" y="1374712"/>
            <a:ext cx="28194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5681" y="1092201"/>
          <a:ext cx="88011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170"/>
                <a:gridCol w="439293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4830" y="3794577"/>
            <a:ext cx="6215151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latin typeface=".VnAvant" pitchFamily="34" charset="0"/>
              </a:rPr>
              <a:t>x</a:t>
            </a:r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98" y="1396999"/>
            <a:ext cx="406146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latin typeface=".VnAvant" pitchFamily="34" charset="0"/>
              </a:rPr>
              <a:t>x</a:t>
            </a:r>
            <a:endParaRPr lang="en-US" sz="125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578" y="1371603"/>
            <a:ext cx="425958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3780458"/>
            <a:ext cx="5105400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836" y="1511049"/>
            <a:ext cx="1905001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4034" y="1536437"/>
          <a:ext cx="7924800" cy="4483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/>
                <a:gridCol w="2641600"/>
                <a:gridCol w="2641600"/>
              </a:tblGrid>
              <a:tr h="2247900"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600" dirty="0"/>
                    </a:p>
                  </a:txBody>
                  <a:tcPr/>
                </a:tc>
              </a:tr>
              <a:tr h="2235463">
                <a:tc gridSpan="3">
                  <a:txBody>
                    <a:bodyPr/>
                    <a:lstStyle/>
                    <a:p>
                      <a:endParaRPr lang="en-US" sz="1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0770" y="1502884"/>
            <a:ext cx="2133599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869" y="1604101"/>
            <a:ext cx="2363969" cy="2044929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8549" y="5254688"/>
            <a:ext cx="7162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khuÊy</a:t>
            </a:r>
            <a:r>
              <a:rPr lang="en-US" sz="9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bét</a:t>
            </a:r>
            <a:endParaRPr lang="en-US" sz="9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0695" y="5251712"/>
            <a:ext cx="28194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498</Words>
  <Application>Microsoft Office PowerPoint</Application>
  <PresentationFormat>Custom</PresentationFormat>
  <Paragraphs>101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Bui Thi Thanh Thao</cp:lastModifiedBy>
  <cp:revision>12</cp:revision>
  <dcterms:created xsi:type="dcterms:W3CDTF">2022-02-18T19:15:54Z</dcterms:created>
  <dcterms:modified xsi:type="dcterms:W3CDTF">2023-11-02T07:39:21Z</dcterms:modified>
</cp:coreProperties>
</file>