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0" r:id="rId5"/>
    <p:sldId id="258" r:id="rId6"/>
    <p:sldId id="270" r:id="rId7"/>
    <p:sldId id="261" r:id="rId8"/>
    <p:sldId id="259" r:id="rId9"/>
    <p:sldId id="271" r:id="rId10"/>
    <p:sldId id="262" r:id="rId11"/>
    <p:sldId id="263" r:id="rId12"/>
    <p:sldId id="272" r:id="rId13"/>
    <p:sldId id="283" r:id="rId14"/>
    <p:sldId id="264" r:id="rId15"/>
    <p:sldId id="265" r:id="rId16"/>
    <p:sldId id="273" r:id="rId17"/>
    <p:sldId id="267" r:id="rId18"/>
    <p:sldId id="266" r:id="rId19"/>
    <p:sldId id="274" r:id="rId20"/>
    <p:sldId id="268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4173200" cy="77724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44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0099"/>
    <a:srgbClr val="D6009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02" y="-96"/>
      </p:cViewPr>
      <p:guideLst>
        <p:guide orient="horz" pos="2448"/>
        <p:guide pos="44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0" y="2414482"/>
            <a:ext cx="1204722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5980" y="4404360"/>
            <a:ext cx="992124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899085" y="352637"/>
            <a:ext cx="4623513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541" y="352637"/>
            <a:ext cx="13634324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85" y="4994488"/>
            <a:ext cx="12047220" cy="154368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585" y="3294275"/>
            <a:ext cx="1204722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543" y="2054649"/>
            <a:ext cx="9128918" cy="581490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3681" y="2054649"/>
            <a:ext cx="9128918" cy="581490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" y="311256"/>
            <a:ext cx="1275588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739795"/>
            <a:ext cx="626229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" y="2464859"/>
            <a:ext cx="6262292" cy="447812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99789" y="1739795"/>
            <a:ext cx="626475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99789" y="2464859"/>
            <a:ext cx="6264752" cy="447812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1" y="309457"/>
            <a:ext cx="4662885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327" y="309457"/>
            <a:ext cx="7923213" cy="663352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1" y="1626447"/>
            <a:ext cx="4662885" cy="5316538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47" y="5440681"/>
            <a:ext cx="850392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8047" y="694478"/>
            <a:ext cx="8503920" cy="466344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8047" y="6082984"/>
            <a:ext cx="8503920" cy="912177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B26-EB20-415E-B069-64154118814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8660" y="311256"/>
            <a:ext cx="12755880" cy="1295400"/>
          </a:xfrm>
          <a:prstGeom prst="rect">
            <a:avLst/>
          </a:prstGeom>
        </p:spPr>
        <p:txBody>
          <a:bodyPr vert="horz" lIns="120170" tIns="60085" rIns="120170" bIns="600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813561"/>
            <a:ext cx="12755880" cy="5129425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" y="7203864"/>
            <a:ext cx="330708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FB26-EB20-415E-B069-64154118814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510" y="7203864"/>
            <a:ext cx="448818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7460" y="7203864"/>
            <a:ext cx="330708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5E711-0BE7-43EE-951D-21395D391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8927" y="2106940"/>
            <a:ext cx="4893564" cy="2337317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r>
              <a:rPr lang="en-US" sz="7200" b="1" dirty="0" err="1">
                <a:latin typeface="HP001 4 hàng" pitchFamily="34" charset="0"/>
              </a:rPr>
              <a:t>Tiếng</a:t>
            </a:r>
            <a:r>
              <a:rPr lang="en-US" sz="7200" b="1" dirty="0">
                <a:latin typeface="HP001 4 hàng" pitchFamily="34" charset="0"/>
              </a:rPr>
              <a:t> </a:t>
            </a:r>
            <a:r>
              <a:rPr lang="en-US" sz="7200" b="1" dirty="0" err="1">
                <a:latin typeface="HP001 4 hàng" pitchFamily="34" charset="0"/>
              </a:rPr>
              <a:t>Việt</a:t>
            </a:r>
            <a:endParaRPr lang="en-US" sz="7200" b="1" dirty="0">
              <a:latin typeface="HP001 4 hàng" pitchFamily="34" charset="0"/>
            </a:endParaRPr>
          </a:p>
          <a:p>
            <a:endParaRPr lang="en-US" sz="7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0303" y="3745354"/>
            <a:ext cx="11789939" cy="2583538"/>
          </a:xfrm>
          <a:prstGeom prst="rect">
            <a:avLst/>
          </a:prstGeom>
          <a:noFill/>
        </p:spPr>
        <p:txBody>
          <a:bodyPr wrap="square" lIns="120152" tIns="60076" rIns="120152" bIns="60076" rtlCol="0">
            <a:spAutoFit/>
          </a:bodyPr>
          <a:lstStyle/>
          <a:p>
            <a:r>
              <a:rPr lang="en-US" sz="8000" b="1" dirty="0" err="1">
                <a:latin typeface="HP001 4 hàng" pitchFamily="34" charset="0"/>
              </a:rPr>
              <a:t>Bài</a:t>
            </a:r>
            <a:r>
              <a:rPr lang="en-US" sz="8000" b="1" dirty="0">
                <a:latin typeface="HP001 4 hàng" pitchFamily="34" charset="0"/>
              </a:rPr>
              <a:t> </a:t>
            </a:r>
            <a:r>
              <a:rPr lang="en-US" sz="8000" b="1" dirty="0" smtClean="0">
                <a:latin typeface="HP001 4 hàng" pitchFamily="34" charset="0"/>
              </a:rPr>
              <a:t>137: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8000" b="1" dirty="0">
              <a:latin typeface="HP001 4 hàng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092200"/>
          <a:ext cx="10591800" cy="5080000"/>
        </p:xfrm>
        <a:graphic>
          <a:graphicData uri="http://schemas.openxmlformats.org/drawingml/2006/table">
            <a:tbl>
              <a:tblPr/>
              <a:tblGrid>
                <a:gridCol w="4953000"/>
                <a:gridCol w="5638800"/>
              </a:tblGrid>
              <a:tr h="2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1430" y="3827463"/>
            <a:ext cx="5646738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 dirty="0" err="1">
                <a:latin typeface=".VnAvant" pitchFamily="34" charset="0"/>
              </a:rPr>
              <a:t>t</a:t>
            </a:r>
            <a:r>
              <a:rPr lang="en-US" altLang="vi-VN" sz="12500" dirty="0" err="1">
                <a:solidFill>
                  <a:srgbClr val="FF0000"/>
                </a:solidFill>
                <a:latin typeface=".VnAvant" pitchFamily="34" charset="0"/>
              </a:rPr>
              <a:t>uyp</a:t>
            </a:r>
            <a:endParaRPr lang="en-US" altLang="vi-VN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5626" y="1397000"/>
            <a:ext cx="4060825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>
                <a:latin typeface=".VnAvant" pitchFamily="34" charset="0"/>
              </a:rPr>
              <a:t>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93230" y="1397000"/>
            <a:ext cx="4259263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 dirty="0" err="1">
                <a:solidFill>
                  <a:srgbClr val="FF0000"/>
                </a:solidFill>
                <a:latin typeface=".VnAvant" pitchFamily="34" charset="0"/>
              </a:rPr>
              <a:t>uyp</a:t>
            </a:r>
            <a:endParaRPr lang="en-US" altLang="vi-VN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353250">
            <a:off x="9298230" y="1441309"/>
            <a:ext cx="44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dirty="0">
                <a:latin typeface="Calibri" pitchFamily="34" charset="0"/>
                <a:cs typeface="Calibri" pitchFamily="34" charset="0"/>
              </a:rPr>
              <a:t>ʹ</a:t>
            </a:r>
            <a:endParaRPr lang="en-US" sz="80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353250">
            <a:off x="7283693" y="3778698"/>
            <a:ext cx="4445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 dirty="0">
                <a:latin typeface="Calibri" pitchFamily="34" charset="0"/>
                <a:cs typeface="Calibri" pitchFamily="34" charset="0"/>
              </a:rPr>
              <a:t>ʹ</a:t>
            </a:r>
            <a:endParaRPr lang="en-US" sz="8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05000" y="1397000"/>
          <a:ext cx="10515600" cy="5080000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  <a:gridCol w="3505200"/>
              </a:tblGrid>
              <a:tr h="2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34806" y="4216400"/>
            <a:ext cx="5646738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>
                <a:solidFill>
                  <a:srgbClr val="FF0000"/>
                </a:solidFill>
                <a:latin typeface=".VnAvant" pitchFamily="34" charset="0"/>
              </a:rPr>
              <a:t>oeo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34606" y="1584325"/>
            <a:ext cx="2125663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35006" y="1533525"/>
            <a:ext cx="1905000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259206" y="1533525"/>
            <a:ext cx="1905000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173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43262" y="6190788"/>
            <a:ext cx="106680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2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ngo»n ngoÌo</a:t>
            </a:r>
            <a:endParaRPr lang="en-US" sz="120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00" y="6190787"/>
            <a:ext cx="50292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vi-VN" sz="12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oÌo</a:t>
            </a:r>
            <a:endParaRPr lang="en-US" sz="12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092200"/>
          <a:ext cx="10591800" cy="5080000"/>
        </p:xfrm>
        <a:graphic>
          <a:graphicData uri="http://schemas.openxmlformats.org/drawingml/2006/table">
            <a:tbl>
              <a:tblPr/>
              <a:tblGrid>
                <a:gridCol w="4953000"/>
                <a:gridCol w="5638800"/>
              </a:tblGrid>
              <a:tr h="2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1430" y="3827463"/>
            <a:ext cx="5646738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 dirty="0" err="1" smtClean="0">
                <a:latin typeface=".VnAvant" pitchFamily="34" charset="0"/>
              </a:rPr>
              <a:t>ng</a:t>
            </a:r>
            <a:r>
              <a:rPr lang="en-US" altLang="vi-VN" sz="12500" dirty="0" err="1" smtClean="0">
                <a:solidFill>
                  <a:srgbClr val="FF0000"/>
                </a:solidFill>
                <a:latin typeface=".VnAvant" pitchFamily="34" charset="0"/>
              </a:rPr>
              <a:t>oeo</a:t>
            </a:r>
            <a:endParaRPr lang="en-US" altLang="vi-VN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5626" y="1397000"/>
            <a:ext cx="4060825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 dirty="0" err="1" smtClean="0">
                <a:latin typeface=".VnAvant" pitchFamily="34" charset="0"/>
              </a:rPr>
              <a:t>ng</a:t>
            </a:r>
            <a:endParaRPr lang="en-US" altLang="vi-VN" sz="12500" dirty="0">
              <a:latin typeface=".VnAvant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93230" y="1397000"/>
            <a:ext cx="4259263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 dirty="0" err="1" smtClean="0">
                <a:solidFill>
                  <a:srgbClr val="FF0000"/>
                </a:solidFill>
                <a:latin typeface=".VnAvant" pitchFamily="34" charset="0"/>
              </a:rPr>
              <a:t>oeo</a:t>
            </a:r>
            <a:endParaRPr lang="en-US" altLang="vi-VN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20865700">
            <a:off x="8022051" y="3933568"/>
            <a:ext cx="8228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Calibri" pitchFamily="34" charset="0"/>
                <a:cs typeface="Calibri" pitchFamily="34" charset="0"/>
              </a:rPr>
              <a:t>ˋ</a:t>
            </a:r>
            <a:endParaRPr lang="en-US" sz="80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20865700">
            <a:off x="9351120" y="1502258"/>
            <a:ext cx="8228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Calibri" pitchFamily="34" charset="0"/>
                <a:cs typeface="Calibri" pitchFamily="34" charset="0"/>
              </a:rPr>
              <a:t>ˋ</a:t>
            </a:r>
            <a:endParaRPr lang="en-US" sz="8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1239636"/>
          <a:ext cx="10210800" cy="5080000"/>
        </p:xfrm>
        <a:graphic>
          <a:graphicData uri="http://schemas.openxmlformats.org/drawingml/2006/table">
            <a:tbl>
              <a:tblPr/>
              <a:tblGrid>
                <a:gridCol w="3403600"/>
                <a:gridCol w="3403600"/>
                <a:gridCol w="3403600"/>
              </a:tblGrid>
              <a:tr h="2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33370" y="4059036"/>
            <a:ext cx="5646738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>
                <a:solidFill>
                  <a:srgbClr val="FF0000"/>
                </a:solidFill>
                <a:latin typeface=".VnAvant" pitchFamily="34" charset="0"/>
              </a:rPr>
              <a:t>uªu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33170" y="1426961"/>
            <a:ext cx="2125663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33570" y="1376161"/>
            <a:ext cx="1905000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857770" y="1376161"/>
            <a:ext cx="1905000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1239636"/>
          <a:ext cx="10210800" cy="5080000"/>
        </p:xfrm>
        <a:graphic>
          <a:graphicData uri="http://schemas.openxmlformats.org/drawingml/2006/table">
            <a:tbl>
              <a:tblPr/>
              <a:tblGrid>
                <a:gridCol w="3403600"/>
                <a:gridCol w="3403600"/>
                <a:gridCol w="3403600"/>
              </a:tblGrid>
              <a:tr h="2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33370" y="4059036"/>
            <a:ext cx="5646738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vi-VN" altLang="vi-VN" sz="125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oao</a:t>
            </a:r>
            <a:endParaRPr lang="en-US" altLang="vi-VN" sz="125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33170" y="1426961"/>
            <a:ext cx="2125663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vi-VN" altLang="vi-VN" sz="12500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altLang="vi-VN" sz="125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33570" y="1376161"/>
            <a:ext cx="1905000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vi-VN" altLang="vi-VN" sz="12500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altLang="vi-VN" sz="125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370716" y="1376161"/>
            <a:ext cx="1905000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vi-VN" altLang="vi-VN" sz="12500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altLang="vi-VN" sz="125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173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86518" y="6019800"/>
            <a:ext cx="113538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2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nguÒ</a:t>
            </a:r>
            <a:r>
              <a:rPr lang="en-US" sz="12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u </a:t>
            </a:r>
            <a:r>
              <a:rPr lang="vi-VN" sz="12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ngoµ</a:t>
            </a:r>
            <a:r>
              <a:rPr lang="en-US" sz="12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o</a:t>
            </a:r>
            <a:endParaRPr lang="en-US" sz="120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5981673"/>
            <a:ext cx="50292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vi-VN" sz="12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uªu</a:t>
            </a:r>
            <a:endParaRPr lang="en-US" sz="12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6019800"/>
            <a:ext cx="50292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2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oao</a:t>
            </a:r>
            <a:endParaRPr lang="en-US" sz="12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62800" y="1471612"/>
          <a:ext cx="5943600" cy="4852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730">
                  <a:extLst>
                    <a:ext uri="{9D8B030D-6E8A-4147-A177-3AD203B41FA5}"/>
                  </a:extLst>
                </a:gridCol>
                <a:gridCol w="3014870">
                  <a:extLst>
                    <a:ext uri="{9D8B030D-6E8A-4147-A177-3AD203B41FA5}"/>
                  </a:extLst>
                </a:gridCol>
              </a:tblGrid>
              <a:tr h="2502243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extLst>
                  <a:ext uri="{0D108BD9-81ED-4DB2-BD59-A6C34878D82A}"/>
                </a:extLst>
              </a:tr>
              <a:tr h="2350744">
                <a:tc gridSpan="2"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tc hMerge="1">
                  <a:txBody>
                    <a:bodyPr/>
                    <a:lstStyle/>
                    <a:p>
                      <a:endParaRPr lang="en-US" sz="7200" dirty="0"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447800"/>
          <a:ext cx="601980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7053">
                  <a:extLst>
                    <a:ext uri="{9D8B030D-6E8A-4147-A177-3AD203B41FA5}"/>
                  </a:extLst>
                </a:gridCol>
                <a:gridCol w="3152747">
                  <a:extLst>
                    <a:ext uri="{9D8B030D-6E8A-4147-A177-3AD203B41FA5}"/>
                  </a:extLst>
                </a:gridCol>
              </a:tblGrid>
              <a:tr h="2423160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latin typeface="UTM Avo" pitchFamily="18" charset="0"/>
                      </a:endParaRPr>
                    </a:p>
                  </a:txBody>
                  <a:tcPr marL="118872" marR="118872" marT="60959" marB="60959"/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extLst>
                  <a:ext uri="{0D108BD9-81ED-4DB2-BD59-A6C34878D82A}"/>
                </a:extLst>
              </a:tr>
              <a:tr h="2423160">
                <a:tc gridSpan="2"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tc hMerge="1">
                  <a:txBody>
                    <a:bodyPr/>
                    <a:lstStyle/>
                    <a:p>
                      <a:endParaRPr lang="en-US" sz="7200" dirty="0"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92163" y="2071370"/>
            <a:ext cx="2378075" cy="159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sz="9600" dirty="0" err="1">
                <a:latin typeface=".VnAvant" pitchFamily="34" charset="0"/>
              </a:rPr>
              <a:t>ng</a:t>
            </a:r>
            <a:endParaRPr lang="en-US" sz="9600" dirty="0">
              <a:latin typeface=".VnAvant" pitchFamily="34" charset="0"/>
            </a:endParaRP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1653540" y="4431665"/>
            <a:ext cx="4290060" cy="159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37" tIns="60069" rIns="120137" bIns="60069">
            <a:spAutoFit/>
          </a:bodyPr>
          <a:lstStyle/>
          <a:p>
            <a:pPr algn="ctr"/>
            <a:r>
              <a:rPr lang="vi-VN" sz="9600" dirty="0">
                <a:latin typeface=".VnAvant" panose="020B7200000000000000" pitchFamily="34" charset="0"/>
              </a:rPr>
              <a:t>nguÒ</a:t>
            </a:r>
            <a:r>
              <a:rPr lang="en-US" sz="9600" dirty="0">
                <a:latin typeface=".VnAvant" panose="020B7200000000000000" pitchFamily="34" charset="0"/>
              </a:rPr>
              <a:t>u</a:t>
            </a:r>
            <a:endParaRPr lang="en-US" sz="79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7093138" y="2079119"/>
            <a:ext cx="2590800" cy="159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sz="9600" dirty="0" err="1">
                <a:latin typeface=".VnAvant" pitchFamily="34" charset="0"/>
              </a:rPr>
              <a:t>ng</a:t>
            </a:r>
            <a:endParaRPr lang="en-US" sz="9600" dirty="0">
              <a:latin typeface=".VnAvant" pitchFamily="34" charset="0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3352800" y="2079119"/>
            <a:ext cx="3076575" cy="159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vi-VN" sz="9600" dirty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vi-VN" sz="9600" dirty="0" smtClean="0">
                <a:solidFill>
                  <a:srgbClr val="FF0000"/>
                </a:solidFill>
                <a:latin typeface=".VnAvant" pitchFamily="34" charset="0"/>
              </a:rPr>
              <a:t>Ò</a:t>
            </a:r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10311538" y="2133600"/>
            <a:ext cx="2718662" cy="159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37" tIns="60069" rIns="120137" bIns="60069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.VnAvant" pitchFamily="34" charset="0"/>
              </a:rPr>
              <a:t>oao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20865700">
            <a:off x="11484722" y="2128051"/>
            <a:ext cx="8228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Calibri" pitchFamily="34" charset="0"/>
                <a:cs typeface="Calibri" pitchFamily="34" charset="0"/>
              </a:rPr>
              <a:t>ˋ</a:t>
            </a:r>
            <a:endParaRPr lang="en-US" sz="8000" dirty="0"/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7696200" y="4431665"/>
            <a:ext cx="4742317" cy="159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37" tIns="60069" rIns="120137" bIns="60069">
            <a:spAutoFit/>
          </a:bodyPr>
          <a:lstStyle/>
          <a:p>
            <a:pPr algn="ctr">
              <a:defRPr/>
            </a:pPr>
            <a:r>
              <a:rPr lang="vi-VN" sz="9600" dirty="0">
                <a:latin typeface=".VnAvant" panose="020B7200000000000000" pitchFamily="34" charset="0"/>
              </a:rPr>
              <a:t>ngoµ</a:t>
            </a:r>
            <a:r>
              <a:rPr lang="en-US" sz="9600" dirty="0">
                <a:latin typeface=".VnAvant" panose="020B7200000000000000" pitchFamily="34" charset="0"/>
              </a:rPr>
              <a:t>o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4" grpId="0"/>
      <p:bldP spid="15" grpId="0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8800" y="1239636"/>
          <a:ext cx="10210800" cy="5080000"/>
        </p:xfrm>
        <a:graphic>
          <a:graphicData uri="http://schemas.openxmlformats.org/drawingml/2006/table">
            <a:tbl>
              <a:tblPr/>
              <a:tblGrid>
                <a:gridCol w="3403600"/>
                <a:gridCol w="3403600"/>
                <a:gridCol w="3403600"/>
              </a:tblGrid>
              <a:tr h="2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33370" y="4059036"/>
            <a:ext cx="5646738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 dirty="0" err="1" smtClean="0">
                <a:solidFill>
                  <a:srgbClr val="FF0000"/>
                </a:solidFill>
                <a:latin typeface="UTM Avo" pitchFamily="18" charset="0"/>
              </a:rPr>
              <a:t>uyu</a:t>
            </a:r>
            <a:endParaRPr lang="en-US" altLang="vi-VN" sz="125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33170" y="1426961"/>
            <a:ext cx="2125663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 dirty="0" smtClean="0">
                <a:solidFill>
                  <a:srgbClr val="FF0000"/>
                </a:solidFill>
                <a:latin typeface="UTM Avo" pitchFamily="18" charset="0"/>
              </a:rPr>
              <a:t>u</a:t>
            </a:r>
            <a:endParaRPr lang="en-US" altLang="vi-VN" sz="125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33570" y="1376161"/>
            <a:ext cx="1905000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 dirty="0" smtClean="0">
                <a:solidFill>
                  <a:srgbClr val="FF0000"/>
                </a:solidFill>
                <a:latin typeface="UTM Avo" pitchFamily="18" charset="0"/>
              </a:rPr>
              <a:t>y</a:t>
            </a:r>
            <a:endParaRPr lang="en-US" altLang="vi-VN" sz="125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370716" y="1376161"/>
            <a:ext cx="1905000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 dirty="0" smtClean="0">
                <a:solidFill>
                  <a:srgbClr val="FF0000"/>
                </a:solidFill>
                <a:latin typeface="UTM Avo" pitchFamily="18" charset="0"/>
              </a:rPr>
              <a:t>u</a:t>
            </a:r>
            <a:endParaRPr lang="en-US" altLang="vi-VN" sz="125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04900" y="6660355"/>
            <a:ext cx="113538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2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khu</a:t>
            </a:r>
            <a:r>
              <a:rPr lang="vi-VN" sz="13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ỷ</a:t>
            </a:r>
            <a:r>
              <a:rPr lang="vi-VN" sz="12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u tay</a:t>
            </a:r>
            <a:endParaRPr lang="en-US" sz="120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6648731"/>
            <a:ext cx="5029200" cy="817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vi-VN" sz="12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uyu</a:t>
            </a:r>
            <a:endParaRPr lang="en-US" sz="12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86899" y="1092200"/>
          <a:ext cx="10020300" cy="5080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0150"/>
                <a:gridCol w="5010150"/>
              </a:tblGrid>
              <a:tr h="254000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</a:tr>
              <a:tr h="2540001"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2798" y="3827463"/>
            <a:ext cx="6417857" cy="20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52" tIns="60076" rIns="120152" bIns="60076">
            <a:spAutoFit/>
          </a:bodyPr>
          <a:lstStyle/>
          <a:p>
            <a:pPr algn="ctr"/>
            <a:r>
              <a:rPr lang="en-US" sz="12500">
                <a:solidFill>
                  <a:srgbClr val="FF0000"/>
                </a:solidFill>
                <a:latin typeface=".VnAvant" pitchFamily="34" charset="0"/>
              </a:rPr>
              <a:t>oong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85337" y="1397000"/>
            <a:ext cx="4615372" cy="20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52" tIns="60076" rIns="120152" bIns="60076">
            <a:spAutoFit/>
          </a:bodyPr>
          <a:lstStyle/>
          <a:p>
            <a:pPr algn="ctr"/>
            <a:r>
              <a:rPr lang="en-US" sz="12500">
                <a:solidFill>
                  <a:srgbClr val="FF0000"/>
                </a:solidFill>
                <a:latin typeface=".VnAvant" pitchFamily="34" charset="0"/>
              </a:rPr>
              <a:t>oo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44599" y="1397000"/>
            <a:ext cx="4840908" cy="20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52" tIns="60076" rIns="120152" bIns="60076">
            <a:spAutoFit/>
          </a:bodyPr>
          <a:lstStyle/>
          <a:p>
            <a:pPr algn="ctr"/>
            <a:r>
              <a:rPr lang="en-US" sz="12500">
                <a:solidFill>
                  <a:srgbClr val="FF0000"/>
                </a:solidFill>
                <a:latin typeface=".VnAvant" pitchFamily="34" charset="0"/>
              </a:rPr>
              <a:t>ng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092200"/>
          <a:ext cx="10591800" cy="5080000"/>
        </p:xfrm>
        <a:graphic>
          <a:graphicData uri="http://schemas.openxmlformats.org/drawingml/2006/table">
            <a:tbl>
              <a:tblPr/>
              <a:tblGrid>
                <a:gridCol w="4953000"/>
                <a:gridCol w="5638800"/>
              </a:tblGrid>
              <a:tr h="2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1430" y="3827463"/>
            <a:ext cx="5646738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 dirty="0" err="1" smtClean="0">
                <a:latin typeface=".VnAvant" pitchFamily="34" charset="0"/>
              </a:rPr>
              <a:t>kh</a:t>
            </a:r>
            <a:r>
              <a:rPr lang="en-US" altLang="vi-VN" sz="12500" dirty="0" err="1" smtClean="0">
                <a:solidFill>
                  <a:srgbClr val="FF0000"/>
                </a:solidFill>
                <a:latin typeface=".VnAvant" pitchFamily="34" charset="0"/>
              </a:rPr>
              <a:t>uyp</a:t>
            </a:r>
            <a:endParaRPr lang="en-US" altLang="vi-VN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5626" y="1397000"/>
            <a:ext cx="4060825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 dirty="0" err="1" smtClean="0">
                <a:latin typeface=".VnAvant" pitchFamily="34" charset="0"/>
              </a:rPr>
              <a:t>kh</a:t>
            </a:r>
            <a:endParaRPr lang="en-US" altLang="vi-VN" sz="12500" dirty="0">
              <a:latin typeface=".VnAvant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93230" y="1397000"/>
            <a:ext cx="4259263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12500" dirty="0" err="1">
                <a:solidFill>
                  <a:srgbClr val="FF0000"/>
                </a:solidFill>
                <a:latin typeface=".VnAvant" pitchFamily="34" charset="0"/>
              </a:rPr>
              <a:t>uyp</a:t>
            </a:r>
            <a:endParaRPr lang="en-US" altLang="vi-VN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353250">
            <a:off x="9566170" y="1505104"/>
            <a:ext cx="44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dirty="0" smtClean="0">
                <a:latin typeface="Calibri" pitchFamily="34" charset="0"/>
                <a:cs typeface="Calibri" pitchFamily="34" charset="0"/>
              </a:rPr>
              <a:t>̉</a:t>
            </a:r>
            <a:endParaRPr lang="en-US" sz="80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353250">
            <a:off x="8175233" y="3892998"/>
            <a:ext cx="4445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 dirty="0" smtClean="0">
                <a:latin typeface="Calibri" pitchFamily="34" charset="0"/>
                <a:cs typeface="Calibri" pitchFamily="34" charset="0"/>
              </a:rPr>
              <a:t>̉</a:t>
            </a:r>
            <a:endParaRPr lang="en-US" sz="8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50598"/>
              </p:ext>
            </p:extLst>
          </p:nvPr>
        </p:nvGraphicFramePr>
        <p:xfrm>
          <a:off x="7541260" y="4135120"/>
          <a:ext cx="5184140" cy="295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0022">
                  <a:extLst>
                    <a:ext uri="{9D8B030D-6E8A-4147-A177-3AD203B41FA5}"/>
                  </a:extLst>
                </a:gridCol>
                <a:gridCol w="2904118">
                  <a:extLst>
                    <a:ext uri="{9D8B030D-6E8A-4147-A177-3AD203B41FA5}"/>
                  </a:extLst>
                </a:gridCol>
              </a:tblGrid>
              <a:tr h="1521810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latin typeface=".VnAvant" pitchFamily="34" charset="0"/>
                        </a:rPr>
                        <a:t>s</a:t>
                      </a:r>
                      <a:endParaRPr lang="en-US" sz="8000" dirty="0"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aseline="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ooc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extLst>
                  <a:ext uri="{0D108BD9-81ED-4DB2-BD59-A6C34878D82A}"/>
                </a:extLst>
              </a:tr>
              <a:tr h="14296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0" baseline="0" dirty="0" err="1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  <a:r>
                        <a:rPr lang="en-US" sz="8000" baseline="0" dirty="0" err="1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ooc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tc hMerge="1">
                  <a:txBody>
                    <a:bodyPr/>
                    <a:lstStyle/>
                    <a:p>
                      <a:endParaRPr lang="en-US" sz="7200" dirty="0"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533400"/>
          <a:ext cx="5181600" cy="3238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5424">
                  <a:extLst>
                    <a:ext uri="{9D8B030D-6E8A-4147-A177-3AD203B41FA5}"/>
                  </a:extLst>
                </a:gridCol>
                <a:gridCol w="2536176">
                  <a:extLst>
                    <a:ext uri="{9D8B030D-6E8A-4147-A177-3AD203B41FA5}"/>
                  </a:extLst>
                </a:gridCol>
              </a:tblGrid>
              <a:tr h="1619250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oo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ng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extLst>
                  <a:ext uri="{0D108BD9-81ED-4DB2-BD59-A6C34878D82A}"/>
                </a:extLst>
              </a:tr>
              <a:tr h="16192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oong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tc hMerge="1">
                  <a:txBody>
                    <a:bodyPr/>
                    <a:lstStyle/>
                    <a:p>
                      <a:endParaRPr lang="en-US" sz="7200" dirty="0"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41260" y="623886"/>
          <a:ext cx="5184140" cy="3077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2351">
                  <a:extLst>
                    <a:ext uri="{9D8B030D-6E8A-4147-A177-3AD203B41FA5}"/>
                  </a:extLst>
                </a:gridCol>
                <a:gridCol w="2531789">
                  <a:extLst>
                    <a:ext uri="{9D8B030D-6E8A-4147-A177-3AD203B41FA5}"/>
                  </a:extLst>
                </a:gridCol>
              </a:tblGrid>
              <a:tr h="1538976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oo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c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marL="118872" marR="118872" marT="60959" marB="60959"/>
                </a:tc>
                <a:extLst>
                  <a:ext uri="{0D108BD9-81ED-4DB2-BD59-A6C34878D82A}"/>
                </a:extLst>
              </a:tr>
              <a:tr h="15389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ooc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tc hMerge="1">
                  <a:txBody>
                    <a:bodyPr/>
                    <a:lstStyle/>
                    <a:p>
                      <a:endParaRPr lang="en-US" sz="7200" dirty="0"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4145280"/>
          <a:ext cx="5266544" cy="294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8662">
                  <a:extLst>
                    <a:ext uri="{9D8B030D-6E8A-4147-A177-3AD203B41FA5}"/>
                  </a:extLst>
                </a:gridCol>
                <a:gridCol w="3227882">
                  <a:extLst>
                    <a:ext uri="{9D8B030D-6E8A-4147-A177-3AD203B41FA5}"/>
                  </a:extLst>
                </a:gridCol>
              </a:tblGrid>
              <a:tr h="1470660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latin typeface="UTM Avo" pitchFamily="18" charset="0"/>
                      </a:endParaRPr>
                    </a:p>
                  </a:txBody>
                  <a:tcPr marL="118872" marR="118872" marT="60959" marB="60959"/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extLst>
                  <a:ext uri="{0D108BD9-81ED-4DB2-BD59-A6C34878D82A}"/>
                </a:extLst>
              </a:tr>
              <a:tr h="1470660">
                <a:tc gridSpan="2"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tc hMerge="1">
                  <a:txBody>
                    <a:bodyPr/>
                    <a:lstStyle/>
                    <a:p>
                      <a:endParaRPr lang="en-US" sz="7200" dirty="0"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598420" y="4152900"/>
            <a:ext cx="3397770" cy="13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52" tIns="60076" rIns="120152" bIns="60076">
            <a:spAutoFit/>
          </a:bodyPr>
          <a:lstStyle/>
          <a:p>
            <a:pPr algn="ctr"/>
            <a:r>
              <a:rPr lang="en-US" sz="7900" dirty="0" err="1">
                <a:solidFill>
                  <a:srgbClr val="FF0000"/>
                </a:solidFill>
                <a:latin typeface=".VnAvant" pitchFamily="34" charset="0"/>
              </a:rPr>
              <a:t>oong</a:t>
            </a:r>
            <a:endParaRPr lang="en-US" sz="79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38200" y="4152900"/>
            <a:ext cx="1953718" cy="13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52" tIns="60076" rIns="120152" bIns="60076">
            <a:spAutoFit/>
          </a:bodyPr>
          <a:lstStyle/>
          <a:p>
            <a:pPr algn="ctr"/>
            <a:r>
              <a:rPr lang="en-US" sz="7900" dirty="0">
                <a:latin typeface=".VnAvant" pitchFamily="34" charset="0"/>
              </a:rPr>
              <a:t>x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447800" y="5631180"/>
            <a:ext cx="3992380" cy="13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52" tIns="60076" rIns="120152" bIns="60076">
            <a:spAutoFit/>
          </a:bodyPr>
          <a:lstStyle/>
          <a:p>
            <a:pPr algn="ctr"/>
            <a:r>
              <a:rPr lang="en-US" sz="7900" dirty="0" err="1">
                <a:latin typeface=".VnAvant" pitchFamily="34" charset="0"/>
              </a:rPr>
              <a:t>x</a:t>
            </a:r>
            <a:r>
              <a:rPr lang="en-US" sz="7900" dirty="0" err="1">
                <a:solidFill>
                  <a:srgbClr val="FF0000"/>
                </a:solidFill>
                <a:latin typeface=".VnAvant" pitchFamily="34" charset="0"/>
              </a:rPr>
              <a:t>oong</a:t>
            </a:r>
            <a:endParaRPr lang="en-US" sz="79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353250">
            <a:off x="11123323" y="4004566"/>
            <a:ext cx="44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dirty="0">
                <a:latin typeface="Calibri" pitchFamily="34" charset="0"/>
                <a:cs typeface="Calibri" pitchFamily="34" charset="0"/>
              </a:rPr>
              <a:t>ʹ</a:t>
            </a:r>
            <a:endParaRPr lang="en-US" sz="80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353250">
            <a:off x="10201303" y="5475227"/>
            <a:ext cx="44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dirty="0">
                <a:latin typeface="Calibri" pitchFamily="34" charset="0"/>
                <a:cs typeface="Calibri" pitchFamily="34" charset="0"/>
              </a:rPr>
              <a:t>ʹ</a:t>
            </a:r>
            <a:endParaRPr lang="en-US" sz="80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924800" y="4038600"/>
          <a:ext cx="4876799" cy="276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4852">
                  <a:extLst>
                    <a:ext uri="{9D8B030D-6E8A-4147-A177-3AD203B41FA5}"/>
                  </a:extLst>
                </a:gridCol>
                <a:gridCol w="2731947">
                  <a:extLst>
                    <a:ext uri="{9D8B030D-6E8A-4147-A177-3AD203B41FA5}"/>
                  </a:extLst>
                </a:gridCol>
              </a:tblGrid>
              <a:tr h="1427551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latin typeface=".VnAvant" pitchFamily="34" charset="0"/>
                        </a:rPr>
                        <a:t>ng</a:t>
                      </a:r>
                      <a:endParaRPr lang="en-US" sz="8000" dirty="0"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extLst>
                  <a:ext uri="{0D108BD9-81ED-4DB2-BD59-A6C34878D82A}"/>
                </a:extLst>
              </a:tr>
              <a:tr h="13411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0" baseline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ng</a:t>
                      </a:r>
                      <a:r>
                        <a:rPr lang="en-US" sz="8000" baseline="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oeo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tc hMerge="1">
                  <a:txBody>
                    <a:bodyPr/>
                    <a:lstStyle/>
                    <a:p>
                      <a:endParaRPr lang="en-US" sz="7200" dirty="0"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6225" y="4009390"/>
          <a:ext cx="4161154" cy="2705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834">
                  <a:extLst>
                    <a:ext uri="{9D8B030D-6E8A-4147-A177-3AD203B41FA5}"/>
                  </a:extLst>
                </a:gridCol>
                <a:gridCol w="2179320">
                  <a:extLst>
                    <a:ext uri="{9D8B030D-6E8A-4147-A177-3AD203B41FA5}"/>
                  </a:extLst>
                </a:gridCol>
              </a:tblGrid>
              <a:tr h="1352843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latin typeface="UTM Avo" pitchFamily="18" charset="0"/>
                      </a:endParaRPr>
                    </a:p>
                  </a:txBody>
                  <a:tcPr marL="118872" marR="118872" marT="60959" marB="60959"/>
                </a:tc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extLst>
                  <a:ext uri="{0D108BD9-81ED-4DB2-BD59-A6C34878D82A}"/>
                </a:extLst>
              </a:tr>
              <a:tr h="1352843">
                <a:tc gridSpan="2">
                  <a:txBody>
                    <a:bodyPr/>
                    <a:lstStyle/>
                    <a:p>
                      <a:pPr algn="ctr"/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59" marB="60959"/>
                </a:tc>
                <a:tc hMerge="1">
                  <a:txBody>
                    <a:bodyPr/>
                    <a:lstStyle/>
                    <a:p>
                      <a:endParaRPr lang="en-US" sz="7200" dirty="0"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1249363" y="4039870"/>
            <a:ext cx="237807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sz="7900" dirty="0">
                <a:latin typeface=".VnAvant" pitchFamily="34" charset="0"/>
              </a:rPr>
              <a:t>t</a:t>
            </a: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2225040" y="5342255"/>
            <a:ext cx="2819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sz="7900" dirty="0" err="1" smtClean="0">
                <a:latin typeface=".VnAvant" pitchFamily="34" charset="0"/>
              </a:rPr>
              <a:t>t</a:t>
            </a:r>
            <a:r>
              <a:rPr lang="en-US" sz="7900" dirty="0" err="1" smtClean="0">
                <a:solidFill>
                  <a:srgbClr val="FF0000"/>
                </a:solidFill>
                <a:latin typeface=".VnAvant" pitchFamily="34" charset="0"/>
              </a:rPr>
              <a:t>uyp</a:t>
            </a:r>
            <a:endParaRPr lang="en-US" sz="7900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04950" y="782003"/>
          <a:ext cx="4152900" cy="2641600"/>
        </p:xfrm>
        <a:graphic>
          <a:graphicData uri="http://schemas.openxmlformats.org/drawingml/2006/table">
            <a:tbl>
              <a:tblPr/>
              <a:tblGrid>
                <a:gridCol w="1384300"/>
                <a:gridCol w="1384300"/>
                <a:gridCol w="138430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992313" y="2102803"/>
            <a:ext cx="3170237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7900">
                <a:solidFill>
                  <a:srgbClr val="FF0000"/>
                </a:solidFill>
                <a:latin typeface=".VnAvant" pitchFamily="34" charset="0"/>
              </a:rPr>
              <a:t>uyp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497013" y="747078"/>
            <a:ext cx="1516062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790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686050" y="782003"/>
            <a:ext cx="19050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7900">
                <a:solidFill>
                  <a:srgbClr val="FF0000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073525" y="782003"/>
            <a:ext cx="19050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7900">
                <a:solidFill>
                  <a:srgbClr val="FF0000"/>
                </a:solidFill>
                <a:latin typeface=".VnAvant" pitchFamily="34" charset="0"/>
              </a:rPr>
              <a:t>p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887653" y="787400"/>
          <a:ext cx="4913946" cy="2641600"/>
        </p:xfrm>
        <a:graphic>
          <a:graphicData uri="http://schemas.openxmlformats.org/drawingml/2006/table">
            <a:tbl>
              <a:tblPr/>
              <a:tblGrid>
                <a:gridCol w="1637982"/>
                <a:gridCol w="1637982"/>
                <a:gridCol w="1637982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8946515" y="2108200"/>
            <a:ext cx="317023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7900" dirty="0" err="1">
                <a:solidFill>
                  <a:srgbClr val="FF0000"/>
                </a:solidFill>
                <a:latin typeface=".VnAvant" pitchFamily="34" charset="0"/>
              </a:rPr>
              <a:t>oeo</a:t>
            </a:r>
            <a:endParaRPr lang="en-US" altLang="vi-VN" sz="79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7948295" y="736600"/>
            <a:ext cx="15176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7900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9365933" y="787400"/>
            <a:ext cx="1905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7900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11119168" y="741680"/>
            <a:ext cx="1905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altLang="vi-VN" sz="7900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10363200" y="4114800"/>
            <a:ext cx="24384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.VnAvant" pitchFamily="34" charset="0"/>
              </a:rPr>
              <a:t>oeo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3147060" y="3924300"/>
            <a:ext cx="307816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137" tIns="60069" rIns="120137" bIns="60069">
            <a:spAutoFit/>
          </a:bodyPr>
          <a:lstStyle/>
          <a:p>
            <a:pPr algn="ctr"/>
            <a:r>
              <a:rPr lang="en-US" sz="7900" dirty="0" err="1">
                <a:solidFill>
                  <a:srgbClr val="FF0000"/>
                </a:solidFill>
                <a:latin typeface=".VnAvant" pitchFamily="34" charset="0"/>
              </a:rPr>
              <a:t>uyp</a:t>
            </a:r>
            <a:endParaRPr lang="en-US" sz="79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353250">
            <a:off x="4410104" y="3829307"/>
            <a:ext cx="44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dirty="0">
                <a:latin typeface="Calibri" pitchFamily="34" charset="0"/>
                <a:cs typeface="Calibri" pitchFamily="34" charset="0"/>
              </a:rPr>
              <a:t>ʹ</a:t>
            </a:r>
            <a:endParaRPr lang="en-US" sz="8000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353250">
            <a:off x="3640483" y="5147567"/>
            <a:ext cx="44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dirty="0">
                <a:latin typeface="Calibri" pitchFamily="34" charset="0"/>
                <a:cs typeface="Calibri" pitchFamily="34" charset="0"/>
              </a:rPr>
              <a:t>ʹ</a:t>
            </a:r>
            <a:endParaRPr lang="en-US" sz="80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20865700">
            <a:off x="11428932" y="4034578"/>
            <a:ext cx="8228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Calibri" pitchFamily="34" charset="0"/>
                <a:cs typeface="Calibri" pitchFamily="34" charset="0"/>
              </a:rPr>
              <a:t>ˋ</a:t>
            </a:r>
            <a:endParaRPr lang="en-US" sz="8000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20865700">
            <a:off x="10933404" y="5406178"/>
            <a:ext cx="8228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Calibri" pitchFamily="34" charset="0"/>
                <a:cs typeface="Calibri" pitchFamily="34" charset="0"/>
              </a:rPr>
              <a:t>ˋ</a:t>
            </a:r>
            <a:endParaRPr lang="en-US" sz="8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75238" y="4147820"/>
          <a:ext cx="362559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5880"/>
                <a:gridCol w="2299716"/>
              </a:tblGrid>
              <a:tr h="1341120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chemeClr val="bg1"/>
                          </a:solidFill>
                          <a:latin typeface=".VnAvant" pitchFamily="34" charset="0"/>
                        </a:rPr>
                        <a:t>m</a:t>
                      </a:r>
                      <a:r>
                        <a:rPr lang="en-US" sz="8000" dirty="0" smtClean="0">
                          <a:latin typeface=".VnAvant" pitchFamily="34" charset="0"/>
                        </a:rPr>
                        <a:t> </a:t>
                      </a:r>
                      <a:endParaRPr lang="en-US" sz="8000" dirty="0">
                        <a:latin typeface=".VnAvant" pitchFamily="34" charset="0"/>
                      </a:endParaRPr>
                    </a:p>
                  </a:txBody>
                  <a:tcPr marL="118872" marR="118872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aseline="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oao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60" marB="60960"/>
                </a:tc>
              </a:tr>
              <a:tr h="13411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ng</a:t>
                      </a:r>
                      <a:r>
                        <a:rPr lang="en-US" sz="80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</a:t>
                      </a:r>
                      <a:r>
                        <a:rPr lang="en-US" sz="8000" baseline="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ao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60" marB="60960"/>
                </a:tc>
                <a:tc hMerge="1">
                  <a:txBody>
                    <a:bodyPr/>
                    <a:lstStyle/>
                    <a:p>
                      <a:endParaRPr lang="en-US" sz="7200" dirty="0">
                        <a:latin typeface=".VnAvan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332369"/>
              </p:ext>
            </p:extLst>
          </p:nvPr>
        </p:nvGraphicFramePr>
        <p:xfrm>
          <a:off x="678498" y="4143375"/>
          <a:ext cx="3585972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2080"/>
                <a:gridCol w="2183892"/>
              </a:tblGrid>
              <a:tr h="1341120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chemeClr val="bg1"/>
                          </a:solidFill>
                          <a:latin typeface=".VnAvant" pitchFamily="34" charset="0"/>
                        </a:rPr>
                        <a:t>m</a:t>
                      </a:r>
                      <a:endParaRPr lang="en-US" sz="8000" dirty="0">
                        <a:solidFill>
                          <a:schemeClr val="bg1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uªu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marL="118872" marR="118872" marT="60960" marB="60960"/>
                </a:tc>
              </a:tr>
              <a:tr h="1341120">
                <a:tc gridSpan="2">
                  <a:txBody>
                    <a:bodyPr/>
                    <a:lstStyle/>
                    <a:p>
                      <a:pPr algn="ctr"/>
                      <a:r>
                        <a:rPr lang="vi-VN" sz="80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Nguªu</a:t>
                      </a:r>
                      <a:endParaRPr lang="en-US" sz="8000" dirty="0">
                        <a:solidFill>
                          <a:srgbClr val="FF0000"/>
                        </a:solidFill>
                        <a:latin typeface="UTM Avo" pitchFamily="18" charset="0"/>
                      </a:endParaRPr>
                    </a:p>
                  </a:txBody>
                  <a:tcPr marL="118872" marR="118872" marT="60960" marB="60960"/>
                </a:tc>
                <a:tc hMerge="1">
                  <a:txBody>
                    <a:bodyPr/>
                    <a:lstStyle/>
                    <a:p>
                      <a:endParaRPr lang="en-US" sz="7200" dirty="0">
                        <a:latin typeface=".VnAvan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7"/>
          <p:cNvSpPr txBox="1">
            <a:spLocks noChangeArrowheads="1"/>
          </p:cNvSpPr>
          <p:nvPr/>
        </p:nvSpPr>
        <p:spPr bwMode="auto">
          <a:xfrm rot="985258">
            <a:off x="6959600" y="5560695"/>
            <a:ext cx="1066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969" tIns="59985" rIns="119969" bIns="59985">
            <a:spAutoFit/>
          </a:bodyPr>
          <a:lstStyle/>
          <a:p>
            <a:r>
              <a:rPr lang="en-US" sz="5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ʹ</a:t>
            </a:r>
            <a:endParaRPr lang="en-US" sz="580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524682" y="4084320"/>
          <a:ext cx="3886517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0647"/>
                <a:gridCol w="2425870"/>
              </a:tblGrid>
              <a:tr h="1341120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chemeClr val="bg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8000" dirty="0" smtClean="0">
                          <a:latin typeface=".VnAvant" pitchFamily="34" charset="0"/>
                        </a:rPr>
                        <a:t> </a:t>
                      </a:r>
                      <a:endParaRPr lang="en-US" sz="8000" dirty="0">
                        <a:latin typeface=".VnAvant" pitchFamily="34" charset="0"/>
                      </a:endParaRPr>
                    </a:p>
                  </a:txBody>
                  <a:tcPr marL="118872" marR="118872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uyu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60" marB="60960"/>
                </a:tc>
              </a:tr>
              <a:tr h="13411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kh</a:t>
                      </a:r>
                      <a:r>
                        <a:rPr lang="en-US" sz="80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uyu</a:t>
                      </a:r>
                      <a:endParaRPr lang="en-US" sz="8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118872" marR="118872" marT="60960" marB="60960"/>
                </a:tc>
                <a:tc hMerge="1">
                  <a:txBody>
                    <a:bodyPr/>
                    <a:lstStyle/>
                    <a:p>
                      <a:endParaRPr lang="en-US" sz="7200" dirty="0">
                        <a:latin typeface=".VnAvan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10"/>
          <p:cNvSpPr txBox="1">
            <a:spLocks noChangeArrowheads="1"/>
          </p:cNvSpPr>
          <p:nvPr/>
        </p:nvSpPr>
        <p:spPr bwMode="auto">
          <a:xfrm rot="985258">
            <a:off x="5888038" y="5763895"/>
            <a:ext cx="1066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969" tIns="59985" rIns="119969" bIns="59985">
            <a:spAutoFit/>
          </a:bodyPr>
          <a:lstStyle/>
          <a:p>
            <a:r>
              <a:rPr lang="en-US" sz="5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ʹ</a:t>
            </a:r>
            <a:endParaRPr lang="en-US" sz="580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8660" y="919163"/>
          <a:ext cx="3429000" cy="26416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105400" y="746760"/>
          <a:ext cx="3505200" cy="2641600"/>
        </p:xfrm>
        <a:graphic>
          <a:graphicData uri="http://schemas.openxmlformats.org/drawingml/2006/table">
            <a:tbl>
              <a:tblPr/>
              <a:tblGrid>
                <a:gridCol w="1168400"/>
                <a:gridCol w="1168400"/>
                <a:gridCol w="116840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532620" y="678180"/>
          <a:ext cx="3429000" cy="26416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708660" y="4232910"/>
            <a:ext cx="144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dirty="0" err="1">
                <a:latin typeface=".VnAvant" pitchFamily="34" charset="0"/>
              </a:rPr>
              <a:t>ng</a:t>
            </a:r>
            <a:endParaRPr lang="en-US" sz="7200" dirty="0">
              <a:latin typeface=".VnAvant" pitchFamily="34" charset="0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5105400" y="4198620"/>
            <a:ext cx="144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>
                <a:latin typeface=".VnAvant" pitchFamily="34" charset="0"/>
              </a:rPr>
              <a:t>ng</a:t>
            </a: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9608820" y="4217670"/>
            <a:ext cx="144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dirty="0" err="1">
                <a:latin typeface=".VnAvant" pitchFamily="34" charset="0"/>
              </a:rPr>
              <a:t>kh</a:t>
            </a:r>
            <a:endParaRPr lang="en-US" sz="7200" dirty="0">
              <a:latin typeface=".VnAvant" pitchFamily="34" charset="0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861060" y="876300"/>
            <a:ext cx="99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2004060" y="876300"/>
            <a:ext cx="99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3070860" y="876300"/>
            <a:ext cx="99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1242060" y="2171700"/>
            <a:ext cx="2667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.VnAvant" pitchFamily="34" charset="0"/>
              </a:rPr>
              <a:t>uªu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5181600" y="746760"/>
            <a:ext cx="99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6400800" y="746760"/>
            <a:ext cx="99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7543800" y="746760"/>
            <a:ext cx="99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23" name="TextBox 28"/>
          <p:cNvSpPr txBox="1">
            <a:spLocks noChangeArrowheads="1"/>
          </p:cNvSpPr>
          <p:nvPr/>
        </p:nvSpPr>
        <p:spPr bwMode="auto">
          <a:xfrm>
            <a:off x="5638800" y="2013585"/>
            <a:ext cx="2667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.VnAvant" pitchFamily="34" charset="0"/>
              </a:rPr>
              <a:t>oao</a:t>
            </a:r>
          </a:p>
        </p:txBody>
      </p:sp>
      <p:sp>
        <p:nvSpPr>
          <p:cNvPr id="24" name="TextBox 29"/>
          <p:cNvSpPr txBox="1">
            <a:spLocks noChangeArrowheads="1"/>
          </p:cNvSpPr>
          <p:nvPr/>
        </p:nvSpPr>
        <p:spPr bwMode="auto">
          <a:xfrm>
            <a:off x="11894820" y="678180"/>
            <a:ext cx="99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10751820" y="678180"/>
            <a:ext cx="99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9608820" y="678180"/>
            <a:ext cx="99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10218420" y="1973580"/>
            <a:ext cx="2667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.VnAvant" pitchFamily="34" charset="0"/>
              </a:rPr>
              <a:t>uyu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353250">
            <a:off x="12251084" y="4042667"/>
            <a:ext cx="44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dirty="0" smtClean="0">
                <a:latin typeface="Calibri" pitchFamily="34" charset="0"/>
                <a:cs typeface="Calibri" pitchFamily="34" charset="0"/>
              </a:rPr>
              <a:t>̉</a:t>
            </a:r>
            <a:endParaRPr lang="en-US" sz="8000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 rot="353250">
            <a:off x="12075825" y="5429507"/>
            <a:ext cx="44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dirty="0" smtClean="0">
                <a:latin typeface="Calibri" pitchFamily="34" charset="0"/>
                <a:cs typeface="Calibri" pitchFamily="34" charset="0"/>
              </a:rPr>
              <a:t>̉</a:t>
            </a:r>
            <a:endParaRPr lang="en-US" sz="8000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 rot="20865700">
            <a:off x="7362300" y="4080298"/>
            <a:ext cx="8228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Calibri" pitchFamily="34" charset="0"/>
                <a:cs typeface="Calibri" pitchFamily="34" charset="0"/>
              </a:rPr>
              <a:t>ˋ</a:t>
            </a:r>
            <a:endParaRPr lang="en-US" sz="8000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rot="20865700">
            <a:off x="7362300" y="5421418"/>
            <a:ext cx="8228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Calibri" pitchFamily="34" charset="0"/>
                <a:cs typeface="Calibri" pitchFamily="34" charset="0"/>
              </a:rPr>
              <a:t>ˋ</a:t>
            </a:r>
            <a:endParaRPr lang="en-US" sz="8000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20865700">
            <a:off x="2942700" y="3897417"/>
            <a:ext cx="8228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Calibri" pitchFamily="34" charset="0"/>
                <a:cs typeface="Calibri" pitchFamily="34" charset="0"/>
              </a:rPr>
              <a:t>ˋ</a:t>
            </a:r>
            <a:endParaRPr lang="en-US" sz="80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927985"/>
          <a:ext cx="13182600" cy="6521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0"/>
                <a:gridCol w="1219200"/>
                <a:gridCol w="990600"/>
                <a:gridCol w="1066800"/>
                <a:gridCol w="990600"/>
                <a:gridCol w="1143000"/>
                <a:gridCol w="1066800"/>
                <a:gridCol w="990600"/>
                <a:gridCol w="1066800"/>
                <a:gridCol w="914400"/>
              </a:tblGrid>
              <a:tr h="697089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latin typeface="UTM Avo" pitchFamily="18" charset="0"/>
                        </a:rPr>
                        <a:t>Tiếng</a:t>
                      </a:r>
                      <a:endParaRPr lang="en-US" sz="4400" b="1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oong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ooc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oap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uyp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uâng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oao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oeo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uêu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UTM Avo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UTM Avo" pitchFamily="18" charset="0"/>
                        </a:rPr>
                        <a:t>uyu</a:t>
                      </a:r>
                      <a:endParaRPr lang="en-US" sz="2800" dirty="0">
                        <a:latin typeface="UTM Avo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97089">
                <a:tc>
                  <a:txBody>
                    <a:bodyPr/>
                    <a:lstStyle/>
                    <a:p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Cái</a:t>
                      </a:r>
                      <a:r>
                        <a:rPr lang="en-US" sz="3800" baseline="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xoong</a:t>
                      </a:r>
                      <a:endParaRPr lang="en-US" sz="380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7089">
                <a:tc>
                  <a:txBody>
                    <a:bodyPr/>
                    <a:lstStyle/>
                    <a:p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quần</a:t>
                      </a:r>
                      <a:r>
                        <a:rPr lang="en-US" sz="380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so</a:t>
                      </a:r>
                      <a:r>
                        <a:rPr lang="en-US" sz="3800" baseline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óc</a:t>
                      </a:r>
                      <a:endParaRPr lang="en-US" sz="380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7089">
                <a:tc>
                  <a:txBody>
                    <a:bodyPr/>
                    <a:lstStyle/>
                    <a:p>
                      <a:r>
                        <a:rPr lang="en-US" sz="3800" b="1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M: </a:t>
                      </a:r>
                      <a:r>
                        <a:rPr lang="en-US" sz="380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ì</a:t>
                      </a:r>
                      <a:r>
                        <a:rPr lang="en-US" sz="3800" baseline="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oạp</a:t>
                      </a:r>
                      <a:endParaRPr lang="en-US" sz="380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7089">
                <a:tc>
                  <a:txBody>
                    <a:bodyPr/>
                    <a:lstStyle/>
                    <a:p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đèn</a:t>
                      </a:r>
                      <a:r>
                        <a:rPr lang="en-US" sz="3800" baseline="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tuýp</a:t>
                      </a:r>
                      <a:endParaRPr lang="en-US" sz="380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7089">
                <a:tc>
                  <a:txBody>
                    <a:bodyPr/>
                    <a:lstStyle/>
                    <a:p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buâng</a:t>
                      </a:r>
                      <a:r>
                        <a:rPr lang="en-US" sz="3800" baseline="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khuâng</a:t>
                      </a:r>
                      <a:endParaRPr lang="en-US" sz="380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7089">
                <a:tc>
                  <a:txBody>
                    <a:bodyPr/>
                    <a:lstStyle/>
                    <a:p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nguều</a:t>
                      </a:r>
                      <a:r>
                        <a:rPr lang="en-US" sz="380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ngo</a:t>
                      </a:r>
                      <a:r>
                        <a:rPr lang="en-US" sz="3800" baseline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ào</a:t>
                      </a:r>
                      <a:endParaRPr lang="en-US" sz="380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7089">
                <a:tc>
                  <a:txBody>
                    <a:bodyPr/>
                    <a:lstStyle/>
                    <a:p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ngoằn</a:t>
                      </a:r>
                      <a:r>
                        <a:rPr lang="en-US" sz="380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ngoèo</a:t>
                      </a:r>
                      <a:endParaRPr lang="en-US" sz="380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7089">
                <a:tc>
                  <a:txBody>
                    <a:bodyPr/>
                    <a:lstStyle/>
                    <a:p>
                      <a:r>
                        <a:rPr lang="en-US" sz="380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khúc</a:t>
                      </a:r>
                      <a:r>
                        <a:rPr lang="en-US" sz="3800" baseline="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khuỷu</a:t>
                      </a:r>
                      <a:endParaRPr lang="en-US" sz="380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93195" y="324293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ZapfDingbats BT"/>
              </a:rPr>
              <a:t>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605" y="0"/>
            <a:ext cx="34290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1"/>
                </a:solidFill>
              </a:rPr>
              <a:t>Điền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dấu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sym typeface="ZapfDingbats BT"/>
              </a:rPr>
              <a:t>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7320" y="1905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sym typeface="ZapfDingbats BT"/>
              </a:rPr>
              <a:t>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5255" y="2590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sym typeface="ZapfDingbats BT"/>
              </a:rPr>
              <a:t>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5060" y="4038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sym typeface="ZapfDingbats BT"/>
              </a:rPr>
              <a:t>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0600" y="4648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sym typeface="ZapfDingbats BT"/>
              </a:rPr>
              <a:t>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98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sym typeface="ZapfDingbats BT"/>
              </a:rPr>
              <a:t>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44200" y="609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sym typeface="ZapfDingbats BT"/>
              </a:rPr>
              <a:t>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110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sym typeface="ZapfDingbats BT"/>
              </a:rPr>
              <a:t>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0" y="6781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sym typeface="ZapfDingbats BT"/>
              </a:rPr>
              <a:t>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173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127590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.VnAvant" pitchFamily="34" charset="0"/>
              </a:rPr>
              <a:t>LuyÖn</a:t>
            </a:r>
            <a:r>
              <a:rPr lang="en-US" sz="7200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sz="7200" b="1" dirty="0" err="1">
                <a:solidFill>
                  <a:srgbClr val="0000FF"/>
                </a:solidFill>
                <a:latin typeface=".VnAvant" pitchFamily="34" charset="0"/>
              </a:rPr>
              <a:t>äc</a:t>
            </a:r>
            <a:r>
              <a:rPr lang="en-US" sz="7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.VnAvant" pitchFamily="34" charset="0"/>
              </a:rPr>
              <a:t>tõ</a:t>
            </a:r>
            <a:r>
              <a:rPr lang="en-US" sz="7200" b="1" dirty="0">
                <a:solidFill>
                  <a:srgbClr val="0000FF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8215" y="1609060"/>
            <a:ext cx="6096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dirty="0" err="1">
                <a:latin typeface=".VnAvant" pitchFamily="34" charset="0"/>
              </a:rPr>
              <a:t>b</a:t>
            </a:r>
            <a:r>
              <a:rPr lang="en-US" sz="6600" dirty="0" err="1">
                <a:solidFill>
                  <a:srgbClr val="FF0000"/>
                </a:solidFill>
                <a:latin typeface=".VnAvant" pitchFamily="34" charset="0"/>
              </a:rPr>
              <a:t>oong</a:t>
            </a:r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600" dirty="0" err="1">
                <a:latin typeface=".VnAvant" pitchFamily="34" charset="0"/>
              </a:rPr>
              <a:t>tµu</a:t>
            </a:r>
            <a:r>
              <a:rPr lang="en-US" sz="6600" dirty="0">
                <a:latin typeface=".VnAvant" pitchFamily="34" charset="0"/>
              </a:rPr>
              <a:t>, 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81600" y="1633870"/>
            <a:ext cx="396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dirty="0">
                <a:latin typeface=".VnAvant" pitchFamily="34" charset="0"/>
              </a:rPr>
              <a:t>®µn </a:t>
            </a:r>
            <a:r>
              <a:rPr lang="en-US" sz="6600" dirty="0" err="1">
                <a:solidFill>
                  <a:srgbClr val="FF0000"/>
                </a:solidFill>
                <a:latin typeface=".VnAvant" pitchFamily="34" charset="0"/>
              </a:rPr>
              <a:t>oãc</a:t>
            </a:r>
            <a:r>
              <a:rPr lang="en-US" sz="6600" dirty="0">
                <a:latin typeface=".VnAvant" pitchFamily="34" charset="0"/>
              </a:rPr>
              <a:t>,</a:t>
            </a:r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3124200"/>
            <a:ext cx="6248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dirty="0" err="1">
                <a:latin typeface=".VnAvant" pitchFamily="34" charset="0"/>
              </a:rPr>
              <a:t>ng</a:t>
            </a:r>
            <a:r>
              <a:rPr lang="en-US" sz="6600" dirty="0" err="1">
                <a:solidFill>
                  <a:srgbClr val="FF0000"/>
                </a:solidFill>
                <a:latin typeface=".VnAvant" pitchFamily="34" charset="0"/>
              </a:rPr>
              <a:t>oao</a:t>
            </a:r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600" dirty="0" err="1">
                <a:latin typeface=".VnAvant" pitchFamily="34" charset="0"/>
              </a:rPr>
              <a:t>ng</a:t>
            </a:r>
            <a:r>
              <a:rPr lang="en-US" sz="6600" dirty="0" err="1">
                <a:solidFill>
                  <a:srgbClr val="FF0000"/>
                </a:solidFill>
                <a:latin typeface=".VnAvant" pitchFamily="34" charset="0"/>
              </a:rPr>
              <a:t>oao</a:t>
            </a:r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,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77000" y="3127745"/>
            <a:ext cx="396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dirty="0" err="1">
                <a:latin typeface=".VnAvant" pitchFamily="34" charset="0"/>
              </a:rPr>
              <a:t>tiu</a:t>
            </a:r>
            <a:r>
              <a:rPr lang="en-US" sz="6600" dirty="0">
                <a:latin typeface=".VnAvant" pitchFamily="34" charset="0"/>
              </a:rPr>
              <a:t> </a:t>
            </a:r>
            <a:r>
              <a:rPr lang="en-US" sz="6600" dirty="0" err="1">
                <a:latin typeface=".VnAvant" pitchFamily="34" charset="0"/>
              </a:rPr>
              <a:t>nghØu</a:t>
            </a:r>
            <a:r>
              <a:rPr lang="en-US" sz="6600" dirty="0">
                <a:latin typeface=".VnAvant" pitchFamily="34" charset="0"/>
              </a:rPr>
              <a:t>,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4625165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dirty="0" err="1">
                <a:latin typeface=".VnAvant" pitchFamily="34" charset="0"/>
              </a:rPr>
              <a:t>ng</a:t>
            </a:r>
            <a:r>
              <a:rPr lang="en-US" sz="6600" dirty="0" err="1">
                <a:solidFill>
                  <a:srgbClr val="FF0000"/>
                </a:solidFill>
                <a:latin typeface=".VnAvant" pitchFamily="34" charset="0"/>
              </a:rPr>
              <a:t>uÒu</a:t>
            </a:r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600" dirty="0" err="1">
                <a:latin typeface=".VnAvant" pitchFamily="34" charset="0"/>
              </a:rPr>
              <a:t>ng</a:t>
            </a:r>
            <a:r>
              <a:rPr lang="en-US" sz="6600" dirty="0" err="1">
                <a:solidFill>
                  <a:srgbClr val="FF0000"/>
                </a:solidFill>
                <a:latin typeface=".VnAvant" pitchFamily="34" charset="0"/>
              </a:rPr>
              <a:t>oµo</a:t>
            </a:r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,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48400" y="4625165"/>
            <a:ext cx="7086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dirty="0" err="1">
                <a:latin typeface=".VnAvant" pitchFamily="34" charset="0"/>
              </a:rPr>
              <a:t>ng</a:t>
            </a:r>
            <a:r>
              <a:rPr lang="en-US" sz="6600" dirty="0" err="1">
                <a:solidFill>
                  <a:srgbClr val="FF0000"/>
                </a:solidFill>
                <a:latin typeface=".VnAvant" pitchFamily="34" charset="0"/>
              </a:rPr>
              <a:t>o»n</a:t>
            </a:r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600" dirty="0" err="1">
                <a:latin typeface=".VnAvant" pitchFamily="34" charset="0"/>
              </a:rPr>
              <a:t>ng</a:t>
            </a:r>
            <a:r>
              <a:rPr lang="en-US" sz="6600" dirty="0" err="1">
                <a:solidFill>
                  <a:srgbClr val="FF0000"/>
                </a:solidFill>
                <a:latin typeface=".VnAvant" pitchFamily="34" charset="0"/>
              </a:rPr>
              <a:t>oÌo</a:t>
            </a:r>
            <a:r>
              <a:rPr lang="en-US" sz="6600" dirty="0">
                <a:solidFill>
                  <a:srgbClr val="FF0000"/>
                </a:solidFill>
                <a:latin typeface=".VnAvant" pitchFamily="34" charset="0"/>
              </a:rPr>
              <a:t>,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6133215"/>
            <a:ext cx="5029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dirty="0">
                <a:latin typeface=".VnAvant" pitchFamily="34" charset="0"/>
              </a:rPr>
              <a:t>®</a:t>
            </a:r>
            <a:r>
              <a:rPr lang="en-US" sz="6600" dirty="0" err="1">
                <a:latin typeface=".VnAvant" pitchFamily="34" charset="0"/>
              </a:rPr>
              <a:t>Ìn</a:t>
            </a:r>
            <a:r>
              <a:rPr lang="en-US" sz="6600" dirty="0">
                <a:latin typeface=".VnAvant" pitchFamily="34" charset="0"/>
              </a:rPr>
              <a:t> </a:t>
            </a:r>
            <a:r>
              <a:rPr lang="en-US" sz="6600" dirty="0" err="1">
                <a:latin typeface=".VnAvant" pitchFamily="34" charset="0"/>
              </a:rPr>
              <a:t>t</a:t>
            </a:r>
            <a:r>
              <a:rPr lang="en-US" sz="6600" dirty="0" err="1">
                <a:solidFill>
                  <a:srgbClr val="FF0000"/>
                </a:solidFill>
                <a:latin typeface=".VnAvant" pitchFamily="34" charset="0"/>
              </a:rPr>
              <a:t>uýp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67200" y="6132779"/>
            <a:ext cx="5029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.VnAvant" pitchFamily="34" charset="0"/>
              </a:rPr>
              <a:t>,</a:t>
            </a:r>
            <a:r>
              <a:rPr lang="vi-VN" sz="6600" dirty="0" smtClean="0">
                <a:latin typeface=".VnAvant" pitchFamily="34" charset="0"/>
              </a:rPr>
              <a:t>d©y buåm</a:t>
            </a:r>
            <a:r>
              <a:rPr lang="en-US" sz="6600" dirty="0" smtClean="0">
                <a:latin typeface="UTM Avo" pitchFamily="18" charset="0"/>
              </a:rPr>
              <a:t>, 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86530" y="6142075"/>
            <a:ext cx="2819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6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× o¹p</a:t>
            </a:r>
            <a:endParaRPr lang="en-US" sz="6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0" y="-52597"/>
            <a:ext cx="502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UTM Avo" pitchFamily="18" charset="0"/>
              </a:rPr>
              <a:t>Ý </a:t>
            </a:r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kiến</a:t>
            </a:r>
            <a:r>
              <a:rPr lang="en-US" sz="6000" dirty="0" smtClean="0">
                <a:solidFill>
                  <a:srgbClr val="FF0000"/>
                </a:solidFill>
                <a:latin typeface="UTM Avo" pitchFamily="18" charset="0"/>
              </a:rPr>
              <a:t> hay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855" y="1029590"/>
            <a:ext cx="1417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UTM Avo" pitchFamily="18" charset="0"/>
              </a:rPr>
              <a:t>   </a:t>
            </a:r>
            <a:r>
              <a:rPr lang="en-US" sz="4400" dirty="0" err="1" smtClean="0">
                <a:latin typeface="UTM Avo" pitchFamily="18" charset="0"/>
              </a:rPr>
              <a:t>Thỏ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và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các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bạn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ra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biển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nghỉ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hè</a:t>
            </a:r>
            <a:r>
              <a:rPr lang="en-US" sz="4400" dirty="0" smtClean="0">
                <a:latin typeface="UTM Avo" pitchFamily="18" charset="0"/>
              </a:rPr>
              <a:t>.</a:t>
            </a:r>
          </a:p>
          <a:p>
            <a:r>
              <a:rPr lang="en-US" sz="4400" dirty="0" smtClean="0">
                <a:latin typeface="UTM Avo" pitchFamily="18" charset="0"/>
              </a:rPr>
              <a:t>   </a:t>
            </a:r>
            <a:r>
              <a:rPr lang="en-US" sz="4400" dirty="0" err="1" smtClean="0">
                <a:latin typeface="UTM Avo" pitchFamily="18" charset="0"/>
              </a:rPr>
              <a:t>Đêm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ấy</a:t>
            </a:r>
            <a:r>
              <a:rPr lang="en-US" sz="4400" dirty="0" smtClean="0">
                <a:latin typeface="UTM Avo" pitchFamily="18" charset="0"/>
              </a:rPr>
              <a:t>, </a:t>
            </a:r>
            <a:r>
              <a:rPr lang="en-US" sz="4400" dirty="0" err="1" smtClean="0">
                <a:latin typeface="UTM Avo" pitchFamily="18" charset="0"/>
              </a:rPr>
              <a:t>cả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bọn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lên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boong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tàu</a:t>
            </a:r>
            <a:r>
              <a:rPr lang="en-US" sz="4400" dirty="0" smtClean="0">
                <a:latin typeface="UTM Avo" pitchFamily="18" charset="0"/>
              </a:rPr>
              <a:t>.   </a:t>
            </a:r>
            <a:r>
              <a:rPr lang="en-US" sz="4400" dirty="0" err="1" smtClean="0">
                <a:latin typeface="UTM Avo" pitchFamily="18" charset="0"/>
              </a:rPr>
              <a:t>Trăng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sáng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hơn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đèn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tuýp</a:t>
            </a:r>
            <a:r>
              <a:rPr lang="en-US" sz="4400" dirty="0" smtClean="0">
                <a:latin typeface="UTM Avo" pitchFamily="18" charset="0"/>
              </a:rPr>
              <a:t>.   </a:t>
            </a:r>
            <a:endParaRPr lang="en-US" sz="4400" dirty="0">
              <a:latin typeface="UTM Av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730" y="2385343"/>
            <a:ext cx="12928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UTM Avo" pitchFamily="18" charset="0"/>
              </a:rPr>
              <a:t>Thỏ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mở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đàn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oóc</a:t>
            </a:r>
            <a:r>
              <a:rPr lang="en-US" sz="4400" dirty="0" smtClean="0">
                <a:latin typeface="UTM Avo" pitchFamily="18" charset="0"/>
              </a:rPr>
              <a:t>, </a:t>
            </a:r>
            <a:r>
              <a:rPr lang="en-US" sz="4400" dirty="0" err="1" smtClean="0">
                <a:latin typeface="UTM Avo" pitchFamily="18" charset="0"/>
              </a:rPr>
              <a:t>hát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vang</a:t>
            </a:r>
            <a:r>
              <a:rPr lang="en-US" sz="4400" dirty="0" smtClean="0">
                <a:latin typeface="UTM Avo" pitchFamily="18" charset="0"/>
              </a:rPr>
              <a:t>.   </a:t>
            </a:r>
            <a:r>
              <a:rPr lang="en-US" sz="4400" dirty="0" err="1" smtClean="0">
                <a:latin typeface="UTM Avo" pitchFamily="18" charset="0"/>
              </a:rPr>
              <a:t>Mèo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tiu</a:t>
            </a:r>
            <a:r>
              <a:rPr lang="vi-VN" sz="4400" dirty="0" smtClean="0">
                <a:latin typeface="UTM Avo" pitchFamily="18" charset="0"/>
              </a:rPr>
              <a:t> nghỉu vì câu hụt </a:t>
            </a:r>
            <a:r>
              <a:rPr lang="en-US" sz="4400" dirty="0" smtClean="0">
                <a:latin typeface="UTM Avo" pitchFamily="18" charset="0"/>
              </a:rPr>
              <a:t>  </a:t>
            </a:r>
            <a:endParaRPr lang="en-US" sz="4400" dirty="0">
              <a:latin typeface="UTM Av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880" y="3104710"/>
            <a:ext cx="13962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UTM Avo" pitchFamily="18" charset="0"/>
              </a:rPr>
              <a:t>con </a:t>
            </a:r>
            <a:r>
              <a:rPr lang="en-US" sz="4400" dirty="0" err="1" smtClean="0">
                <a:latin typeface="UTM Avo" pitchFamily="18" charset="0"/>
              </a:rPr>
              <a:t>cá</a:t>
            </a:r>
            <a:r>
              <a:rPr lang="en-US" sz="4400" dirty="0" smtClean="0">
                <a:latin typeface="UTM Avo" pitchFamily="18" charset="0"/>
              </a:rPr>
              <a:t> to </a:t>
            </a:r>
            <a:r>
              <a:rPr lang="en-US" sz="4400" dirty="0" err="1" smtClean="0">
                <a:latin typeface="UTM Avo" pitchFamily="18" charset="0"/>
              </a:rPr>
              <a:t>cũng</a:t>
            </a:r>
            <a:r>
              <a:rPr lang="en-US" sz="4400" dirty="0" smtClean="0">
                <a:latin typeface="UTM Avo" pitchFamily="18" charset="0"/>
              </a:rPr>
              <a:t>” </a:t>
            </a:r>
            <a:r>
              <a:rPr lang="en-US" sz="4400" dirty="0" err="1" smtClean="0">
                <a:latin typeface="UTM Avo" pitchFamily="18" charset="0"/>
              </a:rPr>
              <a:t>ngoao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ngoao”hòa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giọng</a:t>
            </a:r>
            <a:r>
              <a:rPr lang="en-US" sz="4400" dirty="0" smtClean="0">
                <a:latin typeface="UTM Avo" pitchFamily="18" charset="0"/>
              </a:rPr>
              <a:t>.    </a:t>
            </a:r>
            <a:r>
              <a:rPr lang="en-US" sz="4400" dirty="0" err="1" smtClean="0">
                <a:latin typeface="UTM Avo" pitchFamily="18" charset="0"/>
              </a:rPr>
              <a:t>Vượn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làm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xiếc</a:t>
            </a:r>
            <a:r>
              <a:rPr lang="en-US" sz="4400" dirty="0" smtClean="0">
                <a:latin typeface="UTM Avo" pitchFamily="18" charset="0"/>
              </a:rPr>
              <a:t>, </a:t>
            </a:r>
            <a:r>
              <a:rPr lang="en-US" sz="4400" dirty="0" err="1" smtClean="0">
                <a:latin typeface="UTM Avo" pitchFamily="18" charset="0"/>
              </a:rPr>
              <a:t>tay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nguều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ngoào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đu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trên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sợi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dây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buồm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ngoằn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ngoèo</a:t>
            </a:r>
            <a:r>
              <a:rPr lang="en-US" sz="4400" dirty="0" smtClean="0">
                <a:latin typeface="UTM Avo" pitchFamily="18" charset="0"/>
              </a:rPr>
              <a:t>.     </a:t>
            </a:r>
            <a:endParaRPr lang="en-US" sz="4400" dirty="0">
              <a:latin typeface="UTM Av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852" y="4449417"/>
            <a:ext cx="13962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UTM Avo" pitchFamily="18" charset="0"/>
              </a:rPr>
              <a:t>  </a:t>
            </a:r>
            <a:r>
              <a:rPr lang="en-US" sz="4400" dirty="0" err="1" smtClean="0">
                <a:latin typeface="UTM Avo" pitchFamily="18" charset="0"/>
              </a:rPr>
              <a:t>Còn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sóc</a:t>
            </a:r>
            <a:r>
              <a:rPr lang="en-US" sz="4400" dirty="0" smtClean="0">
                <a:latin typeface="UTM Avo" pitchFamily="18" charset="0"/>
              </a:rPr>
              <a:t>, </a:t>
            </a:r>
            <a:r>
              <a:rPr lang="en-US" sz="4400" dirty="0" err="1" smtClean="0">
                <a:latin typeface="UTM Avo" pitchFamily="18" charset="0"/>
              </a:rPr>
              <a:t>nó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buâng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khuâng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nghe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sóng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vỗ</a:t>
            </a:r>
            <a:r>
              <a:rPr lang="en-US" sz="4400" dirty="0" smtClean="0">
                <a:latin typeface="UTM Avo" pitchFamily="18" charset="0"/>
              </a:rPr>
              <a:t> ì </a:t>
            </a:r>
            <a:r>
              <a:rPr lang="en-US" sz="4400" dirty="0" err="1" smtClean="0">
                <a:latin typeface="UTM Avo" pitchFamily="18" charset="0"/>
              </a:rPr>
              <a:t>oạp</a:t>
            </a:r>
            <a:r>
              <a:rPr lang="en-US" sz="4400" dirty="0" smtClean="0">
                <a:latin typeface="UTM Avo" pitchFamily="18" charset="0"/>
              </a:rPr>
              <a:t>.  </a:t>
            </a:r>
            <a:r>
              <a:rPr lang="en-US" sz="4400" dirty="0" err="1" smtClean="0">
                <a:latin typeface="UTM Avo" pitchFamily="18" charset="0"/>
              </a:rPr>
              <a:t>Nó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bảo</a:t>
            </a:r>
            <a:r>
              <a:rPr lang="en-US" sz="4400" dirty="0" smtClean="0">
                <a:latin typeface="UTM Avo" pitchFamily="18" charset="0"/>
              </a:rPr>
              <a:t>:  “</a:t>
            </a:r>
            <a:r>
              <a:rPr lang="en-US" sz="4400" dirty="0" err="1" smtClean="0">
                <a:latin typeface="UTM Avo" pitchFamily="18" charset="0"/>
              </a:rPr>
              <a:t>Tớ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muốn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kiếm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vỏ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ốc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biển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tặng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mẹ</a:t>
            </a:r>
            <a:r>
              <a:rPr lang="en-US" sz="4400" dirty="0" smtClean="0">
                <a:latin typeface="UTM Avo" pitchFamily="18" charset="0"/>
              </a:rPr>
              <a:t>.”  </a:t>
            </a:r>
            <a:r>
              <a:rPr lang="en-US" sz="4400" dirty="0" err="1" smtClean="0">
                <a:latin typeface="UTM Avo" pitchFamily="18" charset="0"/>
              </a:rPr>
              <a:t>Cả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bọn</a:t>
            </a:r>
            <a:r>
              <a:rPr lang="en-US" sz="4400" dirty="0" smtClean="0">
                <a:latin typeface="UTM Avo" pitchFamily="18" charset="0"/>
              </a:rPr>
              <a:t> ồ </a:t>
            </a:r>
            <a:r>
              <a:rPr lang="en-US" sz="4400" dirty="0" err="1" smtClean="0">
                <a:latin typeface="UTM Avo" pitchFamily="18" charset="0"/>
              </a:rPr>
              <a:t>lên</a:t>
            </a:r>
            <a:r>
              <a:rPr lang="en-US" sz="4400" dirty="0" smtClean="0">
                <a:latin typeface="UTM Avo" pitchFamily="18" charset="0"/>
              </a:rPr>
              <a:t>:   “Ý </a:t>
            </a:r>
            <a:r>
              <a:rPr lang="en-US" sz="4400" dirty="0" err="1" smtClean="0">
                <a:latin typeface="UTM Avo" pitchFamily="18" charset="0"/>
              </a:rPr>
              <a:t>kiến</a:t>
            </a:r>
            <a:r>
              <a:rPr lang="en-US" sz="4400" dirty="0" smtClean="0">
                <a:latin typeface="UTM Avo" pitchFamily="18" charset="0"/>
              </a:rPr>
              <a:t> </a:t>
            </a:r>
            <a:r>
              <a:rPr lang="en-US" sz="4400" dirty="0" err="1" smtClean="0">
                <a:latin typeface="UTM Avo" pitchFamily="18" charset="0"/>
              </a:rPr>
              <a:t>quá</a:t>
            </a:r>
            <a:r>
              <a:rPr lang="en-US" sz="4400" dirty="0" smtClean="0">
                <a:latin typeface="UTM Avo" pitchFamily="18" charset="0"/>
              </a:rPr>
              <a:t> hay!”</a:t>
            </a:r>
            <a:endParaRPr lang="en-US" sz="4400" dirty="0">
              <a:latin typeface="UTM Av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155" y="1066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1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445" y="172779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2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1791" y="175199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3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904" y="2438749"/>
            <a:ext cx="878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4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8935" y="2456702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5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34027" y="316472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6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355" y="458009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7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96600" y="4528432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8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02827" y="527021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9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9069" y="5215902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10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11000" y="519608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rialH" pitchFamily="34" charset="0"/>
              </a:rPr>
              <a:t>11</a:t>
            </a:r>
            <a:endParaRPr lang="en-US" sz="4000" b="1" dirty="0">
              <a:solidFill>
                <a:srgbClr val="00B050"/>
              </a:solidFill>
              <a:latin typeface=".VnArialH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0"/>
            <a:ext cx="32766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Nối</a:t>
            </a:r>
            <a:r>
              <a:rPr lang="en-US" sz="48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đúng</a:t>
            </a:r>
            <a:r>
              <a:rPr lang="en-US" sz="4800" dirty="0" smtClean="0">
                <a:solidFill>
                  <a:schemeClr val="tx1"/>
                </a:solidFill>
                <a:latin typeface="UTM Avo" pitchFamily="18" charset="0"/>
              </a:rPr>
              <a:t>:</a:t>
            </a:r>
            <a:endParaRPr lang="en-US" sz="48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7650" y="1047750"/>
            <a:ext cx="3505200" cy="1143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UTM Avo" pitchFamily="18" charset="0"/>
              </a:rPr>
              <a:t>     </a:t>
            </a:r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Mèo</a:t>
            </a:r>
            <a:endParaRPr lang="en-US" sz="48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700" y="2343150"/>
            <a:ext cx="3352800" cy="1143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Tay</a:t>
            </a:r>
            <a:r>
              <a:rPr lang="en-US" sz="48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vượn</a:t>
            </a:r>
            <a:endParaRPr lang="en-US" sz="48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600450"/>
            <a:ext cx="3619500" cy="1143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Dây</a:t>
            </a:r>
            <a:r>
              <a:rPr lang="en-US" sz="4800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buồm</a:t>
            </a:r>
            <a:endParaRPr lang="en-US" sz="48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4895850"/>
            <a:ext cx="3505200" cy="1143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UTM Avo" pitchFamily="18" charset="0"/>
              </a:rPr>
              <a:t>      </a:t>
            </a:r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Sóc</a:t>
            </a:r>
            <a:endParaRPr lang="en-US" sz="48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6191250"/>
            <a:ext cx="3505200" cy="1143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UTM Avo" pitchFamily="18" charset="0"/>
              </a:rPr>
              <a:t>    </a:t>
            </a:r>
            <a:r>
              <a:rPr lang="en-US" sz="4800" dirty="0" err="1" smtClean="0">
                <a:solidFill>
                  <a:schemeClr val="tx1"/>
                </a:solidFill>
                <a:latin typeface="UTM Avo" pitchFamily="18" charset="0"/>
              </a:rPr>
              <a:t>Sóng</a:t>
            </a:r>
            <a:endParaRPr lang="en-US" sz="48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934450" y="838200"/>
            <a:ext cx="51054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UTM Avo" pitchFamily="18" charset="0"/>
              </a:rPr>
              <a:t>     </a:t>
            </a:r>
            <a:r>
              <a:rPr lang="en-US" sz="4800" dirty="0" smtClean="0">
                <a:solidFill>
                  <a:schemeClr val="bg1"/>
                </a:solidFill>
                <a:latin typeface="UTM Avo" pitchFamily="18" charset="0"/>
              </a:rPr>
              <a:t>ì </a:t>
            </a:r>
            <a:r>
              <a:rPr lang="en-US" sz="4800" dirty="0" err="1" smtClean="0">
                <a:solidFill>
                  <a:schemeClr val="bg1"/>
                </a:solidFill>
                <a:latin typeface="UTM Avo" pitchFamily="18" charset="0"/>
              </a:rPr>
              <a:t>oạp</a:t>
            </a:r>
            <a:endParaRPr lang="en-US" sz="4800" dirty="0">
              <a:solidFill>
                <a:schemeClr val="bg1"/>
              </a:solidFill>
              <a:latin typeface="UTM Avo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4300" y="914400"/>
            <a:ext cx="7620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UTM Avo" pitchFamily="18" charset="0"/>
              </a:rPr>
              <a:t>a</a:t>
            </a:r>
            <a:endParaRPr lang="en-US" sz="44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1450" y="20574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UTM Avo" pitchFamily="18" charset="0"/>
              </a:rPr>
              <a:t>b</a:t>
            </a:r>
            <a:endParaRPr lang="en-US" sz="44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2900" y="34290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UTM Avo" pitchFamily="18" charset="0"/>
              </a:rPr>
              <a:t>c</a:t>
            </a:r>
            <a:endParaRPr lang="en-US" sz="44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9550" y="46863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UTM Avo" pitchFamily="18" charset="0"/>
              </a:rPr>
              <a:t>d</a:t>
            </a:r>
            <a:endParaRPr lang="en-US" sz="44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934450" y="8382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.VnArialH" pitchFamily="34" charset="0"/>
              </a:rPr>
              <a:t>1</a:t>
            </a:r>
            <a:endParaRPr lang="en-US" sz="4400" dirty="0">
              <a:solidFill>
                <a:schemeClr val="tx1"/>
              </a:solidFill>
              <a:latin typeface=".VnArialH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34450" y="2171700"/>
            <a:ext cx="50292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UTM Avo" pitchFamily="18" charset="0"/>
              </a:rPr>
              <a:t>   </a:t>
            </a:r>
            <a:r>
              <a:rPr lang="en-US" sz="4800" dirty="0" err="1" smtClean="0">
                <a:solidFill>
                  <a:schemeClr val="bg1"/>
                </a:solidFill>
                <a:latin typeface="UTM Avo" pitchFamily="18" charset="0"/>
              </a:rPr>
              <a:t>ngoao</a:t>
            </a:r>
            <a:r>
              <a:rPr lang="en-US" sz="4800" dirty="0" smtClean="0">
                <a:solidFill>
                  <a:schemeClr val="bg1"/>
                </a:solidFill>
                <a:latin typeface="UTM Avo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UTM Avo" pitchFamily="18" charset="0"/>
              </a:rPr>
              <a:t>ngoao</a:t>
            </a:r>
            <a:endParaRPr lang="en-US" sz="4800" dirty="0">
              <a:solidFill>
                <a:schemeClr val="bg1"/>
              </a:solidFill>
              <a:latin typeface="UTM Avo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934450" y="3543300"/>
            <a:ext cx="51054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UTM Avo" pitchFamily="18" charset="0"/>
              </a:rPr>
              <a:t>  </a:t>
            </a:r>
            <a:r>
              <a:rPr lang="en-US" sz="4800" dirty="0" err="1" smtClean="0">
                <a:latin typeface="UTM Avo" pitchFamily="18" charset="0"/>
              </a:rPr>
              <a:t>buâng</a:t>
            </a:r>
            <a:r>
              <a:rPr lang="en-US" sz="4800" dirty="0" smtClean="0">
                <a:latin typeface="UTM Avo" pitchFamily="18" charset="0"/>
              </a:rPr>
              <a:t> </a:t>
            </a:r>
            <a:r>
              <a:rPr lang="en-US" sz="4800" dirty="0" err="1" smtClean="0">
                <a:latin typeface="UTM Avo" pitchFamily="18" charset="0"/>
              </a:rPr>
              <a:t>khuâng</a:t>
            </a:r>
            <a:r>
              <a:rPr lang="en-US" sz="4800" dirty="0" smtClean="0">
                <a:latin typeface="UTM Avo" pitchFamily="18" charset="0"/>
              </a:rPr>
              <a:t> </a:t>
            </a:r>
            <a:endParaRPr lang="en-US" sz="4800" dirty="0">
              <a:latin typeface="UTM Avo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934450" y="4876800"/>
            <a:ext cx="51054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UTM Avo" pitchFamily="18" charset="0"/>
              </a:rPr>
              <a:t>   </a:t>
            </a:r>
            <a:r>
              <a:rPr lang="en-US" sz="4800" dirty="0" err="1" smtClean="0">
                <a:latin typeface="UTM Avo" pitchFamily="18" charset="0"/>
              </a:rPr>
              <a:t>nguều</a:t>
            </a:r>
            <a:r>
              <a:rPr lang="en-US" sz="4800" dirty="0" smtClean="0">
                <a:latin typeface="UTM Avo" pitchFamily="18" charset="0"/>
              </a:rPr>
              <a:t>  </a:t>
            </a:r>
            <a:r>
              <a:rPr lang="en-US" sz="4800" dirty="0" err="1" smtClean="0">
                <a:latin typeface="UTM Avo" pitchFamily="18" charset="0"/>
              </a:rPr>
              <a:t>ngoào</a:t>
            </a:r>
            <a:endParaRPr lang="en-US" sz="4800" dirty="0">
              <a:latin typeface="UTM Avo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934450" y="6324600"/>
            <a:ext cx="51054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UTM Avo" pitchFamily="18" charset="0"/>
              </a:rPr>
              <a:t>   </a:t>
            </a:r>
            <a:r>
              <a:rPr lang="en-US" sz="4800" dirty="0" err="1" smtClean="0">
                <a:latin typeface="UTM Avo" pitchFamily="18" charset="0"/>
              </a:rPr>
              <a:t>ngoằn</a:t>
            </a:r>
            <a:r>
              <a:rPr lang="en-US" sz="4800" dirty="0" smtClean="0">
                <a:latin typeface="UTM Avo" pitchFamily="18" charset="0"/>
              </a:rPr>
              <a:t> </a:t>
            </a:r>
            <a:r>
              <a:rPr lang="en-US" sz="4800" dirty="0" err="1" smtClean="0">
                <a:latin typeface="UTM Avo" pitchFamily="18" charset="0"/>
              </a:rPr>
              <a:t>ngoèo</a:t>
            </a:r>
            <a:endParaRPr lang="en-US" sz="4800" dirty="0">
              <a:latin typeface="UTM Avo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2900" y="60960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UTM Avo" pitchFamily="18" charset="0"/>
              </a:rPr>
              <a:t>e</a:t>
            </a:r>
            <a:endParaRPr lang="en-US" sz="4400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858250" y="20574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.VnArialH" pitchFamily="34" charset="0"/>
              </a:rPr>
              <a:t>2</a:t>
            </a:r>
            <a:endParaRPr lang="en-US" sz="4400" dirty="0">
              <a:solidFill>
                <a:schemeClr val="tx1"/>
              </a:solidFill>
              <a:latin typeface=".VnArialH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934450" y="34290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.VnArialH" pitchFamily="34" charset="0"/>
              </a:rPr>
              <a:t>3</a:t>
            </a:r>
            <a:endParaRPr lang="en-US" sz="4400" dirty="0">
              <a:solidFill>
                <a:schemeClr val="tx1"/>
              </a:solidFill>
              <a:latin typeface=".VnArialH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934450" y="48006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.VnArialH" pitchFamily="34" charset="0"/>
              </a:rPr>
              <a:t>4</a:t>
            </a:r>
            <a:endParaRPr lang="en-US" sz="4400" dirty="0">
              <a:solidFill>
                <a:schemeClr val="tx1"/>
              </a:solidFill>
              <a:latin typeface=".VnArialH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858250" y="6172200"/>
            <a:ext cx="6858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.VnArialH" pitchFamily="34" charset="0"/>
              </a:rPr>
              <a:t>5</a:t>
            </a:r>
            <a:endParaRPr lang="en-US" sz="4400" dirty="0">
              <a:solidFill>
                <a:schemeClr val="tx1"/>
              </a:solidFill>
              <a:latin typeface=".VnArialH" pitchFamily="34" charset="0"/>
            </a:endParaRPr>
          </a:p>
        </p:txBody>
      </p:sp>
      <p:cxnSp>
        <p:nvCxnSpPr>
          <p:cNvPr id="36" name="Straight Connector 35"/>
          <p:cNvCxnSpPr>
            <a:stCxn id="5" idx="3"/>
          </p:cNvCxnSpPr>
          <p:nvPr/>
        </p:nvCxnSpPr>
        <p:spPr>
          <a:xfrm>
            <a:off x="3752850" y="1619250"/>
            <a:ext cx="5314950" cy="12001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29000" y="2895600"/>
            <a:ext cx="5638800" cy="2133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57600" y="4343400"/>
            <a:ext cx="5562600" cy="2514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657600" y="4114800"/>
            <a:ext cx="54102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657600" y="1600200"/>
            <a:ext cx="5486400" cy="4953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57400" y="6373131"/>
            <a:ext cx="8890526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2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c¸i xoong</a:t>
            </a:r>
            <a:endParaRPr lang="en-US" sz="120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6373130"/>
            <a:ext cx="50292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oong</a:t>
            </a:r>
            <a:endParaRPr lang="en-US" sz="12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11074" y="1092200"/>
          <a:ext cx="9791700" cy="5080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3819"/>
                <a:gridCol w="5517881"/>
              </a:tblGrid>
              <a:tr h="254000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</a:tr>
              <a:tr h="2540001"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1430" y="3827463"/>
            <a:ext cx="6271442" cy="20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52" tIns="60076" rIns="120152" bIns="60076">
            <a:spAutoFit/>
          </a:bodyPr>
          <a:lstStyle/>
          <a:p>
            <a:pPr algn="ctr"/>
            <a:r>
              <a:rPr lang="en-US" sz="12500" dirty="0" err="1">
                <a:latin typeface=".VnAvant" pitchFamily="34" charset="0"/>
              </a:rPr>
              <a:t>x</a:t>
            </a:r>
            <a:r>
              <a:rPr lang="en-US" sz="12500" dirty="0" err="1">
                <a:solidFill>
                  <a:srgbClr val="FF0000"/>
                </a:solidFill>
                <a:latin typeface=".VnAvant" pitchFamily="34" charset="0"/>
              </a:rPr>
              <a:t>oong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74982" y="1397000"/>
            <a:ext cx="4510078" cy="20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52" tIns="60076" rIns="120152" bIns="60076">
            <a:spAutoFit/>
          </a:bodyPr>
          <a:lstStyle/>
          <a:p>
            <a:pPr algn="ctr"/>
            <a:r>
              <a:rPr lang="en-US" sz="12500" dirty="0">
                <a:latin typeface=".VnAvant" pitchFamily="34" charset="0"/>
              </a:rPr>
              <a:t>x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70622" y="1447800"/>
            <a:ext cx="5238250" cy="20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52" tIns="60076" rIns="120152" bIns="60076">
            <a:spAutoFit/>
          </a:bodyPr>
          <a:lstStyle/>
          <a:p>
            <a:pPr algn="ctr"/>
            <a:r>
              <a:rPr lang="en-US" sz="12500" dirty="0" err="1">
                <a:solidFill>
                  <a:srgbClr val="FF0000"/>
                </a:solidFill>
                <a:latin typeface=".VnAvant" pitchFamily="34" charset="0"/>
              </a:rPr>
              <a:t>oong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86899" y="1092200"/>
          <a:ext cx="10020300" cy="5080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0150"/>
                <a:gridCol w="5010150"/>
              </a:tblGrid>
              <a:tr h="254000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</a:tr>
              <a:tr h="2540001"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2798" y="3827463"/>
            <a:ext cx="6417857" cy="20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52" tIns="60076" rIns="120152" bIns="60076">
            <a:spAutoFit/>
          </a:bodyPr>
          <a:lstStyle/>
          <a:p>
            <a:pPr algn="ctr"/>
            <a:r>
              <a:rPr lang="en-US" sz="12500" dirty="0" err="1" smtClean="0">
                <a:solidFill>
                  <a:srgbClr val="FF0000"/>
                </a:solidFill>
                <a:latin typeface=".VnAvant" pitchFamily="34" charset="0"/>
              </a:rPr>
              <a:t>ooc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85337" y="1397000"/>
            <a:ext cx="4615372" cy="20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52" tIns="60076" rIns="120152" bIns="60076">
            <a:spAutoFit/>
          </a:bodyPr>
          <a:lstStyle/>
          <a:p>
            <a:pPr algn="ctr"/>
            <a:r>
              <a:rPr lang="en-US" sz="12500">
                <a:solidFill>
                  <a:srgbClr val="FF0000"/>
                </a:solidFill>
                <a:latin typeface=".VnAvant" pitchFamily="34" charset="0"/>
              </a:rPr>
              <a:t>oo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44599" y="1397000"/>
            <a:ext cx="4840908" cy="20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52" tIns="60076" rIns="120152" bIns="60076">
            <a:spAutoFit/>
          </a:bodyPr>
          <a:lstStyle/>
          <a:p>
            <a:pPr algn="ctr"/>
            <a:r>
              <a:rPr lang="en-US" sz="125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82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76800" y="5486400"/>
            <a:ext cx="8890526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2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quÇn soãc</a:t>
            </a:r>
            <a:endParaRPr lang="en-US" sz="120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22063" y="5483817"/>
            <a:ext cx="50292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ooc</a:t>
            </a:r>
            <a:endParaRPr lang="en-US" sz="12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44168" y="1092200"/>
          <a:ext cx="9791700" cy="5080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5850"/>
                <a:gridCol w="4895850"/>
              </a:tblGrid>
              <a:tr h="254000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</a:tr>
              <a:tr h="2540001"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872" marR="118872" marT="60959" marB="6095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79281" y="3790950"/>
            <a:ext cx="6271441" cy="20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52" tIns="60076" rIns="120152" bIns="60076">
            <a:spAutoFit/>
          </a:bodyPr>
          <a:lstStyle/>
          <a:p>
            <a:pPr algn="ctr"/>
            <a:r>
              <a:rPr lang="en-US" sz="12500" dirty="0" err="1">
                <a:latin typeface=".VnAvant" pitchFamily="34" charset="0"/>
              </a:rPr>
              <a:t>s</a:t>
            </a:r>
            <a:r>
              <a:rPr lang="en-US" sz="12500" dirty="0" err="1">
                <a:solidFill>
                  <a:srgbClr val="FF0000"/>
                </a:solidFill>
                <a:latin typeface=".VnAvant" pitchFamily="34" charset="0"/>
              </a:rPr>
              <a:t>ooc</a:t>
            </a:r>
            <a:endParaRPr lang="en-US" sz="125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25606" y="1336675"/>
            <a:ext cx="4730469" cy="20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52" tIns="60076" rIns="120152" bIns="60076">
            <a:spAutoFit/>
          </a:bodyPr>
          <a:lstStyle/>
          <a:p>
            <a:pPr algn="ctr"/>
            <a:r>
              <a:rPr lang="en-US" sz="12500">
                <a:solidFill>
                  <a:srgbClr val="FF0000"/>
                </a:solidFill>
                <a:latin typeface=".VnAvant" pitchFamily="34" charset="0"/>
              </a:rPr>
              <a:t>ooc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90231" y="1357313"/>
            <a:ext cx="4730468" cy="20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52" tIns="60076" rIns="120152" bIns="60076">
            <a:spAutoFit/>
          </a:bodyPr>
          <a:lstStyle/>
          <a:p>
            <a:pPr algn="ctr"/>
            <a:r>
              <a:rPr lang="en-US" sz="12500">
                <a:latin typeface=".VnAvant" pitchFamily="34" charset="0"/>
              </a:rPr>
              <a:t>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353250">
            <a:off x="7066200" y="3775005"/>
            <a:ext cx="4954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dirty="0">
                <a:latin typeface="Calibri" pitchFamily="34" charset="0"/>
                <a:cs typeface="Calibri" pitchFamily="34" charset="0"/>
              </a:rPr>
              <a:t>ʹ</a:t>
            </a:r>
            <a:endParaRPr lang="en-US" sz="96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353250">
            <a:off x="9388588" y="1299862"/>
            <a:ext cx="4954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dirty="0">
                <a:latin typeface="Calibri" pitchFamily="34" charset="0"/>
                <a:cs typeface="Calibri" pitchFamily="34" charset="0"/>
              </a:rPr>
              <a:t>ʹ</a:t>
            </a:r>
            <a:endParaRPr lang="en-US" sz="9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05000" y="1261938"/>
          <a:ext cx="10439400" cy="5080000"/>
        </p:xfrm>
        <a:graphic>
          <a:graphicData uri="http://schemas.openxmlformats.org/drawingml/2006/table">
            <a:tbl>
              <a:tblPr/>
              <a:tblGrid>
                <a:gridCol w="3479800"/>
                <a:gridCol w="3479800"/>
                <a:gridCol w="3479800"/>
              </a:tblGrid>
              <a:tr h="2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8881" marR="118881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2191" y="4081338"/>
            <a:ext cx="6367103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37" tIns="60069" rIns="120137" bIns="60069">
            <a:spAutoFit/>
          </a:bodyPr>
          <a:lstStyle/>
          <a:p>
            <a:pPr algn="ctr"/>
            <a:r>
              <a:rPr lang="en-US" altLang="vi-VN" sz="12500">
                <a:solidFill>
                  <a:srgbClr val="FF0000"/>
                </a:solidFill>
                <a:latin typeface=".VnAvant" pitchFamily="34" charset="0"/>
              </a:rPr>
              <a:t>uyp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17276" y="1398463"/>
            <a:ext cx="2396839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37" tIns="60069" rIns="120137" bIns="60069">
            <a:spAutoFit/>
          </a:bodyPr>
          <a:lstStyle/>
          <a:p>
            <a:pPr algn="ctr"/>
            <a:r>
              <a:rPr lang="en-US" altLang="vi-VN" sz="1250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28661" y="1398463"/>
            <a:ext cx="2148025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37" tIns="60069" rIns="120137" bIns="60069">
            <a:spAutoFit/>
          </a:bodyPr>
          <a:lstStyle/>
          <a:p>
            <a:pPr algn="ctr"/>
            <a:r>
              <a:rPr lang="en-US" altLang="vi-VN" sz="12500">
                <a:solidFill>
                  <a:srgbClr val="FF0000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52861" y="1398463"/>
            <a:ext cx="2148025" cy="20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137" tIns="60069" rIns="120137" bIns="60069">
            <a:spAutoFit/>
          </a:bodyPr>
          <a:lstStyle/>
          <a:p>
            <a:pPr algn="ctr"/>
            <a:r>
              <a:rPr lang="en-US" altLang="vi-VN" sz="12500">
                <a:solidFill>
                  <a:srgbClr val="FF0000"/>
                </a:solidFill>
                <a:latin typeface=".VnAvant" pitchFamily="34" charset="0"/>
              </a:rPr>
              <a:t>p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24" y="0"/>
            <a:ext cx="11809876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05200" y="5538632"/>
            <a:ext cx="8890526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2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®Ìn tuýp</a:t>
            </a:r>
            <a:endParaRPr lang="en-US" sz="120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3648" y="5538631"/>
            <a:ext cx="5029200" cy="89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uyp</a:t>
            </a:r>
            <a:endParaRPr lang="en-US" sz="12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392</Words>
  <Application>Microsoft Office PowerPoint</Application>
  <PresentationFormat>Custom</PresentationFormat>
  <Paragraphs>210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Bui Thi Thanh Thao</cp:lastModifiedBy>
  <cp:revision>32</cp:revision>
  <dcterms:created xsi:type="dcterms:W3CDTF">2022-02-21T10:18:52Z</dcterms:created>
  <dcterms:modified xsi:type="dcterms:W3CDTF">2023-11-02T07:39:38Z</dcterms:modified>
</cp:coreProperties>
</file>