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72" r:id="rId2"/>
    <p:sldId id="277" r:id="rId3"/>
    <p:sldId id="278" r:id="rId4"/>
    <p:sldId id="279" r:id="rId5"/>
    <p:sldId id="280" r:id="rId6"/>
    <p:sldId id="281" r:id="rId7"/>
    <p:sldId id="282" r:id="rId8"/>
    <p:sldId id="294" r:id="rId9"/>
    <p:sldId id="295" r:id="rId10"/>
    <p:sldId id="296" r:id="rId11"/>
    <p:sldId id="297" r:id="rId12"/>
    <p:sldId id="293" r:id="rId13"/>
  </p:sldIdLst>
  <p:sldSz cx="12192000" cy="6858000"/>
  <p:notesSz cx="6858000" cy="9144000"/>
  <p:embeddedFontLst>
    <p:embeddedFont>
      <p:font typeface=".VnAvantH" pitchFamily="34" charset="0"/>
      <p:regular r:id="rId15"/>
      <p:bold r:id="rId16"/>
      <p:italic r:id="rId17"/>
      <p:boldItalic r:id="rId18"/>
    </p:embeddedFont>
    <p:embeddedFont>
      <p:font typeface=".VnAvant" pitchFamily="34" charset="0"/>
      <p:regular r:id="rId19"/>
      <p:bold r:id="rId20"/>
      <p:italic r:id="rId21"/>
      <p:boldItalic r:id="rId22"/>
    </p:embeddedFont>
    <p:embeddedFont>
      <p:font typeface="Calibri Light" pitchFamily="34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.VnArialH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C82"/>
    <a:srgbClr val="0033CC"/>
    <a:srgbClr val="B2D69A"/>
    <a:srgbClr val="B4D79D"/>
    <a:srgbClr val="85BD5F"/>
    <a:srgbClr val="090E06"/>
    <a:srgbClr val="A4CF87"/>
    <a:srgbClr val="AAD292"/>
    <a:srgbClr val="A5CF8B"/>
    <a:srgbClr val="1E0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1" autoAdjust="0"/>
    <p:restoredTop sz="94364" autoAdjust="0"/>
  </p:normalViewPr>
  <p:slideViewPr>
    <p:cSldViewPr snapToGrid="0">
      <p:cViewPr varScale="1">
        <p:scale>
          <a:sx n="74" d="100"/>
          <a:sy n="74" d="100"/>
        </p:scale>
        <p:origin x="-37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5F6F4-0AFD-4E7E-8BD8-DAFA33B7B006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18267-95B8-4E00-ACA4-7889B8E7D3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7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C7617-2B72-4EC9-87F1-C0DA1FDAA92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8.png"/><Relationship Id="rId18" Type="http://schemas.openxmlformats.org/officeDocument/2006/relationships/slide" Target="slide2.xml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png"/><Relationship Id="rId7" Type="http://schemas.openxmlformats.org/officeDocument/2006/relationships/image" Target="../media/image3.gif"/><Relationship Id="rId12" Type="http://schemas.openxmlformats.org/officeDocument/2006/relationships/slide" Target="slide8.xml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2" Type="http://schemas.openxmlformats.org/officeDocument/2006/relationships/audio" Target="../media/media1.wma"/><Relationship Id="rId16" Type="http://schemas.openxmlformats.org/officeDocument/2006/relationships/image" Target="../media/image11.png"/><Relationship Id="rId20" Type="http://schemas.openxmlformats.org/officeDocument/2006/relationships/slide" Target="slide3.xml"/><Relationship Id="rId29" Type="http://schemas.openxmlformats.org/officeDocument/2006/relationships/slide" Target="slide6.xml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11" Type="http://schemas.openxmlformats.org/officeDocument/2006/relationships/image" Target="../media/image7.gif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3.png"/><Relationship Id="rId31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5.gif"/><Relationship Id="rId14" Type="http://schemas.openxmlformats.org/officeDocument/2006/relationships/image" Target="../media/image9.png"/><Relationship Id="rId22" Type="http://schemas.openxmlformats.org/officeDocument/2006/relationships/slide" Target="slide4.xml"/><Relationship Id="rId27" Type="http://schemas.openxmlformats.org/officeDocument/2006/relationships/slide" Target="slide5.xml"/><Relationship Id="rId30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1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76" y="1759433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4" y="-1105082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55" y="715465"/>
            <a:ext cx="2639810" cy="26458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28" y="1072410"/>
            <a:ext cx="2639810" cy="2639810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85" y="70866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2" y="70843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55" y="1057535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675" y="730595"/>
            <a:ext cx="2639810" cy="263981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866" y="3000851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80" y="336639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29" y="3003338"/>
            <a:ext cx="2651990" cy="265199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76" y="3004465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32" y="3363226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27" y="299443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Cây, quả, trứng\Captur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154" y="304800"/>
            <a:ext cx="781538" cy="76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75693" y="381001"/>
            <a:ext cx="789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.VnAvant" pitchFamily="34" charset="0"/>
              </a:rPr>
              <a:t>ViÕt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sè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thÝch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hîp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vµo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chç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chÊm</a:t>
            </a:r>
            <a:r>
              <a:rPr lang="en-US" sz="3600" dirty="0" smtClean="0">
                <a:latin typeface=".VnAvant" pitchFamily="34" charset="0"/>
              </a:rPr>
              <a:t>:</a:t>
            </a:r>
            <a:endParaRPr lang="en-US" sz="3600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5692" y="1432561"/>
            <a:ext cx="773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a) </a:t>
            </a:r>
            <a:r>
              <a:rPr lang="en-US" sz="3200" dirty="0" err="1" smtClean="0">
                <a:latin typeface=".VnAvant" pitchFamily="34" charset="0"/>
              </a:rPr>
              <a:t>Sè</a:t>
            </a:r>
            <a:r>
              <a:rPr lang="en-US" sz="3200" dirty="0" smtClean="0">
                <a:latin typeface=".VnAvant" pitchFamily="34" charset="0"/>
              </a:rPr>
              <a:t> 28 </a:t>
            </a:r>
            <a:r>
              <a:rPr lang="en-US" sz="3200" dirty="0" err="1" smtClean="0">
                <a:latin typeface=".VnAvant" pitchFamily="34" charset="0"/>
              </a:rPr>
              <a:t>gåm</a:t>
            </a:r>
            <a:r>
              <a:rPr lang="en-US" sz="3200" dirty="0" smtClean="0">
                <a:latin typeface=".VnAvant" pitchFamily="34" charset="0"/>
              </a:rPr>
              <a:t> ….. </a:t>
            </a:r>
            <a:r>
              <a:rPr lang="en-US" sz="3200" dirty="0" err="1" smtClean="0">
                <a:latin typeface=".VnAvant" pitchFamily="34" charset="0"/>
              </a:rPr>
              <a:t>chôc</a:t>
            </a:r>
            <a:r>
              <a:rPr lang="en-US" sz="3200" dirty="0" smtClean="0">
                <a:latin typeface=".VnAvant" pitchFamily="34" charset="0"/>
              </a:rPr>
              <a:t> vµ ….. ®¬n </a:t>
            </a:r>
            <a:r>
              <a:rPr lang="en-US" sz="3200" dirty="0" err="1" smtClean="0">
                <a:latin typeface=".VnAvant" pitchFamily="34" charset="0"/>
              </a:rPr>
              <a:t>vÞ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5692" y="2234626"/>
            <a:ext cx="773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b) </a:t>
            </a:r>
            <a:r>
              <a:rPr lang="en-US" sz="3200" dirty="0" err="1" smtClean="0">
                <a:latin typeface=".VnAvant" pitchFamily="34" charset="0"/>
              </a:rPr>
              <a:t>Sè</a:t>
            </a:r>
            <a:r>
              <a:rPr lang="en-US" sz="3200" dirty="0" smtClean="0">
                <a:latin typeface=".VnAvant" pitchFamily="34" charset="0"/>
              </a:rPr>
              <a:t> 41 </a:t>
            </a:r>
            <a:r>
              <a:rPr lang="en-US" sz="3200" dirty="0" err="1" smtClean="0">
                <a:latin typeface=".VnAvant" pitchFamily="34" charset="0"/>
              </a:rPr>
              <a:t>gåm</a:t>
            </a:r>
            <a:r>
              <a:rPr lang="en-US" sz="3200" dirty="0" smtClean="0">
                <a:latin typeface=".VnAvant" pitchFamily="34" charset="0"/>
              </a:rPr>
              <a:t> ….. </a:t>
            </a:r>
            <a:r>
              <a:rPr lang="en-US" sz="3200" dirty="0" err="1" smtClean="0">
                <a:latin typeface=".VnAvant" pitchFamily="34" charset="0"/>
              </a:rPr>
              <a:t>chôc</a:t>
            </a:r>
            <a:r>
              <a:rPr lang="en-US" sz="3200" dirty="0" smtClean="0">
                <a:latin typeface=".VnAvant" pitchFamily="34" charset="0"/>
              </a:rPr>
              <a:t> vµ ….. ®¬n </a:t>
            </a:r>
            <a:r>
              <a:rPr lang="en-US" sz="3200" dirty="0" err="1" smtClean="0">
                <a:latin typeface=".VnAvant" pitchFamily="34" charset="0"/>
              </a:rPr>
              <a:t>vÞ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5692" y="3072826"/>
            <a:ext cx="773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c) </a:t>
            </a:r>
            <a:r>
              <a:rPr lang="en-US" sz="3200" dirty="0" err="1" smtClean="0">
                <a:latin typeface=".VnAvant" pitchFamily="34" charset="0"/>
              </a:rPr>
              <a:t>Sè</a:t>
            </a:r>
            <a:r>
              <a:rPr lang="en-US" sz="3200" dirty="0" smtClean="0">
                <a:latin typeface=".VnAvant" pitchFamily="34" charset="0"/>
              </a:rPr>
              <a:t> 55 </a:t>
            </a:r>
            <a:r>
              <a:rPr lang="en-US" sz="3200" dirty="0" err="1" smtClean="0">
                <a:latin typeface=".VnAvant" pitchFamily="34" charset="0"/>
              </a:rPr>
              <a:t>gåm</a:t>
            </a:r>
            <a:r>
              <a:rPr lang="en-US" sz="3200" dirty="0" smtClean="0">
                <a:latin typeface=".VnAvant" pitchFamily="34" charset="0"/>
              </a:rPr>
              <a:t> ….. </a:t>
            </a:r>
            <a:r>
              <a:rPr lang="en-US" sz="3200" dirty="0" err="1" smtClean="0">
                <a:latin typeface=".VnAvant" pitchFamily="34" charset="0"/>
              </a:rPr>
              <a:t>chôc</a:t>
            </a:r>
            <a:r>
              <a:rPr lang="en-US" sz="3200" dirty="0" smtClean="0">
                <a:latin typeface=".VnAvant" pitchFamily="34" charset="0"/>
              </a:rPr>
              <a:t> vµ ….. ®¬n </a:t>
            </a:r>
            <a:r>
              <a:rPr lang="en-US" sz="3200" dirty="0" err="1" smtClean="0">
                <a:latin typeface=".VnAvant" pitchFamily="34" charset="0"/>
              </a:rPr>
              <a:t>vÞ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692" y="3911026"/>
            <a:ext cx="773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d) </a:t>
            </a:r>
            <a:r>
              <a:rPr lang="en-US" sz="3200" dirty="0" err="1" smtClean="0">
                <a:latin typeface=".VnAvant" pitchFamily="34" charset="0"/>
              </a:rPr>
              <a:t>Sè</a:t>
            </a:r>
            <a:r>
              <a:rPr lang="en-US" sz="3200" dirty="0" smtClean="0">
                <a:latin typeface=".VnAvant" pitchFamily="34" charset="0"/>
              </a:rPr>
              <a:t> 70 </a:t>
            </a:r>
            <a:r>
              <a:rPr lang="en-US" sz="3200" dirty="0" err="1" smtClean="0">
                <a:latin typeface=".VnAvant" pitchFamily="34" charset="0"/>
              </a:rPr>
              <a:t>gåm</a:t>
            </a:r>
            <a:r>
              <a:rPr lang="en-US" sz="3200" dirty="0" smtClean="0">
                <a:latin typeface=".VnAvant" pitchFamily="34" charset="0"/>
              </a:rPr>
              <a:t> ….. </a:t>
            </a:r>
            <a:r>
              <a:rPr lang="en-US" sz="3200" dirty="0" err="1" smtClean="0">
                <a:latin typeface=".VnAvant" pitchFamily="34" charset="0"/>
              </a:rPr>
              <a:t>chôc</a:t>
            </a:r>
            <a:r>
              <a:rPr lang="en-US" sz="3200" dirty="0" smtClean="0">
                <a:latin typeface=".VnAvant" pitchFamily="34" charset="0"/>
              </a:rPr>
              <a:t> vµ ….. ®¬n </a:t>
            </a:r>
            <a:r>
              <a:rPr lang="en-US" sz="3200" dirty="0" err="1" smtClean="0">
                <a:latin typeface=".VnAvant" pitchFamily="34" charset="0"/>
              </a:rPr>
              <a:t>vÞ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5692" y="4749226"/>
            <a:ext cx="773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itchFamily="34" charset="0"/>
              </a:rPr>
              <a:t>e) </a:t>
            </a:r>
            <a:r>
              <a:rPr lang="en-US" sz="3200" dirty="0" err="1" smtClean="0">
                <a:latin typeface=".VnAvant" pitchFamily="34" charset="0"/>
              </a:rPr>
              <a:t>Sè</a:t>
            </a:r>
            <a:r>
              <a:rPr lang="en-US" sz="3200" dirty="0" smtClean="0">
                <a:latin typeface=".VnAvant" pitchFamily="34" charset="0"/>
              </a:rPr>
              <a:t> 99 </a:t>
            </a:r>
            <a:r>
              <a:rPr lang="en-US" sz="3200" dirty="0" err="1" smtClean="0">
                <a:latin typeface=".VnAvant" pitchFamily="34" charset="0"/>
              </a:rPr>
              <a:t>gåm</a:t>
            </a:r>
            <a:r>
              <a:rPr lang="en-US" sz="3200" dirty="0" smtClean="0">
                <a:latin typeface=".VnAvant" pitchFamily="34" charset="0"/>
              </a:rPr>
              <a:t> ….. </a:t>
            </a:r>
            <a:r>
              <a:rPr lang="en-US" sz="3200" dirty="0" err="1" smtClean="0">
                <a:latin typeface=".VnAvant" pitchFamily="34" charset="0"/>
              </a:rPr>
              <a:t>chôc</a:t>
            </a:r>
            <a:r>
              <a:rPr lang="en-US" sz="3200" dirty="0" smtClean="0">
                <a:latin typeface=".VnAvant" pitchFamily="34" charset="0"/>
              </a:rPr>
              <a:t> vµ ….. ®¬n </a:t>
            </a:r>
            <a:r>
              <a:rPr lang="en-US" sz="3200" dirty="0" err="1" smtClean="0">
                <a:latin typeface=".VnAvant" pitchFamily="34" charset="0"/>
              </a:rPr>
              <a:t>vÞ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5539" y="1350110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2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2927" y="1356361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8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2157830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4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2927" y="2173070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1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5539" y="3011270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1081" y="3011270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45539" y="3849470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7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41081" y="3849470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0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45539" y="4657190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9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24616" y="4687670"/>
            <a:ext cx="4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H" pitchFamily="34" charset="0"/>
              </a:rPr>
              <a:t>9</a:t>
            </a:r>
            <a:endParaRPr lang="en-US" sz="3600" dirty="0">
              <a:solidFill>
                <a:srgbClr val="FF0000"/>
              </a:solidFill>
              <a:latin typeface=".VnAvantH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Administrator\Desktop\z3161240166470_5b065d68ac5d69996ee6d48c38dba5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027" y="0"/>
            <a:ext cx="11787947" cy="6858000"/>
          </a:xfrm>
          <a:prstGeom prst="rect">
            <a:avLst/>
          </a:prstGeom>
          <a:noFill/>
        </p:spPr>
      </p:pic>
      <p:sp>
        <p:nvSpPr>
          <p:cNvPr id="9" name="Oval Callout 8"/>
          <p:cNvSpPr/>
          <p:nvPr/>
        </p:nvSpPr>
        <p:spPr>
          <a:xfrm>
            <a:off x="5627077" y="914400"/>
            <a:ext cx="2500923" cy="838200"/>
          </a:xfrm>
          <a:prstGeom prst="wedgeEllipseCallout">
            <a:avLst>
              <a:gd name="adj1" fmla="val 45685"/>
              <a:gd name="adj2" fmla="val 6623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3384" y="1062336"/>
            <a:ext cx="2188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H" pitchFamily="34" charset="0"/>
              </a:rPr>
              <a:t>73 </a:t>
            </a:r>
            <a:r>
              <a:rPr lang="en-US" sz="2400" dirty="0" err="1" smtClean="0">
                <a:latin typeface=".VnAvant" pitchFamily="34" charset="0"/>
              </a:rPr>
              <a:t>lín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h¬n</a:t>
            </a:r>
            <a:r>
              <a:rPr lang="en-US" sz="2400" dirty="0" smtClean="0">
                <a:latin typeface=".VnAvantH" pitchFamily="34" charset="0"/>
              </a:rPr>
              <a:t> 65</a:t>
            </a:r>
            <a:endParaRPr lang="en-US" sz="2400" dirty="0">
              <a:latin typeface=".VnAvantH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0658043">
            <a:off x="4535515" y="2285018"/>
            <a:ext cx="635128" cy="459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611888">
            <a:off x="4381546" y="2176473"/>
            <a:ext cx="9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H" pitchFamily="34" charset="0"/>
              </a:rPr>
              <a:t>38</a:t>
            </a:r>
            <a:endParaRPr lang="en-US" sz="40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rot="21393249">
            <a:off x="6877539" y="2037376"/>
            <a:ext cx="635128" cy="61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1159" y="2057400"/>
            <a:ext cx="9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H" pitchFamily="34" charset="0"/>
              </a:rPr>
              <a:t>25</a:t>
            </a:r>
            <a:endParaRPr lang="en-US" sz="40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20658043">
            <a:off x="4474918" y="2147589"/>
            <a:ext cx="769602" cy="607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20611888">
            <a:off x="4365916" y="2145993"/>
            <a:ext cx="9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H" pitchFamily="34" charset="0"/>
              </a:rPr>
              <a:t>76</a:t>
            </a:r>
            <a:endParaRPr lang="en-US" sz="40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4142154" y="914400"/>
            <a:ext cx="2500923" cy="838200"/>
          </a:xfrm>
          <a:prstGeom prst="wedgeEllipseCallout">
            <a:avLst>
              <a:gd name="adj1" fmla="val -49940"/>
              <a:gd name="adj2" fmla="val 6987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76615" y="1138536"/>
            <a:ext cx="2188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H" pitchFamily="34" charset="0"/>
              </a:rPr>
              <a:t>38 </a:t>
            </a:r>
            <a:r>
              <a:rPr lang="en-US" sz="2400" dirty="0" err="1" smtClean="0">
                <a:latin typeface=".VnAvant" pitchFamily="34" charset="0"/>
              </a:rPr>
              <a:t>lín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h¬n</a:t>
            </a:r>
            <a:r>
              <a:rPr lang="en-US" sz="2400" dirty="0" smtClean="0">
                <a:latin typeface=".VnAvantH" pitchFamily="34" charset="0"/>
              </a:rPr>
              <a:t> 25</a:t>
            </a:r>
            <a:endParaRPr lang="en-US" sz="2400" dirty="0">
              <a:latin typeface=".VnAvantH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rot="21390845">
            <a:off x="6778524" y="2074819"/>
            <a:ext cx="725844" cy="647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45528" y="2035314"/>
            <a:ext cx="9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H" pitchFamily="34" charset="0"/>
              </a:rPr>
              <a:t>59</a:t>
            </a:r>
            <a:endParaRPr lang="en-US" sz="40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28" name="Oval Callout 27"/>
          <p:cNvSpPr/>
          <p:nvPr/>
        </p:nvSpPr>
        <p:spPr>
          <a:xfrm>
            <a:off x="5705231" y="914400"/>
            <a:ext cx="2500923" cy="838200"/>
          </a:xfrm>
          <a:prstGeom prst="wedgeEllipseCallout">
            <a:avLst>
              <a:gd name="adj1" fmla="val 50685"/>
              <a:gd name="adj2" fmla="val 7351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39692" y="1138536"/>
            <a:ext cx="2188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H" pitchFamily="34" charset="0"/>
              </a:rPr>
              <a:t>76 </a:t>
            </a:r>
            <a:r>
              <a:rPr lang="en-US" sz="2400" dirty="0" err="1" smtClean="0">
                <a:latin typeface=".VnAvant" pitchFamily="34" charset="0"/>
              </a:rPr>
              <a:t>lín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h¬n</a:t>
            </a:r>
            <a:r>
              <a:rPr lang="en-US" sz="2400" dirty="0" smtClean="0">
                <a:latin typeface=".VnAvantH" pitchFamily="34" charset="0"/>
              </a:rPr>
              <a:t> 59</a:t>
            </a:r>
            <a:endParaRPr lang="en-US" sz="2400" dirty="0">
              <a:latin typeface=".VnAvantH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 rot="20658043">
            <a:off x="4524711" y="2147589"/>
            <a:ext cx="769602" cy="607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20611888">
            <a:off x="4381546" y="2144841"/>
            <a:ext cx="9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H" pitchFamily="34" charset="0"/>
              </a:rPr>
              <a:t>64</a:t>
            </a:r>
            <a:endParaRPr lang="en-US" sz="40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82960" y="2057400"/>
            <a:ext cx="769602" cy="607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76789" y="2041008"/>
            <a:ext cx="9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H" pitchFamily="34" charset="0"/>
              </a:rPr>
              <a:t>91</a:t>
            </a:r>
            <a:endParaRPr lang="en-US" sz="40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34" name="Oval Callout 33"/>
          <p:cNvSpPr/>
          <p:nvPr/>
        </p:nvSpPr>
        <p:spPr>
          <a:xfrm>
            <a:off x="4142154" y="914400"/>
            <a:ext cx="2500923" cy="838200"/>
          </a:xfrm>
          <a:prstGeom prst="wedgeEllipseCallout">
            <a:avLst>
              <a:gd name="adj1" fmla="val -49940"/>
              <a:gd name="adj2" fmla="val 7896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76615" y="1138536"/>
            <a:ext cx="2188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H" pitchFamily="34" charset="0"/>
              </a:rPr>
              <a:t>91 </a:t>
            </a:r>
            <a:r>
              <a:rPr lang="en-US" sz="2400" dirty="0" err="1" smtClean="0">
                <a:latin typeface=".VnAvant" pitchFamily="34" charset="0"/>
              </a:rPr>
              <a:t>lín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h¬n</a:t>
            </a:r>
            <a:r>
              <a:rPr lang="en-US" sz="2400" dirty="0" smtClean="0">
                <a:latin typeface=".VnAvantH" pitchFamily="34" charset="0"/>
              </a:rPr>
              <a:t> 64</a:t>
            </a:r>
            <a:endParaRPr lang="en-US" sz="2400" dirty="0">
              <a:latin typeface=".VnAvantH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 animBg="1"/>
      <p:bldP spid="13" grpId="0"/>
      <p:bldP spid="15" grpId="0" animBg="1"/>
      <p:bldP spid="16" grpId="0"/>
      <p:bldP spid="17" grpId="0" animBg="1"/>
      <p:bldP spid="18" grpId="0"/>
      <p:bldP spid="23" grpId="0" animBg="1"/>
      <p:bldP spid="23" grpId="1" animBg="1"/>
      <p:bldP spid="24" grpId="0"/>
      <p:bldP spid="24" grpId="1"/>
      <p:bldP spid="26" grpId="0" animBg="1"/>
      <p:bldP spid="27" grpId="0"/>
      <p:bldP spid="28" grpId="0" animBg="1"/>
      <p:bldP spid="28" grpId="1" animBg="1"/>
      <p:bldP spid="28" grpId="2" animBg="1"/>
      <p:bldP spid="29" grpId="0"/>
      <p:bldP spid="29" grpId="1"/>
      <p:bldP spid="29" grpId="2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322" y="891540"/>
            <a:ext cx="11488615" cy="541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  <a:scene3d>
              <a:camera prst="isometricOffAxis2Lef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rgbClr val="FFFF00"/>
                </a:solidFill>
                <a:latin typeface=".VnAvant" pitchFamily="34" charset="0"/>
              </a:rPr>
              <a:t>ChuÈn</a:t>
            </a:r>
            <a:r>
              <a:rPr lang="en-US" sz="5400" b="1" dirty="0" smtClean="0">
                <a:ln/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ln/>
                <a:solidFill>
                  <a:srgbClr val="FFFF00"/>
                </a:solidFill>
                <a:latin typeface=".VnAvant" pitchFamily="34" charset="0"/>
              </a:rPr>
              <a:t>bÞ</a:t>
            </a:r>
            <a:r>
              <a:rPr lang="en-US" sz="5400" b="1" dirty="0" smtClean="0">
                <a:ln/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ln/>
                <a:solidFill>
                  <a:srgbClr val="FFFF00"/>
                </a:solidFill>
                <a:latin typeface=".VnAvant" pitchFamily="34" charset="0"/>
              </a:rPr>
              <a:t>tiÕt</a:t>
            </a:r>
            <a:r>
              <a:rPr lang="en-US" sz="5400" b="1" dirty="0" smtClean="0">
                <a:ln/>
                <a:solidFill>
                  <a:srgbClr val="FFFF0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en-US" sz="5400" b="1" dirty="0" err="1" smtClean="0">
                <a:ln/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5400" b="1" dirty="0" smtClean="0">
                <a:ln/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ln/>
                <a:solidFill>
                  <a:srgbClr val="FFFF00"/>
                </a:solidFill>
                <a:latin typeface=".VnAvant" pitchFamily="34" charset="0"/>
              </a:rPr>
              <a:t>ViÖt</a:t>
            </a:r>
            <a:endParaRPr lang="en-US" sz="5400" b="1" dirty="0">
              <a:ln/>
              <a:solidFill>
                <a:srgbClr val="FFFF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851660" y="1317987"/>
            <a:ext cx="8778240" cy="2362473"/>
          </a:xfrm>
          <a:prstGeom prst="snip2DiagRect">
            <a:avLst/>
          </a:prstGeom>
          <a:solidFill>
            <a:srgbClr val="FFFF0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54780" y="1760220"/>
            <a:ext cx="153162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57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0460" y="1752600"/>
            <a:ext cx="153162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63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07380" y="1775460"/>
            <a:ext cx="153162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77440" y="1485900"/>
            <a:ext cx="8001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&gt;</a:t>
            </a:r>
          </a:p>
          <a:p>
            <a:pPr algn="ctr"/>
            <a:r>
              <a:rPr lang="en-US" sz="4000" b="1" dirty="0" smtClean="0">
                <a:latin typeface=".VnAvant" pitchFamily="34" charset="0"/>
              </a:rPr>
              <a:t>&lt;</a:t>
            </a:r>
          </a:p>
          <a:p>
            <a:pPr algn="ctr"/>
            <a:r>
              <a:rPr lang="en-US" sz="4000" b="1" dirty="0" smtClean="0">
                <a:latin typeface=".VnAvant" pitchFamily="34" charset="0"/>
              </a:rPr>
              <a:t>=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31820" y="1988820"/>
            <a:ext cx="274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?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2180" y="1714500"/>
            <a:ext cx="845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&lt;</a:t>
            </a:r>
            <a:endParaRPr lang="en-US" sz="8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91540" y="1051560"/>
            <a:ext cx="11087100" cy="3922776"/>
          </a:xfrm>
          <a:prstGeom prst="snip2Diag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4" name="Picture 2" descr="C:\Users\Administrator\Desktop\1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4560" y="2163184"/>
            <a:ext cx="9423701" cy="1541929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977157" y="2603720"/>
            <a:ext cx="874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.VnAvant" pitchFamily="34" charset="0"/>
              </a:rPr>
              <a:t>Sè</a:t>
            </a:r>
            <a:endParaRPr lang="en-US" sz="44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8485" y="2611404"/>
            <a:ext cx="39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90061" y="2579596"/>
            <a:ext cx="445421" cy="639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19760" y="2503845"/>
            <a:ext cx="445421" cy="639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43124" y="2610525"/>
            <a:ext cx="445421" cy="695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52274" y="2525033"/>
            <a:ext cx="878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77652" y="2588562"/>
            <a:ext cx="445421" cy="695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90314" y="2588562"/>
            <a:ext cx="445421" cy="695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789923" y="2534773"/>
            <a:ext cx="445421" cy="695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04831" y="2505144"/>
            <a:ext cx="878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42090" y="2505142"/>
            <a:ext cx="878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94145" y="2500212"/>
            <a:ext cx="878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47596" y="2510074"/>
            <a:ext cx="878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514703" y="2487213"/>
            <a:ext cx="1183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5" grpId="0"/>
      <p:bldP spid="26" grpId="0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8784916" cy="5148617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0104120" y="2393711"/>
            <a:ext cx="1819656" cy="1858249"/>
          </a:xfrm>
          <a:prstGeom prst="snip2DiagRect">
            <a:avLst>
              <a:gd name="adj1" fmla="val 14365"/>
              <a:gd name="adj2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17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026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7276" y="1697035"/>
            <a:ext cx="1371600" cy="1266597"/>
          </a:xfrm>
          <a:prstGeom prst="rect">
            <a:avLst/>
          </a:prstGeom>
          <a:noFill/>
        </p:spPr>
      </p:pic>
      <p:pic>
        <p:nvPicPr>
          <p:cNvPr id="6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0604" y="1698559"/>
            <a:ext cx="1371600" cy="1266597"/>
          </a:xfrm>
          <a:prstGeom prst="rect">
            <a:avLst/>
          </a:prstGeom>
          <a:noFill/>
        </p:spPr>
      </p:pic>
      <p:pic>
        <p:nvPicPr>
          <p:cNvPr id="8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02068" y="1742755"/>
            <a:ext cx="1371600" cy="1266597"/>
          </a:xfrm>
          <a:prstGeom prst="rect">
            <a:avLst/>
          </a:prstGeom>
          <a:noFill/>
        </p:spPr>
      </p:pic>
      <p:pic>
        <p:nvPicPr>
          <p:cNvPr id="9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1024" y="496123"/>
            <a:ext cx="1371600" cy="1266597"/>
          </a:xfrm>
          <a:prstGeom prst="rect">
            <a:avLst/>
          </a:prstGeom>
          <a:noFill/>
        </p:spPr>
      </p:pic>
      <p:pic>
        <p:nvPicPr>
          <p:cNvPr id="10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0928" y="470215"/>
            <a:ext cx="1371600" cy="1266597"/>
          </a:xfrm>
          <a:prstGeom prst="rect">
            <a:avLst/>
          </a:prstGeom>
          <a:noFill/>
        </p:spPr>
      </p:pic>
      <p:pic>
        <p:nvPicPr>
          <p:cNvPr id="11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1960" y="458023"/>
            <a:ext cx="1371600" cy="1266597"/>
          </a:xfrm>
          <a:prstGeom prst="rect">
            <a:avLst/>
          </a:prstGeom>
          <a:noFill/>
        </p:spPr>
      </p:pic>
      <p:pic>
        <p:nvPicPr>
          <p:cNvPr id="12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8316" y="1797619"/>
            <a:ext cx="1371600" cy="1266597"/>
          </a:xfrm>
          <a:prstGeom prst="rect">
            <a:avLst/>
          </a:prstGeom>
          <a:noFill/>
        </p:spPr>
      </p:pic>
      <p:pic>
        <p:nvPicPr>
          <p:cNvPr id="13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53284" y="486979"/>
            <a:ext cx="1371600" cy="1266597"/>
          </a:xfrm>
          <a:prstGeom prst="rect">
            <a:avLst/>
          </a:prstGeom>
          <a:noFill/>
        </p:spPr>
      </p:pic>
      <p:pic>
        <p:nvPicPr>
          <p:cNvPr id="14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5712" y="4246687"/>
            <a:ext cx="1371600" cy="1266597"/>
          </a:xfrm>
          <a:prstGeom prst="rect">
            <a:avLst/>
          </a:prstGeom>
          <a:noFill/>
        </p:spPr>
      </p:pic>
      <p:pic>
        <p:nvPicPr>
          <p:cNvPr id="15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59168" y="4257355"/>
            <a:ext cx="1371600" cy="1266597"/>
          </a:xfrm>
          <a:prstGeom prst="rect">
            <a:avLst/>
          </a:prstGeom>
          <a:noFill/>
        </p:spPr>
      </p:pic>
      <p:pic>
        <p:nvPicPr>
          <p:cNvPr id="16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5940" y="3001579"/>
            <a:ext cx="1371600" cy="1266597"/>
          </a:xfrm>
          <a:prstGeom prst="rect">
            <a:avLst/>
          </a:prstGeom>
          <a:noFill/>
        </p:spPr>
      </p:pic>
      <p:pic>
        <p:nvPicPr>
          <p:cNvPr id="17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5840" y="572323"/>
            <a:ext cx="1371600" cy="1266597"/>
          </a:xfrm>
          <a:prstGeom prst="rect">
            <a:avLst/>
          </a:prstGeom>
          <a:noFill/>
        </p:spPr>
      </p:pic>
      <p:pic>
        <p:nvPicPr>
          <p:cNvPr id="18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0496" y="1908871"/>
            <a:ext cx="1371600" cy="1266597"/>
          </a:xfrm>
          <a:prstGeom prst="rect">
            <a:avLst/>
          </a:prstGeom>
          <a:noFill/>
        </p:spPr>
      </p:pic>
      <p:pic>
        <p:nvPicPr>
          <p:cNvPr id="20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6620" y="3022915"/>
            <a:ext cx="1371600" cy="1266597"/>
          </a:xfrm>
          <a:prstGeom prst="rect">
            <a:avLst/>
          </a:prstGeom>
          <a:noFill/>
        </p:spPr>
      </p:pic>
      <p:pic>
        <p:nvPicPr>
          <p:cNvPr id="7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4496" y="3131119"/>
            <a:ext cx="1371600" cy="1266597"/>
          </a:xfrm>
          <a:prstGeom prst="rect">
            <a:avLst/>
          </a:prstGeom>
          <a:noFill/>
        </p:spPr>
      </p:pic>
      <p:pic>
        <p:nvPicPr>
          <p:cNvPr id="21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52316" y="3083875"/>
            <a:ext cx="1371600" cy="1266597"/>
          </a:xfrm>
          <a:prstGeom prst="rect">
            <a:avLst/>
          </a:prstGeom>
          <a:noFill/>
        </p:spPr>
      </p:pic>
      <p:pic>
        <p:nvPicPr>
          <p:cNvPr id="19" name="Picture 2" descr="C:\Users\Administrator\Desktop\Ảnh\TNXH bài 12\dâu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9160" y="3199699"/>
            <a:ext cx="1371600" cy="1266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712464" y="410935"/>
            <a:ext cx="7644965" cy="5349785"/>
          </a:xfrm>
          <a:prstGeom prst="snip2Diag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09771" y="1607327"/>
            <a:ext cx="2535765" cy="2227943"/>
          </a:xfrm>
          <a:prstGeom prst="snip2Diag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7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96512" y="800862"/>
            <a:ext cx="1100054" cy="1495401"/>
          </a:xfrm>
          <a:prstGeom prst="rect">
            <a:avLst/>
          </a:prstGeom>
          <a:noFill/>
        </p:spPr>
      </p:pic>
      <p:pic>
        <p:nvPicPr>
          <p:cNvPr id="8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4312" y="800862"/>
            <a:ext cx="1100054" cy="1495401"/>
          </a:xfrm>
          <a:prstGeom prst="rect">
            <a:avLst/>
          </a:prstGeom>
          <a:noFill/>
        </p:spPr>
      </p:pic>
      <p:pic>
        <p:nvPicPr>
          <p:cNvPr id="9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68312" y="800862"/>
            <a:ext cx="1100054" cy="1495401"/>
          </a:xfrm>
          <a:prstGeom prst="rect">
            <a:avLst/>
          </a:prstGeom>
          <a:noFill/>
        </p:spPr>
      </p:pic>
      <p:pic>
        <p:nvPicPr>
          <p:cNvPr id="10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2312" y="877062"/>
            <a:ext cx="1100054" cy="1495401"/>
          </a:xfrm>
          <a:prstGeom prst="rect">
            <a:avLst/>
          </a:prstGeom>
          <a:noFill/>
        </p:spPr>
      </p:pic>
      <p:pic>
        <p:nvPicPr>
          <p:cNvPr id="11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2512" y="953262"/>
            <a:ext cx="1100054" cy="1495401"/>
          </a:xfrm>
          <a:prstGeom prst="rect">
            <a:avLst/>
          </a:prstGeom>
          <a:noFill/>
        </p:spPr>
      </p:pic>
      <p:pic>
        <p:nvPicPr>
          <p:cNvPr id="12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0312" y="2477262"/>
            <a:ext cx="1100054" cy="1495401"/>
          </a:xfrm>
          <a:prstGeom prst="rect">
            <a:avLst/>
          </a:prstGeom>
          <a:noFill/>
        </p:spPr>
      </p:pic>
      <p:pic>
        <p:nvPicPr>
          <p:cNvPr id="13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68112" y="2477262"/>
            <a:ext cx="1100054" cy="1495401"/>
          </a:xfrm>
          <a:prstGeom prst="rect">
            <a:avLst/>
          </a:prstGeom>
          <a:noFill/>
        </p:spPr>
      </p:pic>
      <p:pic>
        <p:nvPicPr>
          <p:cNvPr id="14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2112" y="2477262"/>
            <a:ext cx="1100054" cy="1495401"/>
          </a:xfrm>
          <a:prstGeom prst="rect">
            <a:avLst/>
          </a:prstGeom>
          <a:noFill/>
        </p:spPr>
      </p:pic>
      <p:pic>
        <p:nvPicPr>
          <p:cNvPr id="15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16112" y="2553462"/>
            <a:ext cx="1100054" cy="1495401"/>
          </a:xfrm>
          <a:prstGeom prst="rect">
            <a:avLst/>
          </a:prstGeom>
          <a:noFill/>
        </p:spPr>
      </p:pic>
      <p:pic>
        <p:nvPicPr>
          <p:cNvPr id="16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16312" y="2629662"/>
            <a:ext cx="1100054" cy="1495401"/>
          </a:xfrm>
          <a:prstGeom prst="rect">
            <a:avLst/>
          </a:prstGeom>
          <a:noFill/>
        </p:spPr>
      </p:pic>
      <p:pic>
        <p:nvPicPr>
          <p:cNvPr id="17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22792" y="4123182"/>
            <a:ext cx="1100054" cy="1495401"/>
          </a:xfrm>
          <a:prstGeom prst="rect">
            <a:avLst/>
          </a:prstGeom>
          <a:noFill/>
        </p:spPr>
      </p:pic>
      <p:pic>
        <p:nvPicPr>
          <p:cNvPr id="18" name="Picture 2" descr="https://1.bp.blogspot.com/-AKRe-WnRllU/WzGq0fD1AvI/AAAAAAAAG0Y/rhQUwkihsxgDH7-cf3ZMGHuytyVLONL0wCLcBGAs/s1600/hinh%2Banh%2Bcon%2Btho%2B%252825%25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71176" y="4129278"/>
            <a:ext cx="1100054" cy="1495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25780" y="1257300"/>
            <a:ext cx="8732520" cy="3246120"/>
          </a:xfrm>
          <a:prstGeom prst="snip2DiagRect">
            <a:avLst/>
          </a:prstGeom>
          <a:gradFill flip="none" rotWithShape="1">
            <a:gsLst>
              <a:gs pos="0">
                <a:srgbClr val="FFCB25">
                  <a:shade val="30000"/>
                  <a:satMod val="115000"/>
                </a:srgbClr>
              </a:gs>
              <a:gs pos="50000">
                <a:srgbClr val="FFCB25">
                  <a:shade val="67500"/>
                  <a:satMod val="115000"/>
                </a:srgbClr>
              </a:gs>
              <a:gs pos="100000">
                <a:srgbClr val="FFCB2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9595104" y="2133107"/>
            <a:ext cx="2086356" cy="1615933"/>
          </a:xfrm>
          <a:prstGeom prst="snip2Diag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45820" y="208026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.VnAvant" pitchFamily="34" charset="0"/>
              </a:rPr>
              <a:t>     </a:t>
            </a:r>
            <a:r>
              <a:rPr lang="en-US" sz="5400" dirty="0" err="1" smtClean="0">
                <a:latin typeface=".VnAvant" pitchFamily="34" charset="0"/>
              </a:rPr>
              <a:t>Sè</a:t>
            </a:r>
            <a:r>
              <a:rPr lang="en-US" sz="5400" dirty="0" smtClean="0">
                <a:latin typeface=".VnAvant" pitchFamily="34" charset="0"/>
              </a:rPr>
              <a:t> </a:t>
            </a:r>
            <a:r>
              <a:rPr lang="en-US" sz="5400" dirty="0" err="1" smtClean="0">
                <a:latin typeface=".VnAvant" pitchFamily="34" charset="0"/>
              </a:rPr>
              <a:t>gåm</a:t>
            </a:r>
            <a:r>
              <a:rPr lang="en-US" sz="5400" dirty="0" smtClean="0">
                <a:latin typeface=".VnAvant" pitchFamily="34" charset="0"/>
              </a:rPr>
              <a:t> 7 </a:t>
            </a:r>
            <a:r>
              <a:rPr lang="en-US" sz="5400" dirty="0" err="1" smtClean="0">
                <a:latin typeface=".VnAvant" pitchFamily="34" charset="0"/>
              </a:rPr>
              <a:t>chôc</a:t>
            </a:r>
            <a:r>
              <a:rPr lang="en-US" sz="5400" dirty="0" smtClean="0">
                <a:latin typeface=".VnAvant" pitchFamily="34" charset="0"/>
              </a:rPr>
              <a:t> vµ 3 ®¬n </a:t>
            </a:r>
            <a:r>
              <a:rPr lang="en-US" sz="5400" dirty="0" err="1" smtClean="0">
                <a:latin typeface=".VnAvant" pitchFamily="34" charset="0"/>
              </a:rPr>
              <a:t>vÞ</a:t>
            </a:r>
            <a:r>
              <a:rPr lang="en-US" sz="5400" dirty="0" smtClean="0">
                <a:latin typeface=".VnAvant" pitchFamily="34" charset="0"/>
              </a:rPr>
              <a:t> lµ </a:t>
            </a:r>
            <a:r>
              <a:rPr lang="en-US" sz="5400" dirty="0" err="1" smtClean="0">
                <a:latin typeface=".VnAvant" pitchFamily="34" charset="0"/>
              </a:rPr>
              <a:t>sè</a:t>
            </a:r>
            <a:r>
              <a:rPr lang="en-US" sz="5400" dirty="0" smtClean="0">
                <a:latin typeface=".VnAvant" pitchFamily="34" charset="0"/>
              </a:rPr>
              <a:t> </a:t>
            </a:r>
            <a:r>
              <a:rPr lang="en-US" sz="5400" dirty="0" err="1" smtClean="0">
                <a:latin typeface=".VnAvant" pitchFamily="34" charset="0"/>
              </a:rPr>
              <a:t>nµo</a:t>
            </a:r>
            <a:r>
              <a:rPr lang="en-US" sz="5400" dirty="0" smtClean="0">
                <a:latin typeface=".VnAvant" pitchFamily="34" charset="0"/>
              </a:rPr>
              <a:t>?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480060" y="434340"/>
            <a:ext cx="11269980" cy="4411980"/>
          </a:xfrm>
          <a:prstGeom prst="snip2DiagRect">
            <a:avLst/>
          </a:prstGeom>
          <a:solidFill>
            <a:srgbClr val="FF00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48640" y="1656926"/>
          <a:ext cx="11041380" cy="142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138"/>
                <a:gridCol w="1104138"/>
                <a:gridCol w="1104138"/>
                <a:gridCol w="1104138"/>
                <a:gridCol w="1104138"/>
                <a:gridCol w="1104138"/>
                <a:gridCol w="1104138"/>
                <a:gridCol w="1104138"/>
                <a:gridCol w="1104138"/>
                <a:gridCol w="1104138"/>
              </a:tblGrid>
              <a:tr h="1429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617220" y="196596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.VnArialH" pitchFamily="34" charset="0"/>
              </a:rPr>
              <a:t>23</a:t>
            </a:r>
            <a:endParaRPr lang="en-US" sz="5400" dirty="0">
              <a:latin typeface=".VnArialH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21580" y="195834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.VnArialH" pitchFamily="34" charset="0"/>
              </a:rPr>
              <a:t>27</a:t>
            </a:r>
            <a:endParaRPr lang="en-US" sz="5400" dirty="0">
              <a:latin typeface=".VnArialH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22120" y="195072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.VnArialH" pitchFamily="34" charset="0"/>
              </a:rPr>
              <a:t>24</a:t>
            </a:r>
            <a:endParaRPr lang="en-US" sz="5400" dirty="0">
              <a:solidFill>
                <a:srgbClr val="FFFF00"/>
              </a:solidFill>
              <a:latin typeface=".VnArialH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11780" y="194310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.VnArialH" pitchFamily="34" charset="0"/>
              </a:rPr>
              <a:t>25</a:t>
            </a:r>
            <a:endParaRPr lang="en-US" sz="5400" dirty="0">
              <a:solidFill>
                <a:srgbClr val="FFFF00"/>
              </a:solidFill>
              <a:latin typeface=".VnArialH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31920" y="194310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.VnArialH" pitchFamily="34" charset="0"/>
              </a:rPr>
              <a:t>26</a:t>
            </a:r>
            <a:endParaRPr lang="en-US" sz="5400" dirty="0">
              <a:solidFill>
                <a:srgbClr val="FFFF00"/>
              </a:solidFill>
              <a:latin typeface=".VnArialH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26480" y="194310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.VnArialH" pitchFamily="34" charset="0"/>
              </a:rPr>
              <a:t>28</a:t>
            </a:r>
            <a:endParaRPr lang="en-US" sz="5400" dirty="0">
              <a:solidFill>
                <a:srgbClr val="FFFF00"/>
              </a:solidFill>
              <a:latin typeface=".VnArialH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223760" y="194310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.VnArialH" pitchFamily="34" charset="0"/>
              </a:rPr>
              <a:t>29</a:t>
            </a:r>
            <a:endParaRPr lang="en-US" sz="5400" dirty="0">
              <a:solidFill>
                <a:srgbClr val="FFFF00"/>
              </a:solidFill>
              <a:latin typeface=".VnArialH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21040" y="194310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.VnArialH" pitchFamily="34" charset="0"/>
              </a:rPr>
              <a:t>30</a:t>
            </a:r>
            <a:endParaRPr lang="en-US" sz="5400" dirty="0">
              <a:solidFill>
                <a:srgbClr val="FFFF00"/>
              </a:solidFill>
              <a:latin typeface=".VnArialH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441180" y="194310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.VnArialH" pitchFamily="34" charset="0"/>
              </a:rPr>
              <a:t>31</a:t>
            </a:r>
            <a:endParaRPr lang="en-US" sz="5400" dirty="0">
              <a:solidFill>
                <a:srgbClr val="FFFF00"/>
              </a:solidFill>
              <a:latin typeface=".VnArialH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584180" y="1943100"/>
            <a:ext cx="98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.VnArialH" pitchFamily="34" charset="0"/>
              </a:rPr>
              <a:t>32</a:t>
            </a:r>
            <a:endParaRPr lang="en-US" sz="5400" dirty="0">
              <a:solidFill>
                <a:srgbClr val="FFFF00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538" y="609600"/>
            <a:ext cx="9769231" cy="6248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63631" y="86868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esktop\Cây, quả, trứng\1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533" y="45720"/>
            <a:ext cx="555005" cy="533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1539" y="71736"/>
            <a:ext cx="105507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.VnAvant" pitchFamily="34" charset="0"/>
              </a:rPr>
              <a:t>ViÕt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nh÷ng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sè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cßn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thiÕu</a:t>
            </a:r>
            <a:r>
              <a:rPr lang="en-US" sz="2600" dirty="0" smtClean="0">
                <a:latin typeface=".VnAvant" pitchFamily="34" charset="0"/>
              </a:rPr>
              <a:t> ®Ó </a:t>
            </a:r>
            <a:r>
              <a:rPr lang="en-US" sz="2600" dirty="0" err="1" smtClean="0">
                <a:latin typeface=".VnAvant" pitchFamily="34" charset="0"/>
              </a:rPr>
              <a:t>cã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b¶ng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c¸c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sè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tõ</a:t>
            </a:r>
            <a:r>
              <a:rPr lang="en-US" sz="2600" dirty="0" smtClean="0">
                <a:latin typeface=".VnAvant" pitchFamily="34" charset="0"/>
              </a:rPr>
              <a:t> 1 ®</a:t>
            </a:r>
            <a:r>
              <a:rPr lang="en-US" sz="2600" dirty="0" err="1" smtClean="0">
                <a:latin typeface=".VnAvant" pitchFamily="34" charset="0"/>
              </a:rPr>
              <a:t>Õn</a:t>
            </a:r>
            <a:r>
              <a:rPr lang="en-US" sz="2600" dirty="0" smtClean="0">
                <a:latin typeface=".VnAvant" pitchFamily="34" charset="0"/>
              </a:rPr>
              <a:t> 100:</a:t>
            </a:r>
            <a:endParaRPr lang="en-US" sz="2600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0" y="883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07138" y="144780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82462" y="304800"/>
            <a:ext cx="18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735754" y="86868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51385" y="89916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07877" y="86868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92246" y="894696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80000" y="85344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64369" y="89916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52123" y="85344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83385" y="91440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08615" y="86868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24246" y="91440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096369" y="86868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80738" y="89916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768492" y="86868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752861" y="879456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91508" y="1463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11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35754" y="1432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20123" y="1463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13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392246" y="144780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92246" y="1463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14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064369" y="1432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64369" y="1463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15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736492" y="1432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36492" y="144780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16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408615" y="1432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08615" y="1458576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17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080738" y="1432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080738" y="1463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18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440615" y="144780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424985" y="1463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20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391508" y="1996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391508" y="2026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21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063631" y="2011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48000" y="2037696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22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407877" y="1996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392246" y="2026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24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080000" y="2011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64369" y="2026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25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736492" y="1996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736492" y="204216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26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408615" y="1996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08615" y="201168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27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752861" y="1996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752861" y="2026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29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424985" y="1996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409354" y="2026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30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391508" y="2575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391508" y="2606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31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063631" y="2575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63631" y="2606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32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735754" y="2575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720123" y="2606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33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064369" y="2575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64369" y="2606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35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736492" y="259080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736492" y="2606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36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080738" y="2575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080738" y="2606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38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752861" y="2575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752861" y="2606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39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424985" y="2575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424985" y="2606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40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391508" y="3139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391508" y="3169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41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063631" y="3154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063631" y="3169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42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735754" y="3154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735754" y="3169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43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407877" y="3154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392246" y="3169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44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408615" y="3154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408615" y="318516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47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080738" y="3154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080738" y="3169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48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7752861" y="3154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752861" y="3169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49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8424985" y="3154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424985" y="3169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50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391508" y="3718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375877" y="3749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51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063631" y="3718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063631" y="3749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52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3735754" y="3718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720123" y="3749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53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4392246" y="3718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392246" y="3749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54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6408615" y="3718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424246" y="3749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57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7080738" y="3718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080738" y="3749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58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7768492" y="3718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752861" y="3749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59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8424985" y="3718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409354" y="3749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60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2391508" y="4282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407138" y="4312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61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3063631" y="4297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063631" y="4323696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62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3735754" y="4282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735754" y="4323696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63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5080000" y="4282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064369" y="432816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65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5736492" y="4297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767754" y="4328161"/>
            <a:ext cx="54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66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080738" y="4282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080738" y="4312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68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7752861" y="4282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7752861" y="4312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69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8424985" y="4282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8409354" y="4312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70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2391508" y="4861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391508" y="4902816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71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063631" y="4861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048000" y="4892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72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4407877" y="4861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392246" y="4892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74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5064369" y="4861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064369" y="4892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75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736492" y="4861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736492" y="4892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76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6408615" y="4861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408615" y="4892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77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7752861" y="4861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752861" y="4892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79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8440615" y="487680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8424985" y="4892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80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2391508" y="5440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391508" y="547116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81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3735754" y="5425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720123" y="5455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83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4407877" y="5440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392246" y="5455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84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5064369" y="544068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5064369" y="547116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85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736492" y="57302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5736492" y="5455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86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6408615" y="5425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6408615" y="5455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87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7080738" y="5425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065108" y="5455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88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8424985" y="542544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8409354" y="547116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90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3063631" y="6004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3048000" y="6035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92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3735754" y="6004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3720123" y="6030576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93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4392246" y="6004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4392246" y="6035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94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064369" y="6004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064369" y="601980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95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5736492" y="6004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5720861" y="6035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96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6408615" y="6004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6408615" y="601980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97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7080738" y="6004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7080738" y="6035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98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7752861" y="6004560"/>
            <a:ext cx="625231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7737231" y="6030576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H" pitchFamily="34" charset="0"/>
              </a:rPr>
              <a:t>99</a:t>
            </a:r>
            <a:endParaRPr lang="en-US" sz="2400" b="1" dirty="0">
              <a:solidFill>
                <a:srgbClr val="FF0000"/>
              </a:solidFill>
              <a:latin typeface=".VnAvantH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4392246" y="202692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.VnAvantH" pitchFamily="34" charset="0"/>
              </a:rPr>
              <a:t>24</a:t>
            </a:r>
            <a:endParaRPr lang="en-US" sz="2400" b="1" dirty="0">
              <a:solidFill>
                <a:srgbClr val="009900"/>
              </a:solidFill>
              <a:latin typeface=".VnAvantH" pitchFamily="34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5736492" y="144780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.VnAvantH" pitchFamily="34" charset="0"/>
              </a:rPr>
              <a:t>16</a:t>
            </a:r>
            <a:endParaRPr lang="en-US" sz="2400" b="1" dirty="0">
              <a:solidFill>
                <a:srgbClr val="009900"/>
              </a:solidFill>
              <a:latin typeface=".VnAvantH" pitchFamily="34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2375877" y="3749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.VnAvantH" pitchFamily="34" charset="0"/>
              </a:rPr>
              <a:t>51</a:t>
            </a:r>
            <a:endParaRPr lang="en-US" sz="2400" b="1" dirty="0">
              <a:solidFill>
                <a:srgbClr val="009900"/>
              </a:solidFill>
              <a:latin typeface=".VnAvantH" pitchFamily="34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6408615" y="4892041"/>
            <a:ext cx="62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.VnAvantH" pitchFamily="34" charset="0"/>
              </a:rPr>
              <a:t>77</a:t>
            </a:r>
            <a:endParaRPr lang="en-US" sz="2400" b="1" dirty="0">
              <a:solidFill>
                <a:srgbClr val="009900"/>
              </a:solidFill>
              <a:latin typeface=".VnAvantH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4" fill="hold">
                      <p:stCondLst>
                        <p:cond delay="indefinite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4" fill="hold">
                      <p:stCondLst>
                        <p:cond delay="indefinite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4" fill="hold">
                      <p:stCondLst>
                        <p:cond delay="indefinite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8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8" grpId="0"/>
      <p:bldP spid="27" grpId="0" animBg="1"/>
      <p:bldP spid="29" grpId="0" animBg="1"/>
      <p:bldP spid="30" grpId="0"/>
      <p:bldP spid="32" grpId="0" animBg="1"/>
      <p:bldP spid="33" grpId="0"/>
      <p:bldP spid="36" grpId="0" animBg="1"/>
      <p:bldP spid="37" grpId="0"/>
      <p:bldP spid="38" grpId="0" animBg="1"/>
      <p:bldP spid="39" grpId="0"/>
      <p:bldP spid="41" grpId="0" animBg="1"/>
      <p:bldP spid="45" grpId="0"/>
      <p:bldP spid="46" grpId="0" animBg="1"/>
      <p:bldP spid="47" grpId="0"/>
      <p:bldP spid="48" grpId="0" animBg="1"/>
      <p:bldP spid="49" grpId="0"/>
      <p:bldP spid="50" grpId="0"/>
      <p:bldP spid="51" grpId="0" animBg="1"/>
      <p:bldP spid="52" grpId="0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  <p:bldP spid="63" grpId="0"/>
      <p:bldP spid="64" grpId="0" animBg="1"/>
      <p:bldP spid="65" grpId="0"/>
      <p:bldP spid="66" grpId="0" animBg="1"/>
      <p:bldP spid="67" grpId="0"/>
      <p:bldP spid="68" grpId="0" animBg="1"/>
      <p:bldP spid="69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7" grpId="0" animBg="1"/>
      <p:bldP spid="78" grpId="0"/>
      <p:bldP spid="79" grpId="0" animBg="1"/>
      <p:bldP spid="80" grpId="0"/>
      <p:bldP spid="81" grpId="0" animBg="1"/>
      <p:bldP spid="82" grpId="0"/>
      <p:bldP spid="84" grpId="0" animBg="1"/>
      <p:bldP spid="85" grpId="0"/>
      <p:bldP spid="86" grpId="0" animBg="1"/>
      <p:bldP spid="87" grpId="0"/>
      <p:bldP spid="88" grpId="0" animBg="1"/>
      <p:bldP spid="89" grpId="0"/>
      <p:bldP spid="90" grpId="0" animBg="1"/>
      <p:bldP spid="91" grpId="0"/>
      <p:bldP spid="92" grpId="0" animBg="1"/>
      <p:bldP spid="94" grpId="0"/>
      <p:bldP spid="95" grpId="0" animBg="1"/>
      <p:bldP spid="96" grpId="0"/>
      <p:bldP spid="97" grpId="0" animBg="1"/>
      <p:bldP spid="98" grpId="0"/>
      <p:bldP spid="99" grpId="0" animBg="1"/>
      <p:bldP spid="100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  <p:bldP spid="113" grpId="0"/>
      <p:bldP spid="114" grpId="0" animBg="1"/>
      <p:bldP spid="115" grpId="0"/>
      <p:bldP spid="116" grpId="0" animBg="1"/>
      <p:bldP spid="117" grpId="0"/>
      <p:bldP spid="118" grpId="0" animBg="1"/>
      <p:bldP spid="119" grpId="0"/>
      <p:bldP spid="120" grpId="0" animBg="1"/>
      <p:bldP spid="121" grpId="0"/>
      <p:bldP spid="122" grpId="0" animBg="1"/>
      <p:bldP spid="123" grpId="0"/>
      <p:bldP spid="124" grpId="0" animBg="1"/>
      <p:bldP spid="125" grpId="0"/>
      <p:bldP spid="126" grpId="0" animBg="1"/>
      <p:bldP spid="127" grpId="0"/>
      <p:bldP spid="128" grpId="0" animBg="1"/>
      <p:bldP spid="129" grpId="0"/>
      <p:bldP spid="130" grpId="0" animBg="1"/>
      <p:bldP spid="131" grpId="0"/>
      <p:bldP spid="132" grpId="0" animBg="1"/>
      <p:bldP spid="133" grpId="0"/>
      <p:bldP spid="134" grpId="0" animBg="1"/>
      <p:bldP spid="135" grpId="0"/>
      <p:bldP spid="136" grpId="0" animBg="1"/>
      <p:bldP spid="137" grpId="0"/>
      <p:bldP spid="138" grpId="0" animBg="1"/>
      <p:bldP spid="139" grpId="0"/>
      <p:bldP spid="140" grpId="0" animBg="1"/>
      <p:bldP spid="141" grpId="0"/>
      <p:bldP spid="142" grpId="0" animBg="1"/>
      <p:bldP spid="143" grpId="0"/>
      <p:bldP spid="144" grpId="0" animBg="1"/>
      <p:bldP spid="145" grpId="0"/>
      <p:bldP spid="147" grpId="0" animBg="1"/>
      <p:bldP spid="148" grpId="0"/>
      <p:bldP spid="149" grpId="0" animBg="1"/>
      <p:bldP spid="150" grpId="0"/>
      <p:bldP spid="151" grpId="0" animBg="1"/>
      <p:bldP spid="152" grpId="0"/>
      <p:bldP spid="153" grpId="0" animBg="1"/>
      <p:bldP spid="154" grpId="0"/>
      <p:bldP spid="155" grpId="0" animBg="1"/>
      <p:bldP spid="156" grpId="0"/>
      <p:bldP spid="157" grpId="0" animBg="1"/>
      <p:bldP spid="158" grpId="0"/>
      <p:bldP spid="159" grpId="0" animBg="1"/>
      <p:bldP spid="160" grpId="0"/>
      <p:bldP spid="161" grpId="0" animBg="1"/>
      <p:bldP spid="162" grpId="0"/>
      <p:bldP spid="163" grpId="0" animBg="1"/>
      <p:bldP spid="164" grpId="0"/>
      <p:bldP spid="165" grpId="0" animBg="1"/>
      <p:bldP spid="166" grpId="0"/>
      <p:bldP spid="167" grpId="0" animBg="1"/>
      <p:bldP spid="168" grpId="0"/>
      <p:bldP spid="169" grpId="0" animBg="1"/>
      <p:bldP spid="170" grpId="0"/>
      <p:bldP spid="171" grpId="0" animBg="1"/>
      <p:bldP spid="172" grpId="0"/>
      <p:bldP spid="173" grpId="0" animBg="1"/>
      <p:bldP spid="174" grpId="0"/>
      <p:bldP spid="175" grpId="0" animBg="1"/>
      <p:bldP spid="176" grpId="0"/>
      <p:bldP spid="177" grpId="0" animBg="1"/>
      <p:bldP spid="178" grpId="0"/>
      <p:bldP spid="179" grpId="0" animBg="1"/>
      <p:bldP spid="180" grpId="0"/>
      <p:bldP spid="181" grpId="0" animBg="1"/>
      <p:bldP spid="182" grpId="0"/>
      <p:bldP spid="183" grpId="0" animBg="1"/>
      <p:bldP spid="184" grpId="0"/>
      <p:bldP spid="185" grpId="0" animBg="1"/>
      <p:bldP spid="186" grpId="0"/>
      <p:bldP spid="187" grpId="0" animBg="1"/>
      <p:bldP spid="188" grpId="0"/>
      <p:bldP spid="189" grpId="0" animBg="1"/>
      <p:bldP spid="190" grpId="0"/>
      <p:bldP spid="191" grpId="0" animBg="1"/>
      <p:bldP spid="192" grpId="0"/>
      <p:bldP spid="193" grpId="0" animBg="1"/>
      <p:bldP spid="194" grpId="0"/>
      <p:bldP spid="195" grpId="0" animBg="1"/>
      <p:bldP spid="196" grpId="0"/>
      <p:bldP spid="197" grpId="0" animBg="1"/>
      <p:bldP spid="198" grpId="0"/>
      <p:bldP spid="199" grpId="0"/>
      <p:bldP spid="200" grpId="0"/>
      <p:bldP spid="201" grpId="0"/>
      <p:bldP spid="2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Capture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0" y="4648200"/>
            <a:ext cx="10628923" cy="1600200"/>
          </a:xfrm>
          <a:prstGeom prst="rect">
            <a:avLst/>
          </a:prstGeom>
          <a:noFill/>
        </p:spPr>
      </p:pic>
      <p:pic>
        <p:nvPicPr>
          <p:cNvPr id="1029" name="Picture 5" descr="C:\Users\Administrator\Desktop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4419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79077" y="1295400"/>
            <a:ext cx="781538" cy="716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rialH" pitchFamily="34" charset="0"/>
              </a:rPr>
              <a:t>73</a:t>
            </a:r>
            <a:endParaRPr lang="en-US" sz="3200" dirty="0">
              <a:solidFill>
                <a:schemeClr val="tx1"/>
              </a:solidFill>
              <a:latin typeface=".VnArialH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1939" y="1325880"/>
            <a:ext cx="781538" cy="716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rialH" pitchFamily="34" charset="0"/>
              </a:rPr>
              <a:t>88</a:t>
            </a:r>
            <a:endParaRPr lang="en-US" sz="3200" dirty="0">
              <a:solidFill>
                <a:schemeClr val="tx1"/>
              </a:solidFill>
              <a:latin typeface=".VnArialH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1320671">
            <a:off x="9612923" y="1280160"/>
            <a:ext cx="781538" cy="716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rialH" pitchFamily="34" charset="0"/>
              </a:rPr>
              <a:t>95</a:t>
            </a:r>
            <a:endParaRPr lang="en-US" sz="3200" dirty="0">
              <a:solidFill>
                <a:schemeClr val="tx1"/>
              </a:solidFill>
              <a:latin typeface=".VnArialH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7816" y="3139440"/>
            <a:ext cx="781538" cy="716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rialH" pitchFamily="34" charset="0"/>
              </a:rPr>
              <a:t>49</a:t>
            </a:r>
            <a:endParaRPr lang="en-US" sz="3200" dirty="0">
              <a:solidFill>
                <a:schemeClr val="tx1"/>
              </a:solidFill>
              <a:latin typeface=".VnArialH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9785" y="3169920"/>
            <a:ext cx="781538" cy="716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rialH" pitchFamily="34" charset="0"/>
              </a:rPr>
              <a:t>35</a:t>
            </a:r>
            <a:endParaRPr lang="en-US" sz="3200" dirty="0">
              <a:solidFill>
                <a:schemeClr val="tx1"/>
              </a:solidFill>
              <a:latin typeface=".VnArialH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430090">
            <a:off x="8815754" y="3154680"/>
            <a:ext cx="781538" cy="7162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.VnArialH" pitchFamily="34" charset="0"/>
              </a:rPr>
              <a:t>76</a:t>
            </a:r>
            <a:endParaRPr lang="en-US" sz="3200" dirty="0">
              <a:solidFill>
                <a:schemeClr val="tx1"/>
              </a:solidFill>
              <a:latin typeface=".VnArialH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8185" y="5318760"/>
            <a:ext cx="40640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16923" y="5120640"/>
            <a:ext cx="46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&lt;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67754" y="5318760"/>
            <a:ext cx="40640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20862" y="5120640"/>
            <a:ext cx="46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&gt;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43631" y="5334000"/>
            <a:ext cx="40640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96739" y="5105400"/>
            <a:ext cx="46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=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472615" y="5318760"/>
            <a:ext cx="40640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41354" y="5120640"/>
            <a:ext cx="46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&lt;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/>
      <p:bldP spid="25" grpId="0" animBg="1"/>
      <p:bldP spid="26" grpId="0"/>
      <p:bldP spid="27" grpId="0" animBg="1"/>
      <p:bldP spid="28" grpId="0"/>
      <p:bldP spid="29" grpId="0" animBg="1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</TotalTime>
  <Words>264</Words>
  <Application>Microsoft Office PowerPoint</Application>
  <PresentationFormat>Custom</PresentationFormat>
  <Paragraphs>153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Times New Roman</vt:lpstr>
      <vt:lpstr>.VnAvantH</vt:lpstr>
      <vt:lpstr>.VnAvant</vt:lpstr>
      <vt:lpstr>Calibri Light</vt:lpstr>
      <vt:lpstr>Calibri</vt:lpstr>
      <vt:lpstr>.VnArialH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Bui Thi Thanh Thao</cp:lastModifiedBy>
  <cp:revision>175</cp:revision>
  <dcterms:created xsi:type="dcterms:W3CDTF">2018-10-29T09:59:25Z</dcterms:created>
  <dcterms:modified xsi:type="dcterms:W3CDTF">2023-11-02T07:38:52Z</dcterms:modified>
</cp:coreProperties>
</file>