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9" r:id="rId3"/>
    <p:sldMasterId id="2147483694" r:id="rId4"/>
  </p:sldMasterIdLst>
  <p:sldIdLst>
    <p:sldId id="260" r:id="rId5"/>
    <p:sldId id="258" r:id="rId6"/>
    <p:sldId id="271" r:id="rId7"/>
    <p:sldId id="272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95350"/>
            <a:ext cx="5073650" cy="50800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71475" y="6688138"/>
            <a:ext cx="2271713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srgbClr val="000000"/>
                </a:solidFill>
                <a:latin typeface="Arial" pitchFamily="34" charset="0"/>
              </a:rPr>
              <a:t>2008 Adobe Systems Incorporated.  All Rights Reserved.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8710613" y="6386513"/>
            <a:ext cx="304800" cy="382587"/>
            <a:chOff x="2305" y="1438"/>
            <a:chExt cx="1150" cy="1444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2305" y="1438"/>
              <a:ext cx="1150" cy="1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2317" y="2540"/>
              <a:ext cx="210" cy="336"/>
            </a:xfrm>
            <a:custGeom>
              <a:avLst/>
              <a:gdLst>
                <a:gd name="T0" fmla="*/ 76 w 212"/>
                <a:gd name="T1" fmla="*/ 252 h 332"/>
                <a:gd name="T2" fmla="*/ 60 w 212"/>
                <a:gd name="T3" fmla="*/ 332 h 332"/>
                <a:gd name="T4" fmla="*/ 0 w 212"/>
                <a:gd name="T5" fmla="*/ 332 h 332"/>
                <a:gd name="T6" fmla="*/ 74 w 212"/>
                <a:gd name="T7" fmla="*/ 0 h 332"/>
                <a:gd name="T8" fmla="*/ 146 w 212"/>
                <a:gd name="T9" fmla="*/ 0 h 332"/>
                <a:gd name="T10" fmla="*/ 212 w 212"/>
                <a:gd name="T11" fmla="*/ 332 h 332"/>
                <a:gd name="T12" fmla="*/ 154 w 212"/>
                <a:gd name="T13" fmla="*/ 332 h 332"/>
                <a:gd name="T14" fmla="*/ 138 w 212"/>
                <a:gd name="T15" fmla="*/ 252 h 332"/>
                <a:gd name="T16" fmla="*/ 76 w 212"/>
                <a:gd name="T17" fmla="*/ 252 h 332"/>
                <a:gd name="T18" fmla="*/ 132 w 212"/>
                <a:gd name="T19" fmla="*/ 206 h 332"/>
                <a:gd name="T20" fmla="*/ 120 w 212"/>
                <a:gd name="T21" fmla="*/ 134 h 332"/>
                <a:gd name="T22" fmla="*/ 120 w 212"/>
                <a:gd name="T23" fmla="*/ 134 h 332"/>
                <a:gd name="T24" fmla="*/ 108 w 212"/>
                <a:gd name="T25" fmla="*/ 58 h 332"/>
                <a:gd name="T26" fmla="*/ 108 w 212"/>
                <a:gd name="T27" fmla="*/ 58 h 332"/>
                <a:gd name="T28" fmla="*/ 108 w 212"/>
                <a:gd name="T29" fmla="*/ 58 h 332"/>
                <a:gd name="T30" fmla="*/ 96 w 212"/>
                <a:gd name="T31" fmla="*/ 134 h 332"/>
                <a:gd name="T32" fmla="*/ 82 w 212"/>
                <a:gd name="T33" fmla="*/ 206 h 332"/>
                <a:gd name="T34" fmla="*/ 132 w 212"/>
                <a:gd name="T35" fmla="*/ 206 h 3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2" h="332">
                  <a:moveTo>
                    <a:pt x="76" y="252"/>
                  </a:moveTo>
                  <a:lnTo>
                    <a:pt x="60" y="332"/>
                  </a:lnTo>
                  <a:lnTo>
                    <a:pt x="0" y="332"/>
                  </a:lnTo>
                  <a:lnTo>
                    <a:pt x="74" y="0"/>
                  </a:lnTo>
                  <a:lnTo>
                    <a:pt x="146" y="0"/>
                  </a:lnTo>
                  <a:lnTo>
                    <a:pt x="212" y="332"/>
                  </a:lnTo>
                  <a:lnTo>
                    <a:pt x="154" y="332"/>
                  </a:lnTo>
                  <a:lnTo>
                    <a:pt x="138" y="252"/>
                  </a:lnTo>
                  <a:lnTo>
                    <a:pt x="76" y="252"/>
                  </a:lnTo>
                  <a:close/>
                  <a:moveTo>
                    <a:pt x="132" y="206"/>
                  </a:moveTo>
                  <a:lnTo>
                    <a:pt x="120" y="134"/>
                  </a:lnTo>
                  <a:lnTo>
                    <a:pt x="108" y="58"/>
                  </a:lnTo>
                  <a:lnTo>
                    <a:pt x="96" y="134"/>
                  </a:lnTo>
                  <a:lnTo>
                    <a:pt x="82" y="206"/>
                  </a:lnTo>
                  <a:lnTo>
                    <a:pt x="132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9" name="Freeform 9"/>
            <p:cNvSpPr>
              <a:spLocks noEditPoints="1"/>
            </p:cNvSpPr>
            <p:nvPr userDrawn="1"/>
          </p:nvSpPr>
          <p:spPr bwMode="auto">
            <a:xfrm>
              <a:off x="2545" y="2534"/>
              <a:ext cx="180" cy="342"/>
            </a:xfrm>
            <a:custGeom>
              <a:avLst/>
              <a:gdLst>
                <a:gd name="T0" fmla="*/ 180 w 182"/>
                <a:gd name="T1" fmla="*/ 274 h 346"/>
                <a:gd name="T2" fmla="*/ 182 w 182"/>
                <a:gd name="T3" fmla="*/ 342 h 346"/>
                <a:gd name="T4" fmla="*/ 126 w 182"/>
                <a:gd name="T5" fmla="*/ 314 h 346"/>
                <a:gd name="T6" fmla="*/ 126 w 182"/>
                <a:gd name="T7" fmla="*/ 314 h 346"/>
                <a:gd name="T8" fmla="*/ 106 w 182"/>
                <a:gd name="T9" fmla="*/ 338 h 346"/>
                <a:gd name="T10" fmla="*/ 84 w 182"/>
                <a:gd name="T11" fmla="*/ 346 h 346"/>
                <a:gd name="T12" fmla="*/ 76 w 182"/>
                <a:gd name="T13" fmla="*/ 346 h 346"/>
                <a:gd name="T14" fmla="*/ 58 w 182"/>
                <a:gd name="T15" fmla="*/ 344 h 346"/>
                <a:gd name="T16" fmla="*/ 42 w 182"/>
                <a:gd name="T17" fmla="*/ 338 h 346"/>
                <a:gd name="T18" fmla="*/ 20 w 182"/>
                <a:gd name="T19" fmla="*/ 310 h 346"/>
                <a:gd name="T20" fmla="*/ 6 w 182"/>
                <a:gd name="T21" fmla="*/ 272 h 346"/>
                <a:gd name="T22" fmla="*/ 0 w 182"/>
                <a:gd name="T23" fmla="*/ 222 h 346"/>
                <a:gd name="T24" fmla="*/ 2 w 182"/>
                <a:gd name="T25" fmla="*/ 192 h 346"/>
                <a:gd name="T26" fmla="*/ 14 w 182"/>
                <a:gd name="T27" fmla="*/ 146 h 346"/>
                <a:gd name="T28" fmla="*/ 36 w 182"/>
                <a:gd name="T29" fmla="*/ 114 h 346"/>
                <a:gd name="T30" fmla="*/ 62 w 182"/>
                <a:gd name="T31" fmla="*/ 100 h 346"/>
                <a:gd name="T32" fmla="*/ 78 w 182"/>
                <a:gd name="T33" fmla="*/ 98 h 346"/>
                <a:gd name="T34" fmla="*/ 104 w 182"/>
                <a:gd name="T35" fmla="*/ 104 h 346"/>
                <a:gd name="T36" fmla="*/ 118 w 182"/>
                <a:gd name="T37" fmla="*/ 122 h 346"/>
                <a:gd name="T38" fmla="*/ 120 w 182"/>
                <a:gd name="T39" fmla="*/ 0 h 346"/>
                <a:gd name="T40" fmla="*/ 120 w 182"/>
                <a:gd name="T41" fmla="*/ 194 h 346"/>
                <a:gd name="T42" fmla="*/ 120 w 182"/>
                <a:gd name="T43" fmla="*/ 180 h 346"/>
                <a:gd name="T44" fmla="*/ 116 w 182"/>
                <a:gd name="T45" fmla="*/ 168 h 346"/>
                <a:gd name="T46" fmla="*/ 104 w 182"/>
                <a:gd name="T47" fmla="*/ 150 h 346"/>
                <a:gd name="T48" fmla="*/ 94 w 182"/>
                <a:gd name="T49" fmla="*/ 148 h 346"/>
                <a:gd name="T50" fmla="*/ 86 w 182"/>
                <a:gd name="T51" fmla="*/ 150 h 346"/>
                <a:gd name="T52" fmla="*/ 72 w 182"/>
                <a:gd name="T53" fmla="*/ 162 h 346"/>
                <a:gd name="T54" fmla="*/ 64 w 182"/>
                <a:gd name="T55" fmla="*/ 182 h 346"/>
                <a:gd name="T56" fmla="*/ 60 w 182"/>
                <a:gd name="T57" fmla="*/ 224 h 346"/>
                <a:gd name="T58" fmla="*/ 62 w 182"/>
                <a:gd name="T59" fmla="*/ 240 h 346"/>
                <a:gd name="T60" fmla="*/ 66 w 182"/>
                <a:gd name="T61" fmla="*/ 268 h 346"/>
                <a:gd name="T62" fmla="*/ 74 w 182"/>
                <a:gd name="T63" fmla="*/ 286 h 346"/>
                <a:gd name="T64" fmla="*/ 86 w 182"/>
                <a:gd name="T65" fmla="*/ 296 h 346"/>
                <a:gd name="T66" fmla="*/ 92 w 182"/>
                <a:gd name="T67" fmla="*/ 298 h 346"/>
                <a:gd name="T68" fmla="*/ 106 w 182"/>
                <a:gd name="T69" fmla="*/ 292 h 346"/>
                <a:gd name="T70" fmla="*/ 118 w 182"/>
                <a:gd name="T71" fmla="*/ 272 h 346"/>
                <a:gd name="T72" fmla="*/ 120 w 182"/>
                <a:gd name="T73" fmla="*/ 266 h 346"/>
                <a:gd name="T74" fmla="*/ 120 w 182"/>
                <a:gd name="T75" fmla="*/ 194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82" h="346">
                  <a:moveTo>
                    <a:pt x="180" y="0"/>
                  </a:moveTo>
                  <a:lnTo>
                    <a:pt x="180" y="274"/>
                  </a:lnTo>
                  <a:lnTo>
                    <a:pt x="182" y="342"/>
                  </a:lnTo>
                  <a:lnTo>
                    <a:pt x="130" y="342"/>
                  </a:lnTo>
                  <a:lnTo>
                    <a:pt x="126" y="314"/>
                  </a:lnTo>
                  <a:lnTo>
                    <a:pt x="118" y="328"/>
                  </a:lnTo>
                  <a:lnTo>
                    <a:pt x="106" y="338"/>
                  </a:lnTo>
                  <a:lnTo>
                    <a:pt x="92" y="344"/>
                  </a:lnTo>
                  <a:lnTo>
                    <a:pt x="84" y="346"/>
                  </a:lnTo>
                  <a:lnTo>
                    <a:pt x="76" y="346"/>
                  </a:lnTo>
                  <a:lnTo>
                    <a:pt x="66" y="346"/>
                  </a:lnTo>
                  <a:lnTo>
                    <a:pt x="58" y="344"/>
                  </a:lnTo>
                  <a:lnTo>
                    <a:pt x="50" y="342"/>
                  </a:lnTo>
                  <a:lnTo>
                    <a:pt x="42" y="338"/>
                  </a:lnTo>
                  <a:lnTo>
                    <a:pt x="30" y="326"/>
                  </a:lnTo>
                  <a:lnTo>
                    <a:pt x="20" y="310"/>
                  </a:lnTo>
                  <a:lnTo>
                    <a:pt x="12" y="292"/>
                  </a:lnTo>
                  <a:lnTo>
                    <a:pt x="6" y="272"/>
                  </a:lnTo>
                  <a:lnTo>
                    <a:pt x="2" y="248"/>
                  </a:lnTo>
                  <a:lnTo>
                    <a:pt x="0" y="222"/>
                  </a:lnTo>
                  <a:lnTo>
                    <a:pt x="2" y="192"/>
                  </a:lnTo>
                  <a:lnTo>
                    <a:pt x="6" y="168"/>
                  </a:lnTo>
                  <a:lnTo>
                    <a:pt x="14" y="146"/>
                  </a:lnTo>
                  <a:lnTo>
                    <a:pt x="24" y="128"/>
                  </a:lnTo>
                  <a:lnTo>
                    <a:pt x="36" y="114"/>
                  </a:lnTo>
                  <a:lnTo>
                    <a:pt x="48" y="106"/>
                  </a:lnTo>
                  <a:lnTo>
                    <a:pt x="62" y="100"/>
                  </a:lnTo>
                  <a:lnTo>
                    <a:pt x="78" y="98"/>
                  </a:lnTo>
                  <a:lnTo>
                    <a:pt x="92" y="100"/>
                  </a:lnTo>
                  <a:lnTo>
                    <a:pt x="104" y="104"/>
                  </a:lnTo>
                  <a:lnTo>
                    <a:pt x="112" y="112"/>
                  </a:lnTo>
                  <a:lnTo>
                    <a:pt x="118" y="122"/>
                  </a:lnTo>
                  <a:lnTo>
                    <a:pt x="120" y="122"/>
                  </a:lnTo>
                  <a:lnTo>
                    <a:pt x="120" y="0"/>
                  </a:lnTo>
                  <a:lnTo>
                    <a:pt x="180" y="0"/>
                  </a:lnTo>
                  <a:close/>
                  <a:moveTo>
                    <a:pt x="120" y="194"/>
                  </a:moveTo>
                  <a:lnTo>
                    <a:pt x="120" y="194"/>
                  </a:lnTo>
                  <a:lnTo>
                    <a:pt x="120" y="180"/>
                  </a:lnTo>
                  <a:lnTo>
                    <a:pt x="116" y="168"/>
                  </a:lnTo>
                  <a:lnTo>
                    <a:pt x="110" y="158"/>
                  </a:lnTo>
                  <a:lnTo>
                    <a:pt x="104" y="150"/>
                  </a:lnTo>
                  <a:lnTo>
                    <a:pt x="98" y="148"/>
                  </a:lnTo>
                  <a:lnTo>
                    <a:pt x="94" y="148"/>
                  </a:lnTo>
                  <a:lnTo>
                    <a:pt x="86" y="150"/>
                  </a:lnTo>
                  <a:lnTo>
                    <a:pt x="78" y="154"/>
                  </a:lnTo>
                  <a:lnTo>
                    <a:pt x="72" y="162"/>
                  </a:lnTo>
                  <a:lnTo>
                    <a:pt x="68" y="170"/>
                  </a:lnTo>
                  <a:lnTo>
                    <a:pt x="64" y="182"/>
                  </a:lnTo>
                  <a:lnTo>
                    <a:pt x="62" y="194"/>
                  </a:lnTo>
                  <a:lnTo>
                    <a:pt x="60" y="224"/>
                  </a:lnTo>
                  <a:lnTo>
                    <a:pt x="62" y="240"/>
                  </a:lnTo>
                  <a:lnTo>
                    <a:pt x="64" y="254"/>
                  </a:lnTo>
                  <a:lnTo>
                    <a:pt x="66" y="268"/>
                  </a:lnTo>
                  <a:lnTo>
                    <a:pt x="70" y="278"/>
                  </a:lnTo>
                  <a:lnTo>
                    <a:pt x="74" y="286"/>
                  </a:lnTo>
                  <a:lnTo>
                    <a:pt x="80" y="292"/>
                  </a:lnTo>
                  <a:lnTo>
                    <a:pt x="86" y="296"/>
                  </a:lnTo>
                  <a:lnTo>
                    <a:pt x="92" y="298"/>
                  </a:lnTo>
                  <a:lnTo>
                    <a:pt x="100" y="296"/>
                  </a:lnTo>
                  <a:lnTo>
                    <a:pt x="106" y="292"/>
                  </a:lnTo>
                  <a:lnTo>
                    <a:pt x="112" y="284"/>
                  </a:lnTo>
                  <a:lnTo>
                    <a:pt x="118" y="272"/>
                  </a:lnTo>
                  <a:lnTo>
                    <a:pt x="120" y="266"/>
                  </a:lnTo>
                  <a:lnTo>
                    <a:pt x="120" y="258"/>
                  </a:lnTo>
                  <a:lnTo>
                    <a:pt x="120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 userDrawn="1"/>
          </p:nvSpPr>
          <p:spPr bwMode="auto">
            <a:xfrm>
              <a:off x="2754" y="2630"/>
              <a:ext cx="186" cy="246"/>
            </a:xfrm>
            <a:custGeom>
              <a:avLst/>
              <a:gdLst>
                <a:gd name="T0" fmla="*/ 90 w 182"/>
                <a:gd name="T1" fmla="*/ 248 h 248"/>
                <a:gd name="T2" fmla="*/ 54 w 182"/>
                <a:gd name="T3" fmla="*/ 240 h 248"/>
                <a:gd name="T4" fmla="*/ 24 w 182"/>
                <a:gd name="T5" fmla="*/ 216 h 248"/>
                <a:gd name="T6" fmla="*/ 6 w 182"/>
                <a:gd name="T7" fmla="*/ 178 h 248"/>
                <a:gd name="T8" fmla="*/ 0 w 182"/>
                <a:gd name="T9" fmla="*/ 124 h 248"/>
                <a:gd name="T10" fmla="*/ 2 w 182"/>
                <a:gd name="T11" fmla="*/ 94 h 248"/>
                <a:gd name="T12" fmla="*/ 16 w 182"/>
                <a:gd name="T13" fmla="*/ 46 h 248"/>
                <a:gd name="T14" fmla="*/ 42 w 182"/>
                <a:gd name="T15" fmla="*/ 16 h 248"/>
                <a:gd name="T16" fmla="*/ 74 w 182"/>
                <a:gd name="T17" fmla="*/ 2 h 248"/>
                <a:gd name="T18" fmla="*/ 92 w 182"/>
                <a:gd name="T19" fmla="*/ 0 h 248"/>
                <a:gd name="T20" fmla="*/ 130 w 182"/>
                <a:gd name="T21" fmla="*/ 8 h 248"/>
                <a:gd name="T22" fmla="*/ 158 w 182"/>
                <a:gd name="T23" fmla="*/ 32 h 248"/>
                <a:gd name="T24" fmla="*/ 176 w 182"/>
                <a:gd name="T25" fmla="*/ 72 h 248"/>
                <a:gd name="T26" fmla="*/ 182 w 182"/>
                <a:gd name="T27" fmla="*/ 124 h 248"/>
                <a:gd name="T28" fmla="*/ 180 w 182"/>
                <a:gd name="T29" fmla="*/ 142 h 248"/>
                <a:gd name="T30" fmla="*/ 176 w 182"/>
                <a:gd name="T31" fmla="*/ 172 h 248"/>
                <a:gd name="T32" fmla="*/ 168 w 182"/>
                <a:gd name="T33" fmla="*/ 196 h 248"/>
                <a:gd name="T34" fmla="*/ 156 w 182"/>
                <a:gd name="T35" fmla="*/ 216 h 248"/>
                <a:gd name="T36" fmla="*/ 136 w 182"/>
                <a:gd name="T37" fmla="*/ 236 h 248"/>
                <a:gd name="T38" fmla="*/ 106 w 182"/>
                <a:gd name="T39" fmla="*/ 248 h 248"/>
                <a:gd name="T40" fmla="*/ 90 w 182"/>
                <a:gd name="T41" fmla="*/ 248 h 248"/>
                <a:gd name="T42" fmla="*/ 92 w 182"/>
                <a:gd name="T43" fmla="*/ 202 h 248"/>
                <a:gd name="T44" fmla="*/ 106 w 182"/>
                <a:gd name="T45" fmla="*/ 196 h 248"/>
                <a:gd name="T46" fmla="*/ 114 w 182"/>
                <a:gd name="T47" fmla="*/ 176 h 248"/>
                <a:gd name="T48" fmla="*/ 120 w 182"/>
                <a:gd name="T49" fmla="*/ 124 h 248"/>
                <a:gd name="T50" fmla="*/ 120 w 182"/>
                <a:gd name="T51" fmla="*/ 98 h 248"/>
                <a:gd name="T52" fmla="*/ 114 w 182"/>
                <a:gd name="T53" fmla="*/ 72 h 248"/>
                <a:gd name="T54" fmla="*/ 106 w 182"/>
                <a:gd name="T55" fmla="*/ 52 h 248"/>
                <a:gd name="T56" fmla="*/ 90 w 182"/>
                <a:gd name="T57" fmla="*/ 46 h 248"/>
                <a:gd name="T58" fmla="*/ 82 w 182"/>
                <a:gd name="T59" fmla="*/ 48 h 248"/>
                <a:gd name="T60" fmla="*/ 70 w 182"/>
                <a:gd name="T61" fmla="*/ 62 h 248"/>
                <a:gd name="T62" fmla="*/ 64 w 182"/>
                <a:gd name="T63" fmla="*/ 84 h 248"/>
                <a:gd name="T64" fmla="*/ 60 w 182"/>
                <a:gd name="T65" fmla="*/ 124 h 248"/>
                <a:gd name="T66" fmla="*/ 62 w 182"/>
                <a:gd name="T67" fmla="*/ 154 h 248"/>
                <a:gd name="T68" fmla="*/ 66 w 182"/>
                <a:gd name="T69" fmla="*/ 178 h 248"/>
                <a:gd name="T70" fmla="*/ 76 w 182"/>
                <a:gd name="T71" fmla="*/ 196 h 248"/>
                <a:gd name="T72" fmla="*/ 92 w 182"/>
                <a:gd name="T73" fmla="*/ 202 h 2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2" h="248">
                  <a:moveTo>
                    <a:pt x="90" y="248"/>
                  </a:moveTo>
                  <a:lnTo>
                    <a:pt x="90" y="248"/>
                  </a:lnTo>
                  <a:lnTo>
                    <a:pt x="70" y="246"/>
                  </a:lnTo>
                  <a:lnTo>
                    <a:pt x="54" y="240"/>
                  </a:lnTo>
                  <a:lnTo>
                    <a:pt x="38" y="230"/>
                  </a:lnTo>
                  <a:lnTo>
                    <a:pt x="24" y="216"/>
                  </a:lnTo>
                  <a:lnTo>
                    <a:pt x="14" y="198"/>
                  </a:lnTo>
                  <a:lnTo>
                    <a:pt x="6" y="178"/>
                  </a:lnTo>
                  <a:lnTo>
                    <a:pt x="2" y="152"/>
                  </a:lnTo>
                  <a:lnTo>
                    <a:pt x="0" y="124"/>
                  </a:lnTo>
                  <a:lnTo>
                    <a:pt x="2" y="94"/>
                  </a:lnTo>
                  <a:lnTo>
                    <a:pt x="8" y="68"/>
                  </a:lnTo>
                  <a:lnTo>
                    <a:pt x="16" y="46"/>
                  </a:lnTo>
                  <a:lnTo>
                    <a:pt x="28" y="30"/>
                  </a:lnTo>
                  <a:lnTo>
                    <a:pt x="42" y="16"/>
                  </a:lnTo>
                  <a:lnTo>
                    <a:pt x="58" y="6"/>
                  </a:lnTo>
                  <a:lnTo>
                    <a:pt x="74" y="2"/>
                  </a:lnTo>
                  <a:lnTo>
                    <a:pt x="92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4" y="18"/>
                  </a:lnTo>
                  <a:lnTo>
                    <a:pt x="158" y="32"/>
                  </a:lnTo>
                  <a:lnTo>
                    <a:pt x="168" y="50"/>
                  </a:lnTo>
                  <a:lnTo>
                    <a:pt x="176" y="72"/>
                  </a:lnTo>
                  <a:lnTo>
                    <a:pt x="180" y="96"/>
                  </a:lnTo>
                  <a:lnTo>
                    <a:pt x="182" y="124"/>
                  </a:lnTo>
                  <a:lnTo>
                    <a:pt x="180" y="142"/>
                  </a:lnTo>
                  <a:lnTo>
                    <a:pt x="178" y="158"/>
                  </a:lnTo>
                  <a:lnTo>
                    <a:pt x="176" y="172"/>
                  </a:lnTo>
                  <a:lnTo>
                    <a:pt x="172" y="184"/>
                  </a:lnTo>
                  <a:lnTo>
                    <a:pt x="168" y="196"/>
                  </a:lnTo>
                  <a:lnTo>
                    <a:pt x="162" y="206"/>
                  </a:lnTo>
                  <a:lnTo>
                    <a:pt x="156" y="216"/>
                  </a:lnTo>
                  <a:lnTo>
                    <a:pt x="150" y="224"/>
                  </a:lnTo>
                  <a:lnTo>
                    <a:pt x="136" y="236"/>
                  </a:lnTo>
                  <a:lnTo>
                    <a:pt x="120" y="244"/>
                  </a:lnTo>
                  <a:lnTo>
                    <a:pt x="106" y="248"/>
                  </a:lnTo>
                  <a:lnTo>
                    <a:pt x="92" y="248"/>
                  </a:lnTo>
                  <a:lnTo>
                    <a:pt x="90" y="248"/>
                  </a:lnTo>
                  <a:close/>
                  <a:moveTo>
                    <a:pt x="92" y="202"/>
                  </a:moveTo>
                  <a:lnTo>
                    <a:pt x="92" y="202"/>
                  </a:lnTo>
                  <a:lnTo>
                    <a:pt x="100" y="200"/>
                  </a:lnTo>
                  <a:lnTo>
                    <a:pt x="106" y="196"/>
                  </a:lnTo>
                  <a:lnTo>
                    <a:pt x="112" y="188"/>
                  </a:lnTo>
                  <a:lnTo>
                    <a:pt x="114" y="176"/>
                  </a:lnTo>
                  <a:lnTo>
                    <a:pt x="120" y="152"/>
                  </a:lnTo>
                  <a:lnTo>
                    <a:pt x="120" y="124"/>
                  </a:lnTo>
                  <a:lnTo>
                    <a:pt x="120" y="98"/>
                  </a:lnTo>
                  <a:lnTo>
                    <a:pt x="118" y="84"/>
                  </a:lnTo>
                  <a:lnTo>
                    <a:pt x="114" y="72"/>
                  </a:lnTo>
                  <a:lnTo>
                    <a:pt x="110" y="62"/>
                  </a:lnTo>
                  <a:lnTo>
                    <a:pt x="106" y="52"/>
                  </a:lnTo>
                  <a:lnTo>
                    <a:pt x="100" y="48"/>
                  </a:lnTo>
                  <a:lnTo>
                    <a:pt x="90" y="46"/>
                  </a:lnTo>
                  <a:lnTo>
                    <a:pt x="82" y="48"/>
                  </a:lnTo>
                  <a:lnTo>
                    <a:pt x="76" y="52"/>
                  </a:lnTo>
                  <a:lnTo>
                    <a:pt x="70" y="62"/>
                  </a:lnTo>
                  <a:lnTo>
                    <a:pt x="66" y="72"/>
                  </a:lnTo>
                  <a:lnTo>
                    <a:pt x="64" y="84"/>
                  </a:lnTo>
                  <a:lnTo>
                    <a:pt x="62" y="98"/>
                  </a:lnTo>
                  <a:lnTo>
                    <a:pt x="60" y="124"/>
                  </a:lnTo>
                  <a:lnTo>
                    <a:pt x="62" y="154"/>
                  </a:lnTo>
                  <a:lnTo>
                    <a:pt x="64" y="166"/>
                  </a:lnTo>
                  <a:lnTo>
                    <a:pt x="66" y="178"/>
                  </a:lnTo>
                  <a:lnTo>
                    <a:pt x="70" y="188"/>
                  </a:lnTo>
                  <a:lnTo>
                    <a:pt x="76" y="196"/>
                  </a:lnTo>
                  <a:lnTo>
                    <a:pt x="82" y="200"/>
                  </a:lnTo>
                  <a:lnTo>
                    <a:pt x="92" y="2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 userDrawn="1"/>
          </p:nvSpPr>
          <p:spPr bwMode="auto">
            <a:xfrm>
              <a:off x="2970" y="2534"/>
              <a:ext cx="186" cy="342"/>
            </a:xfrm>
            <a:custGeom>
              <a:avLst/>
              <a:gdLst>
                <a:gd name="T0" fmla="*/ 62 w 182"/>
                <a:gd name="T1" fmla="*/ 0 h 346"/>
                <a:gd name="T2" fmla="*/ 62 w 182"/>
                <a:gd name="T3" fmla="*/ 126 h 346"/>
                <a:gd name="T4" fmla="*/ 72 w 182"/>
                <a:gd name="T5" fmla="*/ 114 h 346"/>
                <a:gd name="T6" fmla="*/ 96 w 182"/>
                <a:gd name="T7" fmla="*/ 100 h 346"/>
                <a:gd name="T8" fmla="*/ 112 w 182"/>
                <a:gd name="T9" fmla="*/ 98 h 346"/>
                <a:gd name="T10" fmla="*/ 128 w 182"/>
                <a:gd name="T11" fmla="*/ 100 h 346"/>
                <a:gd name="T12" fmla="*/ 154 w 182"/>
                <a:gd name="T13" fmla="*/ 118 h 346"/>
                <a:gd name="T14" fmla="*/ 172 w 182"/>
                <a:gd name="T15" fmla="*/ 148 h 346"/>
                <a:gd name="T16" fmla="*/ 180 w 182"/>
                <a:gd name="T17" fmla="*/ 192 h 346"/>
                <a:gd name="T18" fmla="*/ 182 w 182"/>
                <a:gd name="T19" fmla="*/ 216 h 346"/>
                <a:gd name="T20" fmla="*/ 176 w 182"/>
                <a:gd name="T21" fmla="*/ 272 h 346"/>
                <a:gd name="T22" fmla="*/ 158 w 182"/>
                <a:gd name="T23" fmla="*/ 314 h 346"/>
                <a:gd name="T24" fmla="*/ 134 w 182"/>
                <a:gd name="T25" fmla="*/ 338 h 346"/>
                <a:gd name="T26" fmla="*/ 104 w 182"/>
                <a:gd name="T27" fmla="*/ 346 h 346"/>
                <a:gd name="T28" fmla="*/ 88 w 182"/>
                <a:gd name="T29" fmla="*/ 344 h 346"/>
                <a:gd name="T30" fmla="*/ 66 w 182"/>
                <a:gd name="T31" fmla="*/ 328 h 346"/>
                <a:gd name="T32" fmla="*/ 54 w 182"/>
                <a:gd name="T33" fmla="*/ 314 h 346"/>
                <a:gd name="T34" fmla="*/ 0 w 182"/>
                <a:gd name="T35" fmla="*/ 342 h 346"/>
                <a:gd name="T36" fmla="*/ 2 w 182"/>
                <a:gd name="T37" fmla="*/ 274 h 346"/>
                <a:gd name="T38" fmla="*/ 62 w 182"/>
                <a:gd name="T39" fmla="*/ 256 h 346"/>
                <a:gd name="T40" fmla="*/ 62 w 182"/>
                <a:gd name="T41" fmla="*/ 266 h 346"/>
                <a:gd name="T42" fmla="*/ 64 w 182"/>
                <a:gd name="T43" fmla="*/ 272 h 346"/>
                <a:gd name="T44" fmla="*/ 76 w 182"/>
                <a:gd name="T45" fmla="*/ 292 h 346"/>
                <a:gd name="T46" fmla="*/ 88 w 182"/>
                <a:gd name="T47" fmla="*/ 298 h 346"/>
                <a:gd name="T48" fmla="*/ 96 w 182"/>
                <a:gd name="T49" fmla="*/ 296 h 346"/>
                <a:gd name="T50" fmla="*/ 108 w 182"/>
                <a:gd name="T51" fmla="*/ 286 h 346"/>
                <a:gd name="T52" fmla="*/ 116 w 182"/>
                <a:gd name="T53" fmla="*/ 266 h 346"/>
                <a:gd name="T54" fmla="*/ 120 w 182"/>
                <a:gd name="T55" fmla="*/ 220 h 346"/>
                <a:gd name="T56" fmla="*/ 120 w 182"/>
                <a:gd name="T57" fmla="*/ 192 h 346"/>
                <a:gd name="T58" fmla="*/ 114 w 182"/>
                <a:gd name="T59" fmla="*/ 168 h 346"/>
                <a:gd name="T60" fmla="*/ 102 w 182"/>
                <a:gd name="T61" fmla="*/ 154 h 346"/>
                <a:gd name="T62" fmla="*/ 88 w 182"/>
                <a:gd name="T63" fmla="*/ 148 h 346"/>
                <a:gd name="T64" fmla="*/ 80 w 182"/>
                <a:gd name="T65" fmla="*/ 150 h 346"/>
                <a:gd name="T66" fmla="*/ 68 w 182"/>
                <a:gd name="T67" fmla="*/ 164 h 346"/>
                <a:gd name="T68" fmla="*/ 64 w 182"/>
                <a:gd name="T69" fmla="*/ 174 h 346"/>
                <a:gd name="T70" fmla="*/ 62 w 182"/>
                <a:gd name="T71" fmla="*/ 256 h 3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2" h="346">
                  <a:moveTo>
                    <a:pt x="2" y="0"/>
                  </a:moveTo>
                  <a:lnTo>
                    <a:pt x="62" y="0"/>
                  </a:lnTo>
                  <a:lnTo>
                    <a:pt x="62" y="126"/>
                  </a:lnTo>
                  <a:lnTo>
                    <a:pt x="72" y="114"/>
                  </a:lnTo>
                  <a:lnTo>
                    <a:pt x="84" y="104"/>
                  </a:lnTo>
                  <a:lnTo>
                    <a:pt x="96" y="100"/>
                  </a:lnTo>
                  <a:lnTo>
                    <a:pt x="112" y="98"/>
                  </a:lnTo>
                  <a:lnTo>
                    <a:pt x="122" y="98"/>
                  </a:lnTo>
                  <a:lnTo>
                    <a:pt x="128" y="100"/>
                  </a:lnTo>
                  <a:lnTo>
                    <a:pt x="142" y="106"/>
                  </a:lnTo>
                  <a:lnTo>
                    <a:pt x="154" y="118"/>
                  </a:lnTo>
                  <a:lnTo>
                    <a:pt x="164" y="132"/>
                  </a:lnTo>
                  <a:lnTo>
                    <a:pt x="172" y="148"/>
                  </a:lnTo>
                  <a:lnTo>
                    <a:pt x="176" y="170"/>
                  </a:lnTo>
                  <a:lnTo>
                    <a:pt x="180" y="192"/>
                  </a:lnTo>
                  <a:lnTo>
                    <a:pt x="182" y="216"/>
                  </a:lnTo>
                  <a:lnTo>
                    <a:pt x="180" y="246"/>
                  </a:lnTo>
                  <a:lnTo>
                    <a:pt x="176" y="272"/>
                  </a:lnTo>
                  <a:lnTo>
                    <a:pt x="168" y="294"/>
                  </a:lnTo>
                  <a:lnTo>
                    <a:pt x="158" y="314"/>
                  </a:lnTo>
                  <a:lnTo>
                    <a:pt x="148" y="328"/>
                  </a:lnTo>
                  <a:lnTo>
                    <a:pt x="134" y="338"/>
                  </a:lnTo>
                  <a:lnTo>
                    <a:pt x="120" y="344"/>
                  </a:lnTo>
                  <a:lnTo>
                    <a:pt x="104" y="346"/>
                  </a:lnTo>
                  <a:lnTo>
                    <a:pt x="88" y="344"/>
                  </a:lnTo>
                  <a:lnTo>
                    <a:pt x="76" y="340"/>
                  </a:lnTo>
                  <a:lnTo>
                    <a:pt x="66" y="328"/>
                  </a:lnTo>
                  <a:lnTo>
                    <a:pt x="56" y="314"/>
                  </a:lnTo>
                  <a:lnTo>
                    <a:pt x="54" y="314"/>
                  </a:lnTo>
                  <a:lnTo>
                    <a:pt x="50" y="342"/>
                  </a:lnTo>
                  <a:lnTo>
                    <a:pt x="0" y="342"/>
                  </a:lnTo>
                  <a:lnTo>
                    <a:pt x="2" y="274"/>
                  </a:lnTo>
                  <a:lnTo>
                    <a:pt x="2" y="0"/>
                  </a:lnTo>
                  <a:close/>
                  <a:moveTo>
                    <a:pt x="62" y="256"/>
                  </a:moveTo>
                  <a:lnTo>
                    <a:pt x="62" y="256"/>
                  </a:lnTo>
                  <a:lnTo>
                    <a:pt x="62" y="266"/>
                  </a:lnTo>
                  <a:lnTo>
                    <a:pt x="64" y="272"/>
                  </a:lnTo>
                  <a:lnTo>
                    <a:pt x="68" y="284"/>
                  </a:lnTo>
                  <a:lnTo>
                    <a:pt x="76" y="292"/>
                  </a:lnTo>
                  <a:lnTo>
                    <a:pt x="82" y="296"/>
                  </a:lnTo>
                  <a:lnTo>
                    <a:pt x="88" y="298"/>
                  </a:lnTo>
                  <a:lnTo>
                    <a:pt x="96" y="296"/>
                  </a:lnTo>
                  <a:lnTo>
                    <a:pt x="104" y="292"/>
                  </a:lnTo>
                  <a:lnTo>
                    <a:pt x="108" y="286"/>
                  </a:lnTo>
                  <a:lnTo>
                    <a:pt x="114" y="276"/>
                  </a:lnTo>
                  <a:lnTo>
                    <a:pt x="116" y="266"/>
                  </a:lnTo>
                  <a:lnTo>
                    <a:pt x="120" y="252"/>
                  </a:lnTo>
                  <a:lnTo>
                    <a:pt x="120" y="220"/>
                  </a:lnTo>
                  <a:lnTo>
                    <a:pt x="120" y="192"/>
                  </a:lnTo>
                  <a:lnTo>
                    <a:pt x="116" y="178"/>
                  </a:lnTo>
                  <a:lnTo>
                    <a:pt x="114" y="168"/>
                  </a:lnTo>
                  <a:lnTo>
                    <a:pt x="108" y="160"/>
                  </a:lnTo>
                  <a:lnTo>
                    <a:pt x="102" y="154"/>
                  </a:lnTo>
                  <a:lnTo>
                    <a:pt x="96" y="150"/>
                  </a:lnTo>
                  <a:lnTo>
                    <a:pt x="88" y="148"/>
                  </a:lnTo>
                  <a:lnTo>
                    <a:pt x="80" y="150"/>
                  </a:lnTo>
                  <a:lnTo>
                    <a:pt x="72" y="156"/>
                  </a:lnTo>
                  <a:lnTo>
                    <a:pt x="68" y="164"/>
                  </a:lnTo>
                  <a:lnTo>
                    <a:pt x="64" y="174"/>
                  </a:lnTo>
                  <a:lnTo>
                    <a:pt x="62" y="190"/>
                  </a:lnTo>
                  <a:lnTo>
                    <a:pt x="62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 userDrawn="1"/>
          </p:nvSpPr>
          <p:spPr bwMode="auto">
            <a:xfrm>
              <a:off x="3179" y="2630"/>
              <a:ext cx="174" cy="246"/>
            </a:xfrm>
            <a:custGeom>
              <a:avLst/>
              <a:gdLst>
                <a:gd name="T0" fmla="*/ 58 w 176"/>
                <a:gd name="T1" fmla="*/ 146 h 250"/>
                <a:gd name="T2" fmla="*/ 64 w 176"/>
                <a:gd name="T3" fmla="*/ 172 h 250"/>
                <a:gd name="T4" fmla="*/ 74 w 176"/>
                <a:gd name="T5" fmla="*/ 190 h 250"/>
                <a:gd name="T6" fmla="*/ 90 w 176"/>
                <a:gd name="T7" fmla="*/ 200 h 250"/>
                <a:gd name="T8" fmla="*/ 112 w 176"/>
                <a:gd name="T9" fmla="*/ 204 h 250"/>
                <a:gd name="T10" fmla="*/ 124 w 176"/>
                <a:gd name="T11" fmla="*/ 202 h 250"/>
                <a:gd name="T12" fmla="*/ 156 w 176"/>
                <a:gd name="T13" fmla="*/ 194 h 250"/>
                <a:gd name="T14" fmla="*/ 164 w 176"/>
                <a:gd name="T15" fmla="*/ 238 h 250"/>
                <a:gd name="T16" fmla="*/ 136 w 176"/>
                <a:gd name="T17" fmla="*/ 246 h 250"/>
                <a:gd name="T18" fmla="*/ 100 w 176"/>
                <a:gd name="T19" fmla="*/ 250 h 250"/>
                <a:gd name="T20" fmla="*/ 78 w 176"/>
                <a:gd name="T21" fmla="*/ 248 h 250"/>
                <a:gd name="T22" fmla="*/ 40 w 176"/>
                <a:gd name="T23" fmla="*/ 232 h 250"/>
                <a:gd name="T24" fmla="*/ 14 w 176"/>
                <a:gd name="T25" fmla="*/ 200 h 250"/>
                <a:gd name="T26" fmla="*/ 2 w 176"/>
                <a:gd name="T27" fmla="*/ 156 h 250"/>
                <a:gd name="T28" fmla="*/ 0 w 176"/>
                <a:gd name="T29" fmla="*/ 130 h 250"/>
                <a:gd name="T30" fmla="*/ 8 w 176"/>
                <a:gd name="T31" fmla="*/ 76 h 250"/>
                <a:gd name="T32" fmla="*/ 28 w 176"/>
                <a:gd name="T33" fmla="*/ 36 h 250"/>
                <a:gd name="T34" fmla="*/ 58 w 176"/>
                <a:gd name="T35" fmla="*/ 10 h 250"/>
                <a:gd name="T36" fmla="*/ 94 w 176"/>
                <a:gd name="T37" fmla="*/ 0 h 250"/>
                <a:gd name="T38" fmla="*/ 112 w 176"/>
                <a:gd name="T39" fmla="*/ 2 h 250"/>
                <a:gd name="T40" fmla="*/ 142 w 176"/>
                <a:gd name="T41" fmla="*/ 18 h 250"/>
                <a:gd name="T42" fmla="*/ 164 w 176"/>
                <a:gd name="T43" fmla="*/ 48 h 250"/>
                <a:gd name="T44" fmla="*/ 174 w 176"/>
                <a:gd name="T45" fmla="*/ 88 h 250"/>
                <a:gd name="T46" fmla="*/ 176 w 176"/>
                <a:gd name="T47" fmla="*/ 114 h 250"/>
                <a:gd name="T48" fmla="*/ 174 w 176"/>
                <a:gd name="T49" fmla="*/ 146 h 250"/>
                <a:gd name="T50" fmla="*/ 120 w 176"/>
                <a:gd name="T51" fmla="*/ 104 h 250"/>
                <a:gd name="T52" fmla="*/ 118 w 176"/>
                <a:gd name="T53" fmla="*/ 80 h 250"/>
                <a:gd name="T54" fmla="*/ 112 w 176"/>
                <a:gd name="T55" fmla="*/ 62 h 250"/>
                <a:gd name="T56" fmla="*/ 104 w 176"/>
                <a:gd name="T57" fmla="*/ 50 h 250"/>
                <a:gd name="T58" fmla="*/ 90 w 176"/>
                <a:gd name="T59" fmla="*/ 46 h 250"/>
                <a:gd name="T60" fmla="*/ 84 w 176"/>
                <a:gd name="T61" fmla="*/ 46 h 250"/>
                <a:gd name="T62" fmla="*/ 72 w 176"/>
                <a:gd name="T63" fmla="*/ 56 h 250"/>
                <a:gd name="T64" fmla="*/ 62 w 176"/>
                <a:gd name="T65" fmla="*/ 84 h 250"/>
                <a:gd name="T66" fmla="*/ 120 w 176"/>
                <a:gd name="T67" fmla="*/ 104 h 2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6" h="250">
                  <a:moveTo>
                    <a:pt x="58" y="146"/>
                  </a:moveTo>
                  <a:lnTo>
                    <a:pt x="58" y="146"/>
                  </a:lnTo>
                  <a:lnTo>
                    <a:pt x="60" y="160"/>
                  </a:lnTo>
                  <a:lnTo>
                    <a:pt x="64" y="172"/>
                  </a:lnTo>
                  <a:lnTo>
                    <a:pt x="68" y="182"/>
                  </a:lnTo>
                  <a:lnTo>
                    <a:pt x="74" y="190"/>
                  </a:lnTo>
                  <a:lnTo>
                    <a:pt x="82" y="196"/>
                  </a:lnTo>
                  <a:lnTo>
                    <a:pt x="90" y="200"/>
                  </a:lnTo>
                  <a:lnTo>
                    <a:pt x="100" y="202"/>
                  </a:lnTo>
                  <a:lnTo>
                    <a:pt x="112" y="204"/>
                  </a:lnTo>
                  <a:lnTo>
                    <a:pt x="124" y="202"/>
                  </a:lnTo>
                  <a:lnTo>
                    <a:pt x="136" y="200"/>
                  </a:lnTo>
                  <a:lnTo>
                    <a:pt x="156" y="194"/>
                  </a:lnTo>
                  <a:lnTo>
                    <a:pt x="164" y="238"/>
                  </a:lnTo>
                  <a:lnTo>
                    <a:pt x="152" y="242"/>
                  </a:lnTo>
                  <a:lnTo>
                    <a:pt x="136" y="246"/>
                  </a:lnTo>
                  <a:lnTo>
                    <a:pt x="118" y="248"/>
                  </a:lnTo>
                  <a:lnTo>
                    <a:pt x="100" y="250"/>
                  </a:lnTo>
                  <a:lnTo>
                    <a:pt x="78" y="248"/>
                  </a:lnTo>
                  <a:lnTo>
                    <a:pt x="58" y="242"/>
                  </a:lnTo>
                  <a:lnTo>
                    <a:pt x="40" y="232"/>
                  </a:lnTo>
                  <a:lnTo>
                    <a:pt x="26" y="218"/>
                  </a:lnTo>
                  <a:lnTo>
                    <a:pt x="14" y="200"/>
                  </a:lnTo>
                  <a:lnTo>
                    <a:pt x="6" y="180"/>
                  </a:lnTo>
                  <a:lnTo>
                    <a:pt x="2" y="156"/>
                  </a:lnTo>
                  <a:lnTo>
                    <a:pt x="0" y="130"/>
                  </a:lnTo>
                  <a:lnTo>
                    <a:pt x="2" y="102"/>
                  </a:lnTo>
                  <a:lnTo>
                    <a:pt x="8" y="76"/>
                  </a:lnTo>
                  <a:lnTo>
                    <a:pt x="16" y="54"/>
                  </a:lnTo>
                  <a:lnTo>
                    <a:pt x="28" y="36"/>
                  </a:lnTo>
                  <a:lnTo>
                    <a:pt x="42" y="20"/>
                  </a:lnTo>
                  <a:lnTo>
                    <a:pt x="58" y="10"/>
                  </a:lnTo>
                  <a:lnTo>
                    <a:pt x="76" y="4"/>
                  </a:lnTo>
                  <a:lnTo>
                    <a:pt x="94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2" y="18"/>
                  </a:lnTo>
                  <a:lnTo>
                    <a:pt x="154" y="32"/>
                  </a:lnTo>
                  <a:lnTo>
                    <a:pt x="164" y="48"/>
                  </a:lnTo>
                  <a:lnTo>
                    <a:pt x="170" y="66"/>
                  </a:lnTo>
                  <a:lnTo>
                    <a:pt x="174" y="88"/>
                  </a:lnTo>
                  <a:lnTo>
                    <a:pt x="176" y="114"/>
                  </a:lnTo>
                  <a:lnTo>
                    <a:pt x="174" y="134"/>
                  </a:lnTo>
                  <a:lnTo>
                    <a:pt x="174" y="146"/>
                  </a:lnTo>
                  <a:lnTo>
                    <a:pt x="58" y="146"/>
                  </a:lnTo>
                  <a:close/>
                  <a:moveTo>
                    <a:pt x="120" y="104"/>
                  </a:moveTo>
                  <a:lnTo>
                    <a:pt x="120" y="104"/>
                  </a:lnTo>
                  <a:lnTo>
                    <a:pt x="118" y="80"/>
                  </a:lnTo>
                  <a:lnTo>
                    <a:pt x="116" y="70"/>
                  </a:lnTo>
                  <a:lnTo>
                    <a:pt x="112" y="62"/>
                  </a:lnTo>
                  <a:lnTo>
                    <a:pt x="108" y="54"/>
                  </a:lnTo>
                  <a:lnTo>
                    <a:pt x="104" y="50"/>
                  </a:lnTo>
                  <a:lnTo>
                    <a:pt x="98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50"/>
                  </a:lnTo>
                  <a:lnTo>
                    <a:pt x="72" y="56"/>
                  </a:lnTo>
                  <a:lnTo>
                    <a:pt x="66" y="64"/>
                  </a:lnTo>
                  <a:lnTo>
                    <a:pt x="62" y="84"/>
                  </a:lnTo>
                  <a:lnTo>
                    <a:pt x="58" y="104"/>
                  </a:lnTo>
                  <a:lnTo>
                    <a:pt x="120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2970" y="1444"/>
              <a:ext cx="383" cy="923"/>
            </a:xfrm>
            <a:custGeom>
              <a:avLst/>
              <a:gdLst>
                <a:gd name="T0" fmla="*/ 0 w 386"/>
                <a:gd name="T1" fmla="*/ 0 h 920"/>
                <a:gd name="T2" fmla="*/ 386 w 386"/>
                <a:gd name="T3" fmla="*/ 0 h 920"/>
                <a:gd name="T4" fmla="*/ 386 w 386"/>
                <a:gd name="T5" fmla="*/ 920 h 920"/>
                <a:gd name="T6" fmla="*/ 0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920">
                  <a:moveTo>
                    <a:pt x="0" y="0"/>
                  </a:moveTo>
                  <a:lnTo>
                    <a:pt x="386" y="0"/>
                  </a:lnTo>
                  <a:lnTo>
                    <a:pt x="386" y="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2311" y="1444"/>
              <a:ext cx="383" cy="923"/>
            </a:xfrm>
            <a:custGeom>
              <a:avLst/>
              <a:gdLst>
                <a:gd name="T0" fmla="*/ 386 w 386"/>
                <a:gd name="T1" fmla="*/ 0 h 920"/>
                <a:gd name="T2" fmla="*/ 0 w 386"/>
                <a:gd name="T3" fmla="*/ 0 h 920"/>
                <a:gd name="T4" fmla="*/ 0 w 386"/>
                <a:gd name="T5" fmla="*/ 920 h 920"/>
                <a:gd name="T6" fmla="*/ 386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920">
                  <a:moveTo>
                    <a:pt x="386" y="0"/>
                  </a:moveTo>
                  <a:lnTo>
                    <a:pt x="0" y="0"/>
                  </a:lnTo>
                  <a:lnTo>
                    <a:pt x="0" y="920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2658" y="1780"/>
              <a:ext cx="419" cy="587"/>
            </a:xfrm>
            <a:custGeom>
              <a:avLst/>
              <a:gdLst>
                <a:gd name="T0" fmla="*/ 170 w 416"/>
                <a:gd name="T1" fmla="*/ 0 h 582"/>
                <a:gd name="T2" fmla="*/ 416 w 416"/>
                <a:gd name="T3" fmla="*/ 582 h 582"/>
                <a:gd name="T4" fmla="*/ 254 w 416"/>
                <a:gd name="T5" fmla="*/ 582 h 582"/>
                <a:gd name="T6" fmla="*/ 180 w 416"/>
                <a:gd name="T7" fmla="*/ 396 h 582"/>
                <a:gd name="T8" fmla="*/ 0 w 416"/>
                <a:gd name="T9" fmla="*/ 396 h 582"/>
                <a:gd name="T10" fmla="*/ 170 w 416"/>
                <a:gd name="T11" fmla="*/ 0 h 5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6" h="582">
                  <a:moveTo>
                    <a:pt x="170" y="0"/>
                  </a:moveTo>
                  <a:lnTo>
                    <a:pt x="416" y="582"/>
                  </a:lnTo>
                  <a:lnTo>
                    <a:pt x="254" y="582"/>
                  </a:lnTo>
                  <a:lnTo>
                    <a:pt x="180" y="396"/>
                  </a:lnTo>
                  <a:lnTo>
                    <a:pt x="0" y="39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6" name="Freeform 16"/>
            <p:cNvSpPr>
              <a:spLocks noEditPoints="1"/>
            </p:cNvSpPr>
            <p:nvPr userDrawn="1"/>
          </p:nvSpPr>
          <p:spPr bwMode="auto">
            <a:xfrm>
              <a:off x="3377" y="1444"/>
              <a:ext cx="72" cy="72"/>
            </a:xfrm>
            <a:custGeom>
              <a:avLst/>
              <a:gdLst>
                <a:gd name="T0" fmla="*/ 36 w 72"/>
                <a:gd name="T1" fmla="*/ 0 h 72"/>
                <a:gd name="T2" fmla="*/ 50 w 72"/>
                <a:gd name="T3" fmla="*/ 2 h 72"/>
                <a:gd name="T4" fmla="*/ 62 w 72"/>
                <a:gd name="T5" fmla="*/ 10 h 72"/>
                <a:gd name="T6" fmla="*/ 70 w 72"/>
                <a:gd name="T7" fmla="*/ 22 h 72"/>
                <a:gd name="T8" fmla="*/ 72 w 72"/>
                <a:gd name="T9" fmla="*/ 36 h 72"/>
                <a:gd name="T10" fmla="*/ 72 w 72"/>
                <a:gd name="T11" fmla="*/ 42 h 72"/>
                <a:gd name="T12" fmla="*/ 66 w 72"/>
                <a:gd name="T13" fmla="*/ 56 h 72"/>
                <a:gd name="T14" fmla="*/ 56 w 72"/>
                <a:gd name="T15" fmla="*/ 66 h 72"/>
                <a:gd name="T16" fmla="*/ 44 w 72"/>
                <a:gd name="T17" fmla="*/ 70 h 72"/>
                <a:gd name="T18" fmla="*/ 36 w 72"/>
                <a:gd name="T19" fmla="*/ 72 h 72"/>
                <a:gd name="T20" fmla="*/ 22 w 72"/>
                <a:gd name="T21" fmla="*/ 68 h 72"/>
                <a:gd name="T22" fmla="*/ 10 w 72"/>
                <a:gd name="T23" fmla="*/ 62 h 72"/>
                <a:gd name="T24" fmla="*/ 2 w 72"/>
                <a:gd name="T25" fmla="*/ 50 h 72"/>
                <a:gd name="T26" fmla="*/ 0 w 72"/>
                <a:gd name="T27" fmla="*/ 36 h 72"/>
                <a:gd name="T28" fmla="*/ 0 w 72"/>
                <a:gd name="T29" fmla="*/ 28 h 72"/>
                <a:gd name="T30" fmla="*/ 6 w 72"/>
                <a:gd name="T31" fmla="*/ 16 h 72"/>
                <a:gd name="T32" fmla="*/ 16 w 72"/>
                <a:gd name="T33" fmla="*/ 6 h 72"/>
                <a:gd name="T34" fmla="*/ 28 w 72"/>
                <a:gd name="T35" fmla="*/ 0 h 72"/>
                <a:gd name="T36" fmla="*/ 36 w 72"/>
                <a:gd name="T37" fmla="*/ 0 h 72"/>
                <a:gd name="T38" fmla="*/ 36 w 72"/>
                <a:gd name="T39" fmla="*/ 6 h 72"/>
                <a:gd name="T40" fmla="*/ 26 w 72"/>
                <a:gd name="T41" fmla="*/ 8 h 72"/>
                <a:gd name="T42" fmla="*/ 10 w 72"/>
                <a:gd name="T43" fmla="*/ 24 h 72"/>
                <a:gd name="T44" fmla="*/ 8 w 72"/>
                <a:gd name="T45" fmla="*/ 36 h 72"/>
                <a:gd name="T46" fmla="*/ 16 w 72"/>
                <a:gd name="T47" fmla="*/ 56 h 72"/>
                <a:gd name="T48" fmla="*/ 30 w 72"/>
                <a:gd name="T49" fmla="*/ 64 h 72"/>
                <a:gd name="T50" fmla="*/ 36 w 72"/>
                <a:gd name="T51" fmla="*/ 66 h 72"/>
                <a:gd name="T52" fmla="*/ 48 w 72"/>
                <a:gd name="T53" fmla="*/ 64 h 72"/>
                <a:gd name="T54" fmla="*/ 62 w 72"/>
                <a:gd name="T55" fmla="*/ 48 h 72"/>
                <a:gd name="T56" fmla="*/ 64 w 72"/>
                <a:gd name="T57" fmla="*/ 36 h 72"/>
                <a:gd name="T58" fmla="*/ 56 w 72"/>
                <a:gd name="T59" fmla="*/ 14 h 72"/>
                <a:gd name="T60" fmla="*/ 42 w 72"/>
                <a:gd name="T61" fmla="*/ 6 h 72"/>
                <a:gd name="T62" fmla="*/ 36 w 72"/>
                <a:gd name="T63" fmla="*/ 6 h 72"/>
                <a:gd name="T64" fmla="*/ 22 w 72"/>
                <a:gd name="T65" fmla="*/ 56 h 72"/>
                <a:gd name="T66" fmla="*/ 22 w 72"/>
                <a:gd name="T67" fmla="*/ 16 h 72"/>
                <a:gd name="T68" fmla="*/ 34 w 72"/>
                <a:gd name="T69" fmla="*/ 16 h 72"/>
                <a:gd name="T70" fmla="*/ 48 w 72"/>
                <a:gd name="T71" fmla="*/ 18 h 72"/>
                <a:gd name="T72" fmla="*/ 50 w 72"/>
                <a:gd name="T73" fmla="*/ 22 h 72"/>
                <a:gd name="T74" fmla="*/ 50 w 72"/>
                <a:gd name="T75" fmla="*/ 28 h 72"/>
                <a:gd name="T76" fmla="*/ 48 w 72"/>
                <a:gd name="T77" fmla="*/ 34 h 72"/>
                <a:gd name="T78" fmla="*/ 44 w 72"/>
                <a:gd name="T79" fmla="*/ 36 h 72"/>
                <a:gd name="T80" fmla="*/ 48 w 72"/>
                <a:gd name="T81" fmla="*/ 40 h 72"/>
                <a:gd name="T82" fmla="*/ 50 w 72"/>
                <a:gd name="T83" fmla="*/ 46 h 72"/>
                <a:gd name="T84" fmla="*/ 44 w 72"/>
                <a:gd name="T85" fmla="*/ 56 h 72"/>
                <a:gd name="T86" fmla="*/ 42 w 72"/>
                <a:gd name="T87" fmla="*/ 46 h 72"/>
                <a:gd name="T88" fmla="*/ 40 w 72"/>
                <a:gd name="T89" fmla="*/ 42 h 72"/>
                <a:gd name="T90" fmla="*/ 30 w 72"/>
                <a:gd name="T91" fmla="*/ 40 h 72"/>
                <a:gd name="T92" fmla="*/ 30 w 72"/>
                <a:gd name="T93" fmla="*/ 34 h 72"/>
                <a:gd name="T94" fmla="*/ 34 w 72"/>
                <a:gd name="T95" fmla="*/ 34 h 72"/>
                <a:gd name="T96" fmla="*/ 42 w 72"/>
                <a:gd name="T97" fmla="*/ 30 h 72"/>
                <a:gd name="T98" fmla="*/ 44 w 72"/>
                <a:gd name="T99" fmla="*/ 28 h 72"/>
                <a:gd name="T100" fmla="*/ 42 w 72"/>
                <a:gd name="T101" fmla="*/ 22 h 72"/>
                <a:gd name="T102" fmla="*/ 34 w 72"/>
                <a:gd name="T103" fmla="*/ 20 h 72"/>
                <a:gd name="T104" fmla="*/ 30 w 72"/>
                <a:gd name="T105" fmla="*/ 22 h 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6"/>
                  </a:lnTo>
                  <a:lnTo>
                    <a:pt x="70" y="22"/>
                  </a:lnTo>
                  <a:lnTo>
                    <a:pt x="72" y="28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0" y="50"/>
                  </a:lnTo>
                  <a:lnTo>
                    <a:pt x="66" y="56"/>
                  </a:lnTo>
                  <a:lnTo>
                    <a:pt x="62" y="62"/>
                  </a:lnTo>
                  <a:lnTo>
                    <a:pt x="56" y="66"/>
                  </a:lnTo>
                  <a:lnTo>
                    <a:pt x="50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close/>
                  <a:moveTo>
                    <a:pt x="36" y="6"/>
                  </a:moveTo>
                  <a:lnTo>
                    <a:pt x="36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0" y="24"/>
                  </a:lnTo>
                  <a:lnTo>
                    <a:pt x="8" y="36"/>
                  </a:lnTo>
                  <a:lnTo>
                    <a:pt x="10" y="48"/>
                  </a:lnTo>
                  <a:lnTo>
                    <a:pt x="16" y="56"/>
                  </a:lnTo>
                  <a:lnTo>
                    <a:pt x="26" y="64"/>
                  </a:lnTo>
                  <a:lnTo>
                    <a:pt x="30" y="64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62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6" y="14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6" y="6"/>
                  </a:lnTo>
                  <a:close/>
                  <a:moveTo>
                    <a:pt x="30" y="56"/>
                  </a:moveTo>
                  <a:lnTo>
                    <a:pt x="22" y="56"/>
                  </a:lnTo>
                  <a:lnTo>
                    <a:pt x="22" y="16"/>
                  </a:lnTo>
                  <a:lnTo>
                    <a:pt x="34" y="16"/>
                  </a:lnTo>
                  <a:lnTo>
                    <a:pt x="42" y="16"/>
                  </a:lnTo>
                  <a:lnTo>
                    <a:pt x="48" y="18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48" y="34"/>
                  </a:lnTo>
                  <a:lnTo>
                    <a:pt x="44" y="36"/>
                  </a:lnTo>
                  <a:lnTo>
                    <a:pt x="48" y="40"/>
                  </a:lnTo>
                  <a:lnTo>
                    <a:pt x="50" y="46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42" y="46"/>
                  </a:lnTo>
                  <a:lnTo>
                    <a:pt x="40" y="42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30" y="56"/>
                  </a:lnTo>
                  <a:close/>
                  <a:moveTo>
                    <a:pt x="30" y="34"/>
                  </a:moveTo>
                  <a:lnTo>
                    <a:pt x="34" y="34"/>
                  </a:lnTo>
                  <a:lnTo>
                    <a:pt x="40" y="32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4" y="26"/>
                  </a:lnTo>
                  <a:lnTo>
                    <a:pt x="42" y="22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</p:grpSp>
      <p:sp>
        <p:nvSpPr>
          <p:cNvPr id="123801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47675" y="2130425"/>
            <a:ext cx="4195763" cy="1470025"/>
          </a:xfrm>
        </p:spPr>
        <p:txBody>
          <a:bodyPr lIns="91440" tIns="45720" rIns="91440" bIns="45720"/>
          <a:lstStyle>
            <a:lvl1pPr>
              <a:lnSpc>
                <a:spcPct val="100000"/>
              </a:lnSpc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3802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7675" y="3886200"/>
            <a:ext cx="3455988" cy="1752600"/>
          </a:xfrm>
          <a:ln/>
        </p:spPr>
        <p:txBody>
          <a:bodyPr lIns="91440" tIns="45720" rIns="91440" bIns="45720"/>
          <a:lstStyle>
            <a:lvl1pPr marL="0" indent="0">
              <a:buFont typeface="Wingdings" pitchFamily="2" charset="2"/>
              <a:buNone/>
              <a:tabLst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6B8ED6-FF70-4ED8-AA71-A07E1C111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70901"/>
      </p:ext>
    </p:extLst>
  </p:cSld>
  <p:clrMapOvr>
    <a:masterClrMapping/>
  </p:clrMapOvr>
  <p:transition spd="slow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903403-AB6E-41F8-8604-85981040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4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FE7B93-0401-4A1E-AAFC-6DF7071E1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3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844080-238D-4181-9041-E6CD9A93F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78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87D6F73-7E1D-446B-BFDE-DC5FA84BC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57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B97781-ACC0-4327-B79B-611D1AC92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7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95350"/>
            <a:ext cx="5073650" cy="50800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71475" y="6688138"/>
            <a:ext cx="2271713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srgbClr val="000000"/>
                </a:solidFill>
                <a:latin typeface="Arial" pitchFamily="34" charset="0"/>
              </a:rPr>
              <a:t>2008 Adobe Systems Incorporated.  All Rights Reserved.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8710613" y="6386513"/>
            <a:ext cx="304800" cy="382587"/>
            <a:chOff x="2305" y="1438"/>
            <a:chExt cx="1150" cy="1444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2305" y="1438"/>
              <a:ext cx="1150" cy="1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2317" y="2540"/>
              <a:ext cx="210" cy="336"/>
            </a:xfrm>
            <a:custGeom>
              <a:avLst/>
              <a:gdLst>
                <a:gd name="T0" fmla="*/ 76 w 212"/>
                <a:gd name="T1" fmla="*/ 252 h 332"/>
                <a:gd name="T2" fmla="*/ 60 w 212"/>
                <a:gd name="T3" fmla="*/ 332 h 332"/>
                <a:gd name="T4" fmla="*/ 0 w 212"/>
                <a:gd name="T5" fmla="*/ 332 h 332"/>
                <a:gd name="T6" fmla="*/ 74 w 212"/>
                <a:gd name="T7" fmla="*/ 0 h 332"/>
                <a:gd name="T8" fmla="*/ 146 w 212"/>
                <a:gd name="T9" fmla="*/ 0 h 332"/>
                <a:gd name="T10" fmla="*/ 212 w 212"/>
                <a:gd name="T11" fmla="*/ 332 h 332"/>
                <a:gd name="T12" fmla="*/ 154 w 212"/>
                <a:gd name="T13" fmla="*/ 332 h 332"/>
                <a:gd name="T14" fmla="*/ 138 w 212"/>
                <a:gd name="T15" fmla="*/ 252 h 332"/>
                <a:gd name="T16" fmla="*/ 76 w 212"/>
                <a:gd name="T17" fmla="*/ 252 h 332"/>
                <a:gd name="T18" fmla="*/ 132 w 212"/>
                <a:gd name="T19" fmla="*/ 206 h 332"/>
                <a:gd name="T20" fmla="*/ 120 w 212"/>
                <a:gd name="T21" fmla="*/ 134 h 332"/>
                <a:gd name="T22" fmla="*/ 120 w 212"/>
                <a:gd name="T23" fmla="*/ 134 h 332"/>
                <a:gd name="T24" fmla="*/ 108 w 212"/>
                <a:gd name="T25" fmla="*/ 58 h 332"/>
                <a:gd name="T26" fmla="*/ 108 w 212"/>
                <a:gd name="T27" fmla="*/ 58 h 332"/>
                <a:gd name="T28" fmla="*/ 108 w 212"/>
                <a:gd name="T29" fmla="*/ 58 h 332"/>
                <a:gd name="T30" fmla="*/ 96 w 212"/>
                <a:gd name="T31" fmla="*/ 134 h 332"/>
                <a:gd name="T32" fmla="*/ 82 w 212"/>
                <a:gd name="T33" fmla="*/ 206 h 332"/>
                <a:gd name="T34" fmla="*/ 132 w 212"/>
                <a:gd name="T35" fmla="*/ 206 h 3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2" h="332">
                  <a:moveTo>
                    <a:pt x="76" y="252"/>
                  </a:moveTo>
                  <a:lnTo>
                    <a:pt x="60" y="332"/>
                  </a:lnTo>
                  <a:lnTo>
                    <a:pt x="0" y="332"/>
                  </a:lnTo>
                  <a:lnTo>
                    <a:pt x="74" y="0"/>
                  </a:lnTo>
                  <a:lnTo>
                    <a:pt x="146" y="0"/>
                  </a:lnTo>
                  <a:lnTo>
                    <a:pt x="212" y="332"/>
                  </a:lnTo>
                  <a:lnTo>
                    <a:pt x="154" y="332"/>
                  </a:lnTo>
                  <a:lnTo>
                    <a:pt x="138" y="252"/>
                  </a:lnTo>
                  <a:lnTo>
                    <a:pt x="76" y="252"/>
                  </a:lnTo>
                  <a:close/>
                  <a:moveTo>
                    <a:pt x="132" y="206"/>
                  </a:moveTo>
                  <a:lnTo>
                    <a:pt x="120" y="134"/>
                  </a:lnTo>
                  <a:lnTo>
                    <a:pt x="108" y="58"/>
                  </a:lnTo>
                  <a:lnTo>
                    <a:pt x="96" y="134"/>
                  </a:lnTo>
                  <a:lnTo>
                    <a:pt x="82" y="206"/>
                  </a:lnTo>
                  <a:lnTo>
                    <a:pt x="132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9" name="Freeform 9"/>
            <p:cNvSpPr>
              <a:spLocks noEditPoints="1"/>
            </p:cNvSpPr>
            <p:nvPr userDrawn="1"/>
          </p:nvSpPr>
          <p:spPr bwMode="auto">
            <a:xfrm>
              <a:off x="2545" y="2534"/>
              <a:ext cx="180" cy="342"/>
            </a:xfrm>
            <a:custGeom>
              <a:avLst/>
              <a:gdLst>
                <a:gd name="T0" fmla="*/ 180 w 182"/>
                <a:gd name="T1" fmla="*/ 274 h 346"/>
                <a:gd name="T2" fmla="*/ 182 w 182"/>
                <a:gd name="T3" fmla="*/ 342 h 346"/>
                <a:gd name="T4" fmla="*/ 126 w 182"/>
                <a:gd name="T5" fmla="*/ 314 h 346"/>
                <a:gd name="T6" fmla="*/ 126 w 182"/>
                <a:gd name="T7" fmla="*/ 314 h 346"/>
                <a:gd name="T8" fmla="*/ 106 w 182"/>
                <a:gd name="T9" fmla="*/ 338 h 346"/>
                <a:gd name="T10" fmla="*/ 84 w 182"/>
                <a:gd name="T11" fmla="*/ 346 h 346"/>
                <a:gd name="T12" fmla="*/ 76 w 182"/>
                <a:gd name="T13" fmla="*/ 346 h 346"/>
                <a:gd name="T14" fmla="*/ 58 w 182"/>
                <a:gd name="T15" fmla="*/ 344 h 346"/>
                <a:gd name="T16" fmla="*/ 42 w 182"/>
                <a:gd name="T17" fmla="*/ 338 h 346"/>
                <a:gd name="T18" fmla="*/ 20 w 182"/>
                <a:gd name="T19" fmla="*/ 310 h 346"/>
                <a:gd name="T20" fmla="*/ 6 w 182"/>
                <a:gd name="T21" fmla="*/ 272 h 346"/>
                <a:gd name="T22" fmla="*/ 0 w 182"/>
                <a:gd name="T23" fmla="*/ 222 h 346"/>
                <a:gd name="T24" fmla="*/ 2 w 182"/>
                <a:gd name="T25" fmla="*/ 192 h 346"/>
                <a:gd name="T26" fmla="*/ 14 w 182"/>
                <a:gd name="T27" fmla="*/ 146 h 346"/>
                <a:gd name="T28" fmla="*/ 36 w 182"/>
                <a:gd name="T29" fmla="*/ 114 h 346"/>
                <a:gd name="T30" fmla="*/ 62 w 182"/>
                <a:gd name="T31" fmla="*/ 100 h 346"/>
                <a:gd name="T32" fmla="*/ 78 w 182"/>
                <a:gd name="T33" fmla="*/ 98 h 346"/>
                <a:gd name="T34" fmla="*/ 104 w 182"/>
                <a:gd name="T35" fmla="*/ 104 h 346"/>
                <a:gd name="T36" fmla="*/ 118 w 182"/>
                <a:gd name="T37" fmla="*/ 122 h 346"/>
                <a:gd name="T38" fmla="*/ 120 w 182"/>
                <a:gd name="T39" fmla="*/ 0 h 346"/>
                <a:gd name="T40" fmla="*/ 120 w 182"/>
                <a:gd name="T41" fmla="*/ 194 h 346"/>
                <a:gd name="T42" fmla="*/ 120 w 182"/>
                <a:gd name="T43" fmla="*/ 180 h 346"/>
                <a:gd name="T44" fmla="*/ 116 w 182"/>
                <a:gd name="T45" fmla="*/ 168 h 346"/>
                <a:gd name="T46" fmla="*/ 104 w 182"/>
                <a:gd name="T47" fmla="*/ 150 h 346"/>
                <a:gd name="T48" fmla="*/ 94 w 182"/>
                <a:gd name="T49" fmla="*/ 148 h 346"/>
                <a:gd name="T50" fmla="*/ 86 w 182"/>
                <a:gd name="T51" fmla="*/ 150 h 346"/>
                <a:gd name="T52" fmla="*/ 72 w 182"/>
                <a:gd name="T53" fmla="*/ 162 h 346"/>
                <a:gd name="T54" fmla="*/ 64 w 182"/>
                <a:gd name="T55" fmla="*/ 182 h 346"/>
                <a:gd name="T56" fmla="*/ 60 w 182"/>
                <a:gd name="T57" fmla="*/ 224 h 346"/>
                <a:gd name="T58" fmla="*/ 62 w 182"/>
                <a:gd name="T59" fmla="*/ 240 h 346"/>
                <a:gd name="T60" fmla="*/ 66 w 182"/>
                <a:gd name="T61" fmla="*/ 268 h 346"/>
                <a:gd name="T62" fmla="*/ 74 w 182"/>
                <a:gd name="T63" fmla="*/ 286 h 346"/>
                <a:gd name="T64" fmla="*/ 86 w 182"/>
                <a:gd name="T65" fmla="*/ 296 h 346"/>
                <a:gd name="T66" fmla="*/ 92 w 182"/>
                <a:gd name="T67" fmla="*/ 298 h 346"/>
                <a:gd name="T68" fmla="*/ 106 w 182"/>
                <a:gd name="T69" fmla="*/ 292 h 346"/>
                <a:gd name="T70" fmla="*/ 118 w 182"/>
                <a:gd name="T71" fmla="*/ 272 h 346"/>
                <a:gd name="T72" fmla="*/ 120 w 182"/>
                <a:gd name="T73" fmla="*/ 266 h 346"/>
                <a:gd name="T74" fmla="*/ 120 w 182"/>
                <a:gd name="T75" fmla="*/ 194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82" h="346">
                  <a:moveTo>
                    <a:pt x="180" y="0"/>
                  </a:moveTo>
                  <a:lnTo>
                    <a:pt x="180" y="274"/>
                  </a:lnTo>
                  <a:lnTo>
                    <a:pt x="182" y="342"/>
                  </a:lnTo>
                  <a:lnTo>
                    <a:pt x="130" y="342"/>
                  </a:lnTo>
                  <a:lnTo>
                    <a:pt x="126" y="314"/>
                  </a:lnTo>
                  <a:lnTo>
                    <a:pt x="118" y="328"/>
                  </a:lnTo>
                  <a:lnTo>
                    <a:pt x="106" y="338"/>
                  </a:lnTo>
                  <a:lnTo>
                    <a:pt x="92" y="344"/>
                  </a:lnTo>
                  <a:lnTo>
                    <a:pt x="84" y="346"/>
                  </a:lnTo>
                  <a:lnTo>
                    <a:pt x="76" y="346"/>
                  </a:lnTo>
                  <a:lnTo>
                    <a:pt x="66" y="346"/>
                  </a:lnTo>
                  <a:lnTo>
                    <a:pt x="58" y="344"/>
                  </a:lnTo>
                  <a:lnTo>
                    <a:pt x="50" y="342"/>
                  </a:lnTo>
                  <a:lnTo>
                    <a:pt x="42" y="338"/>
                  </a:lnTo>
                  <a:lnTo>
                    <a:pt x="30" y="326"/>
                  </a:lnTo>
                  <a:lnTo>
                    <a:pt x="20" y="310"/>
                  </a:lnTo>
                  <a:lnTo>
                    <a:pt x="12" y="292"/>
                  </a:lnTo>
                  <a:lnTo>
                    <a:pt x="6" y="272"/>
                  </a:lnTo>
                  <a:lnTo>
                    <a:pt x="2" y="248"/>
                  </a:lnTo>
                  <a:lnTo>
                    <a:pt x="0" y="222"/>
                  </a:lnTo>
                  <a:lnTo>
                    <a:pt x="2" y="192"/>
                  </a:lnTo>
                  <a:lnTo>
                    <a:pt x="6" y="168"/>
                  </a:lnTo>
                  <a:lnTo>
                    <a:pt x="14" y="146"/>
                  </a:lnTo>
                  <a:lnTo>
                    <a:pt x="24" y="128"/>
                  </a:lnTo>
                  <a:lnTo>
                    <a:pt x="36" y="114"/>
                  </a:lnTo>
                  <a:lnTo>
                    <a:pt x="48" y="106"/>
                  </a:lnTo>
                  <a:lnTo>
                    <a:pt x="62" y="100"/>
                  </a:lnTo>
                  <a:lnTo>
                    <a:pt x="78" y="98"/>
                  </a:lnTo>
                  <a:lnTo>
                    <a:pt x="92" y="100"/>
                  </a:lnTo>
                  <a:lnTo>
                    <a:pt x="104" y="104"/>
                  </a:lnTo>
                  <a:lnTo>
                    <a:pt x="112" y="112"/>
                  </a:lnTo>
                  <a:lnTo>
                    <a:pt x="118" y="122"/>
                  </a:lnTo>
                  <a:lnTo>
                    <a:pt x="120" y="122"/>
                  </a:lnTo>
                  <a:lnTo>
                    <a:pt x="120" y="0"/>
                  </a:lnTo>
                  <a:lnTo>
                    <a:pt x="180" y="0"/>
                  </a:lnTo>
                  <a:close/>
                  <a:moveTo>
                    <a:pt x="120" y="194"/>
                  </a:moveTo>
                  <a:lnTo>
                    <a:pt x="120" y="194"/>
                  </a:lnTo>
                  <a:lnTo>
                    <a:pt x="120" y="180"/>
                  </a:lnTo>
                  <a:lnTo>
                    <a:pt x="116" y="168"/>
                  </a:lnTo>
                  <a:lnTo>
                    <a:pt x="110" y="158"/>
                  </a:lnTo>
                  <a:lnTo>
                    <a:pt x="104" y="150"/>
                  </a:lnTo>
                  <a:lnTo>
                    <a:pt x="98" y="148"/>
                  </a:lnTo>
                  <a:lnTo>
                    <a:pt x="94" y="148"/>
                  </a:lnTo>
                  <a:lnTo>
                    <a:pt x="86" y="150"/>
                  </a:lnTo>
                  <a:lnTo>
                    <a:pt x="78" y="154"/>
                  </a:lnTo>
                  <a:lnTo>
                    <a:pt x="72" y="162"/>
                  </a:lnTo>
                  <a:lnTo>
                    <a:pt x="68" y="170"/>
                  </a:lnTo>
                  <a:lnTo>
                    <a:pt x="64" y="182"/>
                  </a:lnTo>
                  <a:lnTo>
                    <a:pt x="62" y="194"/>
                  </a:lnTo>
                  <a:lnTo>
                    <a:pt x="60" y="224"/>
                  </a:lnTo>
                  <a:lnTo>
                    <a:pt x="62" y="240"/>
                  </a:lnTo>
                  <a:lnTo>
                    <a:pt x="64" y="254"/>
                  </a:lnTo>
                  <a:lnTo>
                    <a:pt x="66" y="268"/>
                  </a:lnTo>
                  <a:lnTo>
                    <a:pt x="70" y="278"/>
                  </a:lnTo>
                  <a:lnTo>
                    <a:pt x="74" y="286"/>
                  </a:lnTo>
                  <a:lnTo>
                    <a:pt x="80" y="292"/>
                  </a:lnTo>
                  <a:lnTo>
                    <a:pt x="86" y="296"/>
                  </a:lnTo>
                  <a:lnTo>
                    <a:pt x="92" y="298"/>
                  </a:lnTo>
                  <a:lnTo>
                    <a:pt x="100" y="296"/>
                  </a:lnTo>
                  <a:lnTo>
                    <a:pt x="106" y="292"/>
                  </a:lnTo>
                  <a:lnTo>
                    <a:pt x="112" y="284"/>
                  </a:lnTo>
                  <a:lnTo>
                    <a:pt x="118" y="272"/>
                  </a:lnTo>
                  <a:lnTo>
                    <a:pt x="120" y="266"/>
                  </a:lnTo>
                  <a:lnTo>
                    <a:pt x="120" y="258"/>
                  </a:lnTo>
                  <a:lnTo>
                    <a:pt x="120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 userDrawn="1"/>
          </p:nvSpPr>
          <p:spPr bwMode="auto">
            <a:xfrm>
              <a:off x="2754" y="2630"/>
              <a:ext cx="186" cy="246"/>
            </a:xfrm>
            <a:custGeom>
              <a:avLst/>
              <a:gdLst>
                <a:gd name="T0" fmla="*/ 90 w 182"/>
                <a:gd name="T1" fmla="*/ 248 h 248"/>
                <a:gd name="T2" fmla="*/ 54 w 182"/>
                <a:gd name="T3" fmla="*/ 240 h 248"/>
                <a:gd name="T4" fmla="*/ 24 w 182"/>
                <a:gd name="T5" fmla="*/ 216 h 248"/>
                <a:gd name="T6" fmla="*/ 6 w 182"/>
                <a:gd name="T7" fmla="*/ 178 h 248"/>
                <a:gd name="T8" fmla="*/ 0 w 182"/>
                <a:gd name="T9" fmla="*/ 124 h 248"/>
                <a:gd name="T10" fmla="*/ 2 w 182"/>
                <a:gd name="T11" fmla="*/ 94 h 248"/>
                <a:gd name="T12" fmla="*/ 16 w 182"/>
                <a:gd name="T13" fmla="*/ 46 h 248"/>
                <a:gd name="T14" fmla="*/ 42 w 182"/>
                <a:gd name="T15" fmla="*/ 16 h 248"/>
                <a:gd name="T16" fmla="*/ 74 w 182"/>
                <a:gd name="T17" fmla="*/ 2 h 248"/>
                <a:gd name="T18" fmla="*/ 92 w 182"/>
                <a:gd name="T19" fmla="*/ 0 h 248"/>
                <a:gd name="T20" fmla="*/ 130 w 182"/>
                <a:gd name="T21" fmla="*/ 8 h 248"/>
                <a:gd name="T22" fmla="*/ 158 w 182"/>
                <a:gd name="T23" fmla="*/ 32 h 248"/>
                <a:gd name="T24" fmla="*/ 176 w 182"/>
                <a:gd name="T25" fmla="*/ 72 h 248"/>
                <a:gd name="T26" fmla="*/ 182 w 182"/>
                <a:gd name="T27" fmla="*/ 124 h 248"/>
                <a:gd name="T28" fmla="*/ 180 w 182"/>
                <a:gd name="T29" fmla="*/ 142 h 248"/>
                <a:gd name="T30" fmla="*/ 176 w 182"/>
                <a:gd name="T31" fmla="*/ 172 h 248"/>
                <a:gd name="T32" fmla="*/ 168 w 182"/>
                <a:gd name="T33" fmla="*/ 196 h 248"/>
                <a:gd name="T34" fmla="*/ 156 w 182"/>
                <a:gd name="T35" fmla="*/ 216 h 248"/>
                <a:gd name="T36" fmla="*/ 136 w 182"/>
                <a:gd name="T37" fmla="*/ 236 h 248"/>
                <a:gd name="T38" fmla="*/ 106 w 182"/>
                <a:gd name="T39" fmla="*/ 248 h 248"/>
                <a:gd name="T40" fmla="*/ 90 w 182"/>
                <a:gd name="T41" fmla="*/ 248 h 248"/>
                <a:gd name="T42" fmla="*/ 92 w 182"/>
                <a:gd name="T43" fmla="*/ 202 h 248"/>
                <a:gd name="T44" fmla="*/ 106 w 182"/>
                <a:gd name="T45" fmla="*/ 196 h 248"/>
                <a:gd name="T46" fmla="*/ 114 w 182"/>
                <a:gd name="T47" fmla="*/ 176 h 248"/>
                <a:gd name="T48" fmla="*/ 120 w 182"/>
                <a:gd name="T49" fmla="*/ 124 h 248"/>
                <a:gd name="T50" fmla="*/ 120 w 182"/>
                <a:gd name="T51" fmla="*/ 98 h 248"/>
                <a:gd name="T52" fmla="*/ 114 w 182"/>
                <a:gd name="T53" fmla="*/ 72 h 248"/>
                <a:gd name="T54" fmla="*/ 106 w 182"/>
                <a:gd name="T55" fmla="*/ 52 h 248"/>
                <a:gd name="T56" fmla="*/ 90 w 182"/>
                <a:gd name="T57" fmla="*/ 46 h 248"/>
                <a:gd name="T58" fmla="*/ 82 w 182"/>
                <a:gd name="T59" fmla="*/ 48 h 248"/>
                <a:gd name="T60" fmla="*/ 70 w 182"/>
                <a:gd name="T61" fmla="*/ 62 h 248"/>
                <a:gd name="T62" fmla="*/ 64 w 182"/>
                <a:gd name="T63" fmla="*/ 84 h 248"/>
                <a:gd name="T64" fmla="*/ 60 w 182"/>
                <a:gd name="T65" fmla="*/ 124 h 248"/>
                <a:gd name="T66" fmla="*/ 62 w 182"/>
                <a:gd name="T67" fmla="*/ 154 h 248"/>
                <a:gd name="T68" fmla="*/ 66 w 182"/>
                <a:gd name="T69" fmla="*/ 178 h 248"/>
                <a:gd name="T70" fmla="*/ 76 w 182"/>
                <a:gd name="T71" fmla="*/ 196 h 248"/>
                <a:gd name="T72" fmla="*/ 92 w 182"/>
                <a:gd name="T73" fmla="*/ 202 h 2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2" h="248">
                  <a:moveTo>
                    <a:pt x="90" y="248"/>
                  </a:moveTo>
                  <a:lnTo>
                    <a:pt x="90" y="248"/>
                  </a:lnTo>
                  <a:lnTo>
                    <a:pt x="70" y="246"/>
                  </a:lnTo>
                  <a:lnTo>
                    <a:pt x="54" y="240"/>
                  </a:lnTo>
                  <a:lnTo>
                    <a:pt x="38" y="230"/>
                  </a:lnTo>
                  <a:lnTo>
                    <a:pt x="24" y="216"/>
                  </a:lnTo>
                  <a:lnTo>
                    <a:pt x="14" y="198"/>
                  </a:lnTo>
                  <a:lnTo>
                    <a:pt x="6" y="178"/>
                  </a:lnTo>
                  <a:lnTo>
                    <a:pt x="2" y="152"/>
                  </a:lnTo>
                  <a:lnTo>
                    <a:pt x="0" y="124"/>
                  </a:lnTo>
                  <a:lnTo>
                    <a:pt x="2" y="94"/>
                  </a:lnTo>
                  <a:lnTo>
                    <a:pt x="8" y="68"/>
                  </a:lnTo>
                  <a:lnTo>
                    <a:pt x="16" y="46"/>
                  </a:lnTo>
                  <a:lnTo>
                    <a:pt x="28" y="30"/>
                  </a:lnTo>
                  <a:lnTo>
                    <a:pt x="42" y="16"/>
                  </a:lnTo>
                  <a:lnTo>
                    <a:pt x="58" y="6"/>
                  </a:lnTo>
                  <a:lnTo>
                    <a:pt x="74" y="2"/>
                  </a:lnTo>
                  <a:lnTo>
                    <a:pt x="92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4" y="18"/>
                  </a:lnTo>
                  <a:lnTo>
                    <a:pt x="158" y="32"/>
                  </a:lnTo>
                  <a:lnTo>
                    <a:pt x="168" y="50"/>
                  </a:lnTo>
                  <a:lnTo>
                    <a:pt x="176" y="72"/>
                  </a:lnTo>
                  <a:lnTo>
                    <a:pt x="180" y="96"/>
                  </a:lnTo>
                  <a:lnTo>
                    <a:pt x="182" y="124"/>
                  </a:lnTo>
                  <a:lnTo>
                    <a:pt x="180" y="142"/>
                  </a:lnTo>
                  <a:lnTo>
                    <a:pt x="178" y="158"/>
                  </a:lnTo>
                  <a:lnTo>
                    <a:pt x="176" y="172"/>
                  </a:lnTo>
                  <a:lnTo>
                    <a:pt x="172" y="184"/>
                  </a:lnTo>
                  <a:lnTo>
                    <a:pt x="168" y="196"/>
                  </a:lnTo>
                  <a:lnTo>
                    <a:pt x="162" y="206"/>
                  </a:lnTo>
                  <a:lnTo>
                    <a:pt x="156" y="216"/>
                  </a:lnTo>
                  <a:lnTo>
                    <a:pt x="150" y="224"/>
                  </a:lnTo>
                  <a:lnTo>
                    <a:pt x="136" y="236"/>
                  </a:lnTo>
                  <a:lnTo>
                    <a:pt x="120" y="244"/>
                  </a:lnTo>
                  <a:lnTo>
                    <a:pt x="106" y="248"/>
                  </a:lnTo>
                  <a:lnTo>
                    <a:pt x="92" y="248"/>
                  </a:lnTo>
                  <a:lnTo>
                    <a:pt x="90" y="248"/>
                  </a:lnTo>
                  <a:close/>
                  <a:moveTo>
                    <a:pt x="92" y="202"/>
                  </a:moveTo>
                  <a:lnTo>
                    <a:pt x="92" y="202"/>
                  </a:lnTo>
                  <a:lnTo>
                    <a:pt x="100" y="200"/>
                  </a:lnTo>
                  <a:lnTo>
                    <a:pt x="106" y="196"/>
                  </a:lnTo>
                  <a:lnTo>
                    <a:pt x="112" y="188"/>
                  </a:lnTo>
                  <a:lnTo>
                    <a:pt x="114" y="176"/>
                  </a:lnTo>
                  <a:lnTo>
                    <a:pt x="120" y="152"/>
                  </a:lnTo>
                  <a:lnTo>
                    <a:pt x="120" y="124"/>
                  </a:lnTo>
                  <a:lnTo>
                    <a:pt x="120" y="98"/>
                  </a:lnTo>
                  <a:lnTo>
                    <a:pt x="118" y="84"/>
                  </a:lnTo>
                  <a:lnTo>
                    <a:pt x="114" y="72"/>
                  </a:lnTo>
                  <a:lnTo>
                    <a:pt x="110" y="62"/>
                  </a:lnTo>
                  <a:lnTo>
                    <a:pt x="106" y="52"/>
                  </a:lnTo>
                  <a:lnTo>
                    <a:pt x="100" y="48"/>
                  </a:lnTo>
                  <a:lnTo>
                    <a:pt x="90" y="46"/>
                  </a:lnTo>
                  <a:lnTo>
                    <a:pt x="82" y="48"/>
                  </a:lnTo>
                  <a:lnTo>
                    <a:pt x="76" y="52"/>
                  </a:lnTo>
                  <a:lnTo>
                    <a:pt x="70" y="62"/>
                  </a:lnTo>
                  <a:lnTo>
                    <a:pt x="66" y="72"/>
                  </a:lnTo>
                  <a:lnTo>
                    <a:pt x="64" y="84"/>
                  </a:lnTo>
                  <a:lnTo>
                    <a:pt x="62" y="98"/>
                  </a:lnTo>
                  <a:lnTo>
                    <a:pt x="60" y="124"/>
                  </a:lnTo>
                  <a:lnTo>
                    <a:pt x="62" y="154"/>
                  </a:lnTo>
                  <a:lnTo>
                    <a:pt x="64" y="166"/>
                  </a:lnTo>
                  <a:lnTo>
                    <a:pt x="66" y="178"/>
                  </a:lnTo>
                  <a:lnTo>
                    <a:pt x="70" y="188"/>
                  </a:lnTo>
                  <a:lnTo>
                    <a:pt x="76" y="196"/>
                  </a:lnTo>
                  <a:lnTo>
                    <a:pt x="82" y="200"/>
                  </a:lnTo>
                  <a:lnTo>
                    <a:pt x="92" y="2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 userDrawn="1"/>
          </p:nvSpPr>
          <p:spPr bwMode="auto">
            <a:xfrm>
              <a:off x="2970" y="2534"/>
              <a:ext cx="186" cy="342"/>
            </a:xfrm>
            <a:custGeom>
              <a:avLst/>
              <a:gdLst>
                <a:gd name="T0" fmla="*/ 62 w 182"/>
                <a:gd name="T1" fmla="*/ 0 h 346"/>
                <a:gd name="T2" fmla="*/ 62 w 182"/>
                <a:gd name="T3" fmla="*/ 126 h 346"/>
                <a:gd name="T4" fmla="*/ 72 w 182"/>
                <a:gd name="T5" fmla="*/ 114 h 346"/>
                <a:gd name="T6" fmla="*/ 96 w 182"/>
                <a:gd name="T7" fmla="*/ 100 h 346"/>
                <a:gd name="T8" fmla="*/ 112 w 182"/>
                <a:gd name="T9" fmla="*/ 98 h 346"/>
                <a:gd name="T10" fmla="*/ 128 w 182"/>
                <a:gd name="T11" fmla="*/ 100 h 346"/>
                <a:gd name="T12" fmla="*/ 154 w 182"/>
                <a:gd name="T13" fmla="*/ 118 h 346"/>
                <a:gd name="T14" fmla="*/ 172 w 182"/>
                <a:gd name="T15" fmla="*/ 148 h 346"/>
                <a:gd name="T16" fmla="*/ 180 w 182"/>
                <a:gd name="T17" fmla="*/ 192 h 346"/>
                <a:gd name="T18" fmla="*/ 182 w 182"/>
                <a:gd name="T19" fmla="*/ 216 h 346"/>
                <a:gd name="T20" fmla="*/ 176 w 182"/>
                <a:gd name="T21" fmla="*/ 272 h 346"/>
                <a:gd name="T22" fmla="*/ 158 w 182"/>
                <a:gd name="T23" fmla="*/ 314 h 346"/>
                <a:gd name="T24" fmla="*/ 134 w 182"/>
                <a:gd name="T25" fmla="*/ 338 h 346"/>
                <a:gd name="T26" fmla="*/ 104 w 182"/>
                <a:gd name="T27" fmla="*/ 346 h 346"/>
                <a:gd name="T28" fmla="*/ 88 w 182"/>
                <a:gd name="T29" fmla="*/ 344 h 346"/>
                <a:gd name="T30" fmla="*/ 66 w 182"/>
                <a:gd name="T31" fmla="*/ 328 h 346"/>
                <a:gd name="T32" fmla="*/ 54 w 182"/>
                <a:gd name="T33" fmla="*/ 314 h 346"/>
                <a:gd name="T34" fmla="*/ 0 w 182"/>
                <a:gd name="T35" fmla="*/ 342 h 346"/>
                <a:gd name="T36" fmla="*/ 2 w 182"/>
                <a:gd name="T37" fmla="*/ 274 h 346"/>
                <a:gd name="T38" fmla="*/ 62 w 182"/>
                <a:gd name="T39" fmla="*/ 256 h 346"/>
                <a:gd name="T40" fmla="*/ 62 w 182"/>
                <a:gd name="T41" fmla="*/ 266 h 346"/>
                <a:gd name="T42" fmla="*/ 64 w 182"/>
                <a:gd name="T43" fmla="*/ 272 h 346"/>
                <a:gd name="T44" fmla="*/ 76 w 182"/>
                <a:gd name="T45" fmla="*/ 292 h 346"/>
                <a:gd name="T46" fmla="*/ 88 w 182"/>
                <a:gd name="T47" fmla="*/ 298 h 346"/>
                <a:gd name="T48" fmla="*/ 96 w 182"/>
                <a:gd name="T49" fmla="*/ 296 h 346"/>
                <a:gd name="T50" fmla="*/ 108 w 182"/>
                <a:gd name="T51" fmla="*/ 286 h 346"/>
                <a:gd name="T52" fmla="*/ 116 w 182"/>
                <a:gd name="T53" fmla="*/ 266 h 346"/>
                <a:gd name="T54" fmla="*/ 120 w 182"/>
                <a:gd name="T55" fmla="*/ 220 h 346"/>
                <a:gd name="T56" fmla="*/ 120 w 182"/>
                <a:gd name="T57" fmla="*/ 192 h 346"/>
                <a:gd name="T58" fmla="*/ 114 w 182"/>
                <a:gd name="T59" fmla="*/ 168 h 346"/>
                <a:gd name="T60" fmla="*/ 102 w 182"/>
                <a:gd name="T61" fmla="*/ 154 h 346"/>
                <a:gd name="T62" fmla="*/ 88 w 182"/>
                <a:gd name="T63" fmla="*/ 148 h 346"/>
                <a:gd name="T64" fmla="*/ 80 w 182"/>
                <a:gd name="T65" fmla="*/ 150 h 346"/>
                <a:gd name="T66" fmla="*/ 68 w 182"/>
                <a:gd name="T67" fmla="*/ 164 h 346"/>
                <a:gd name="T68" fmla="*/ 64 w 182"/>
                <a:gd name="T69" fmla="*/ 174 h 346"/>
                <a:gd name="T70" fmla="*/ 62 w 182"/>
                <a:gd name="T71" fmla="*/ 256 h 3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2" h="346">
                  <a:moveTo>
                    <a:pt x="2" y="0"/>
                  </a:moveTo>
                  <a:lnTo>
                    <a:pt x="62" y="0"/>
                  </a:lnTo>
                  <a:lnTo>
                    <a:pt x="62" y="126"/>
                  </a:lnTo>
                  <a:lnTo>
                    <a:pt x="72" y="114"/>
                  </a:lnTo>
                  <a:lnTo>
                    <a:pt x="84" y="104"/>
                  </a:lnTo>
                  <a:lnTo>
                    <a:pt x="96" y="100"/>
                  </a:lnTo>
                  <a:lnTo>
                    <a:pt x="112" y="98"/>
                  </a:lnTo>
                  <a:lnTo>
                    <a:pt x="122" y="98"/>
                  </a:lnTo>
                  <a:lnTo>
                    <a:pt x="128" y="100"/>
                  </a:lnTo>
                  <a:lnTo>
                    <a:pt x="142" y="106"/>
                  </a:lnTo>
                  <a:lnTo>
                    <a:pt x="154" y="118"/>
                  </a:lnTo>
                  <a:lnTo>
                    <a:pt x="164" y="132"/>
                  </a:lnTo>
                  <a:lnTo>
                    <a:pt x="172" y="148"/>
                  </a:lnTo>
                  <a:lnTo>
                    <a:pt x="176" y="170"/>
                  </a:lnTo>
                  <a:lnTo>
                    <a:pt x="180" y="192"/>
                  </a:lnTo>
                  <a:lnTo>
                    <a:pt x="182" y="216"/>
                  </a:lnTo>
                  <a:lnTo>
                    <a:pt x="180" y="246"/>
                  </a:lnTo>
                  <a:lnTo>
                    <a:pt x="176" y="272"/>
                  </a:lnTo>
                  <a:lnTo>
                    <a:pt x="168" y="294"/>
                  </a:lnTo>
                  <a:lnTo>
                    <a:pt x="158" y="314"/>
                  </a:lnTo>
                  <a:lnTo>
                    <a:pt x="148" y="328"/>
                  </a:lnTo>
                  <a:lnTo>
                    <a:pt x="134" y="338"/>
                  </a:lnTo>
                  <a:lnTo>
                    <a:pt x="120" y="344"/>
                  </a:lnTo>
                  <a:lnTo>
                    <a:pt x="104" y="346"/>
                  </a:lnTo>
                  <a:lnTo>
                    <a:pt x="88" y="344"/>
                  </a:lnTo>
                  <a:lnTo>
                    <a:pt x="76" y="340"/>
                  </a:lnTo>
                  <a:lnTo>
                    <a:pt x="66" y="328"/>
                  </a:lnTo>
                  <a:lnTo>
                    <a:pt x="56" y="314"/>
                  </a:lnTo>
                  <a:lnTo>
                    <a:pt x="54" y="314"/>
                  </a:lnTo>
                  <a:lnTo>
                    <a:pt x="50" y="342"/>
                  </a:lnTo>
                  <a:lnTo>
                    <a:pt x="0" y="342"/>
                  </a:lnTo>
                  <a:lnTo>
                    <a:pt x="2" y="274"/>
                  </a:lnTo>
                  <a:lnTo>
                    <a:pt x="2" y="0"/>
                  </a:lnTo>
                  <a:close/>
                  <a:moveTo>
                    <a:pt x="62" y="256"/>
                  </a:moveTo>
                  <a:lnTo>
                    <a:pt x="62" y="256"/>
                  </a:lnTo>
                  <a:lnTo>
                    <a:pt x="62" y="266"/>
                  </a:lnTo>
                  <a:lnTo>
                    <a:pt x="64" y="272"/>
                  </a:lnTo>
                  <a:lnTo>
                    <a:pt x="68" y="284"/>
                  </a:lnTo>
                  <a:lnTo>
                    <a:pt x="76" y="292"/>
                  </a:lnTo>
                  <a:lnTo>
                    <a:pt x="82" y="296"/>
                  </a:lnTo>
                  <a:lnTo>
                    <a:pt x="88" y="298"/>
                  </a:lnTo>
                  <a:lnTo>
                    <a:pt x="96" y="296"/>
                  </a:lnTo>
                  <a:lnTo>
                    <a:pt x="104" y="292"/>
                  </a:lnTo>
                  <a:lnTo>
                    <a:pt x="108" y="286"/>
                  </a:lnTo>
                  <a:lnTo>
                    <a:pt x="114" y="276"/>
                  </a:lnTo>
                  <a:lnTo>
                    <a:pt x="116" y="266"/>
                  </a:lnTo>
                  <a:lnTo>
                    <a:pt x="120" y="252"/>
                  </a:lnTo>
                  <a:lnTo>
                    <a:pt x="120" y="220"/>
                  </a:lnTo>
                  <a:lnTo>
                    <a:pt x="120" y="192"/>
                  </a:lnTo>
                  <a:lnTo>
                    <a:pt x="116" y="178"/>
                  </a:lnTo>
                  <a:lnTo>
                    <a:pt x="114" y="168"/>
                  </a:lnTo>
                  <a:lnTo>
                    <a:pt x="108" y="160"/>
                  </a:lnTo>
                  <a:lnTo>
                    <a:pt x="102" y="154"/>
                  </a:lnTo>
                  <a:lnTo>
                    <a:pt x="96" y="150"/>
                  </a:lnTo>
                  <a:lnTo>
                    <a:pt x="88" y="148"/>
                  </a:lnTo>
                  <a:lnTo>
                    <a:pt x="80" y="150"/>
                  </a:lnTo>
                  <a:lnTo>
                    <a:pt x="72" y="156"/>
                  </a:lnTo>
                  <a:lnTo>
                    <a:pt x="68" y="164"/>
                  </a:lnTo>
                  <a:lnTo>
                    <a:pt x="64" y="174"/>
                  </a:lnTo>
                  <a:lnTo>
                    <a:pt x="62" y="190"/>
                  </a:lnTo>
                  <a:lnTo>
                    <a:pt x="62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 userDrawn="1"/>
          </p:nvSpPr>
          <p:spPr bwMode="auto">
            <a:xfrm>
              <a:off x="3179" y="2630"/>
              <a:ext cx="174" cy="246"/>
            </a:xfrm>
            <a:custGeom>
              <a:avLst/>
              <a:gdLst>
                <a:gd name="T0" fmla="*/ 58 w 176"/>
                <a:gd name="T1" fmla="*/ 146 h 250"/>
                <a:gd name="T2" fmla="*/ 64 w 176"/>
                <a:gd name="T3" fmla="*/ 172 h 250"/>
                <a:gd name="T4" fmla="*/ 74 w 176"/>
                <a:gd name="T5" fmla="*/ 190 h 250"/>
                <a:gd name="T6" fmla="*/ 90 w 176"/>
                <a:gd name="T7" fmla="*/ 200 h 250"/>
                <a:gd name="T8" fmla="*/ 112 w 176"/>
                <a:gd name="T9" fmla="*/ 204 h 250"/>
                <a:gd name="T10" fmla="*/ 124 w 176"/>
                <a:gd name="T11" fmla="*/ 202 h 250"/>
                <a:gd name="T12" fmla="*/ 156 w 176"/>
                <a:gd name="T13" fmla="*/ 194 h 250"/>
                <a:gd name="T14" fmla="*/ 164 w 176"/>
                <a:gd name="T15" fmla="*/ 238 h 250"/>
                <a:gd name="T16" fmla="*/ 136 w 176"/>
                <a:gd name="T17" fmla="*/ 246 h 250"/>
                <a:gd name="T18" fmla="*/ 100 w 176"/>
                <a:gd name="T19" fmla="*/ 250 h 250"/>
                <a:gd name="T20" fmla="*/ 78 w 176"/>
                <a:gd name="T21" fmla="*/ 248 h 250"/>
                <a:gd name="T22" fmla="*/ 40 w 176"/>
                <a:gd name="T23" fmla="*/ 232 h 250"/>
                <a:gd name="T24" fmla="*/ 14 w 176"/>
                <a:gd name="T25" fmla="*/ 200 h 250"/>
                <a:gd name="T26" fmla="*/ 2 w 176"/>
                <a:gd name="T27" fmla="*/ 156 h 250"/>
                <a:gd name="T28" fmla="*/ 0 w 176"/>
                <a:gd name="T29" fmla="*/ 130 h 250"/>
                <a:gd name="T30" fmla="*/ 8 w 176"/>
                <a:gd name="T31" fmla="*/ 76 h 250"/>
                <a:gd name="T32" fmla="*/ 28 w 176"/>
                <a:gd name="T33" fmla="*/ 36 h 250"/>
                <a:gd name="T34" fmla="*/ 58 w 176"/>
                <a:gd name="T35" fmla="*/ 10 h 250"/>
                <a:gd name="T36" fmla="*/ 94 w 176"/>
                <a:gd name="T37" fmla="*/ 0 h 250"/>
                <a:gd name="T38" fmla="*/ 112 w 176"/>
                <a:gd name="T39" fmla="*/ 2 h 250"/>
                <a:gd name="T40" fmla="*/ 142 w 176"/>
                <a:gd name="T41" fmla="*/ 18 h 250"/>
                <a:gd name="T42" fmla="*/ 164 w 176"/>
                <a:gd name="T43" fmla="*/ 48 h 250"/>
                <a:gd name="T44" fmla="*/ 174 w 176"/>
                <a:gd name="T45" fmla="*/ 88 h 250"/>
                <a:gd name="T46" fmla="*/ 176 w 176"/>
                <a:gd name="T47" fmla="*/ 114 h 250"/>
                <a:gd name="T48" fmla="*/ 174 w 176"/>
                <a:gd name="T49" fmla="*/ 146 h 250"/>
                <a:gd name="T50" fmla="*/ 120 w 176"/>
                <a:gd name="T51" fmla="*/ 104 h 250"/>
                <a:gd name="T52" fmla="*/ 118 w 176"/>
                <a:gd name="T53" fmla="*/ 80 h 250"/>
                <a:gd name="T54" fmla="*/ 112 w 176"/>
                <a:gd name="T55" fmla="*/ 62 h 250"/>
                <a:gd name="T56" fmla="*/ 104 w 176"/>
                <a:gd name="T57" fmla="*/ 50 h 250"/>
                <a:gd name="T58" fmla="*/ 90 w 176"/>
                <a:gd name="T59" fmla="*/ 46 h 250"/>
                <a:gd name="T60" fmla="*/ 84 w 176"/>
                <a:gd name="T61" fmla="*/ 46 h 250"/>
                <a:gd name="T62" fmla="*/ 72 w 176"/>
                <a:gd name="T63" fmla="*/ 56 h 250"/>
                <a:gd name="T64" fmla="*/ 62 w 176"/>
                <a:gd name="T65" fmla="*/ 84 h 250"/>
                <a:gd name="T66" fmla="*/ 120 w 176"/>
                <a:gd name="T67" fmla="*/ 104 h 2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6" h="250">
                  <a:moveTo>
                    <a:pt x="58" y="146"/>
                  </a:moveTo>
                  <a:lnTo>
                    <a:pt x="58" y="146"/>
                  </a:lnTo>
                  <a:lnTo>
                    <a:pt x="60" y="160"/>
                  </a:lnTo>
                  <a:lnTo>
                    <a:pt x="64" y="172"/>
                  </a:lnTo>
                  <a:lnTo>
                    <a:pt x="68" y="182"/>
                  </a:lnTo>
                  <a:lnTo>
                    <a:pt x="74" y="190"/>
                  </a:lnTo>
                  <a:lnTo>
                    <a:pt x="82" y="196"/>
                  </a:lnTo>
                  <a:lnTo>
                    <a:pt x="90" y="200"/>
                  </a:lnTo>
                  <a:lnTo>
                    <a:pt x="100" y="202"/>
                  </a:lnTo>
                  <a:lnTo>
                    <a:pt x="112" y="204"/>
                  </a:lnTo>
                  <a:lnTo>
                    <a:pt x="124" y="202"/>
                  </a:lnTo>
                  <a:lnTo>
                    <a:pt x="136" y="200"/>
                  </a:lnTo>
                  <a:lnTo>
                    <a:pt x="156" y="194"/>
                  </a:lnTo>
                  <a:lnTo>
                    <a:pt x="164" y="238"/>
                  </a:lnTo>
                  <a:lnTo>
                    <a:pt x="152" y="242"/>
                  </a:lnTo>
                  <a:lnTo>
                    <a:pt x="136" y="246"/>
                  </a:lnTo>
                  <a:lnTo>
                    <a:pt x="118" y="248"/>
                  </a:lnTo>
                  <a:lnTo>
                    <a:pt x="100" y="250"/>
                  </a:lnTo>
                  <a:lnTo>
                    <a:pt x="78" y="248"/>
                  </a:lnTo>
                  <a:lnTo>
                    <a:pt x="58" y="242"/>
                  </a:lnTo>
                  <a:lnTo>
                    <a:pt x="40" y="232"/>
                  </a:lnTo>
                  <a:lnTo>
                    <a:pt x="26" y="218"/>
                  </a:lnTo>
                  <a:lnTo>
                    <a:pt x="14" y="200"/>
                  </a:lnTo>
                  <a:lnTo>
                    <a:pt x="6" y="180"/>
                  </a:lnTo>
                  <a:lnTo>
                    <a:pt x="2" y="156"/>
                  </a:lnTo>
                  <a:lnTo>
                    <a:pt x="0" y="130"/>
                  </a:lnTo>
                  <a:lnTo>
                    <a:pt x="2" y="102"/>
                  </a:lnTo>
                  <a:lnTo>
                    <a:pt x="8" y="76"/>
                  </a:lnTo>
                  <a:lnTo>
                    <a:pt x="16" y="54"/>
                  </a:lnTo>
                  <a:lnTo>
                    <a:pt x="28" y="36"/>
                  </a:lnTo>
                  <a:lnTo>
                    <a:pt x="42" y="20"/>
                  </a:lnTo>
                  <a:lnTo>
                    <a:pt x="58" y="10"/>
                  </a:lnTo>
                  <a:lnTo>
                    <a:pt x="76" y="4"/>
                  </a:lnTo>
                  <a:lnTo>
                    <a:pt x="94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2" y="18"/>
                  </a:lnTo>
                  <a:lnTo>
                    <a:pt x="154" y="32"/>
                  </a:lnTo>
                  <a:lnTo>
                    <a:pt x="164" y="48"/>
                  </a:lnTo>
                  <a:lnTo>
                    <a:pt x="170" y="66"/>
                  </a:lnTo>
                  <a:lnTo>
                    <a:pt x="174" y="88"/>
                  </a:lnTo>
                  <a:lnTo>
                    <a:pt x="176" y="114"/>
                  </a:lnTo>
                  <a:lnTo>
                    <a:pt x="174" y="134"/>
                  </a:lnTo>
                  <a:lnTo>
                    <a:pt x="174" y="146"/>
                  </a:lnTo>
                  <a:lnTo>
                    <a:pt x="58" y="146"/>
                  </a:lnTo>
                  <a:close/>
                  <a:moveTo>
                    <a:pt x="120" y="104"/>
                  </a:moveTo>
                  <a:lnTo>
                    <a:pt x="120" y="104"/>
                  </a:lnTo>
                  <a:lnTo>
                    <a:pt x="118" y="80"/>
                  </a:lnTo>
                  <a:lnTo>
                    <a:pt x="116" y="70"/>
                  </a:lnTo>
                  <a:lnTo>
                    <a:pt x="112" y="62"/>
                  </a:lnTo>
                  <a:lnTo>
                    <a:pt x="108" y="54"/>
                  </a:lnTo>
                  <a:lnTo>
                    <a:pt x="104" y="50"/>
                  </a:lnTo>
                  <a:lnTo>
                    <a:pt x="98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50"/>
                  </a:lnTo>
                  <a:lnTo>
                    <a:pt x="72" y="56"/>
                  </a:lnTo>
                  <a:lnTo>
                    <a:pt x="66" y="64"/>
                  </a:lnTo>
                  <a:lnTo>
                    <a:pt x="62" y="84"/>
                  </a:lnTo>
                  <a:lnTo>
                    <a:pt x="58" y="104"/>
                  </a:lnTo>
                  <a:lnTo>
                    <a:pt x="120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2970" y="1444"/>
              <a:ext cx="383" cy="923"/>
            </a:xfrm>
            <a:custGeom>
              <a:avLst/>
              <a:gdLst>
                <a:gd name="T0" fmla="*/ 0 w 386"/>
                <a:gd name="T1" fmla="*/ 0 h 920"/>
                <a:gd name="T2" fmla="*/ 386 w 386"/>
                <a:gd name="T3" fmla="*/ 0 h 920"/>
                <a:gd name="T4" fmla="*/ 386 w 386"/>
                <a:gd name="T5" fmla="*/ 920 h 920"/>
                <a:gd name="T6" fmla="*/ 0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920">
                  <a:moveTo>
                    <a:pt x="0" y="0"/>
                  </a:moveTo>
                  <a:lnTo>
                    <a:pt x="386" y="0"/>
                  </a:lnTo>
                  <a:lnTo>
                    <a:pt x="386" y="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2311" y="1444"/>
              <a:ext cx="383" cy="923"/>
            </a:xfrm>
            <a:custGeom>
              <a:avLst/>
              <a:gdLst>
                <a:gd name="T0" fmla="*/ 386 w 386"/>
                <a:gd name="T1" fmla="*/ 0 h 920"/>
                <a:gd name="T2" fmla="*/ 0 w 386"/>
                <a:gd name="T3" fmla="*/ 0 h 920"/>
                <a:gd name="T4" fmla="*/ 0 w 386"/>
                <a:gd name="T5" fmla="*/ 920 h 920"/>
                <a:gd name="T6" fmla="*/ 386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920">
                  <a:moveTo>
                    <a:pt x="386" y="0"/>
                  </a:moveTo>
                  <a:lnTo>
                    <a:pt x="0" y="0"/>
                  </a:lnTo>
                  <a:lnTo>
                    <a:pt x="0" y="920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2658" y="1780"/>
              <a:ext cx="419" cy="587"/>
            </a:xfrm>
            <a:custGeom>
              <a:avLst/>
              <a:gdLst>
                <a:gd name="T0" fmla="*/ 170 w 416"/>
                <a:gd name="T1" fmla="*/ 0 h 582"/>
                <a:gd name="T2" fmla="*/ 416 w 416"/>
                <a:gd name="T3" fmla="*/ 582 h 582"/>
                <a:gd name="T4" fmla="*/ 254 w 416"/>
                <a:gd name="T5" fmla="*/ 582 h 582"/>
                <a:gd name="T6" fmla="*/ 180 w 416"/>
                <a:gd name="T7" fmla="*/ 396 h 582"/>
                <a:gd name="T8" fmla="*/ 0 w 416"/>
                <a:gd name="T9" fmla="*/ 396 h 582"/>
                <a:gd name="T10" fmla="*/ 170 w 416"/>
                <a:gd name="T11" fmla="*/ 0 h 5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6" h="582">
                  <a:moveTo>
                    <a:pt x="170" y="0"/>
                  </a:moveTo>
                  <a:lnTo>
                    <a:pt x="416" y="582"/>
                  </a:lnTo>
                  <a:lnTo>
                    <a:pt x="254" y="582"/>
                  </a:lnTo>
                  <a:lnTo>
                    <a:pt x="180" y="396"/>
                  </a:lnTo>
                  <a:lnTo>
                    <a:pt x="0" y="39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6" name="Freeform 16"/>
            <p:cNvSpPr>
              <a:spLocks noEditPoints="1"/>
            </p:cNvSpPr>
            <p:nvPr userDrawn="1"/>
          </p:nvSpPr>
          <p:spPr bwMode="auto">
            <a:xfrm>
              <a:off x="3377" y="1444"/>
              <a:ext cx="72" cy="72"/>
            </a:xfrm>
            <a:custGeom>
              <a:avLst/>
              <a:gdLst>
                <a:gd name="T0" fmla="*/ 36 w 72"/>
                <a:gd name="T1" fmla="*/ 0 h 72"/>
                <a:gd name="T2" fmla="*/ 50 w 72"/>
                <a:gd name="T3" fmla="*/ 2 h 72"/>
                <a:gd name="T4" fmla="*/ 62 w 72"/>
                <a:gd name="T5" fmla="*/ 10 h 72"/>
                <a:gd name="T6" fmla="*/ 70 w 72"/>
                <a:gd name="T7" fmla="*/ 22 h 72"/>
                <a:gd name="T8" fmla="*/ 72 w 72"/>
                <a:gd name="T9" fmla="*/ 36 h 72"/>
                <a:gd name="T10" fmla="*/ 72 w 72"/>
                <a:gd name="T11" fmla="*/ 42 h 72"/>
                <a:gd name="T12" fmla="*/ 66 w 72"/>
                <a:gd name="T13" fmla="*/ 56 h 72"/>
                <a:gd name="T14" fmla="*/ 56 w 72"/>
                <a:gd name="T15" fmla="*/ 66 h 72"/>
                <a:gd name="T16" fmla="*/ 44 w 72"/>
                <a:gd name="T17" fmla="*/ 70 h 72"/>
                <a:gd name="T18" fmla="*/ 36 w 72"/>
                <a:gd name="T19" fmla="*/ 72 h 72"/>
                <a:gd name="T20" fmla="*/ 22 w 72"/>
                <a:gd name="T21" fmla="*/ 68 h 72"/>
                <a:gd name="T22" fmla="*/ 10 w 72"/>
                <a:gd name="T23" fmla="*/ 62 h 72"/>
                <a:gd name="T24" fmla="*/ 2 w 72"/>
                <a:gd name="T25" fmla="*/ 50 h 72"/>
                <a:gd name="T26" fmla="*/ 0 w 72"/>
                <a:gd name="T27" fmla="*/ 36 h 72"/>
                <a:gd name="T28" fmla="*/ 0 w 72"/>
                <a:gd name="T29" fmla="*/ 28 h 72"/>
                <a:gd name="T30" fmla="*/ 6 w 72"/>
                <a:gd name="T31" fmla="*/ 16 h 72"/>
                <a:gd name="T32" fmla="*/ 16 w 72"/>
                <a:gd name="T33" fmla="*/ 6 h 72"/>
                <a:gd name="T34" fmla="*/ 28 w 72"/>
                <a:gd name="T35" fmla="*/ 0 h 72"/>
                <a:gd name="T36" fmla="*/ 36 w 72"/>
                <a:gd name="T37" fmla="*/ 0 h 72"/>
                <a:gd name="T38" fmla="*/ 36 w 72"/>
                <a:gd name="T39" fmla="*/ 6 h 72"/>
                <a:gd name="T40" fmla="*/ 26 w 72"/>
                <a:gd name="T41" fmla="*/ 8 h 72"/>
                <a:gd name="T42" fmla="*/ 10 w 72"/>
                <a:gd name="T43" fmla="*/ 24 h 72"/>
                <a:gd name="T44" fmla="*/ 8 w 72"/>
                <a:gd name="T45" fmla="*/ 36 h 72"/>
                <a:gd name="T46" fmla="*/ 16 w 72"/>
                <a:gd name="T47" fmla="*/ 56 h 72"/>
                <a:gd name="T48" fmla="*/ 30 w 72"/>
                <a:gd name="T49" fmla="*/ 64 h 72"/>
                <a:gd name="T50" fmla="*/ 36 w 72"/>
                <a:gd name="T51" fmla="*/ 66 h 72"/>
                <a:gd name="T52" fmla="*/ 48 w 72"/>
                <a:gd name="T53" fmla="*/ 64 h 72"/>
                <a:gd name="T54" fmla="*/ 62 w 72"/>
                <a:gd name="T55" fmla="*/ 48 h 72"/>
                <a:gd name="T56" fmla="*/ 64 w 72"/>
                <a:gd name="T57" fmla="*/ 36 h 72"/>
                <a:gd name="T58" fmla="*/ 56 w 72"/>
                <a:gd name="T59" fmla="*/ 14 h 72"/>
                <a:gd name="T60" fmla="*/ 42 w 72"/>
                <a:gd name="T61" fmla="*/ 6 h 72"/>
                <a:gd name="T62" fmla="*/ 36 w 72"/>
                <a:gd name="T63" fmla="*/ 6 h 72"/>
                <a:gd name="T64" fmla="*/ 22 w 72"/>
                <a:gd name="T65" fmla="*/ 56 h 72"/>
                <a:gd name="T66" fmla="*/ 22 w 72"/>
                <a:gd name="T67" fmla="*/ 16 h 72"/>
                <a:gd name="T68" fmla="*/ 34 w 72"/>
                <a:gd name="T69" fmla="*/ 16 h 72"/>
                <a:gd name="T70" fmla="*/ 48 w 72"/>
                <a:gd name="T71" fmla="*/ 18 h 72"/>
                <a:gd name="T72" fmla="*/ 50 w 72"/>
                <a:gd name="T73" fmla="*/ 22 h 72"/>
                <a:gd name="T74" fmla="*/ 50 w 72"/>
                <a:gd name="T75" fmla="*/ 28 h 72"/>
                <a:gd name="T76" fmla="*/ 48 w 72"/>
                <a:gd name="T77" fmla="*/ 34 h 72"/>
                <a:gd name="T78" fmla="*/ 44 w 72"/>
                <a:gd name="T79" fmla="*/ 36 h 72"/>
                <a:gd name="T80" fmla="*/ 48 w 72"/>
                <a:gd name="T81" fmla="*/ 40 h 72"/>
                <a:gd name="T82" fmla="*/ 50 w 72"/>
                <a:gd name="T83" fmla="*/ 46 h 72"/>
                <a:gd name="T84" fmla="*/ 44 w 72"/>
                <a:gd name="T85" fmla="*/ 56 h 72"/>
                <a:gd name="T86" fmla="*/ 42 w 72"/>
                <a:gd name="T87" fmla="*/ 46 h 72"/>
                <a:gd name="T88" fmla="*/ 40 w 72"/>
                <a:gd name="T89" fmla="*/ 42 h 72"/>
                <a:gd name="T90" fmla="*/ 30 w 72"/>
                <a:gd name="T91" fmla="*/ 40 h 72"/>
                <a:gd name="T92" fmla="*/ 30 w 72"/>
                <a:gd name="T93" fmla="*/ 34 h 72"/>
                <a:gd name="T94" fmla="*/ 34 w 72"/>
                <a:gd name="T95" fmla="*/ 34 h 72"/>
                <a:gd name="T96" fmla="*/ 42 w 72"/>
                <a:gd name="T97" fmla="*/ 30 h 72"/>
                <a:gd name="T98" fmla="*/ 44 w 72"/>
                <a:gd name="T99" fmla="*/ 28 h 72"/>
                <a:gd name="T100" fmla="*/ 42 w 72"/>
                <a:gd name="T101" fmla="*/ 22 h 72"/>
                <a:gd name="T102" fmla="*/ 34 w 72"/>
                <a:gd name="T103" fmla="*/ 20 h 72"/>
                <a:gd name="T104" fmla="*/ 30 w 72"/>
                <a:gd name="T105" fmla="*/ 22 h 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6"/>
                  </a:lnTo>
                  <a:lnTo>
                    <a:pt x="70" y="22"/>
                  </a:lnTo>
                  <a:lnTo>
                    <a:pt x="72" y="28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0" y="50"/>
                  </a:lnTo>
                  <a:lnTo>
                    <a:pt x="66" y="56"/>
                  </a:lnTo>
                  <a:lnTo>
                    <a:pt x="62" y="62"/>
                  </a:lnTo>
                  <a:lnTo>
                    <a:pt x="56" y="66"/>
                  </a:lnTo>
                  <a:lnTo>
                    <a:pt x="50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close/>
                  <a:moveTo>
                    <a:pt x="36" y="6"/>
                  </a:moveTo>
                  <a:lnTo>
                    <a:pt x="36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0" y="24"/>
                  </a:lnTo>
                  <a:lnTo>
                    <a:pt x="8" y="36"/>
                  </a:lnTo>
                  <a:lnTo>
                    <a:pt x="10" y="48"/>
                  </a:lnTo>
                  <a:lnTo>
                    <a:pt x="16" y="56"/>
                  </a:lnTo>
                  <a:lnTo>
                    <a:pt x="26" y="64"/>
                  </a:lnTo>
                  <a:lnTo>
                    <a:pt x="30" y="64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62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6" y="14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6" y="6"/>
                  </a:lnTo>
                  <a:close/>
                  <a:moveTo>
                    <a:pt x="30" y="56"/>
                  </a:moveTo>
                  <a:lnTo>
                    <a:pt x="22" y="56"/>
                  </a:lnTo>
                  <a:lnTo>
                    <a:pt x="22" y="16"/>
                  </a:lnTo>
                  <a:lnTo>
                    <a:pt x="34" y="16"/>
                  </a:lnTo>
                  <a:lnTo>
                    <a:pt x="42" y="16"/>
                  </a:lnTo>
                  <a:lnTo>
                    <a:pt x="48" y="18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48" y="34"/>
                  </a:lnTo>
                  <a:lnTo>
                    <a:pt x="44" y="36"/>
                  </a:lnTo>
                  <a:lnTo>
                    <a:pt x="48" y="40"/>
                  </a:lnTo>
                  <a:lnTo>
                    <a:pt x="50" y="46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42" y="46"/>
                  </a:lnTo>
                  <a:lnTo>
                    <a:pt x="40" y="42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30" y="56"/>
                  </a:lnTo>
                  <a:close/>
                  <a:moveTo>
                    <a:pt x="30" y="34"/>
                  </a:moveTo>
                  <a:lnTo>
                    <a:pt x="34" y="34"/>
                  </a:lnTo>
                  <a:lnTo>
                    <a:pt x="40" y="32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4" y="26"/>
                  </a:lnTo>
                  <a:lnTo>
                    <a:pt x="42" y="22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</p:grpSp>
      <p:sp>
        <p:nvSpPr>
          <p:cNvPr id="123801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47675" y="2130425"/>
            <a:ext cx="4195763" cy="1470025"/>
          </a:xfrm>
        </p:spPr>
        <p:txBody>
          <a:bodyPr lIns="91440" tIns="45720" rIns="91440" bIns="45720"/>
          <a:lstStyle>
            <a:lvl1pPr>
              <a:lnSpc>
                <a:spcPct val="100000"/>
              </a:lnSpc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3802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7675" y="3886200"/>
            <a:ext cx="3455988" cy="1752600"/>
          </a:xfrm>
          <a:ln/>
        </p:spPr>
        <p:txBody>
          <a:bodyPr lIns="91440" tIns="45720" rIns="91440" bIns="45720"/>
          <a:lstStyle>
            <a:lvl1pPr marL="0" indent="0">
              <a:buFont typeface="Wingdings" pitchFamily="2" charset="2"/>
              <a:buNone/>
              <a:tabLst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6B8ED6-FF70-4ED8-AA71-A07E1C111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41384"/>
      </p:ext>
    </p:extLst>
  </p:cSld>
  <p:clrMapOvr>
    <a:masterClrMapping/>
  </p:clrMapOvr>
  <p:transition spd="slow" advTm="12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8EA5D-AAB4-4CBA-93CD-90117539B4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34131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BCFBB-D49E-4D81-834F-B9714D3A70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857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onnesTTBook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onnesTTBook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F6233-D040-4698-81BB-17ED73693FB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02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3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8EA5D-AAB4-4CBA-93CD-90117539B4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44303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28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25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85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3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60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03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8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7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08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3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BCFBB-D49E-4D81-834F-B9714D3A70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7886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730E440-F74E-4708-BB65-8C4558B43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4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472666-1818-4EA7-909B-A3B3D6C6A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A545FBF-9603-419E-BF0B-7276D0C80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7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E60143A-A7AE-47A1-8355-46275BD17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6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C179B7-463B-4981-B79D-FE34B92C7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2E4BF9F-60EC-4A4A-905B-5AC5614B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5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785813"/>
            <a:ext cx="9144000" cy="54737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161925" y="925513"/>
            <a:ext cx="8886825" cy="5210175"/>
          </a:xfrm>
          <a:prstGeom prst="roundRect">
            <a:avLst>
              <a:gd name="adj" fmla="val 1949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28588" y="885825"/>
            <a:ext cx="8886825" cy="5210175"/>
          </a:xfrm>
          <a:prstGeom prst="roundRect">
            <a:avLst>
              <a:gd name="adj" fmla="val 1949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79400" y="177800"/>
            <a:ext cx="85645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0" y="1044575"/>
            <a:ext cx="8561388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First level subhead here</a:t>
            </a:r>
          </a:p>
          <a:p>
            <a:pPr lvl="1"/>
            <a:r>
              <a:rPr lang="en-US" altLang="en-US" smtClean="0"/>
              <a:t>Second level content</a:t>
            </a:r>
          </a:p>
          <a:p>
            <a:pPr lvl="2"/>
            <a:r>
              <a:rPr lang="en-US" altLang="en-US" smtClean="0"/>
              <a:t>Third level content</a:t>
            </a:r>
          </a:p>
          <a:p>
            <a:pPr lvl="3"/>
            <a:r>
              <a:rPr lang="en-US" altLang="en-US" smtClean="0"/>
              <a:t> </a:t>
            </a:r>
          </a:p>
          <a:p>
            <a:pPr lvl="0"/>
            <a:r>
              <a:rPr lang="en-US" altLang="en-US" smtClean="0"/>
              <a:t>First level subhead here</a:t>
            </a:r>
          </a:p>
          <a:p>
            <a:pPr lvl="1"/>
            <a:r>
              <a:rPr lang="en-US" altLang="en-US" smtClean="0"/>
              <a:t>Second level content</a:t>
            </a:r>
          </a:p>
          <a:p>
            <a:pPr lvl="2"/>
            <a:r>
              <a:rPr lang="en-US" altLang="en-US" smtClean="0"/>
              <a:t>Third level content</a:t>
            </a:r>
          </a:p>
          <a:p>
            <a:pPr lvl="3"/>
            <a:r>
              <a:rPr lang="en-US" altLang="en-US" smtClean="0"/>
              <a:t> 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71475" y="6688138"/>
            <a:ext cx="2271713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srgbClr val="000000"/>
                </a:solidFill>
                <a:latin typeface="Arial" pitchFamily="34" charset="0"/>
              </a:rPr>
              <a:t>2008 Adobe Systems Incorporated.  All Rights Reserved.</a:t>
            </a:r>
          </a:p>
        </p:txBody>
      </p:sp>
      <p:sp>
        <p:nvSpPr>
          <p:cNvPr id="12370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25950" y="6459538"/>
            <a:ext cx="290513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95DE06-6F73-448E-8A93-2E0136843F0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9"/>
          <p:cNvGrpSpPr>
            <a:grpSpLocks noChangeAspect="1"/>
          </p:cNvGrpSpPr>
          <p:nvPr/>
        </p:nvGrpSpPr>
        <p:grpSpPr bwMode="auto">
          <a:xfrm>
            <a:off x="8710613" y="6386513"/>
            <a:ext cx="304800" cy="382587"/>
            <a:chOff x="2305" y="1438"/>
            <a:chExt cx="1150" cy="1444"/>
          </a:xfrm>
        </p:grpSpPr>
        <p:sp>
          <p:nvSpPr>
            <p:cNvPr id="1034" name="AutoShape 10"/>
            <p:cNvSpPr>
              <a:spLocks noChangeAspect="1" noChangeArrowheads="1" noTextEdit="1"/>
            </p:cNvSpPr>
            <p:nvPr userDrawn="1"/>
          </p:nvSpPr>
          <p:spPr bwMode="auto">
            <a:xfrm>
              <a:off x="2305" y="1438"/>
              <a:ext cx="1150" cy="1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5" name="Freeform 11"/>
            <p:cNvSpPr>
              <a:spLocks noEditPoints="1"/>
            </p:cNvSpPr>
            <p:nvPr userDrawn="1"/>
          </p:nvSpPr>
          <p:spPr bwMode="auto">
            <a:xfrm>
              <a:off x="2317" y="2540"/>
              <a:ext cx="210" cy="336"/>
            </a:xfrm>
            <a:custGeom>
              <a:avLst/>
              <a:gdLst>
                <a:gd name="T0" fmla="*/ 76 w 212"/>
                <a:gd name="T1" fmla="*/ 252 h 332"/>
                <a:gd name="T2" fmla="*/ 60 w 212"/>
                <a:gd name="T3" fmla="*/ 332 h 332"/>
                <a:gd name="T4" fmla="*/ 0 w 212"/>
                <a:gd name="T5" fmla="*/ 332 h 332"/>
                <a:gd name="T6" fmla="*/ 74 w 212"/>
                <a:gd name="T7" fmla="*/ 0 h 332"/>
                <a:gd name="T8" fmla="*/ 146 w 212"/>
                <a:gd name="T9" fmla="*/ 0 h 332"/>
                <a:gd name="T10" fmla="*/ 212 w 212"/>
                <a:gd name="T11" fmla="*/ 332 h 332"/>
                <a:gd name="T12" fmla="*/ 154 w 212"/>
                <a:gd name="T13" fmla="*/ 332 h 332"/>
                <a:gd name="T14" fmla="*/ 138 w 212"/>
                <a:gd name="T15" fmla="*/ 252 h 332"/>
                <a:gd name="T16" fmla="*/ 76 w 212"/>
                <a:gd name="T17" fmla="*/ 252 h 332"/>
                <a:gd name="T18" fmla="*/ 132 w 212"/>
                <a:gd name="T19" fmla="*/ 206 h 332"/>
                <a:gd name="T20" fmla="*/ 120 w 212"/>
                <a:gd name="T21" fmla="*/ 134 h 332"/>
                <a:gd name="T22" fmla="*/ 120 w 212"/>
                <a:gd name="T23" fmla="*/ 134 h 332"/>
                <a:gd name="T24" fmla="*/ 108 w 212"/>
                <a:gd name="T25" fmla="*/ 58 h 332"/>
                <a:gd name="T26" fmla="*/ 108 w 212"/>
                <a:gd name="T27" fmla="*/ 58 h 332"/>
                <a:gd name="T28" fmla="*/ 108 w 212"/>
                <a:gd name="T29" fmla="*/ 58 h 332"/>
                <a:gd name="T30" fmla="*/ 96 w 212"/>
                <a:gd name="T31" fmla="*/ 134 h 332"/>
                <a:gd name="T32" fmla="*/ 82 w 212"/>
                <a:gd name="T33" fmla="*/ 206 h 332"/>
                <a:gd name="T34" fmla="*/ 132 w 212"/>
                <a:gd name="T35" fmla="*/ 206 h 3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2" h="332">
                  <a:moveTo>
                    <a:pt x="76" y="252"/>
                  </a:moveTo>
                  <a:lnTo>
                    <a:pt x="60" y="332"/>
                  </a:lnTo>
                  <a:lnTo>
                    <a:pt x="0" y="332"/>
                  </a:lnTo>
                  <a:lnTo>
                    <a:pt x="74" y="0"/>
                  </a:lnTo>
                  <a:lnTo>
                    <a:pt x="146" y="0"/>
                  </a:lnTo>
                  <a:lnTo>
                    <a:pt x="212" y="332"/>
                  </a:lnTo>
                  <a:lnTo>
                    <a:pt x="154" y="332"/>
                  </a:lnTo>
                  <a:lnTo>
                    <a:pt x="138" y="252"/>
                  </a:lnTo>
                  <a:lnTo>
                    <a:pt x="76" y="252"/>
                  </a:lnTo>
                  <a:close/>
                  <a:moveTo>
                    <a:pt x="132" y="206"/>
                  </a:moveTo>
                  <a:lnTo>
                    <a:pt x="120" y="134"/>
                  </a:lnTo>
                  <a:lnTo>
                    <a:pt x="108" y="58"/>
                  </a:lnTo>
                  <a:lnTo>
                    <a:pt x="96" y="134"/>
                  </a:lnTo>
                  <a:lnTo>
                    <a:pt x="82" y="206"/>
                  </a:lnTo>
                  <a:lnTo>
                    <a:pt x="132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6" name="Freeform 12"/>
            <p:cNvSpPr>
              <a:spLocks noEditPoints="1"/>
            </p:cNvSpPr>
            <p:nvPr userDrawn="1"/>
          </p:nvSpPr>
          <p:spPr bwMode="auto">
            <a:xfrm>
              <a:off x="2545" y="2534"/>
              <a:ext cx="180" cy="342"/>
            </a:xfrm>
            <a:custGeom>
              <a:avLst/>
              <a:gdLst>
                <a:gd name="T0" fmla="*/ 180 w 182"/>
                <a:gd name="T1" fmla="*/ 274 h 346"/>
                <a:gd name="T2" fmla="*/ 182 w 182"/>
                <a:gd name="T3" fmla="*/ 342 h 346"/>
                <a:gd name="T4" fmla="*/ 126 w 182"/>
                <a:gd name="T5" fmla="*/ 314 h 346"/>
                <a:gd name="T6" fmla="*/ 126 w 182"/>
                <a:gd name="T7" fmla="*/ 314 h 346"/>
                <a:gd name="T8" fmla="*/ 106 w 182"/>
                <a:gd name="T9" fmla="*/ 338 h 346"/>
                <a:gd name="T10" fmla="*/ 84 w 182"/>
                <a:gd name="T11" fmla="*/ 346 h 346"/>
                <a:gd name="T12" fmla="*/ 76 w 182"/>
                <a:gd name="T13" fmla="*/ 346 h 346"/>
                <a:gd name="T14" fmla="*/ 58 w 182"/>
                <a:gd name="T15" fmla="*/ 344 h 346"/>
                <a:gd name="T16" fmla="*/ 42 w 182"/>
                <a:gd name="T17" fmla="*/ 338 h 346"/>
                <a:gd name="T18" fmla="*/ 20 w 182"/>
                <a:gd name="T19" fmla="*/ 310 h 346"/>
                <a:gd name="T20" fmla="*/ 6 w 182"/>
                <a:gd name="T21" fmla="*/ 272 h 346"/>
                <a:gd name="T22" fmla="*/ 0 w 182"/>
                <a:gd name="T23" fmla="*/ 222 h 346"/>
                <a:gd name="T24" fmla="*/ 2 w 182"/>
                <a:gd name="T25" fmla="*/ 192 h 346"/>
                <a:gd name="T26" fmla="*/ 14 w 182"/>
                <a:gd name="T27" fmla="*/ 146 h 346"/>
                <a:gd name="T28" fmla="*/ 36 w 182"/>
                <a:gd name="T29" fmla="*/ 114 h 346"/>
                <a:gd name="T30" fmla="*/ 62 w 182"/>
                <a:gd name="T31" fmla="*/ 100 h 346"/>
                <a:gd name="T32" fmla="*/ 78 w 182"/>
                <a:gd name="T33" fmla="*/ 98 h 346"/>
                <a:gd name="T34" fmla="*/ 104 w 182"/>
                <a:gd name="T35" fmla="*/ 104 h 346"/>
                <a:gd name="T36" fmla="*/ 118 w 182"/>
                <a:gd name="T37" fmla="*/ 122 h 346"/>
                <a:gd name="T38" fmla="*/ 120 w 182"/>
                <a:gd name="T39" fmla="*/ 0 h 346"/>
                <a:gd name="T40" fmla="*/ 120 w 182"/>
                <a:gd name="T41" fmla="*/ 194 h 346"/>
                <a:gd name="T42" fmla="*/ 120 w 182"/>
                <a:gd name="T43" fmla="*/ 180 h 346"/>
                <a:gd name="T44" fmla="*/ 116 w 182"/>
                <a:gd name="T45" fmla="*/ 168 h 346"/>
                <a:gd name="T46" fmla="*/ 104 w 182"/>
                <a:gd name="T47" fmla="*/ 150 h 346"/>
                <a:gd name="T48" fmla="*/ 94 w 182"/>
                <a:gd name="T49" fmla="*/ 148 h 346"/>
                <a:gd name="T50" fmla="*/ 86 w 182"/>
                <a:gd name="T51" fmla="*/ 150 h 346"/>
                <a:gd name="T52" fmla="*/ 72 w 182"/>
                <a:gd name="T53" fmla="*/ 162 h 346"/>
                <a:gd name="T54" fmla="*/ 64 w 182"/>
                <a:gd name="T55" fmla="*/ 182 h 346"/>
                <a:gd name="T56" fmla="*/ 60 w 182"/>
                <a:gd name="T57" fmla="*/ 224 h 346"/>
                <a:gd name="T58" fmla="*/ 62 w 182"/>
                <a:gd name="T59" fmla="*/ 240 h 346"/>
                <a:gd name="T60" fmla="*/ 66 w 182"/>
                <a:gd name="T61" fmla="*/ 268 h 346"/>
                <a:gd name="T62" fmla="*/ 74 w 182"/>
                <a:gd name="T63" fmla="*/ 286 h 346"/>
                <a:gd name="T64" fmla="*/ 86 w 182"/>
                <a:gd name="T65" fmla="*/ 296 h 346"/>
                <a:gd name="T66" fmla="*/ 92 w 182"/>
                <a:gd name="T67" fmla="*/ 298 h 346"/>
                <a:gd name="T68" fmla="*/ 106 w 182"/>
                <a:gd name="T69" fmla="*/ 292 h 346"/>
                <a:gd name="T70" fmla="*/ 118 w 182"/>
                <a:gd name="T71" fmla="*/ 272 h 346"/>
                <a:gd name="T72" fmla="*/ 120 w 182"/>
                <a:gd name="T73" fmla="*/ 266 h 346"/>
                <a:gd name="T74" fmla="*/ 120 w 182"/>
                <a:gd name="T75" fmla="*/ 194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82" h="346">
                  <a:moveTo>
                    <a:pt x="180" y="0"/>
                  </a:moveTo>
                  <a:lnTo>
                    <a:pt x="180" y="274"/>
                  </a:lnTo>
                  <a:lnTo>
                    <a:pt x="182" y="342"/>
                  </a:lnTo>
                  <a:lnTo>
                    <a:pt x="130" y="342"/>
                  </a:lnTo>
                  <a:lnTo>
                    <a:pt x="126" y="314"/>
                  </a:lnTo>
                  <a:lnTo>
                    <a:pt x="118" y="328"/>
                  </a:lnTo>
                  <a:lnTo>
                    <a:pt x="106" y="338"/>
                  </a:lnTo>
                  <a:lnTo>
                    <a:pt x="92" y="344"/>
                  </a:lnTo>
                  <a:lnTo>
                    <a:pt x="84" y="346"/>
                  </a:lnTo>
                  <a:lnTo>
                    <a:pt x="76" y="346"/>
                  </a:lnTo>
                  <a:lnTo>
                    <a:pt x="66" y="346"/>
                  </a:lnTo>
                  <a:lnTo>
                    <a:pt x="58" y="344"/>
                  </a:lnTo>
                  <a:lnTo>
                    <a:pt x="50" y="342"/>
                  </a:lnTo>
                  <a:lnTo>
                    <a:pt x="42" y="338"/>
                  </a:lnTo>
                  <a:lnTo>
                    <a:pt x="30" y="326"/>
                  </a:lnTo>
                  <a:lnTo>
                    <a:pt x="20" y="310"/>
                  </a:lnTo>
                  <a:lnTo>
                    <a:pt x="12" y="292"/>
                  </a:lnTo>
                  <a:lnTo>
                    <a:pt x="6" y="272"/>
                  </a:lnTo>
                  <a:lnTo>
                    <a:pt x="2" y="248"/>
                  </a:lnTo>
                  <a:lnTo>
                    <a:pt x="0" y="222"/>
                  </a:lnTo>
                  <a:lnTo>
                    <a:pt x="2" y="192"/>
                  </a:lnTo>
                  <a:lnTo>
                    <a:pt x="6" y="168"/>
                  </a:lnTo>
                  <a:lnTo>
                    <a:pt x="14" y="146"/>
                  </a:lnTo>
                  <a:lnTo>
                    <a:pt x="24" y="128"/>
                  </a:lnTo>
                  <a:lnTo>
                    <a:pt x="36" y="114"/>
                  </a:lnTo>
                  <a:lnTo>
                    <a:pt x="48" y="106"/>
                  </a:lnTo>
                  <a:lnTo>
                    <a:pt x="62" y="100"/>
                  </a:lnTo>
                  <a:lnTo>
                    <a:pt x="78" y="98"/>
                  </a:lnTo>
                  <a:lnTo>
                    <a:pt x="92" y="100"/>
                  </a:lnTo>
                  <a:lnTo>
                    <a:pt x="104" y="104"/>
                  </a:lnTo>
                  <a:lnTo>
                    <a:pt x="112" y="112"/>
                  </a:lnTo>
                  <a:lnTo>
                    <a:pt x="118" y="122"/>
                  </a:lnTo>
                  <a:lnTo>
                    <a:pt x="120" y="122"/>
                  </a:lnTo>
                  <a:lnTo>
                    <a:pt x="120" y="0"/>
                  </a:lnTo>
                  <a:lnTo>
                    <a:pt x="180" y="0"/>
                  </a:lnTo>
                  <a:close/>
                  <a:moveTo>
                    <a:pt x="120" y="194"/>
                  </a:moveTo>
                  <a:lnTo>
                    <a:pt x="120" y="194"/>
                  </a:lnTo>
                  <a:lnTo>
                    <a:pt x="120" y="180"/>
                  </a:lnTo>
                  <a:lnTo>
                    <a:pt x="116" y="168"/>
                  </a:lnTo>
                  <a:lnTo>
                    <a:pt x="110" y="158"/>
                  </a:lnTo>
                  <a:lnTo>
                    <a:pt x="104" y="150"/>
                  </a:lnTo>
                  <a:lnTo>
                    <a:pt x="98" y="148"/>
                  </a:lnTo>
                  <a:lnTo>
                    <a:pt x="94" y="148"/>
                  </a:lnTo>
                  <a:lnTo>
                    <a:pt x="86" y="150"/>
                  </a:lnTo>
                  <a:lnTo>
                    <a:pt x="78" y="154"/>
                  </a:lnTo>
                  <a:lnTo>
                    <a:pt x="72" y="162"/>
                  </a:lnTo>
                  <a:lnTo>
                    <a:pt x="68" y="170"/>
                  </a:lnTo>
                  <a:lnTo>
                    <a:pt x="64" y="182"/>
                  </a:lnTo>
                  <a:lnTo>
                    <a:pt x="62" y="194"/>
                  </a:lnTo>
                  <a:lnTo>
                    <a:pt x="60" y="224"/>
                  </a:lnTo>
                  <a:lnTo>
                    <a:pt x="62" y="240"/>
                  </a:lnTo>
                  <a:lnTo>
                    <a:pt x="64" y="254"/>
                  </a:lnTo>
                  <a:lnTo>
                    <a:pt x="66" y="268"/>
                  </a:lnTo>
                  <a:lnTo>
                    <a:pt x="70" y="278"/>
                  </a:lnTo>
                  <a:lnTo>
                    <a:pt x="74" y="286"/>
                  </a:lnTo>
                  <a:lnTo>
                    <a:pt x="80" y="292"/>
                  </a:lnTo>
                  <a:lnTo>
                    <a:pt x="86" y="296"/>
                  </a:lnTo>
                  <a:lnTo>
                    <a:pt x="92" y="298"/>
                  </a:lnTo>
                  <a:lnTo>
                    <a:pt x="100" y="296"/>
                  </a:lnTo>
                  <a:lnTo>
                    <a:pt x="106" y="292"/>
                  </a:lnTo>
                  <a:lnTo>
                    <a:pt x="112" y="284"/>
                  </a:lnTo>
                  <a:lnTo>
                    <a:pt x="118" y="272"/>
                  </a:lnTo>
                  <a:lnTo>
                    <a:pt x="120" y="266"/>
                  </a:lnTo>
                  <a:lnTo>
                    <a:pt x="120" y="258"/>
                  </a:lnTo>
                  <a:lnTo>
                    <a:pt x="120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7" name="Freeform 13"/>
            <p:cNvSpPr>
              <a:spLocks noEditPoints="1"/>
            </p:cNvSpPr>
            <p:nvPr userDrawn="1"/>
          </p:nvSpPr>
          <p:spPr bwMode="auto">
            <a:xfrm>
              <a:off x="2754" y="2630"/>
              <a:ext cx="186" cy="246"/>
            </a:xfrm>
            <a:custGeom>
              <a:avLst/>
              <a:gdLst>
                <a:gd name="T0" fmla="*/ 90 w 182"/>
                <a:gd name="T1" fmla="*/ 248 h 248"/>
                <a:gd name="T2" fmla="*/ 54 w 182"/>
                <a:gd name="T3" fmla="*/ 240 h 248"/>
                <a:gd name="T4" fmla="*/ 24 w 182"/>
                <a:gd name="T5" fmla="*/ 216 h 248"/>
                <a:gd name="T6" fmla="*/ 6 w 182"/>
                <a:gd name="T7" fmla="*/ 178 h 248"/>
                <a:gd name="T8" fmla="*/ 0 w 182"/>
                <a:gd name="T9" fmla="*/ 124 h 248"/>
                <a:gd name="T10" fmla="*/ 2 w 182"/>
                <a:gd name="T11" fmla="*/ 94 h 248"/>
                <a:gd name="T12" fmla="*/ 16 w 182"/>
                <a:gd name="T13" fmla="*/ 46 h 248"/>
                <a:gd name="T14" fmla="*/ 42 w 182"/>
                <a:gd name="T15" fmla="*/ 16 h 248"/>
                <a:gd name="T16" fmla="*/ 74 w 182"/>
                <a:gd name="T17" fmla="*/ 2 h 248"/>
                <a:gd name="T18" fmla="*/ 92 w 182"/>
                <a:gd name="T19" fmla="*/ 0 h 248"/>
                <a:gd name="T20" fmla="*/ 130 w 182"/>
                <a:gd name="T21" fmla="*/ 8 h 248"/>
                <a:gd name="T22" fmla="*/ 158 w 182"/>
                <a:gd name="T23" fmla="*/ 32 h 248"/>
                <a:gd name="T24" fmla="*/ 176 w 182"/>
                <a:gd name="T25" fmla="*/ 72 h 248"/>
                <a:gd name="T26" fmla="*/ 182 w 182"/>
                <a:gd name="T27" fmla="*/ 124 h 248"/>
                <a:gd name="T28" fmla="*/ 180 w 182"/>
                <a:gd name="T29" fmla="*/ 142 h 248"/>
                <a:gd name="T30" fmla="*/ 176 w 182"/>
                <a:gd name="T31" fmla="*/ 172 h 248"/>
                <a:gd name="T32" fmla="*/ 168 w 182"/>
                <a:gd name="T33" fmla="*/ 196 h 248"/>
                <a:gd name="T34" fmla="*/ 156 w 182"/>
                <a:gd name="T35" fmla="*/ 216 h 248"/>
                <a:gd name="T36" fmla="*/ 136 w 182"/>
                <a:gd name="T37" fmla="*/ 236 h 248"/>
                <a:gd name="T38" fmla="*/ 106 w 182"/>
                <a:gd name="T39" fmla="*/ 248 h 248"/>
                <a:gd name="T40" fmla="*/ 90 w 182"/>
                <a:gd name="T41" fmla="*/ 248 h 248"/>
                <a:gd name="T42" fmla="*/ 92 w 182"/>
                <a:gd name="T43" fmla="*/ 202 h 248"/>
                <a:gd name="T44" fmla="*/ 106 w 182"/>
                <a:gd name="T45" fmla="*/ 196 h 248"/>
                <a:gd name="T46" fmla="*/ 114 w 182"/>
                <a:gd name="T47" fmla="*/ 176 h 248"/>
                <a:gd name="T48" fmla="*/ 120 w 182"/>
                <a:gd name="T49" fmla="*/ 124 h 248"/>
                <a:gd name="T50" fmla="*/ 120 w 182"/>
                <a:gd name="T51" fmla="*/ 98 h 248"/>
                <a:gd name="T52" fmla="*/ 114 w 182"/>
                <a:gd name="T53" fmla="*/ 72 h 248"/>
                <a:gd name="T54" fmla="*/ 106 w 182"/>
                <a:gd name="T55" fmla="*/ 52 h 248"/>
                <a:gd name="T56" fmla="*/ 90 w 182"/>
                <a:gd name="T57" fmla="*/ 46 h 248"/>
                <a:gd name="T58" fmla="*/ 82 w 182"/>
                <a:gd name="T59" fmla="*/ 48 h 248"/>
                <a:gd name="T60" fmla="*/ 70 w 182"/>
                <a:gd name="T61" fmla="*/ 62 h 248"/>
                <a:gd name="T62" fmla="*/ 64 w 182"/>
                <a:gd name="T63" fmla="*/ 84 h 248"/>
                <a:gd name="T64" fmla="*/ 60 w 182"/>
                <a:gd name="T65" fmla="*/ 124 h 248"/>
                <a:gd name="T66" fmla="*/ 62 w 182"/>
                <a:gd name="T67" fmla="*/ 154 h 248"/>
                <a:gd name="T68" fmla="*/ 66 w 182"/>
                <a:gd name="T69" fmla="*/ 178 h 248"/>
                <a:gd name="T70" fmla="*/ 76 w 182"/>
                <a:gd name="T71" fmla="*/ 196 h 248"/>
                <a:gd name="T72" fmla="*/ 92 w 182"/>
                <a:gd name="T73" fmla="*/ 202 h 2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2" h="248">
                  <a:moveTo>
                    <a:pt x="90" y="248"/>
                  </a:moveTo>
                  <a:lnTo>
                    <a:pt x="90" y="248"/>
                  </a:lnTo>
                  <a:lnTo>
                    <a:pt x="70" y="246"/>
                  </a:lnTo>
                  <a:lnTo>
                    <a:pt x="54" y="240"/>
                  </a:lnTo>
                  <a:lnTo>
                    <a:pt x="38" y="230"/>
                  </a:lnTo>
                  <a:lnTo>
                    <a:pt x="24" y="216"/>
                  </a:lnTo>
                  <a:lnTo>
                    <a:pt x="14" y="198"/>
                  </a:lnTo>
                  <a:lnTo>
                    <a:pt x="6" y="178"/>
                  </a:lnTo>
                  <a:lnTo>
                    <a:pt x="2" y="152"/>
                  </a:lnTo>
                  <a:lnTo>
                    <a:pt x="0" y="124"/>
                  </a:lnTo>
                  <a:lnTo>
                    <a:pt x="2" y="94"/>
                  </a:lnTo>
                  <a:lnTo>
                    <a:pt x="8" y="68"/>
                  </a:lnTo>
                  <a:lnTo>
                    <a:pt x="16" y="46"/>
                  </a:lnTo>
                  <a:lnTo>
                    <a:pt x="28" y="30"/>
                  </a:lnTo>
                  <a:lnTo>
                    <a:pt x="42" y="16"/>
                  </a:lnTo>
                  <a:lnTo>
                    <a:pt x="58" y="6"/>
                  </a:lnTo>
                  <a:lnTo>
                    <a:pt x="74" y="2"/>
                  </a:lnTo>
                  <a:lnTo>
                    <a:pt x="92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4" y="18"/>
                  </a:lnTo>
                  <a:lnTo>
                    <a:pt x="158" y="32"/>
                  </a:lnTo>
                  <a:lnTo>
                    <a:pt x="168" y="50"/>
                  </a:lnTo>
                  <a:lnTo>
                    <a:pt x="176" y="72"/>
                  </a:lnTo>
                  <a:lnTo>
                    <a:pt x="180" y="96"/>
                  </a:lnTo>
                  <a:lnTo>
                    <a:pt x="182" y="124"/>
                  </a:lnTo>
                  <a:lnTo>
                    <a:pt x="180" y="142"/>
                  </a:lnTo>
                  <a:lnTo>
                    <a:pt x="178" y="158"/>
                  </a:lnTo>
                  <a:lnTo>
                    <a:pt x="176" y="172"/>
                  </a:lnTo>
                  <a:lnTo>
                    <a:pt x="172" y="184"/>
                  </a:lnTo>
                  <a:lnTo>
                    <a:pt x="168" y="196"/>
                  </a:lnTo>
                  <a:lnTo>
                    <a:pt x="162" y="206"/>
                  </a:lnTo>
                  <a:lnTo>
                    <a:pt x="156" y="216"/>
                  </a:lnTo>
                  <a:lnTo>
                    <a:pt x="150" y="224"/>
                  </a:lnTo>
                  <a:lnTo>
                    <a:pt x="136" y="236"/>
                  </a:lnTo>
                  <a:lnTo>
                    <a:pt x="120" y="244"/>
                  </a:lnTo>
                  <a:lnTo>
                    <a:pt x="106" y="248"/>
                  </a:lnTo>
                  <a:lnTo>
                    <a:pt x="92" y="248"/>
                  </a:lnTo>
                  <a:lnTo>
                    <a:pt x="90" y="248"/>
                  </a:lnTo>
                  <a:close/>
                  <a:moveTo>
                    <a:pt x="92" y="202"/>
                  </a:moveTo>
                  <a:lnTo>
                    <a:pt x="92" y="202"/>
                  </a:lnTo>
                  <a:lnTo>
                    <a:pt x="100" y="200"/>
                  </a:lnTo>
                  <a:lnTo>
                    <a:pt x="106" y="196"/>
                  </a:lnTo>
                  <a:lnTo>
                    <a:pt x="112" y="188"/>
                  </a:lnTo>
                  <a:lnTo>
                    <a:pt x="114" y="176"/>
                  </a:lnTo>
                  <a:lnTo>
                    <a:pt x="120" y="152"/>
                  </a:lnTo>
                  <a:lnTo>
                    <a:pt x="120" y="124"/>
                  </a:lnTo>
                  <a:lnTo>
                    <a:pt x="120" y="98"/>
                  </a:lnTo>
                  <a:lnTo>
                    <a:pt x="118" y="84"/>
                  </a:lnTo>
                  <a:lnTo>
                    <a:pt x="114" y="72"/>
                  </a:lnTo>
                  <a:lnTo>
                    <a:pt x="110" y="62"/>
                  </a:lnTo>
                  <a:lnTo>
                    <a:pt x="106" y="52"/>
                  </a:lnTo>
                  <a:lnTo>
                    <a:pt x="100" y="48"/>
                  </a:lnTo>
                  <a:lnTo>
                    <a:pt x="90" y="46"/>
                  </a:lnTo>
                  <a:lnTo>
                    <a:pt x="82" y="48"/>
                  </a:lnTo>
                  <a:lnTo>
                    <a:pt x="76" y="52"/>
                  </a:lnTo>
                  <a:lnTo>
                    <a:pt x="70" y="62"/>
                  </a:lnTo>
                  <a:lnTo>
                    <a:pt x="66" y="72"/>
                  </a:lnTo>
                  <a:lnTo>
                    <a:pt x="64" y="84"/>
                  </a:lnTo>
                  <a:lnTo>
                    <a:pt x="62" y="98"/>
                  </a:lnTo>
                  <a:lnTo>
                    <a:pt x="60" y="124"/>
                  </a:lnTo>
                  <a:lnTo>
                    <a:pt x="62" y="154"/>
                  </a:lnTo>
                  <a:lnTo>
                    <a:pt x="64" y="166"/>
                  </a:lnTo>
                  <a:lnTo>
                    <a:pt x="66" y="178"/>
                  </a:lnTo>
                  <a:lnTo>
                    <a:pt x="70" y="188"/>
                  </a:lnTo>
                  <a:lnTo>
                    <a:pt x="76" y="196"/>
                  </a:lnTo>
                  <a:lnTo>
                    <a:pt x="82" y="200"/>
                  </a:lnTo>
                  <a:lnTo>
                    <a:pt x="92" y="2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8" name="Freeform 14"/>
            <p:cNvSpPr>
              <a:spLocks noEditPoints="1"/>
            </p:cNvSpPr>
            <p:nvPr userDrawn="1"/>
          </p:nvSpPr>
          <p:spPr bwMode="auto">
            <a:xfrm>
              <a:off x="2970" y="2534"/>
              <a:ext cx="186" cy="342"/>
            </a:xfrm>
            <a:custGeom>
              <a:avLst/>
              <a:gdLst>
                <a:gd name="T0" fmla="*/ 62 w 182"/>
                <a:gd name="T1" fmla="*/ 0 h 346"/>
                <a:gd name="T2" fmla="*/ 62 w 182"/>
                <a:gd name="T3" fmla="*/ 126 h 346"/>
                <a:gd name="T4" fmla="*/ 72 w 182"/>
                <a:gd name="T5" fmla="*/ 114 h 346"/>
                <a:gd name="T6" fmla="*/ 96 w 182"/>
                <a:gd name="T7" fmla="*/ 100 h 346"/>
                <a:gd name="T8" fmla="*/ 112 w 182"/>
                <a:gd name="T9" fmla="*/ 98 h 346"/>
                <a:gd name="T10" fmla="*/ 128 w 182"/>
                <a:gd name="T11" fmla="*/ 100 h 346"/>
                <a:gd name="T12" fmla="*/ 154 w 182"/>
                <a:gd name="T13" fmla="*/ 118 h 346"/>
                <a:gd name="T14" fmla="*/ 172 w 182"/>
                <a:gd name="T15" fmla="*/ 148 h 346"/>
                <a:gd name="T16" fmla="*/ 180 w 182"/>
                <a:gd name="T17" fmla="*/ 192 h 346"/>
                <a:gd name="T18" fmla="*/ 182 w 182"/>
                <a:gd name="T19" fmla="*/ 216 h 346"/>
                <a:gd name="T20" fmla="*/ 176 w 182"/>
                <a:gd name="T21" fmla="*/ 272 h 346"/>
                <a:gd name="T22" fmla="*/ 158 w 182"/>
                <a:gd name="T23" fmla="*/ 314 h 346"/>
                <a:gd name="T24" fmla="*/ 134 w 182"/>
                <a:gd name="T25" fmla="*/ 338 h 346"/>
                <a:gd name="T26" fmla="*/ 104 w 182"/>
                <a:gd name="T27" fmla="*/ 346 h 346"/>
                <a:gd name="T28" fmla="*/ 88 w 182"/>
                <a:gd name="T29" fmla="*/ 344 h 346"/>
                <a:gd name="T30" fmla="*/ 66 w 182"/>
                <a:gd name="T31" fmla="*/ 328 h 346"/>
                <a:gd name="T32" fmla="*/ 54 w 182"/>
                <a:gd name="T33" fmla="*/ 314 h 346"/>
                <a:gd name="T34" fmla="*/ 0 w 182"/>
                <a:gd name="T35" fmla="*/ 342 h 346"/>
                <a:gd name="T36" fmla="*/ 2 w 182"/>
                <a:gd name="T37" fmla="*/ 274 h 346"/>
                <a:gd name="T38" fmla="*/ 62 w 182"/>
                <a:gd name="T39" fmla="*/ 256 h 346"/>
                <a:gd name="T40" fmla="*/ 62 w 182"/>
                <a:gd name="T41" fmla="*/ 266 h 346"/>
                <a:gd name="T42" fmla="*/ 64 w 182"/>
                <a:gd name="T43" fmla="*/ 272 h 346"/>
                <a:gd name="T44" fmla="*/ 76 w 182"/>
                <a:gd name="T45" fmla="*/ 292 h 346"/>
                <a:gd name="T46" fmla="*/ 88 w 182"/>
                <a:gd name="T47" fmla="*/ 298 h 346"/>
                <a:gd name="T48" fmla="*/ 96 w 182"/>
                <a:gd name="T49" fmla="*/ 296 h 346"/>
                <a:gd name="T50" fmla="*/ 108 w 182"/>
                <a:gd name="T51" fmla="*/ 286 h 346"/>
                <a:gd name="T52" fmla="*/ 116 w 182"/>
                <a:gd name="T53" fmla="*/ 266 h 346"/>
                <a:gd name="T54" fmla="*/ 120 w 182"/>
                <a:gd name="T55" fmla="*/ 220 h 346"/>
                <a:gd name="T56" fmla="*/ 120 w 182"/>
                <a:gd name="T57" fmla="*/ 192 h 346"/>
                <a:gd name="T58" fmla="*/ 114 w 182"/>
                <a:gd name="T59" fmla="*/ 168 h 346"/>
                <a:gd name="T60" fmla="*/ 102 w 182"/>
                <a:gd name="T61" fmla="*/ 154 h 346"/>
                <a:gd name="T62" fmla="*/ 88 w 182"/>
                <a:gd name="T63" fmla="*/ 148 h 346"/>
                <a:gd name="T64" fmla="*/ 80 w 182"/>
                <a:gd name="T65" fmla="*/ 150 h 346"/>
                <a:gd name="T66" fmla="*/ 68 w 182"/>
                <a:gd name="T67" fmla="*/ 164 h 346"/>
                <a:gd name="T68" fmla="*/ 64 w 182"/>
                <a:gd name="T69" fmla="*/ 174 h 346"/>
                <a:gd name="T70" fmla="*/ 62 w 182"/>
                <a:gd name="T71" fmla="*/ 256 h 3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2" h="346">
                  <a:moveTo>
                    <a:pt x="2" y="0"/>
                  </a:moveTo>
                  <a:lnTo>
                    <a:pt x="62" y="0"/>
                  </a:lnTo>
                  <a:lnTo>
                    <a:pt x="62" y="126"/>
                  </a:lnTo>
                  <a:lnTo>
                    <a:pt x="72" y="114"/>
                  </a:lnTo>
                  <a:lnTo>
                    <a:pt x="84" y="104"/>
                  </a:lnTo>
                  <a:lnTo>
                    <a:pt x="96" y="100"/>
                  </a:lnTo>
                  <a:lnTo>
                    <a:pt x="112" y="98"/>
                  </a:lnTo>
                  <a:lnTo>
                    <a:pt x="122" y="98"/>
                  </a:lnTo>
                  <a:lnTo>
                    <a:pt x="128" y="100"/>
                  </a:lnTo>
                  <a:lnTo>
                    <a:pt x="142" y="106"/>
                  </a:lnTo>
                  <a:lnTo>
                    <a:pt x="154" y="118"/>
                  </a:lnTo>
                  <a:lnTo>
                    <a:pt x="164" y="132"/>
                  </a:lnTo>
                  <a:lnTo>
                    <a:pt x="172" y="148"/>
                  </a:lnTo>
                  <a:lnTo>
                    <a:pt x="176" y="170"/>
                  </a:lnTo>
                  <a:lnTo>
                    <a:pt x="180" y="192"/>
                  </a:lnTo>
                  <a:lnTo>
                    <a:pt x="182" y="216"/>
                  </a:lnTo>
                  <a:lnTo>
                    <a:pt x="180" y="246"/>
                  </a:lnTo>
                  <a:lnTo>
                    <a:pt x="176" y="272"/>
                  </a:lnTo>
                  <a:lnTo>
                    <a:pt x="168" y="294"/>
                  </a:lnTo>
                  <a:lnTo>
                    <a:pt x="158" y="314"/>
                  </a:lnTo>
                  <a:lnTo>
                    <a:pt x="148" y="328"/>
                  </a:lnTo>
                  <a:lnTo>
                    <a:pt x="134" y="338"/>
                  </a:lnTo>
                  <a:lnTo>
                    <a:pt x="120" y="344"/>
                  </a:lnTo>
                  <a:lnTo>
                    <a:pt x="104" y="346"/>
                  </a:lnTo>
                  <a:lnTo>
                    <a:pt x="88" y="344"/>
                  </a:lnTo>
                  <a:lnTo>
                    <a:pt x="76" y="340"/>
                  </a:lnTo>
                  <a:lnTo>
                    <a:pt x="66" y="328"/>
                  </a:lnTo>
                  <a:lnTo>
                    <a:pt x="56" y="314"/>
                  </a:lnTo>
                  <a:lnTo>
                    <a:pt x="54" y="314"/>
                  </a:lnTo>
                  <a:lnTo>
                    <a:pt x="50" y="342"/>
                  </a:lnTo>
                  <a:lnTo>
                    <a:pt x="0" y="342"/>
                  </a:lnTo>
                  <a:lnTo>
                    <a:pt x="2" y="274"/>
                  </a:lnTo>
                  <a:lnTo>
                    <a:pt x="2" y="0"/>
                  </a:lnTo>
                  <a:close/>
                  <a:moveTo>
                    <a:pt x="62" y="256"/>
                  </a:moveTo>
                  <a:lnTo>
                    <a:pt x="62" y="256"/>
                  </a:lnTo>
                  <a:lnTo>
                    <a:pt x="62" y="266"/>
                  </a:lnTo>
                  <a:lnTo>
                    <a:pt x="64" y="272"/>
                  </a:lnTo>
                  <a:lnTo>
                    <a:pt x="68" y="284"/>
                  </a:lnTo>
                  <a:lnTo>
                    <a:pt x="76" y="292"/>
                  </a:lnTo>
                  <a:lnTo>
                    <a:pt x="82" y="296"/>
                  </a:lnTo>
                  <a:lnTo>
                    <a:pt x="88" y="298"/>
                  </a:lnTo>
                  <a:lnTo>
                    <a:pt x="96" y="296"/>
                  </a:lnTo>
                  <a:lnTo>
                    <a:pt x="104" y="292"/>
                  </a:lnTo>
                  <a:lnTo>
                    <a:pt x="108" y="286"/>
                  </a:lnTo>
                  <a:lnTo>
                    <a:pt x="114" y="276"/>
                  </a:lnTo>
                  <a:lnTo>
                    <a:pt x="116" y="266"/>
                  </a:lnTo>
                  <a:lnTo>
                    <a:pt x="120" y="252"/>
                  </a:lnTo>
                  <a:lnTo>
                    <a:pt x="120" y="220"/>
                  </a:lnTo>
                  <a:lnTo>
                    <a:pt x="120" y="192"/>
                  </a:lnTo>
                  <a:lnTo>
                    <a:pt x="116" y="178"/>
                  </a:lnTo>
                  <a:lnTo>
                    <a:pt x="114" y="168"/>
                  </a:lnTo>
                  <a:lnTo>
                    <a:pt x="108" y="160"/>
                  </a:lnTo>
                  <a:lnTo>
                    <a:pt x="102" y="154"/>
                  </a:lnTo>
                  <a:lnTo>
                    <a:pt x="96" y="150"/>
                  </a:lnTo>
                  <a:lnTo>
                    <a:pt x="88" y="148"/>
                  </a:lnTo>
                  <a:lnTo>
                    <a:pt x="80" y="150"/>
                  </a:lnTo>
                  <a:lnTo>
                    <a:pt x="72" y="156"/>
                  </a:lnTo>
                  <a:lnTo>
                    <a:pt x="68" y="164"/>
                  </a:lnTo>
                  <a:lnTo>
                    <a:pt x="64" y="174"/>
                  </a:lnTo>
                  <a:lnTo>
                    <a:pt x="62" y="190"/>
                  </a:lnTo>
                  <a:lnTo>
                    <a:pt x="62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9" name="Freeform 15"/>
            <p:cNvSpPr>
              <a:spLocks noEditPoints="1"/>
            </p:cNvSpPr>
            <p:nvPr userDrawn="1"/>
          </p:nvSpPr>
          <p:spPr bwMode="auto">
            <a:xfrm>
              <a:off x="3179" y="2630"/>
              <a:ext cx="174" cy="246"/>
            </a:xfrm>
            <a:custGeom>
              <a:avLst/>
              <a:gdLst>
                <a:gd name="T0" fmla="*/ 58 w 176"/>
                <a:gd name="T1" fmla="*/ 146 h 250"/>
                <a:gd name="T2" fmla="*/ 64 w 176"/>
                <a:gd name="T3" fmla="*/ 172 h 250"/>
                <a:gd name="T4" fmla="*/ 74 w 176"/>
                <a:gd name="T5" fmla="*/ 190 h 250"/>
                <a:gd name="T6" fmla="*/ 90 w 176"/>
                <a:gd name="T7" fmla="*/ 200 h 250"/>
                <a:gd name="T8" fmla="*/ 112 w 176"/>
                <a:gd name="T9" fmla="*/ 204 h 250"/>
                <a:gd name="T10" fmla="*/ 124 w 176"/>
                <a:gd name="T11" fmla="*/ 202 h 250"/>
                <a:gd name="T12" fmla="*/ 156 w 176"/>
                <a:gd name="T13" fmla="*/ 194 h 250"/>
                <a:gd name="T14" fmla="*/ 164 w 176"/>
                <a:gd name="T15" fmla="*/ 238 h 250"/>
                <a:gd name="T16" fmla="*/ 136 w 176"/>
                <a:gd name="T17" fmla="*/ 246 h 250"/>
                <a:gd name="T18" fmla="*/ 100 w 176"/>
                <a:gd name="T19" fmla="*/ 250 h 250"/>
                <a:gd name="T20" fmla="*/ 78 w 176"/>
                <a:gd name="T21" fmla="*/ 248 h 250"/>
                <a:gd name="T22" fmla="*/ 40 w 176"/>
                <a:gd name="T23" fmla="*/ 232 h 250"/>
                <a:gd name="T24" fmla="*/ 14 w 176"/>
                <a:gd name="T25" fmla="*/ 200 h 250"/>
                <a:gd name="T26" fmla="*/ 2 w 176"/>
                <a:gd name="T27" fmla="*/ 156 h 250"/>
                <a:gd name="T28" fmla="*/ 0 w 176"/>
                <a:gd name="T29" fmla="*/ 130 h 250"/>
                <a:gd name="T30" fmla="*/ 8 w 176"/>
                <a:gd name="T31" fmla="*/ 76 h 250"/>
                <a:gd name="T32" fmla="*/ 28 w 176"/>
                <a:gd name="T33" fmla="*/ 36 h 250"/>
                <a:gd name="T34" fmla="*/ 58 w 176"/>
                <a:gd name="T35" fmla="*/ 10 h 250"/>
                <a:gd name="T36" fmla="*/ 94 w 176"/>
                <a:gd name="T37" fmla="*/ 0 h 250"/>
                <a:gd name="T38" fmla="*/ 112 w 176"/>
                <a:gd name="T39" fmla="*/ 2 h 250"/>
                <a:gd name="T40" fmla="*/ 142 w 176"/>
                <a:gd name="T41" fmla="*/ 18 h 250"/>
                <a:gd name="T42" fmla="*/ 164 w 176"/>
                <a:gd name="T43" fmla="*/ 48 h 250"/>
                <a:gd name="T44" fmla="*/ 174 w 176"/>
                <a:gd name="T45" fmla="*/ 88 h 250"/>
                <a:gd name="T46" fmla="*/ 176 w 176"/>
                <a:gd name="T47" fmla="*/ 114 h 250"/>
                <a:gd name="T48" fmla="*/ 174 w 176"/>
                <a:gd name="T49" fmla="*/ 146 h 250"/>
                <a:gd name="T50" fmla="*/ 120 w 176"/>
                <a:gd name="T51" fmla="*/ 104 h 250"/>
                <a:gd name="T52" fmla="*/ 118 w 176"/>
                <a:gd name="T53" fmla="*/ 80 h 250"/>
                <a:gd name="T54" fmla="*/ 112 w 176"/>
                <a:gd name="T55" fmla="*/ 62 h 250"/>
                <a:gd name="T56" fmla="*/ 104 w 176"/>
                <a:gd name="T57" fmla="*/ 50 h 250"/>
                <a:gd name="T58" fmla="*/ 90 w 176"/>
                <a:gd name="T59" fmla="*/ 46 h 250"/>
                <a:gd name="T60" fmla="*/ 84 w 176"/>
                <a:gd name="T61" fmla="*/ 46 h 250"/>
                <a:gd name="T62" fmla="*/ 72 w 176"/>
                <a:gd name="T63" fmla="*/ 56 h 250"/>
                <a:gd name="T64" fmla="*/ 62 w 176"/>
                <a:gd name="T65" fmla="*/ 84 h 250"/>
                <a:gd name="T66" fmla="*/ 120 w 176"/>
                <a:gd name="T67" fmla="*/ 104 h 2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6" h="250">
                  <a:moveTo>
                    <a:pt x="58" y="146"/>
                  </a:moveTo>
                  <a:lnTo>
                    <a:pt x="58" y="146"/>
                  </a:lnTo>
                  <a:lnTo>
                    <a:pt x="60" y="160"/>
                  </a:lnTo>
                  <a:lnTo>
                    <a:pt x="64" y="172"/>
                  </a:lnTo>
                  <a:lnTo>
                    <a:pt x="68" y="182"/>
                  </a:lnTo>
                  <a:lnTo>
                    <a:pt x="74" y="190"/>
                  </a:lnTo>
                  <a:lnTo>
                    <a:pt x="82" y="196"/>
                  </a:lnTo>
                  <a:lnTo>
                    <a:pt x="90" y="200"/>
                  </a:lnTo>
                  <a:lnTo>
                    <a:pt x="100" y="202"/>
                  </a:lnTo>
                  <a:lnTo>
                    <a:pt x="112" y="204"/>
                  </a:lnTo>
                  <a:lnTo>
                    <a:pt x="124" y="202"/>
                  </a:lnTo>
                  <a:lnTo>
                    <a:pt x="136" y="200"/>
                  </a:lnTo>
                  <a:lnTo>
                    <a:pt x="156" y="194"/>
                  </a:lnTo>
                  <a:lnTo>
                    <a:pt x="164" y="238"/>
                  </a:lnTo>
                  <a:lnTo>
                    <a:pt x="152" y="242"/>
                  </a:lnTo>
                  <a:lnTo>
                    <a:pt x="136" y="246"/>
                  </a:lnTo>
                  <a:lnTo>
                    <a:pt x="118" y="248"/>
                  </a:lnTo>
                  <a:lnTo>
                    <a:pt x="100" y="250"/>
                  </a:lnTo>
                  <a:lnTo>
                    <a:pt x="78" y="248"/>
                  </a:lnTo>
                  <a:lnTo>
                    <a:pt x="58" y="242"/>
                  </a:lnTo>
                  <a:lnTo>
                    <a:pt x="40" y="232"/>
                  </a:lnTo>
                  <a:lnTo>
                    <a:pt x="26" y="218"/>
                  </a:lnTo>
                  <a:lnTo>
                    <a:pt x="14" y="200"/>
                  </a:lnTo>
                  <a:lnTo>
                    <a:pt x="6" y="180"/>
                  </a:lnTo>
                  <a:lnTo>
                    <a:pt x="2" y="156"/>
                  </a:lnTo>
                  <a:lnTo>
                    <a:pt x="0" y="130"/>
                  </a:lnTo>
                  <a:lnTo>
                    <a:pt x="2" y="102"/>
                  </a:lnTo>
                  <a:lnTo>
                    <a:pt x="8" y="76"/>
                  </a:lnTo>
                  <a:lnTo>
                    <a:pt x="16" y="54"/>
                  </a:lnTo>
                  <a:lnTo>
                    <a:pt x="28" y="36"/>
                  </a:lnTo>
                  <a:lnTo>
                    <a:pt x="42" y="20"/>
                  </a:lnTo>
                  <a:lnTo>
                    <a:pt x="58" y="10"/>
                  </a:lnTo>
                  <a:lnTo>
                    <a:pt x="76" y="4"/>
                  </a:lnTo>
                  <a:lnTo>
                    <a:pt x="94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2" y="18"/>
                  </a:lnTo>
                  <a:lnTo>
                    <a:pt x="154" y="32"/>
                  </a:lnTo>
                  <a:lnTo>
                    <a:pt x="164" y="48"/>
                  </a:lnTo>
                  <a:lnTo>
                    <a:pt x="170" y="66"/>
                  </a:lnTo>
                  <a:lnTo>
                    <a:pt x="174" y="88"/>
                  </a:lnTo>
                  <a:lnTo>
                    <a:pt x="176" y="114"/>
                  </a:lnTo>
                  <a:lnTo>
                    <a:pt x="174" y="134"/>
                  </a:lnTo>
                  <a:lnTo>
                    <a:pt x="174" y="146"/>
                  </a:lnTo>
                  <a:lnTo>
                    <a:pt x="58" y="146"/>
                  </a:lnTo>
                  <a:close/>
                  <a:moveTo>
                    <a:pt x="120" y="104"/>
                  </a:moveTo>
                  <a:lnTo>
                    <a:pt x="120" y="104"/>
                  </a:lnTo>
                  <a:lnTo>
                    <a:pt x="118" y="80"/>
                  </a:lnTo>
                  <a:lnTo>
                    <a:pt x="116" y="70"/>
                  </a:lnTo>
                  <a:lnTo>
                    <a:pt x="112" y="62"/>
                  </a:lnTo>
                  <a:lnTo>
                    <a:pt x="108" y="54"/>
                  </a:lnTo>
                  <a:lnTo>
                    <a:pt x="104" y="50"/>
                  </a:lnTo>
                  <a:lnTo>
                    <a:pt x="98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50"/>
                  </a:lnTo>
                  <a:lnTo>
                    <a:pt x="72" y="56"/>
                  </a:lnTo>
                  <a:lnTo>
                    <a:pt x="66" y="64"/>
                  </a:lnTo>
                  <a:lnTo>
                    <a:pt x="62" y="84"/>
                  </a:lnTo>
                  <a:lnTo>
                    <a:pt x="58" y="104"/>
                  </a:lnTo>
                  <a:lnTo>
                    <a:pt x="120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2970" y="1444"/>
              <a:ext cx="383" cy="923"/>
            </a:xfrm>
            <a:custGeom>
              <a:avLst/>
              <a:gdLst>
                <a:gd name="T0" fmla="*/ 0 w 386"/>
                <a:gd name="T1" fmla="*/ 0 h 920"/>
                <a:gd name="T2" fmla="*/ 386 w 386"/>
                <a:gd name="T3" fmla="*/ 0 h 920"/>
                <a:gd name="T4" fmla="*/ 386 w 386"/>
                <a:gd name="T5" fmla="*/ 920 h 920"/>
                <a:gd name="T6" fmla="*/ 0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920">
                  <a:moveTo>
                    <a:pt x="0" y="0"/>
                  </a:moveTo>
                  <a:lnTo>
                    <a:pt x="386" y="0"/>
                  </a:lnTo>
                  <a:lnTo>
                    <a:pt x="386" y="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2311" y="1444"/>
              <a:ext cx="383" cy="923"/>
            </a:xfrm>
            <a:custGeom>
              <a:avLst/>
              <a:gdLst>
                <a:gd name="T0" fmla="*/ 386 w 386"/>
                <a:gd name="T1" fmla="*/ 0 h 920"/>
                <a:gd name="T2" fmla="*/ 0 w 386"/>
                <a:gd name="T3" fmla="*/ 0 h 920"/>
                <a:gd name="T4" fmla="*/ 0 w 386"/>
                <a:gd name="T5" fmla="*/ 920 h 920"/>
                <a:gd name="T6" fmla="*/ 386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920">
                  <a:moveTo>
                    <a:pt x="386" y="0"/>
                  </a:moveTo>
                  <a:lnTo>
                    <a:pt x="0" y="0"/>
                  </a:lnTo>
                  <a:lnTo>
                    <a:pt x="0" y="920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2658" y="1780"/>
              <a:ext cx="419" cy="587"/>
            </a:xfrm>
            <a:custGeom>
              <a:avLst/>
              <a:gdLst>
                <a:gd name="T0" fmla="*/ 170 w 416"/>
                <a:gd name="T1" fmla="*/ 0 h 582"/>
                <a:gd name="T2" fmla="*/ 416 w 416"/>
                <a:gd name="T3" fmla="*/ 582 h 582"/>
                <a:gd name="T4" fmla="*/ 254 w 416"/>
                <a:gd name="T5" fmla="*/ 582 h 582"/>
                <a:gd name="T6" fmla="*/ 180 w 416"/>
                <a:gd name="T7" fmla="*/ 396 h 582"/>
                <a:gd name="T8" fmla="*/ 0 w 416"/>
                <a:gd name="T9" fmla="*/ 396 h 582"/>
                <a:gd name="T10" fmla="*/ 170 w 416"/>
                <a:gd name="T11" fmla="*/ 0 h 5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6" h="582">
                  <a:moveTo>
                    <a:pt x="170" y="0"/>
                  </a:moveTo>
                  <a:lnTo>
                    <a:pt x="416" y="582"/>
                  </a:lnTo>
                  <a:lnTo>
                    <a:pt x="254" y="582"/>
                  </a:lnTo>
                  <a:lnTo>
                    <a:pt x="180" y="396"/>
                  </a:lnTo>
                  <a:lnTo>
                    <a:pt x="0" y="39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43" name="Freeform 19"/>
            <p:cNvSpPr>
              <a:spLocks noEditPoints="1"/>
            </p:cNvSpPr>
            <p:nvPr userDrawn="1"/>
          </p:nvSpPr>
          <p:spPr bwMode="auto">
            <a:xfrm>
              <a:off x="3377" y="1444"/>
              <a:ext cx="72" cy="72"/>
            </a:xfrm>
            <a:custGeom>
              <a:avLst/>
              <a:gdLst>
                <a:gd name="T0" fmla="*/ 36 w 72"/>
                <a:gd name="T1" fmla="*/ 0 h 72"/>
                <a:gd name="T2" fmla="*/ 50 w 72"/>
                <a:gd name="T3" fmla="*/ 2 h 72"/>
                <a:gd name="T4" fmla="*/ 62 w 72"/>
                <a:gd name="T5" fmla="*/ 10 h 72"/>
                <a:gd name="T6" fmla="*/ 70 w 72"/>
                <a:gd name="T7" fmla="*/ 22 h 72"/>
                <a:gd name="T8" fmla="*/ 72 w 72"/>
                <a:gd name="T9" fmla="*/ 36 h 72"/>
                <a:gd name="T10" fmla="*/ 72 w 72"/>
                <a:gd name="T11" fmla="*/ 42 h 72"/>
                <a:gd name="T12" fmla="*/ 66 w 72"/>
                <a:gd name="T13" fmla="*/ 56 h 72"/>
                <a:gd name="T14" fmla="*/ 56 w 72"/>
                <a:gd name="T15" fmla="*/ 66 h 72"/>
                <a:gd name="T16" fmla="*/ 44 w 72"/>
                <a:gd name="T17" fmla="*/ 70 h 72"/>
                <a:gd name="T18" fmla="*/ 36 w 72"/>
                <a:gd name="T19" fmla="*/ 72 h 72"/>
                <a:gd name="T20" fmla="*/ 22 w 72"/>
                <a:gd name="T21" fmla="*/ 68 h 72"/>
                <a:gd name="T22" fmla="*/ 10 w 72"/>
                <a:gd name="T23" fmla="*/ 62 h 72"/>
                <a:gd name="T24" fmla="*/ 2 w 72"/>
                <a:gd name="T25" fmla="*/ 50 h 72"/>
                <a:gd name="T26" fmla="*/ 0 w 72"/>
                <a:gd name="T27" fmla="*/ 36 h 72"/>
                <a:gd name="T28" fmla="*/ 0 w 72"/>
                <a:gd name="T29" fmla="*/ 28 h 72"/>
                <a:gd name="T30" fmla="*/ 6 w 72"/>
                <a:gd name="T31" fmla="*/ 16 h 72"/>
                <a:gd name="T32" fmla="*/ 16 w 72"/>
                <a:gd name="T33" fmla="*/ 6 h 72"/>
                <a:gd name="T34" fmla="*/ 28 w 72"/>
                <a:gd name="T35" fmla="*/ 0 h 72"/>
                <a:gd name="T36" fmla="*/ 36 w 72"/>
                <a:gd name="T37" fmla="*/ 0 h 72"/>
                <a:gd name="T38" fmla="*/ 36 w 72"/>
                <a:gd name="T39" fmla="*/ 6 h 72"/>
                <a:gd name="T40" fmla="*/ 26 w 72"/>
                <a:gd name="T41" fmla="*/ 8 h 72"/>
                <a:gd name="T42" fmla="*/ 10 w 72"/>
                <a:gd name="T43" fmla="*/ 24 h 72"/>
                <a:gd name="T44" fmla="*/ 8 w 72"/>
                <a:gd name="T45" fmla="*/ 36 h 72"/>
                <a:gd name="T46" fmla="*/ 16 w 72"/>
                <a:gd name="T47" fmla="*/ 56 h 72"/>
                <a:gd name="T48" fmla="*/ 30 w 72"/>
                <a:gd name="T49" fmla="*/ 64 h 72"/>
                <a:gd name="T50" fmla="*/ 36 w 72"/>
                <a:gd name="T51" fmla="*/ 66 h 72"/>
                <a:gd name="T52" fmla="*/ 48 w 72"/>
                <a:gd name="T53" fmla="*/ 64 h 72"/>
                <a:gd name="T54" fmla="*/ 62 w 72"/>
                <a:gd name="T55" fmla="*/ 48 h 72"/>
                <a:gd name="T56" fmla="*/ 64 w 72"/>
                <a:gd name="T57" fmla="*/ 36 h 72"/>
                <a:gd name="T58" fmla="*/ 56 w 72"/>
                <a:gd name="T59" fmla="*/ 14 h 72"/>
                <a:gd name="T60" fmla="*/ 42 w 72"/>
                <a:gd name="T61" fmla="*/ 6 h 72"/>
                <a:gd name="T62" fmla="*/ 36 w 72"/>
                <a:gd name="T63" fmla="*/ 6 h 72"/>
                <a:gd name="T64" fmla="*/ 22 w 72"/>
                <a:gd name="T65" fmla="*/ 56 h 72"/>
                <a:gd name="T66" fmla="*/ 22 w 72"/>
                <a:gd name="T67" fmla="*/ 16 h 72"/>
                <a:gd name="T68" fmla="*/ 34 w 72"/>
                <a:gd name="T69" fmla="*/ 16 h 72"/>
                <a:gd name="T70" fmla="*/ 48 w 72"/>
                <a:gd name="T71" fmla="*/ 18 h 72"/>
                <a:gd name="T72" fmla="*/ 50 w 72"/>
                <a:gd name="T73" fmla="*/ 22 h 72"/>
                <a:gd name="T74" fmla="*/ 50 w 72"/>
                <a:gd name="T75" fmla="*/ 28 h 72"/>
                <a:gd name="T76" fmla="*/ 48 w 72"/>
                <a:gd name="T77" fmla="*/ 34 h 72"/>
                <a:gd name="T78" fmla="*/ 44 w 72"/>
                <a:gd name="T79" fmla="*/ 36 h 72"/>
                <a:gd name="T80" fmla="*/ 48 w 72"/>
                <a:gd name="T81" fmla="*/ 40 h 72"/>
                <a:gd name="T82" fmla="*/ 50 w 72"/>
                <a:gd name="T83" fmla="*/ 46 h 72"/>
                <a:gd name="T84" fmla="*/ 44 w 72"/>
                <a:gd name="T85" fmla="*/ 56 h 72"/>
                <a:gd name="T86" fmla="*/ 42 w 72"/>
                <a:gd name="T87" fmla="*/ 46 h 72"/>
                <a:gd name="T88" fmla="*/ 40 w 72"/>
                <a:gd name="T89" fmla="*/ 42 h 72"/>
                <a:gd name="T90" fmla="*/ 30 w 72"/>
                <a:gd name="T91" fmla="*/ 40 h 72"/>
                <a:gd name="T92" fmla="*/ 30 w 72"/>
                <a:gd name="T93" fmla="*/ 34 h 72"/>
                <a:gd name="T94" fmla="*/ 34 w 72"/>
                <a:gd name="T95" fmla="*/ 34 h 72"/>
                <a:gd name="T96" fmla="*/ 42 w 72"/>
                <a:gd name="T97" fmla="*/ 30 h 72"/>
                <a:gd name="T98" fmla="*/ 44 w 72"/>
                <a:gd name="T99" fmla="*/ 28 h 72"/>
                <a:gd name="T100" fmla="*/ 42 w 72"/>
                <a:gd name="T101" fmla="*/ 22 h 72"/>
                <a:gd name="T102" fmla="*/ 34 w 72"/>
                <a:gd name="T103" fmla="*/ 20 h 72"/>
                <a:gd name="T104" fmla="*/ 30 w 72"/>
                <a:gd name="T105" fmla="*/ 22 h 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6"/>
                  </a:lnTo>
                  <a:lnTo>
                    <a:pt x="70" y="22"/>
                  </a:lnTo>
                  <a:lnTo>
                    <a:pt x="72" y="28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0" y="50"/>
                  </a:lnTo>
                  <a:lnTo>
                    <a:pt x="66" y="56"/>
                  </a:lnTo>
                  <a:lnTo>
                    <a:pt x="62" y="62"/>
                  </a:lnTo>
                  <a:lnTo>
                    <a:pt x="56" y="66"/>
                  </a:lnTo>
                  <a:lnTo>
                    <a:pt x="50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close/>
                  <a:moveTo>
                    <a:pt x="36" y="6"/>
                  </a:moveTo>
                  <a:lnTo>
                    <a:pt x="36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0" y="24"/>
                  </a:lnTo>
                  <a:lnTo>
                    <a:pt x="8" y="36"/>
                  </a:lnTo>
                  <a:lnTo>
                    <a:pt x="10" y="48"/>
                  </a:lnTo>
                  <a:lnTo>
                    <a:pt x="16" y="56"/>
                  </a:lnTo>
                  <a:lnTo>
                    <a:pt x="26" y="64"/>
                  </a:lnTo>
                  <a:lnTo>
                    <a:pt x="30" y="64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62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6" y="14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6" y="6"/>
                  </a:lnTo>
                  <a:close/>
                  <a:moveTo>
                    <a:pt x="30" y="56"/>
                  </a:moveTo>
                  <a:lnTo>
                    <a:pt x="22" y="56"/>
                  </a:lnTo>
                  <a:lnTo>
                    <a:pt x="22" y="16"/>
                  </a:lnTo>
                  <a:lnTo>
                    <a:pt x="34" y="16"/>
                  </a:lnTo>
                  <a:lnTo>
                    <a:pt x="42" y="16"/>
                  </a:lnTo>
                  <a:lnTo>
                    <a:pt x="48" y="18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48" y="34"/>
                  </a:lnTo>
                  <a:lnTo>
                    <a:pt x="44" y="36"/>
                  </a:lnTo>
                  <a:lnTo>
                    <a:pt x="48" y="40"/>
                  </a:lnTo>
                  <a:lnTo>
                    <a:pt x="50" y="46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42" y="46"/>
                  </a:lnTo>
                  <a:lnTo>
                    <a:pt x="40" y="42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30" y="56"/>
                  </a:lnTo>
                  <a:close/>
                  <a:moveTo>
                    <a:pt x="30" y="34"/>
                  </a:moveTo>
                  <a:lnTo>
                    <a:pt x="34" y="34"/>
                  </a:lnTo>
                  <a:lnTo>
                    <a:pt x="40" y="32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4" y="26"/>
                  </a:lnTo>
                  <a:lnTo>
                    <a:pt x="42" y="22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47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Myriad Pro" pitchFamily="34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Myriad Pro" pitchFamily="34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Myriad Pro" pitchFamily="34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Myriad Pro" pitchFamily="34" charset="0"/>
          <a:cs typeface="Arial" charset="0"/>
        </a:defRPr>
      </a:lvl9pPr>
    </p:titleStyle>
    <p:bodyStyle>
      <a:lvl1pPr marL="287338" indent="-287338" algn="l" defTabSz="820738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§"/>
        <a:tabLst>
          <a:tab pos="341313" algn="l"/>
          <a:tab pos="1150938" algn="l"/>
        </a:tabLst>
        <a:defRPr sz="20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639763" indent="-225425" algn="l" defTabSz="820738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§"/>
        <a:tabLst>
          <a:tab pos="341313" algn="l"/>
          <a:tab pos="1150938" algn="l"/>
        </a:tabLst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968375" indent="-214313" algn="l" defTabSz="820738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§"/>
        <a:tabLst>
          <a:tab pos="341313" algn="l"/>
          <a:tab pos="1150938" algn="l"/>
        </a:tabLst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193800" indent="-111125" algn="l" defTabSz="820738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§"/>
        <a:tabLst>
          <a:tab pos="341313" algn="l"/>
          <a:tab pos="1150938" algn="l"/>
        </a:tabLst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374775" indent="166688" algn="l" defTabSz="82073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5pPr>
      <a:lvl6pPr marL="1831975" indent="166688" algn="l" defTabSz="820738" rtl="0" fontAlgn="base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6pPr>
      <a:lvl7pPr marL="2289175" indent="166688" algn="l" defTabSz="820738" rtl="0" fontAlgn="base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7pPr>
      <a:lvl8pPr marL="2746375" indent="166688" algn="l" defTabSz="820738" rtl="0" fontAlgn="base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8pPr>
      <a:lvl9pPr marL="3203575" indent="166688" algn="l" defTabSz="820738" rtl="0" fontAlgn="base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6F8E74-320A-499B-9610-E2310E5049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7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785813"/>
            <a:ext cx="9144000" cy="54737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161925" y="925513"/>
            <a:ext cx="8886825" cy="5210175"/>
          </a:xfrm>
          <a:prstGeom prst="roundRect">
            <a:avLst>
              <a:gd name="adj" fmla="val 1949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28588" y="885825"/>
            <a:ext cx="8886825" cy="5210175"/>
          </a:xfrm>
          <a:prstGeom prst="roundRect">
            <a:avLst>
              <a:gd name="adj" fmla="val 1949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79400" y="177800"/>
            <a:ext cx="85645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0" y="1044575"/>
            <a:ext cx="8561388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First level subhead here</a:t>
            </a:r>
          </a:p>
          <a:p>
            <a:pPr lvl="1"/>
            <a:r>
              <a:rPr lang="en-US" altLang="en-US" smtClean="0"/>
              <a:t>Second level content</a:t>
            </a:r>
          </a:p>
          <a:p>
            <a:pPr lvl="2"/>
            <a:r>
              <a:rPr lang="en-US" altLang="en-US" smtClean="0"/>
              <a:t>Third level content</a:t>
            </a:r>
          </a:p>
          <a:p>
            <a:pPr lvl="3"/>
            <a:r>
              <a:rPr lang="en-US" altLang="en-US" smtClean="0"/>
              <a:t> </a:t>
            </a:r>
          </a:p>
          <a:p>
            <a:pPr lvl="0"/>
            <a:r>
              <a:rPr lang="en-US" altLang="en-US" smtClean="0"/>
              <a:t>First level subhead here</a:t>
            </a:r>
          </a:p>
          <a:p>
            <a:pPr lvl="1"/>
            <a:r>
              <a:rPr lang="en-US" altLang="en-US" smtClean="0"/>
              <a:t>Second level content</a:t>
            </a:r>
          </a:p>
          <a:p>
            <a:pPr lvl="2"/>
            <a:r>
              <a:rPr lang="en-US" altLang="en-US" smtClean="0"/>
              <a:t>Third level content</a:t>
            </a:r>
          </a:p>
          <a:p>
            <a:pPr lvl="3"/>
            <a:r>
              <a:rPr lang="en-US" altLang="en-US" smtClean="0"/>
              <a:t> 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71475" y="6688138"/>
            <a:ext cx="2271713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srgbClr val="000000"/>
                </a:solidFill>
                <a:latin typeface="Arial" pitchFamily="34" charset="0"/>
              </a:rPr>
              <a:t>2008 Adobe Systems Incorporated.  All Rights Reserved.</a:t>
            </a:r>
          </a:p>
        </p:txBody>
      </p:sp>
      <p:sp>
        <p:nvSpPr>
          <p:cNvPr id="12370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25950" y="6459538"/>
            <a:ext cx="290513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95DE06-6F73-448E-8A93-2E0136843F0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9"/>
          <p:cNvGrpSpPr>
            <a:grpSpLocks noChangeAspect="1"/>
          </p:cNvGrpSpPr>
          <p:nvPr/>
        </p:nvGrpSpPr>
        <p:grpSpPr bwMode="auto">
          <a:xfrm>
            <a:off x="8710613" y="6386513"/>
            <a:ext cx="304800" cy="382587"/>
            <a:chOff x="2305" y="1438"/>
            <a:chExt cx="1150" cy="1444"/>
          </a:xfrm>
        </p:grpSpPr>
        <p:sp>
          <p:nvSpPr>
            <p:cNvPr id="1034" name="AutoShape 10"/>
            <p:cNvSpPr>
              <a:spLocks noChangeAspect="1" noChangeArrowheads="1" noTextEdit="1"/>
            </p:cNvSpPr>
            <p:nvPr userDrawn="1"/>
          </p:nvSpPr>
          <p:spPr bwMode="auto">
            <a:xfrm>
              <a:off x="2305" y="1438"/>
              <a:ext cx="1150" cy="1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5" name="Freeform 11"/>
            <p:cNvSpPr>
              <a:spLocks noEditPoints="1"/>
            </p:cNvSpPr>
            <p:nvPr userDrawn="1"/>
          </p:nvSpPr>
          <p:spPr bwMode="auto">
            <a:xfrm>
              <a:off x="2317" y="2540"/>
              <a:ext cx="210" cy="336"/>
            </a:xfrm>
            <a:custGeom>
              <a:avLst/>
              <a:gdLst>
                <a:gd name="T0" fmla="*/ 76 w 212"/>
                <a:gd name="T1" fmla="*/ 252 h 332"/>
                <a:gd name="T2" fmla="*/ 60 w 212"/>
                <a:gd name="T3" fmla="*/ 332 h 332"/>
                <a:gd name="T4" fmla="*/ 0 w 212"/>
                <a:gd name="T5" fmla="*/ 332 h 332"/>
                <a:gd name="T6" fmla="*/ 74 w 212"/>
                <a:gd name="T7" fmla="*/ 0 h 332"/>
                <a:gd name="T8" fmla="*/ 146 w 212"/>
                <a:gd name="T9" fmla="*/ 0 h 332"/>
                <a:gd name="T10" fmla="*/ 212 w 212"/>
                <a:gd name="T11" fmla="*/ 332 h 332"/>
                <a:gd name="T12" fmla="*/ 154 w 212"/>
                <a:gd name="T13" fmla="*/ 332 h 332"/>
                <a:gd name="T14" fmla="*/ 138 w 212"/>
                <a:gd name="T15" fmla="*/ 252 h 332"/>
                <a:gd name="T16" fmla="*/ 76 w 212"/>
                <a:gd name="T17" fmla="*/ 252 h 332"/>
                <a:gd name="T18" fmla="*/ 132 w 212"/>
                <a:gd name="T19" fmla="*/ 206 h 332"/>
                <a:gd name="T20" fmla="*/ 120 w 212"/>
                <a:gd name="T21" fmla="*/ 134 h 332"/>
                <a:gd name="T22" fmla="*/ 120 w 212"/>
                <a:gd name="T23" fmla="*/ 134 h 332"/>
                <a:gd name="T24" fmla="*/ 108 w 212"/>
                <a:gd name="T25" fmla="*/ 58 h 332"/>
                <a:gd name="T26" fmla="*/ 108 w 212"/>
                <a:gd name="T27" fmla="*/ 58 h 332"/>
                <a:gd name="T28" fmla="*/ 108 w 212"/>
                <a:gd name="T29" fmla="*/ 58 h 332"/>
                <a:gd name="T30" fmla="*/ 96 w 212"/>
                <a:gd name="T31" fmla="*/ 134 h 332"/>
                <a:gd name="T32" fmla="*/ 82 w 212"/>
                <a:gd name="T33" fmla="*/ 206 h 332"/>
                <a:gd name="T34" fmla="*/ 132 w 212"/>
                <a:gd name="T35" fmla="*/ 206 h 3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2" h="332">
                  <a:moveTo>
                    <a:pt x="76" y="252"/>
                  </a:moveTo>
                  <a:lnTo>
                    <a:pt x="60" y="332"/>
                  </a:lnTo>
                  <a:lnTo>
                    <a:pt x="0" y="332"/>
                  </a:lnTo>
                  <a:lnTo>
                    <a:pt x="74" y="0"/>
                  </a:lnTo>
                  <a:lnTo>
                    <a:pt x="146" y="0"/>
                  </a:lnTo>
                  <a:lnTo>
                    <a:pt x="212" y="332"/>
                  </a:lnTo>
                  <a:lnTo>
                    <a:pt x="154" y="332"/>
                  </a:lnTo>
                  <a:lnTo>
                    <a:pt x="138" y="252"/>
                  </a:lnTo>
                  <a:lnTo>
                    <a:pt x="76" y="252"/>
                  </a:lnTo>
                  <a:close/>
                  <a:moveTo>
                    <a:pt x="132" y="206"/>
                  </a:moveTo>
                  <a:lnTo>
                    <a:pt x="120" y="134"/>
                  </a:lnTo>
                  <a:lnTo>
                    <a:pt x="108" y="58"/>
                  </a:lnTo>
                  <a:lnTo>
                    <a:pt x="96" y="134"/>
                  </a:lnTo>
                  <a:lnTo>
                    <a:pt x="82" y="206"/>
                  </a:lnTo>
                  <a:lnTo>
                    <a:pt x="132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6" name="Freeform 12"/>
            <p:cNvSpPr>
              <a:spLocks noEditPoints="1"/>
            </p:cNvSpPr>
            <p:nvPr userDrawn="1"/>
          </p:nvSpPr>
          <p:spPr bwMode="auto">
            <a:xfrm>
              <a:off x="2545" y="2534"/>
              <a:ext cx="180" cy="342"/>
            </a:xfrm>
            <a:custGeom>
              <a:avLst/>
              <a:gdLst>
                <a:gd name="T0" fmla="*/ 180 w 182"/>
                <a:gd name="T1" fmla="*/ 274 h 346"/>
                <a:gd name="T2" fmla="*/ 182 w 182"/>
                <a:gd name="T3" fmla="*/ 342 h 346"/>
                <a:gd name="T4" fmla="*/ 126 w 182"/>
                <a:gd name="T5" fmla="*/ 314 h 346"/>
                <a:gd name="T6" fmla="*/ 126 w 182"/>
                <a:gd name="T7" fmla="*/ 314 h 346"/>
                <a:gd name="T8" fmla="*/ 106 w 182"/>
                <a:gd name="T9" fmla="*/ 338 h 346"/>
                <a:gd name="T10" fmla="*/ 84 w 182"/>
                <a:gd name="T11" fmla="*/ 346 h 346"/>
                <a:gd name="T12" fmla="*/ 76 w 182"/>
                <a:gd name="T13" fmla="*/ 346 h 346"/>
                <a:gd name="T14" fmla="*/ 58 w 182"/>
                <a:gd name="T15" fmla="*/ 344 h 346"/>
                <a:gd name="T16" fmla="*/ 42 w 182"/>
                <a:gd name="T17" fmla="*/ 338 h 346"/>
                <a:gd name="T18" fmla="*/ 20 w 182"/>
                <a:gd name="T19" fmla="*/ 310 h 346"/>
                <a:gd name="T20" fmla="*/ 6 w 182"/>
                <a:gd name="T21" fmla="*/ 272 h 346"/>
                <a:gd name="T22" fmla="*/ 0 w 182"/>
                <a:gd name="T23" fmla="*/ 222 h 346"/>
                <a:gd name="T24" fmla="*/ 2 w 182"/>
                <a:gd name="T25" fmla="*/ 192 h 346"/>
                <a:gd name="T26" fmla="*/ 14 w 182"/>
                <a:gd name="T27" fmla="*/ 146 h 346"/>
                <a:gd name="T28" fmla="*/ 36 w 182"/>
                <a:gd name="T29" fmla="*/ 114 h 346"/>
                <a:gd name="T30" fmla="*/ 62 w 182"/>
                <a:gd name="T31" fmla="*/ 100 h 346"/>
                <a:gd name="T32" fmla="*/ 78 w 182"/>
                <a:gd name="T33" fmla="*/ 98 h 346"/>
                <a:gd name="T34" fmla="*/ 104 w 182"/>
                <a:gd name="T35" fmla="*/ 104 h 346"/>
                <a:gd name="T36" fmla="*/ 118 w 182"/>
                <a:gd name="T37" fmla="*/ 122 h 346"/>
                <a:gd name="T38" fmla="*/ 120 w 182"/>
                <a:gd name="T39" fmla="*/ 0 h 346"/>
                <a:gd name="T40" fmla="*/ 120 w 182"/>
                <a:gd name="T41" fmla="*/ 194 h 346"/>
                <a:gd name="T42" fmla="*/ 120 w 182"/>
                <a:gd name="T43" fmla="*/ 180 h 346"/>
                <a:gd name="T44" fmla="*/ 116 w 182"/>
                <a:gd name="T45" fmla="*/ 168 h 346"/>
                <a:gd name="T46" fmla="*/ 104 w 182"/>
                <a:gd name="T47" fmla="*/ 150 h 346"/>
                <a:gd name="T48" fmla="*/ 94 w 182"/>
                <a:gd name="T49" fmla="*/ 148 h 346"/>
                <a:gd name="T50" fmla="*/ 86 w 182"/>
                <a:gd name="T51" fmla="*/ 150 h 346"/>
                <a:gd name="T52" fmla="*/ 72 w 182"/>
                <a:gd name="T53" fmla="*/ 162 h 346"/>
                <a:gd name="T54" fmla="*/ 64 w 182"/>
                <a:gd name="T55" fmla="*/ 182 h 346"/>
                <a:gd name="T56" fmla="*/ 60 w 182"/>
                <a:gd name="T57" fmla="*/ 224 h 346"/>
                <a:gd name="T58" fmla="*/ 62 w 182"/>
                <a:gd name="T59" fmla="*/ 240 h 346"/>
                <a:gd name="T60" fmla="*/ 66 w 182"/>
                <a:gd name="T61" fmla="*/ 268 h 346"/>
                <a:gd name="T62" fmla="*/ 74 w 182"/>
                <a:gd name="T63" fmla="*/ 286 h 346"/>
                <a:gd name="T64" fmla="*/ 86 w 182"/>
                <a:gd name="T65" fmla="*/ 296 h 346"/>
                <a:gd name="T66" fmla="*/ 92 w 182"/>
                <a:gd name="T67" fmla="*/ 298 h 346"/>
                <a:gd name="T68" fmla="*/ 106 w 182"/>
                <a:gd name="T69" fmla="*/ 292 h 346"/>
                <a:gd name="T70" fmla="*/ 118 w 182"/>
                <a:gd name="T71" fmla="*/ 272 h 346"/>
                <a:gd name="T72" fmla="*/ 120 w 182"/>
                <a:gd name="T73" fmla="*/ 266 h 346"/>
                <a:gd name="T74" fmla="*/ 120 w 182"/>
                <a:gd name="T75" fmla="*/ 194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82" h="346">
                  <a:moveTo>
                    <a:pt x="180" y="0"/>
                  </a:moveTo>
                  <a:lnTo>
                    <a:pt x="180" y="274"/>
                  </a:lnTo>
                  <a:lnTo>
                    <a:pt x="182" y="342"/>
                  </a:lnTo>
                  <a:lnTo>
                    <a:pt x="130" y="342"/>
                  </a:lnTo>
                  <a:lnTo>
                    <a:pt x="126" y="314"/>
                  </a:lnTo>
                  <a:lnTo>
                    <a:pt x="118" y="328"/>
                  </a:lnTo>
                  <a:lnTo>
                    <a:pt x="106" y="338"/>
                  </a:lnTo>
                  <a:lnTo>
                    <a:pt x="92" y="344"/>
                  </a:lnTo>
                  <a:lnTo>
                    <a:pt x="84" y="346"/>
                  </a:lnTo>
                  <a:lnTo>
                    <a:pt x="76" y="346"/>
                  </a:lnTo>
                  <a:lnTo>
                    <a:pt x="66" y="346"/>
                  </a:lnTo>
                  <a:lnTo>
                    <a:pt x="58" y="344"/>
                  </a:lnTo>
                  <a:lnTo>
                    <a:pt x="50" y="342"/>
                  </a:lnTo>
                  <a:lnTo>
                    <a:pt x="42" y="338"/>
                  </a:lnTo>
                  <a:lnTo>
                    <a:pt x="30" y="326"/>
                  </a:lnTo>
                  <a:lnTo>
                    <a:pt x="20" y="310"/>
                  </a:lnTo>
                  <a:lnTo>
                    <a:pt x="12" y="292"/>
                  </a:lnTo>
                  <a:lnTo>
                    <a:pt x="6" y="272"/>
                  </a:lnTo>
                  <a:lnTo>
                    <a:pt x="2" y="248"/>
                  </a:lnTo>
                  <a:lnTo>
                    <a:pt x="0" y="222"/>
                  </a:lnTo>
                  <a:lnTo>
                    <a:pt x="2" y="192"/>
                  </a:lnTo>
                  <a:lnTo>
                    <a:pt x="6" y="168"/>
                  </a:lnTo>
                  <a:lnTo>
                    <a:pt x="14" y="146"/>
                  </a:lnTo>
                  <a:lnTo>
                    <a:pt x="24" y="128"/>
                  </a:lnTo>
                  <a:lnTo>
                    <a:pt x="36" y="114"/>
                  </a:lnTo>
                  <a:lnTo>
                    <a:pt x="48" y="106"/>
                  </a:lnTo>
                  <a:lnTo>
                    <a:pt x="62" y="100"/>
                  </a:lnTo>
                  <a:lnTo>
                    <a:pt x="78" y="98"/>
                  </a:lnTo>
                  <a:lnTo>
                    <a:pt x="92" y="100"/>
                  </a:lnTo>
                  <a:lnTo>
                    <a:pt x="104" y="104"/>
                  </a:lnTo>
                  <a:lnTo>
                    <a:pt x="112" y="112"/>
                  </a:lnTo>
                  <a:lnTo>
                    <a:pt x="118" y="122"/>
                  </a:lnTo>
                  <a:lnTo>
                    <a:pt x="120" y="122"/>
                  </a:lnTo>
                  <a:lnTo>
                    <a:pt x="120" y="0"/>
                  </a:lnTo>
                  <a:lnTo>
                    <a:pt x="180" y="0"/>
                  </a:lnTo>
                  <a:close/>
                  <a:moveTo>
                    <a:pt x="120" y="194"/>
                  </a:moveTo>
                  <a:lnTo>
                    <a:pt x="120" y="194"/>
                  </a:lnTo>
                  <a:lnTo>
                    <a:pt x="120" y="180"/>
                  </a:lnTo>
                  <a:lnTo>
                    <a:pt x="116" y="168"/>
                  </a:lnTo>
                  <a:lnTo>
                    <a:pt x="110" y="158"/>
                  </a:lnTo>
                  <a:lnTo>
                    <a:pt x="104" y="150"/>
                  </a:lnTo>
                  <a:lnTo>
                    <a:pt x="98" y="148"/>
                  </a:lnTo>
                  <a:lnTo>
                    <a:pt x="94" y="148"/>
                  </a:lnTo>
                  <a:lnTo>
                    <a:pt x="86" y="150"/>
                  </a:lnTo>
                  <a:lnTo>
                    <a:pt x="78" y="154"/>
                  </a:lnTo>
                  <a:lnTo>
                    <a:pt x="72" y="162"/>
                  </a:lnTo>
                  <a:lnTo>
                    <a:pt x="68" y="170"/>
                  </a:lnTo>
                  <a:lnTo>
                    <a:pt x="64" y="182"/>
                  </a:lnTo>
                  <a:lnTo>
                    <a:pt x="62" y="194"/>
                  </a:lnTo>
                  <a:lnTo>
                    <a:pt x="60" y="224"/>
                  </a:lnTo>
                  <a:lnTo>
                    <a:pt x="62" y="240"/>
                  </a:lnTo>
                  <a:lnTo>
                    <a:pt x="64" y="254"/>
                  </a:lnTo>
                  <a:lnTo>
                    <a:pt x="66" y="268"/>
                  </a:lnTo>
                  <a:lnTo>
                    <a:pt x="70" y="278"/>
                  </a:lnTo>
                  <a:lnTo>
                    <a:pt x="74" y="286"/>
                  </a:lnTo>
                  <a:lnTo>
                    <a:pt x="80" y="292"/>
                  </a:lnTo>
                  <a:lnTo>
                    <a:pt x="86" y="296"/>
                  </a:lnTo>
                  <a:lnTo>
                    <a:pt x="92" y="298"/>
                  </a:lnTo>
                  <a:lnTo>
                    <a:pt x="100" y="296"/>
                  </a:lnTo>
                  <a:lnTo>
                    <a:pt x="106" y="292"/>
                  </a:lnTo>
                  <a:lnTo>
                    <a:pt x="112" y="284"/>
                  </a:lnTo>
                  <a:lnTo>
                    <a:pt x="118" y="272"/>
                  </a:lnTo>
                  <a:lnTo>
                    <a:pt x="120" y="266"/>
                  </a:lnTo>
                  <a:lnTo>
                    <a:pt x="120" y="258"/>
                  </a:lnTo>
                  <a:lnTo>
                    <a:pt x="120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7" name="Freeform 13"/>
            <p:cNvSpPr>
              <a:spLocks noEditPoints="1"/>
            </p:cNvSpPr>
            <p:nvPr userDrawn="1"/>
          </p:nvSpPr>
          <p:spPr bwMode="auto">
            <a:xfrm>
              <a:off x="2754" y="2630"/>
              <a:ext cx="186" cy="246"/>
            </a:xfrm>
            <a:custGeom>
              <a:avLst/>
              <a:gdLst>
                <a:gd name="T0" fmla="*/ 90 w 182"/>
                <a:gd name="T1" fmla="*/ 248 h 248"/>
                <a:gd name="T2" fmla="*/ 54 w 182"/>
                <a:gd name="T3" fmla="*/ 240 h 248"/>
                <a:gd name="T4" fmla="*/ 24 w 182"/>
                <a:gd name="T5" fmla="*/ 216 h 248"/>
                <a:gd name="T6" fmla="*/ 6 w 182"/>
                <a:gd name="T7" fmla="*/ 178 h 248"/>
                <a:gd name="T8" fmla="*/ 0 w 182"/>
                <a:gd name="T9" fmla="*/ 124 h 248"/>
                <a:gd name="T10" fmla="*/ 2 w 182"/>
                <a:gd name="T11" fmla="*/ 94 h 248"/>
                <a:gd name="T12" fmla="*/ 16 w 182"/>
                <a:gd name="T13" fmla="*/ 46 h 248"/>
                <a:gd name="T14" fmla="*/ 42 w 182"/>
                <a:gd name="T15" fmla="*/ 16 h 248"/>
                <a:gd name="T16" fmla="*/ 74 w 182"/>
                <a:gd name="T17" fmla="*/ 2 h 248"/>
                <a:gd name="T18" fmla="*/ 92 w 182"/>
                <a:gd name="T19" fmla="*/ 0 h 248"/>
                <a:gd name="T20" fmla="*/ 130 w 182"/>
                <a:gd name="T21" fmla="*/ 8 h 248"/>
                <a:gd name="T22" fmla="*/ 158 w 182"/>
                <a:gd name="T23" fmla="*/ 32 h 248"/>
                <a:gd name="T24" fmla="*/ 176 w 182"/>
                <a:gd name="T25" fmla="*/ 72 h 248"/>
                <a:gd name="T26" fmla="*/ 182 w 182"/>
                <a:gd name="T27" fmla="*/ 124 h 248"/>
                <a:gd name="T28" fmla="*/ 180 w 182"/>
                <a:gd name="T29" fmla="*/ 142 h 248"/>
                <a:gd name="T30" fmla="*/ 176 w 182"/>
                <a:gd name="T31" fmla="*/ 172 h 248"/>
                <a:gd name="T32" fmla="*/ 168 w 182"/>
                <a:gd name="T33" fmla="*/ 196 h 248"/>
                <a:gd name="T34" fmla="*/ 156 w 182"/>
                <a:gd name="T35" fmla="*/ 216 h 248"/>
                <a:gd name="T36" fmla="*/ 136 w 182"/>
                <a:gd name="T37" fmla="*/ 236 h 248"/>
                <a:gd name="T38" fmla="*/ 106 w 182"/>
                <a:gd name="T39" fmla="*/ 248 h 248"/>
                <a:gd name="T40" fmla="*/ 90 w 182"/>
                <a:gd name="T41" fmla="*/ 248 h 248"/>
                <a:gd name="T42" fmla="*/ 92 w 182"/>
                <a:gd name="T43" fmla="*/ 202 h 248"/>
                <a:gd name="T44" fmla="*/ 106 w 182"/>
                <a:gd name="T45" fmla="*/ 196 h 248"/>
                <a:gd name="T46" fmla="*/ 114 w 182"/>
                <a:gd name="T47" fmla="*/ 176 h 248"/>
                <a:gd name="T48" fmla="*/ 120 w 182"/>
                <a:gd name="T49" fmla="*/ 124 h 248"/>
                <a:gd name="T50" fmla="*/ 120 w 182"/>
                <a:gd name="T51" fmla="*/ 98 h 248"/>
                <a:gd name="T52" fmla="*/ 114 w 182"/>
                <a:gd name="T53" fmla="*/ 72 h 248"/>
                <a:gd name="T54" fmla="*/ 106 w 182"/>
                <a:gd name="T55" fmla="*/ 52 h 248"/>
                <a:gd name="T56" fmla="*/ 90 w 182"/>
                <a:gd name="T57" fmla="*/ 46 h 248"/>
                <a:gd name="T58" fmla="*/ 82 w 182"/>
                <a:gd name="T59" fmla="*/ 48 h 248"/>
                <a:gd name="T60" fmla="*/ 70 w 182"/>
                <a:gd name="T61" fmla="*/ 62 h 248"/>
                <a:gd name="T62" fmla="*/ 64 w 182"/>
                <a:gd name="T63" fmla="*/ 84 h 248"/>
                <a:gd name="T64" fmla="*/ 60 w 182"/>
                <a:gd name="T65" fmla="*/ 124 h 248"/>
                <a:gd name="T66" fmla="*/ 62 w 182"/>
                <a:gd name="T67" fmla="*/ 154 h 248"/>
                <a:gd name="T68" fmla="*/ 66 w 182"/>
                <a:gd name="T69" fmla="*/ 178 h 248"/>
                <a:gd name="T70" fmla="*/ 76 w 182"/>
                <a:gd name="T71" fmla="*/ 196 h 248"/>
                <a:gd name="T72" fmla="*/ 92 w 182"/>
                <a:gd name="T73" fmla="*/ 202 h 2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2" h="248">
                  <a:moveTo>
                    <a:pt x="90" y="248"/>
                  </a:moveTo>
                  <a:lnTo>
                    <a:pt x="90" y="248"/>
                  </a:lnTo>
                  <a:lnTo>
                    <a:pt x="70" y="246"/>
                  </a:lnTo>
                  <a:lnTo>
                    <a:pt x="54" y="240"/>
                  </a:lnTo>
                  <a:lnTo>
                    <a:pt x="38" y="230"/>
                  </a:lnTo>
                  <a:lnTo>
                    <a:pt x="24" y="216"/>
                  </a:lnTo>
                  <a:lnTo>
                    <a:pt x="14" y="198"/>
                  </a:lnTo>
                  <a:lnTo>
                    <a:pt x="6" y="178"/>
                  </a:lnTo>
                  <a:lnTo>
                    <a:pt x="2" y="152"/>
                  </a:lnTo>
                  <a:lnTo>
                    <a:pt x="0" y="124"/>
                  </a:lnTo>
                  <a:lnTo>
                    <a:pt x="2" y="94"/>
                  </a:lnTo>
                  <a:lnTo>
                    <a:pt x="8" y="68"/>
                  </a:lnTo>
                  <a:lnTo>
                    <a:pt x="16" y="46"/>
                  </a:lnTo>
                  <a:lnTo>
                    <a:pt x="28" y="30"/>
                  </a:lnTo>
                  <a:lnTo>
                    <a:pt x="42" y="16"/>
                  </a:lnTo>
                  <a:lnTo>
                    <a:pt x="58" y="6"/>
                  </a:lnTo>
                  <a:lnTo>
                    <a:pt x="74" y="2"/>
                  </a:lnTo>
                  <a:lnTo>
                    <a:pt x="92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4" y="18"/>
                  </a:lnTo>
                  <a:lnTo>
                    <a:pt x="158" y="32"/>
                  </a:lnTo>
                  <a:lnTo>
                    <a:pt x="168" y="50"/>
                  </a:lnTo>
                  <a:lnTo>
                    <a:pt x="176" y="72"/>
                  </a:lnTo>
                  <a:lnTo>
                    <a:pt x="180" y="96"/>
                  </a:lnTo>
                  <a:lnTo>
                    <a:pt x="182" y="124"/>
                  </a:lnTo>
                  <a:lnTo>
                    <a:pt x="180" y="142"/>
                  </a:lnTo>
                  <a:lnTo>
                    <a:pt x="178" y="158"/>
                  </a:lnTo>
                  <a:lnTo>
                    <a:pt x="176" y="172"/>
                  </a:lnTo>
                  <a:lnTo>
                    <a:pt x="172" y="184"/>
                  </a:lnTo>
                  <a:lnTo>
                    <a:pt x="168" y="196"/>
                  </a:lnTo>
                  <a:lnTo>
                    <a:pt x="162" y="206"/>
                  </a:lnTo>
                  <a:lnTo>
                    <a:pt x="156" y="216"/>
                  </a:lnTo>
                  <a:lnTo>
                    <a:pt x="150" y="224"/>
                  </a:lnTo>
                  <a:lnTo>
                    <a:pt x="136" y="236"/>
                  </a:lnTo>
                  <a:lnTo>
                    <a:pt x="120" y="244"/>
                  </a:lnTo>
                  <a:lnTo>
                    <a:pt x="106" y="248"/>
                  </a:lnTo>
                  <a:lnTo>
                    <a:pt x="92" y="248"/>
                  </a:lnTo>
                  <a:lnTo>
                    <a:pt x="90" y="248"/>
                  </a:lnTo>
                  <a:close/>
                  <a:moveTo>
                    <a:pt x="92" y="202"/>
                  </a:moveTo>
                  <a:lnTo>
                    <a:pt x="92" y="202"/>
                  </a:lnTo>
                  <a:lnTo>
                    <a:pt x="100" y="200"/>
                  </a:lnTo>
                  <a:lnTo>
                    <a:pt x="106" y="196"/>
                  </a:lnTo>
                  <a:lnTo>
                    <a:pt x="112" y="188"/>
                  </a:lnTo>
                  <a:lnTo>
                    <a:pt x="114" y="176"/>
                  </a:lnTo>
                  <a:lnTo>
                    <a:pt x="120" y="152"/>
                  </a:lnTo>
                  <a:lnTo>
                    <a:pt x="120" y="124"/>
                  </a:lnTo>
                  <a:lnTo>
                    <a:pt x="120" y="98"/>
                  </a:lnTo>
                  <a:lnTo>
                    <a:pt x="118" y="84"/>
                  </a:lnTo>
                  <a:lnTo>
                    <a:pt x="114" y="72"/>
                  </a:lnTo>
                  <a:lnTo>
                    <a:pt x="110" y="62"/>
                  </a:lnTo>
                  <a:lnTo>
                    <a:pt x="106" y="52"/>
                  </a:lnTo>
                  <a:lnTo>
                    <a:pt x="100" y="48"/>
                  </a:lnTo>
                  <a:lnTo>
                    <a:pt x="90" y="46"/>
                  </a:lnTo>
                  <a:lnTo>
                    <a:pt x="82" y="48"/>
                  </a:lnTo>
                  <a:lnTo>
                    <a:pt x="76" y="52"/>
                  </a:lnTo>
                  <a:lnTo>
                    <a:pt x="70" y="62"/>
                  </a:lnTo>
                  <a:lnTo>
                    <a:pt x="66" y="72"/>
                  </a:lnTo>
                  <a:lnTo>
                    <a:pt x="64" y="84"/>
                  </a:lnTo>
                  <a:lnTo>
                    <a:pt x="62" y="98"/>
                  </a:lnTo>
                  <a:lnTo>
                    <a:pt x="60" y="124"/>
                  </a:lnTo>
                  <a:lnTo>
                    <a:pt x="62" y="154"/>
                  </a:lnTo>
                  <a:lnTo>
                    <a:pt x="64" y="166"/>
                  </a:lnTo>
                  <a:lnTo>
                    <a:pt x="66" y="178"/>
                  </a:lnTo>
                  <a:lnTo>
                    <a:pt x="70" y="188"/>
                  </a:lnTo>
                  <a:lnTo>
                    <a:pt x="76" y="196"/>
                  </a:lnTo>
                  <a:lnTo>
                    <a:pt x="82" y="200"/>
                  </a:lnTo>
                  <a:lnTo>
                    <a:pt x="92" y="2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8" name="Freeform 14"/>
            <p:cNvSpPr>
              <a:spLocks noEditPoints="1"/>
            </p:cNvSpPr>
            <p:nvPr userDrawn="1"/>
          </p:nvSpPr>
          <p:spPr bwMode="auto">
            <a:xfrm>
              <a:off x="2970" y="2534"/>
              <a:ext cx="186" cy="342"/>
            </a:xfrm>
            <a:custGeom>
              <a:avLst/>
              <a:gdLst>
                <a:gd name="T0" fmla="*/ 62 w 182"/>
                <a:gd name="T1" fmla="*/ 0 h 346"/>
                <a:gd name="T2" fmla="*/ 62 w 182"/>
                <a:gd name="T3" fmla="*/ 126 h 346"/>
                <a:gd name="T4" fmla="*/ 72 w 182"/>
                <a:gd name="T5" fmla="*/ 114 h 346"/>
                <a:gd name="T6" fmla="*/ 96 w 182"/>
                <a:gd name="T7" fmla="*/ 100 h 346"/>
                <a:gd name="T8" fmla="*/ 112 w 182"/>
                <a:gd name="T9" fmla="*/ 98 h 346"/>
                <a:gd name="T10" fmla="*/ 128 w 182"/>
                <a:gd name="T11" fmla="*/ 100 h 346"/>
                <a:gd name="T12" fmla="*/ 154 w 182"/>
                <a:gd name="T13" fmla="*/ 118 h 346"/>
                <a:gd name="T14" fmla="*/ 172 w 182"/>
                <a:gd name="T15" fmla="*/ 148 h 346"/>
                <a:gd name="T16" fmla="*/ 180 w 182"/>
                <a:gd name="T17" fmla="*/ 192 h 346"/>
                <a:gd name="T18" fmla="*/ 182 w 182"/>
                <a:gd name="T19" fmla="*/ 216 h 346"/>
                <a:gd name="T20" fmla="*/ 176 w 182"/>
                <a:gd name="T21" fmla="*/ 272 h 346"/>
                <a:gd name="T22" fmla="*/ 158 w 182"/>
                <a:gd name="T23" fmla="*/ 314 h 346"/>
                <a:gd name="T24" fmla="*/ 134 w 182"/>
                <a:gd name="T25" fmla="*/ 338 h 346"/>
                <a:gd name="T26" fmla="*/ 104 w 182"/>
                <a:gd name="T27" fmla="*/ 346 h 346"/>
                <a:gd name="T28" fmla="*/ 88 w 182"/>
                <a:gd name="T29" fmla="*/ 344 h 346"/>
                <a:gd name="T30" fmla="*/ 66 w 182"/>
                <a:gd name="T31" fmla="*/ 328 h 346"/>
                <a:gd name="T32" fmla="*/ 54 w 182"/>
                <a:gd name="T33" fmla="*/ 314 h 346"/>
                <a:gd name="T34" fmla="*/ 0 w 182"/>
                <a:gd name="T35" fmla="*/ 342 h 346"/>
                <a:gd name="T36" fmla="*/ 2 w 182"/>
                <a:gd name="T37" fmla="*/ 274 h 346"/>
                <a:gd name="T38" fmla="*/ 62 w 182"/>
                <a:gd name="T39" fmla="*/ 256 h 346"/>
                <a:gd name="T40" fmla="*/ 62 w 182"/>
                <a:gd name="T41" fmla="*/ 266 h 346"/>
                <a:gd name="T42" fmla="*/ 64 w 182"/>
                <a:gd name="T43" fmla="*/ 272 h 346"/>
                <a:gd name="T44" fmla="*/ 76 w 182"/>
                <a:gd name="T45" fmla="*/ 292 h 346"/>
                <a:gd name="T46" fmla="*/ 88 w 182"/>
                <a:gd name="T47" fmla="*/ 298 h 346"/>
                <a:gd name="T48" fmla="*/ 96 w 182"/>
                <a:gd name="T49" fmla="*/ 296 h 346"/>
                <a:gd name="T50" fmla="*/ 108 w 182"/>
                <a:gd name="T51" fmla="*/ 286 h 346"/>
                <a:gd name="T52" fmla="*/ 116 w 182"/>
                <a:gd name="T53" fmla="*/ 266 h 346"/>
                <a:gd name="T54" fmla="*/ 120 w 182"/>
                <a:gd name="T55" fmla="*/ 220 h 346"/>
                <a:gd name="T56" fmla="*/ 120 w 182"/>
                <a:gd name="T57" fmla="*/ 192 h 346"/>
                <a:gd name="T58" fmla="*/ 114 w 182"/>
                <a:gd name="T59" fmla="*/ 168 h 346"/>
                <a:gd name="T60" fmla="*/ 102 w 182"/>
                <a:gd name="T61" fmla="*/ 154 h 346"/>
                <a:gd name="T62" fmla="*/ 88 w 182"/>
                <a:gd name="T63" fmla="*/ 148 h 346"/>
                <a:gd name="T64" fmla="*/ 80 w 182"/>
                <a:gd name="T65" fmla="*/ 150 h 346"/>
                <a:gd name="T66" fmla="*/ 68 w 182"/>
                <a:gd name="T67" fmla="*/ 164 h 346"/>
                <a:gd name="T68" fmla="*/ 64 w 182"/>
                <a:gd name="T69" fmla="*/ 174 h 346"/>
                <a:gd name="T70" fmla="*/ 62 w 182"/>
                <a:gd name="T71" fmla="*/ 256 h 3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2" h="346">
                  <a:moveTo>
                    <a:pt x="2" y="0"/>
                  </a:moveTo>
                  <a:lnTo>
                    <a:pt x="62" y="0"/>
                  </a:lnTo>
                  <a:lnTo>
                    <a:pt x="62" y="126"/>
                  </a:lnTo>
                  <a:lnTo>
                    <a:pt x="72" y="114"/>
                  </a:lnTo>
                  <a:lnTo>
                    <a:pt x="84" y="104"/>
                  </a:lnTo>
                  <a:lnTo>
                    <a:pt x="96" y="100"/>
                  </a:lnTo>
                  <a:lnTo>
                    <a:pt x="112" y="98"/>
                  </a:lnTo>
                  <a:lnTo>
                    <a:pt x="122" y="98"/>
                  </a:lnTo>
                  <a:lnTo>
                    <a:pt x="128" y="100"/>
                  </a:lnTo>
                  <a:lnTo>
                    <a:pt x="142" y="106"/>
                  </a:lnTo>
                  <a:lnTo>
                    <a:pt x="154" y="118"/>
                  </a:lnTo>
                  <a:lnTo>
                    <a:pt x="164" y="132"/>
                  </a:lnTo>
                  <a:lnTo>
                    <a:pt x="172" y="148"/>
                  </a:lnTo>
                  <a:lnTo>
                    <a:pt x="176" y="170"/>
                  </a:lnTo>
                  <a:lnTo>
                    <a:pt x="180" y="192"/>
                  </a:lnTo>
                  <a:lnTo>
                    <a:pt x="182" y="216"/>
                  </a:lnTo>
                  <a:lnTo>
                    <a:pt x="180" y="246"/>
                  </a:lnTo>
                  <a:lnTo>
                    <a:pt x="176" y="272"/>
                  </a:lnTo>
                  <a:lnTo>
                    <a:pt x="168" y="294"/>
                  </a:lnTo>
                  <a:lnTo>
                    <a:pt x="158" y="314"/>
                  </a:lnTo>
                  <a:lnTo>
                    <a:pt x="148" y="328"/>
                  </a:lnTo>
                  <a:lnTo>
                    <a:pt x="134" y="338"/>
                  </a:lnTo>
                  <a:lnTo>
                    <a:pt x="120" y="344"/>
                  </a:lnTo>
                  <a:lnTo>
                    <a:pt x="104" y="346"/>
                  </a:lnTo>
                  <a:lnTo>
                    <a:pt x="88" y="344"/>
                  </a:lnTo>
                  <a:lnTo>
                    <a:pt x="76" y="340"/>
                  </a:lnTo>
                  <a:lnTo>
                    <a:pt x="66" y="328"/>
                  </a:lnTo>
                  <a:lnTo>
                    <a:pt x="56" y="314"/>
                  </a:lnTo>
                  <a:lnTo>
                    <a:pt x="54" y="314"/>
                  </a:lnTo>
                  <a:lnTo>
                    <a:pt x="50" y="342"/>
                  </a:lnTo>
                  <a:lnTo>
                    <a:pt x="0" y="342"/>
                  </a:lnTo>
                  <a:lnTo>
                    <a:pt x="2" y="274"/>
                  </a:lnTo>
                  <a:lnTo>
                    <a:pt x="2" y="0"/>
                  </a:lnTo>
                  <a:close/>
                  <a:moveTo>
                    <a:pt x="62" y="256"/>
                  </a:moveTo>
                  <a:lnTo>
                    <a:pt x="62" y="256"/>
                  </a:lnTo>
                  <a:lnTo>
                    <a:pt x="62" y="266"/>
                  </a:lnTo>
                  <a:lnTo>
                    <a:pt x="64" y="272"/>
                  </a:lnTo>
                  <a:lnTo>
                    <a:pt x="68" y="284"/>
                  </a:lnTo>
                  <a:lnTo>
                    <a:pt x="76" y="292"/>
                  </a:lnTo>
                  <a:lnTo>
                    <a:pt x="82" y="296"/>
                  </a:lnTo>
                  <a:lnTo>
                    <a:pt x="88" y="298"/>
                  </a:lnTo>
                  <a:lnTo>
                    <a:pt x="96" y="296"/>
                  </a:lnTo>
                  <a:lnTo>
                    <a:pt x="104" y="292"/>
                  </a:lnTo>
                  <a:lnTo>
                    <a:pt x="108" y="286"/>
                  </a:lnTo>
                  <a:lnTo>
                    <a:pt x="114" y="276"/>
                  </a:lnTo>
                  <a:lnTo>
                    <a:pt x="116" y="266"/>
                  </a:lnTo>
                  <a:lnTo>
                    <a:pt x="120" y="252"/>
                  </a:lnTo>
                  <a:lnTo>
                    <a:pt x="120" y="220"/>
                  </a:lnTo>
                  <a:lnTo>
                    <a:pt x="120" y="192"/>
                  </a:lnTo>
                  <a:lnTo>
                    <a:pt x="116" y="178"/>
                  </a:lnTo>
                  <a:lnTo>
                    <a:pt x="114" y="168"/>
                  </a:lnTo>
                  <a:lnTo>
                    <a:pt x="108" y="160"/>
                  </a:lnTo>
                  <a:lnTo>
                    <a:pt x="102" y="154"/>
                  </a:lnTo>
                  <a:lnTo>
                    <a:pt x="96" y="150"/>
                  </a:lnTo>
                  <a:lnTo>
                    <a:pt x="88" y="148"/>
                  </a:lnTo>
                  <a:lnTo>
                    <a:pt x="80" y="150"/>
                  </a:lnTo>
                  <a:lnTo>
                    <a:pt x="72" y="156"/>
                  </a:lnTo>
                  <a:lnTo>
                    <a:pt x="68" y="164"/>
                  </a:lnTo>
                  <a:lnTo>
                    <a:pt x="64" y="174"/>
                  </a:lnTo>
                  <a:lnTo>
                    <a:pt x="62" y="190"/>
                  </a:lnTo>
                  <a:lnTo>
                    <a:pt x="62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39" name="Freeform 15"/>
            <p:cNvSpPr>
              <a:spLocks noEditPoints="1"/>
            </p:cNvSpPr>
            <p:nvPr userDrawn="1"/>
          </p:nvSpPr>
          <p:spPr bwMode="auto">
            <a:xfrm>
              <a:off x="3179" y="2630"/>
              <a:ext cx="174" cy="246"/>
            </a:xfrm>
            <a:custGeom>
              <a:avLst/>
              <a:gdLst>
                <a:gd name="T0" fmla="*/ 58 w 176"/>
                <a:gd name="T1" fmla="*/ 146 h 250"/>
                <a:gd name="T2" fmla="*/ 64 w 176"/>
                <a:gd name="T3" fmla="*/ 172 h 250"/>
                <a:gd name="T4" fmla="*/ 74 w 176"/>
                <a:gd name="T5" fmla="*/ 190 h 250"/>
                <a:gd name="T6" fmla="*/ 90 w 176"/>
                <a:gd name="T7" fmla="*/ 200 h 250"/>
                <a:gd name="T8" fmla="*/ 112 w 176"/>
                <a:gd name="T9" fmla="*/ 204 h 250"/>
                <a:gd name="T10" fmla="*/ 124 w 176"/>
                <a:gd name="T11" fmla="*/ 202 h 250"/>
                <a:gd name="T12" fmla="*/ 156 w 176"/>
                <a:gd name="T13" fmla="*/ 194 h 250"/>
                <a:gd name="T14" fmla="*/ 164 w 176"/>
                <a:gd name="T15" fmla="*/ 238 h 250"/>
                <a:gd name="T16" fmla="*/ 136 w 176"/>
                <a:gd name="T17" fmla="*/ 246 h 250"/>
                <a:gd name="T18" fmla="*/ 100 w 176"/>
                <a:gd name="T19" fmla="*/ 250 h 250"/>
                <a:gd name="T20" fmla="*/ 78 w 176"/>
                <a:gd name="T21" fmla="*/ 248 h 250"/>
                <a:gd name="T22" fmla="*/ 40 w 176"/>
                <a:gd name="T23" fmla="*/ 232 h 250"/>
                <a:gd name="T24" fmla="*/ 14 w 176"/>
                <a:gd name="T25" fmla="*/ 200 h 250"/>
                <a:gd name="T26" fmla="*/ 2 w 176"/>
                <a:gd name="T27" fmla="*/ 156 h 250"/>
                <a:gd name="T28" fmla="*/ 0 w 176"/>
                <a:gd name="T29" fmla="*/ 130 h 250"/>
                <a:gd name="T30" fmla="*/ 8 w 176"/>
                <a:gd name="T31" fmla="*/ 76 h 250"/>
                <a:gd name="T32" fmla="*/ 28 w 176"/>
                <a:gd name="T33" fmla="*/ 36 h 250"/>
                <a:gd name="T34" fmla="*/ 58 w 176"/>
                <a:gd name="T35" fmla="*/ 10 h 250"/>
                <a:gd name="T36" fmla="*/ 94 w 176"/>
                <a:gd name="T37" fmla="*/ 0 h 250"/>
                <a:gd name="T38" fmla="*/ 112 w 176"/>
                <a:gd name="T39" fmla="*/ 2 h 250"/>
                <a:gd name="T40" fmla="*/ 142 w 176"/>
                <a:gd name="T41" fmla="*/ 18 h 250"/>
                <a:gd name="T42" fmla="*/ 164 w 176"/>
                <a:gd name="T43" fmla="*/ 48 h 250"/>
                <a:gd name="T44" fmla="*/ 174 w 176"/>
                <a:gd name="T45" fmla="*/ 88 h 250"/>
                <a:gd name="T46" fmla="*/ 176 w 176"/>
                <a:gd name="T47" fmla="*/ 114 h 250"/>
                <a:gd name="T48" fmla="*/ 174 w 176"/>
                <a:gd name="T49" fmla="*/ 146 h 250"/>
                <a:gd name="T50" fmla="*/ 120 w 176"/>
                <a:gd name="T51" fmla="*/ 104 h 250"/>
                <a:gd name="T52" fmla="*/ 118 w 176"/>
                <a:gd name="T53" fmla="*/ 80 h 250"/>
                <a:gd name="T54" fmla="*/ 112 w 176"/>
                <a:gd name="T55" fmla="*/ 62 h 250"/>
                <a:gd name="T56" fmla="*/ 104 w 176"/>
                <a:gd name="T57" fmla="*/ 50 h 250"/>
                <a:gd name="T58" fmla="*/ 90 w 176"/>
                <a:gd name="T59" fmla="*/ 46 h 250"/>
                <a:gd name="T60" fmla="*/ 84 w 176"/>
                <a:gd name="T61" fmla="*/ 46 h 250"/>
                <a:gd name="T62" fmla="*/ 72 w 176"/>
                <a:gd name="T63" fmla="*/ 56 h 250"/>
                <a:gd name="T64" fmla="*/ 62 w 176"/>
                <a:gd name="T65" fmla="*/ 84 h 250"/>
                <a:gd name="T66" fmla="*/ 120 w 176"/>
                <a:gd name="T67" fmla="*/ 104 h 2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6" h="250">
                  <a:moveTo>
                    <a:pt x="58" y="146"/>
                  </a:moveTo>
                  <a:lnTo>
                    <a:pt x="58" y="146"/>
                  </a:lnTo>
                  <a:lnTo>
                    <a:pt x="60" y="160"/>
                  </a:lnTo>
                  <a:lnTo>
                    <a:pt x="64" y="172"/>
                  </a:lnTo>
                  <a:lnTo>
                    <a:pt x="68" y="182"/>
                  </a:lnTo>
                  <a:lnTo>
                    <a:pt x="74" y="190"/>
                  </a:lnTo>
                  <a:lnTo>
                    <a:pt x="82" y="196"/>
                  </a:lnTo>
                  <a:lnTo>
                    <a:pt x="90" y="200"/>
                  </a:lnTo>
                  <a:lnTo>
                    <a:pt x="100" y="202"/>
                  </a:lnTo>
                  <a:lnTo>
                    <a:pt x="112" y="204"/>
                  </a:lnTo>
                  <a:lnTo>
                    <a:pt x="124" y="202"/>
                  </a:lnTo>
                  <a:lnTo>
                    <a:pt x="136" y="200"/>
                  </a:lnTo>
                  <a:lnTo>
                    <a:pt x="156" y="194"/>
                  </a:lnTo>
                  <a:lnTo>
                    <a:pt x="164" y="238"/>
                  </a:lnTo>
                  <a:lnTo>
                    <a:pt x="152" y="242"/>
                  </a:lnTo>
                  <a:lnTo>
                    <a:pt x="136" y="246"/>
                  </a:lnTo>
                  <a:lnTo>
                    <a:pt x="118" y="248"/>
                  </a:lnTo>
                  <a:lnTo>
                    <a:pt x="100" y="250"/>
                  </a:lnTo>
                  <a:lnTo>
                    <a:pt x="78" y="248"/>
                  </a:lnTo>
                  <a:lnTo>
                    <a:pt x="58" y="242"/>
                  </a:lnTo>
                  <a:lnTo>
                    <a:pt x="40" y="232"/>
                  </a:lnTo>
                  <a:lnTo>
                    <a:pt x="26" y="218"/>
                  </a:lnTo>
                  <a:lnTo>
                    <a:pt x="14" y="200"/>
                  </a:lnTo>
                  <a:lnTo>
                    <a:pt x="6" y="180"/>
                  </a:lnTo>
                  <a:lnTo>
                    <a:pt x="2" y="156"/>
                  </a:lnTo>
                  <a:lnTo>
                    <a:pt x="0" y="130"/>
                  </a:lnTo>
                  <a:lnTo>
                    <a:pt x="2" y="102"/>
                  </a:lnTo>
                  <a:lnTo>
                    <a:pt x="8" y="76"/>
                  </a:lnTo>
                  <a:lnTo>
                    <a:pt x="16" y="54"/>
                  </a:lnTo>
                  <a:lnTo>
                    <a:pt x="28" y="36"/>
                  </a:lnTo>
                  <a:lnTo>
                    <a:pt x="42" y="20"/>
                  </a:lnTo>
                  <a:lnTo>
                    <a:pt x="58" y="10"/>
                  </a:lnTo>
                  <a:lnTo>
                    <a:pt x="76" y="4"/>
                  </a:lnTo>
                  <a:lnTo>
                    <a:pt x="94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2" y="18"/>
                  </a:lnTo>
                  <a:lnTo>
                    <a:pt x="154" y="32"/>
                  </a:lnTo>
                  <a:lnTo>
                    <a:pt x="164" y="48"/>
                  </a:lnTo>
                  <a:lnTo>
                    <a:pt x="170" y="66"/>
                  </a:lnTo>
                  <a:lnTo>
                    <a:pt x="174" y="88"/>
                  </a:lnTo>
                  <a:lnTo>
                    <a:pt x="176" y="114"/>
                  </a:lnTo>
                  <a:lnTo>
                    <a:pt x="174" y="134"/>
                  </a:lnTo>
                  <a:lnTo>
                    <a:pt x="174" y="146"/>
                  </a:lnTo>
                  <a:lnTo>
                    <a:pt x="58" y="146"/>
                  </a:lnTo>
                  <a:close/>
                  <a:moveTo>
                    <a:pt x="120" y="104"/>
                  </a:moveTo>
                  <a:lnTo>
                    <a:pt x="120" y="104"/>
                  </a:lnTo>
                  <a:lnTo>
                    <a:pt x="118" y="80"/>
                  </a:lnTo>
                  <a:lnTo>
                    <a:pt x="116" y="70"/>
                  </a:lnTo>
                  <a:lnTo>
                    <a:pt x="112" y="62"/>
                  </a:lnTo>
                  <a:lnTo>
                    <a:pt x="108" y="54"/>
                  </a:lnTo>
                  <a:lnTo>
                    <a:pt x="104" y="50"/>
                  </a:lnTo>
                  <a:lnTo>
                    <a:pt x="98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50"/>
                  </a:lnTo>
                  <a:lnTo>
                    <a:pt x="72" y="56"/>
                  </a:lnTo>
                  <a:lnTo>
                    <a:pt x="66" y="64"/>
                  </a:lnTo>
                  <a:lnTo>
                    <a:pt x="62" y="84"/>
                  </a:lnTo>
                  <a:lnTo>
                    <a:pt x="58" y="104"/>
                  </a:lnTo>
                  <a:lnTo>
                    <a:pt x="120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2970" y="1444"/>
              <a:ext cx="383" cy="923"/>
            </a:xfrm>
            <a:custGeom>
              <a:avLst/>
              <a:gdLst>
                <a:gd name="T0" fmla="*/ 0 w 386"/>
                <a:gd name="T1" fmla="*/ 0 h 920"/>
                <a:gd name="T2" fmla="*/ 386 w 386"/>
                <a:gd name="T3" fmla="*/ 0 h 920"/>
                <a:gd name="T4" fmla="*/ 386 w 386"/>
                <a:gd name="T5" fmla="*/ 920 h 920"/>
                <a:gd name="T6" fmla="*/ 0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920">
                  <a:moveTo>
                    <a:pt x="0" y="0"/>
                  </a:moveTo>
                  <a:lnTo>
                    <a:pt x="386" y="0"/>
                  </a:lnTo>
                  <a:lnTo>
                    <a:pt x="386" y="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2311" y="1444"/>
              <a:ext cx="383" cy="923"/>
            </a:xfrm>
            <a:custGeom>
              <a:avLst/>
              <a:gdLst>
                <a:gd name="T0" fmla="*/ 386 w 386"/>
                <a:gd name="T1" fmla="*/ 0 h 920"/>
                <a:gd name="T2" fmla="*/ 0 w 386"/>
                <a:gd name="T3" fmla="*/ 0 h 920"/>
                <a:gd name="T4" fmla="*/ 0 w 386"/>
                <a:gd name="T5" fmla="*/ 920 h 920"/>
                <a:gd name="T6" fmla="*/ 386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920">
                  <a:moveTo>
                    <a:pt x="386" y="0"/>
                  </a:moveTo>
                  <a:lnTo>
                    <a:pt x="0" y="0"/>
                  </a:lnTo>
                  <a:lnTo>
                    <a:pt x="0" y="920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2658" y="1780"/>
              <a:ext cx="419" cy="587"/>
            </a:xfrm>
            <a:custGeom>
              <a:avLst/>
              <a:gdLst>
                <a:gd name="T0" fmla="*/ 170 w 416"/>
                <a:gd name="T1" fmla="*/ 0 h 582"/>
                <a:gd name="T2" fmla="*/ 416 w 416"/>
                <a:gd name="T3" fmla="*/ 582 h 582"/>
                <a:gd name="T4" fmla="*/ 254 w 416"/>
                <a:gd name="T5" fmla="*/ 582 h 582"/>
                <a:gd name="T6" fmla="*/ 180 w 416"/>
                <a:gd name="T7" fmla="*/ 396 h 582"/>
                <a:gd name="T8" fmla="*/ 0 w 416"/>
                <a:gd name="T9" fmla="*/ 396 h 582"/>
                <a:gd name="T10" fmla="*/ 170 w 416"/>
                <a:gd name="T11" fmla="*/ 0 h 5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6" h="582">
                  <a:moveTo>
                    <a:pt x="170" y="0"/>
                  </a:moveTo>
                  <a:lnTo>
                    <a:pt x="416" y="582"/>
                  </a:lnTo>
                  <a:lnTo>
                    <a:pt x="254" y="582"/>
                  </a:lnTo>
                  <a:lnTo>
                    <a:pt x="180" y="396"/>
                  </a:lnTo>
                  <a:lnTo>
                    <a:pt x="0" y="39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EE33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  <p:sp>
          <p:nvSpPr>
            <p:cNvPr id="1043" name="Freeform 19"/>
            <p:cNvSpPr>
              <a:spLocks noEditPoints="1"/>
            </p:cNvSpPr>
            <p:nvPr userDrawn="1"/>
          </p:nvSpPr>
          <p:spPr bwMode="auto">
            <a:xfrm>
              <a:off x="3377" y="1444"/>
              <a:ext cx="72" cy="72"/>
            </a:xfrm>
            <a:custGeom>
              <a:avLst/>
              <a:gdLst>
                <a:gd name="T0" fmla="*/ 36 w 72"/>
                <a:gd name="T1" fmla="*/ 0 h 72"/>
                <a:gd name="T2" fmla="*/ 50 w 72"/>
                <a:gd name="T3" fmla="*/ 2 h 72"/>
                <a:gd name="T4" fmla="*/ 62 w 72"/>
                <a:gd name="T5" fmla="*/ 10 h 72"/>
                <a:gd name="T6" fmla="*/ 70 w 72"/>
                <a:gd name="T7" fmla="*/ 22 h 72"/>
                <a:gd name="T8" fmla="*/ 72 w 72"/>
                <a:gd name="T9" fmla="*/ 36 h 72"/>
                <a:gd name="T10" fmla="*/ 72 w 72"/>
                <a:gd name="T11" fmla="*/ 42 h 72"/>
                <a:gd name="T12" fmla="*/ 66 w 72"/>
                <a:gd name="T13" fmla="*/ 56 h 72"/>
                <a:gd name="T14" fmla="*/ 56 w 72"/>
                <a:gd name="T15" fmla="*/ 66 h 72"/>
                <a:gd name="T16" fmla="*/ 44 w 72"/>
                <a:gd name="T17" fmla="*/ 70 h 72"/>
                <a:gd name="T18" fmla="*/ 36 w 72"/>
                <a:gd name="T19" fmla="*/ 72 h 72"/>
                <a:gd name="T20" fmla="*/ 22 w 72"/>
                <a:gd name="T21" fmla="*/ 68 h 72"/>
                <a:gd name="T22" fmla="*/ 10 w 72"/>
                <a:gd name="T23" fmla="*/ 62 h 72"/>
                <a:gd name="T24" fmla="*/ 2 w 72"/>
                <a:gd name="T25" fmla="*/ 50 h 72"/>
                <a:gd name="T26" fmla="*/ 0 w 72"/>
                <a:gd name="T27" fmla="*/ 36 h 72"/>
                <a:gd name="T28" fmla="*/ 0 w 72"/>
                <a:gd name="T29" fmla="*/ 28 h 72"/>
                <a:gd name="T30" fmla="*/ 6 w 72"/>
                <a:gd name="T31" fmla="*/ 16 h 72"/>
                <a:gd name="T32" fmla="*/ 16 w 72"/>
                <a:gd name="T33" fmla="*/ 6 h 72"/>
                <a:gd name="T34" fmla="*/ 28 w 72"/>
                <a:gd name="T35" fmla="*/ 0 h 72"/>
                <a:gd name="T36" fmla="*/ 36 w 72"/>
                <a:gd name="T37" fmla="*/ 0 h 72"/>
                <a:gd name="T38" fmla="*/ 36 w 72"/>
                <a:gd name="T39" fmla="*/ 6 h 72"/>
                <a:gd name="T40" fmla="*/ 26 w 72"/>
                <a:gd name="T41" fmla="*/ 8 h 72"/>
                <a:gd name="T42" fmla="*/ 10 w 72"/>
                <a:gd name="T43" fmla="*/ 24 h 72"/>
                <a:gd name="T44" fmla="*/ 8 w 72"/>
                <a:gd name="T45" fmla="*/ 36 h 72"/>
                <a:gd name="T46" fmla="*/ 16 w 72"/>
                <a:gd name="T47" fmla="*/ 56 h 72"/>
                <a:gd name="T48" fmla="*/ 30 w 72"/>
                <a:gd name="T49" fmla="*/ 64 h 72"/>
                <a:gd name="T50" fmla="*/ 36 w 72"/>
                <a:gd name="T51" fmla="*/ 66 h 72"/>
                <a:gd name="T52" fmla="*/ 48 w 72"/>
                <a:gd name="T53" fmla="*/ 64 h 72"/>
                <a:gd name="T54" fmla="*/ 62 w 72"/>
                <a:gd name="T55" fmla="*/ 48 h 72"/>
                <a:gd name="T56" fmla="*/ 64 w 72"/>
                <a:gd name="T57" fmla="*/ 36 h 72"/>
                <a:gd name="T58" fmla="*/ 56 w 72"/>
                <a:gd name="T59" fmla="*/ 14 h 72"/>
                <a:gd name="T60" fmla="*/ 42 w 72"/>
                <a:gd name="T61" fmla="*/ 6 h 72"/>
                <a:gd name="T62" fmla="*/ 36 w 72"/>
                <a:gd name="T63" fmla="*/ 6 h 72"/>
                <a:gd name="T64" fmla="*/ 22 w 72"/>
                <a:gd name="T65" fmla="*/ 56 h 72"/>
                <a:gd name="T66" fmla="*/ 22 w 72"/>
                <a:gd name="T67" fmla="*/ 16 h 72"/>
                <a:gd name="T68" fmla="*/ 34 w 72"/>
                <a:gd name="T69" fmla="*/ 16 h 72"/>
                <a:gd name="T70" fmla="*/ 48 w 72"/>
                <a:gd name="T71" fmla="*/ 18 h 72"/>
                <a:gd name="T72" fmla="*/ 50 w 72"/>
                <a:gd name="T73" fmla="*/ 22 h 72"/>
                <a:gd name="T74" fmla="*/ 50 w 72"/>
                <a:gd name="T75" fmla="*/ 28 h 72"/>
                <a:gd name="T76" fmla="*/ 48 w 72"/>
                <a:gd name="T77" fmla="*/ 34 h 72"/>
                <a:gd name="T78" fmla="*/ 44 w 72"/>
                <a:gd name="T79" fmla="*/ 36 h 72"/>
                <a:gd name="T80" fmla="*/ 48 w 72"/>
                <a:gd name="T81" fmla="*/ 40 h 72"/>
                <a:gd name="T82" fmla="*/ 50 w 72"/>
                <a:gd name="T83" fmla="*/ 46 h 72"/>
                <a:gd name="T84" fmla="*/ 44 w 72"/>
                <a:gd name="T85" fmla="*/ 56 h 72"/>
                <a:gd name="T86" fmla="*/ 42 w 72"/>
                <a:gd name="T87" fmla="*/ 46 h 72"/>
                <a:gd name="T88" fmla="*/ 40 w 72"/>
                <a:gd name="T89" fmla="*/ 42 h 72"/>
                <a:gd name="T90" fmla="*/ 30 w 72"/>
                <a:gd name="T91" fmla="*/ 40 h 72"/>
                <a:gd name="T92" fmla="*/ 30 w 72"/>
                <a:gd name="T93" fmla="*/ 34 h 72"/>
                <a:gd name="T94" fmla="*/ 34 w 72"/>
                <a:gd name="T95" fmla="*/ 34 h 72"/>
                <a:gd name="T96" fmla="*/ 42 w 72"/>
                <a:gd name="T97" fmla="*/ 30 h 72"/>
                <a:gd name="T98" fmla="*/ 44 w 72"/>
                <a:gd name="T99" fmla="*/ 28 h 72"/>
                <a:gd name="T100" fmla="*/ 42 w 72"/>
                <a:gd name="T101" fmla="*/ 22 h 72"/>
                <a:gd name="T102" fmla="*/ 34 w 72"/>
                <a:gd name="T103" fmla="*/ 20 h 72"/>
                <a:gd name="T104" fmla="*/ 30 w 72"/>
                <a:gd name="T105" fmla="*/ 22 h 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6"/>
                  </a:lnTo>
                  <a:lnTo>
                    <a:pt x="70" y="22"/>
                  </a:lnTo>
                  <a:lnTo>
                    <a:pt x="72" y="28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0" y="50"/>
                  </a:lnTo>
                  <a:lnTo>
                    <a:pt x="66" y="56"/>
                  </a:lnTo>
                  <a:lnTo>
                    <a:pt x="62" y="62"/>
                  </a:lnTo>
                  <a:lnTo>
                    <a:pt x="56" y="66"/>
                  </a:lnTo>
                  <a:lnTo>
                    <a:pt x="50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close/>
                  <a:moveTo>
                    <a:pt x="36" y="6"/>
                  </a:moveTo>
                  <a:lnTo>
                    <a:pt x="36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0" y="24"/>
                  </a:lnTo>
                  <a:lnTo>
                    <a:pt x="8" y="36"/>
                  </a:lnTo>
                  <a:lnTo>
                    <a:pt x="10" y="48"/>
                  </a:lnTo>
                  <a:lnTo>
                    <a:pt x="16" y="56"/>
                  </a:lnTo>
                  <a:lnTo>
                    <a:pt x="26" y="64"/>
                  </a:lnTo>
                  <a:lnTo>
                    <a:pt x="30" y="64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62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6" y="14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6" y="6"/>
                  </a:lnTo>
                  <a:close/>
                  <a:moveTo>
                    <a:pt x="30" y="56"/>
                  </a:moveTo>
                  <a:lnTo>
                    <a:pt x="22" y="56"/>
                  </a:lnTo>
                  <a:lnTo>
                    <a:pt x="22" y="16"/>
                  </a:lnTo>
                  <a:lnTo>
                    <a:pt x="34" y="16"/>
                  </a:lnTo>
                  <a:lnTo>
                    <a:pt x="42" y="16"/>
                  </a:lnTo>
                  <a:lnTo>
                    <a:pt x="48" y="18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48" y="34"/>
                  </a:lnTo>
                  <a:lnTo>
                    <a:pt x="44" y="36"/>
                  </a:lnTo>
                  <a:lnTo>
                    <a:pt x="48" y="40"/>
                  </a:lnTo>
                  <a:lnTo>
                    <a:pt x="50" y="46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42" y="46"/>
                  </a:lnTo>
                  <a:lnTo>
                    <a:pt x="40" y="42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30" y="56"/>
                  </a:lnTo>
                  <a:close/>
                  <a:moveTo>
                    <a:pt x="30" y="34"/>
                  </a:moveTo>
                  <a:lnTo>
                    <a:pt x="34" y="34"/>
                  </a:lnTo>
                  <a:lnTo>
                    <a:pt x="40" y="32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4" y="26"/>
                  </a:lnTo>
                  <a:lnTo>
                    <a:pt x="42" y="22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VonnesTT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09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Arial" pitchFamily="34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Myriad Pro" pitchFamily="34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Myriad Pro" pitchFamily="34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Myriad Pro" pitchFamily="34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rgbClr val="5F5F5F"/>
          </a:solidFill>
          <a:latin typeface="Myriad Pro" pitchFamily="34" charset="0"/>
          <a:cs typeface="Arial" charset="0"/>
        </a:defRPr>
      </a:lvl9pPr>
    </p:titleStyle>
    <p:bodyStyle>
      <a:lvl1pPr marL="287338" indent="-287338" algn="l" defTabSz="820738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§"/>
        <a:tabLst>
          <a:tab pos="341313" algn="l"/>
          <a:tab pos="1150938" algn="l"/>
        </a:tabLst>
        <a:defRPr sz="20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639763" indent="-225425" algn="l" defTabSz="820738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§"/>
        <a:tabLst>
          <a:tab pos="341313" algn="l"/>
          <a:tab pos="1150938" algn="l"/>
        </a:tabLst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968375" indent="-214313" algn="l" defTabSz="820738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§"/>
        <a:tabLst>
          <a:tab pos="341313" algn="l"/>
          <a:tab pos="1150938" algn="l"/>
        </a:tabLst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193800" indent="-111125" algn="l" defTabSz="820738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§"/>
        <a:tabLst>
          <a:tab pos="341313" algn="l"/>
          <a:tab pos="1150938" algn="l"/>
        </a:tabLst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374775" indent="166688" algn="l" defTabSz="82073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5pPr>
      <a:lvl6pPr marL="1831975" indent="166688" algn="l" defTabSz="820738" rtl="0" fontAlgn="base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6pPr>
      <a:lvl7pPr marL="2289175" indent="166688" algn="l" defTabSz="820738" rtl="0" fontAlgn="base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7pPr>
      <a:lvl8pPr marL="2746375" indent="166688" algn="l" defTabSz="820738" rtl="0" fontAlgn="base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8pPr>
      <a:lvl9pPr marL="3203575" indent="166688" algn="l" defTabSz="820738" rtl="0" fontAlgn="base">
        <a:spcBef>
          <a:spcPct val="20000"/>
        </a:spcBef>
        <a:spcAft>
          <a:spcPct val="0"/>
        </a:spcAft>
        <a:buClr>
          <a:schemeClr val="tx1"/>
        </a:buClr>
        <a:buChar char="&gt;"/>
        <a:defRPr sz="1700">
          <a:solidFill>
            <a:schemeClr val="tx1"/>
          </a:solidFill>
          <a:latin typeface="AdobeCorpID MyriadRg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[wallco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3" name="WordArt 6"/>
          <p:cNvSpPr>
            <a:spLocks noChangeArrowheads="1" noChangeShapeType="1" noTextEdit="1"/>
          </p:cNvSpPr>
          <p:nvPr/>
        </p:nvSpPr>
        <p:spPr bwMode="auto">
          <a:xfrm>
            <a:off x="381000" y="605998"/>
            <a:ext cx="8229600" cy="205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382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VonnesTTBook"/>
              </a:rPr>
              <a:t>CHÀO </a:t>
            </a:r>
            <a:r>
              <a:rPr lang="en-US" sz="66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VonnesTTBook"/>
              </a:rPr>
              <a:t>MỪNG </a:t>
            </a:r>
            <a:r>
              <a:rPr lang="en-US" sz="6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VonnesTTBook"/>
              </a:rPr>
              <a:t>CÁC THẦY CÔ GIÁO VỀ DỰ GIỜ</a:t>
            </a:r>
          </a:p>
        </p:txBody>
      </p:sp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907473" y="1634698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800" b="1" dirty="0">
                <a:solidFill>
                  <a:srgbClr val="008000"/>
                </a:solidFill>
                <a:latin typeface="HP001 4 hàng" pitchFamily="34" charset="0"/>
              </a:rPr>
              <a:t>MÔN TIẾNG VIỆT</a:t>
            </a: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381000" y="315869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onnesTTBook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Bài:Trường</a:t>
            </a:r>
            <a:r>
              <a:rPr lang="en-US" alt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alt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altLang="vi-VN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 2)</a:t>
            </a:r>
            <a:endParaRPr lang="en-US" altLang="vi-VN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006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ành Tô- Nơi ấy là nhà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4361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4" descr="DRAG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90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981200" y="4114800"/>
            <a:ext cx="5867400" cy="1828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828800" y="990600"/>
            <a:ext cx="6096000" cy="2971800"/>
          </a:xfrm>
          <a:prstGeom prst="rect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 rot="315852">
            <a:off x="3352800" y="152400"/>
            <a:ext cx="4267200" cy="1295400"/>
          </a:xfrm>
          <a:prstGeom prst="ellipse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 rot="-2084056">
            <a:off x="7162800" y="781050"/>
            <a:ext cx="1600200" cy="2582863"/>
          </a:xfrm>
          <a:prstGeom prst="ellipse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 rot="2422509">
            <a:off x="457200" y="762000"/>
            <a:ext cx="1600200" cy="2582863"/>
          </a:xfrm>
          <a:prstGeom prst="ellipse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 rot="4077132">
            <a:off x="1759744" y="-846931"/>
            <a:ext cx="1676400" cy="4335462"/>
          </a:xfrm>
          <a:prstGeom prst="ellipse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22539" name="Picture 11" descr="692823n68ya60jv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52400"/>
            <a:ext cx="4791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8" descr="3d_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05075"/>
            <a:ext cx="952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5735">
            <a:off x="120650" y="2889250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anh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7319">
            <a:off x="1020763" y="2497138"/>
            <a:ext cx="1036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92" descr="frog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92" descr="frog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9532">
            <a:off x="2667000" y="62484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WordArt 17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7086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Cảm ơn các thầy cô và các em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2546" name="Picture 18" descr="692823n68ya60jv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5250"/>
            <a:ext cx="4791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Pictur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243263"/>
            <a:ext cx="692467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1" descr="anh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9622">
            <a:off x="609600" y="4419600"/>
            <a:ext cx="10366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2" descr="anh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7319">
            <a:off x="7772400" y="4325938"/>
            <a:ext cx="10366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6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LGG_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0"/>
            <a:ext cx="5638800" cy="2514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Cooper"/>
              </a:rPr>
              <a:t>KHÔÛI ÑOÄNG</a:t>
            </a:r>
          </a:p>
        </p:txBody>
      </p:sp>
    </p:spTree>
    <p:extLst>
      <p:ext uri="{BB962C8B-B14F-4D97-AF65-F5344CB8AC3E}">
        <p14:creationId xmlns:p14="http://schemas.microsoft.com/office/powerpoint/2010/main" val="790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Yêu Trường Em - Âm Nhạc Lớp 3 -- CD Chuẩn Bộ Giáo Dục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6" y="0"/>
            <a:ext cx="917786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9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2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58" y="34636"/>
            <a:ext cx="8991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e)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g)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11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7439"/>
            <a:ext cx="8763000" cy="4495800"/>
          </a:xfrm>
        </p:spPr>
        <p:txBody>
          <a:bodyPr>
            <a:normAutofit/>
          </a:bodyPr>
          <a:lstStyle/>
          <a:p>
            <a:pPr algn="just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o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120228"/>
            <a:ext cx="1619672" cy="173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o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5106160"/>
            <a:ext cx="1619672" cy="173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67640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2543" y="36348"/>
            <a:ext cx="1411455" cy="141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3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ành T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0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o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120228"/>
            <a:ext cx="1619672" cy="173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o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5106160"/>
            <a:ext cx="1619672" cy="173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019" y="1967802"/>
            <a:ext cx="178023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1112" y="1967801"/>
            <a:ext cx="7390833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699710"/>
            <a:ext cx="1807946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Ai (con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7257" y="2657457"/>
            <a:ext cx="7346741" cy="120032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19" y="228600"/>
            <a:ext cx="9050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Theo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212304" y="228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Adobe+Corporate+Template+2005">
  <a:themeElements>
    <a:clrScheme name="">
      <a:dk1>
        <a:srgbClr val="000000"/>
      </a:dk1>
      <a:lt1>
        <a:srgbClr val="FFFFFF"/>
      </a:lt1>
      <a:dk2>
        <a:srgbClr val="330033"/>
      </a:dk2>
      <a:lt2>
        <a:srgbClr val="000000"/>
      </a:lt2>
      <a:accent1>
        <a:srgbClr val="6C8E3E"/>
      </a:accent1>
      <a:accent2>
        <a:srgbClr val="C88350"/>
      </a:accent2>
      <a:accent3>
        <a:srgbClr val="FFFFFF"/>
      </a:accent3>
      <a:accent4>
        <a:srgbClr val="000000"/>
      </a:accent4>
      <a:accent5>
        <a:srgbClr val="BAC6AF"/>
      </a:accent5>
      <a:accent6>
        <a:srgbClr val="B57648"/>
      </a:accent6>
      <a:hlink>
        <a:srgbClr val="6494AC"/>
      </a:hlink>
      <a:folHlink>
        <a:srgbClr val="8CB0C2"/>
      </a:folHlink>
    </a:clrScheme>
    <a:fontScheme name="Adobe+Corporate+Template+2005">
      <a:majorFont>
        <a:latin typeface="Myriad Pro"/>
        <a:ea typeface=""/>
        <a:cs typeface="Arial"/>
      </a:majorFont>
      <a:minorFont>
        <a:latin typeface="Myriad Pro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onnesTTBook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onnesTTBook" pitchFamily="2" charset="0"/>
          </a:defRPr>
        </a:defPPr>
      </a:lstStyle>
    </a:lnDef>
  </a:objectDefaults>
  <a:extraClrSchemeLst>
    <a:extraClrScheme>
      <a:clrScheme name="Adobe+Corporate+Template+2005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obe+Corporate+Template+2005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obe+Corporate+Template+2005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obe+Corporate+Template+2005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obe+Corporate+Template+2005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1">
        <a:dk1>
          <a:srgbClr val="000000"/>
        </a:dk1>
        <a:lt1>
          <a:srgbClr val="FFFFE1"/>
        </a:lt1>
        <a:dk2>
          <a:srgbClr val="330033"/>
        </a:dk2>
        <a:lt2>
          <a:srgbClr val="000000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2">
        <a:dk1>
          <a:srgbClr val="000000"/>
        </a:dk1>
        <a:lt1>
          <a:srgbClr val="FFFFE1"/>
        </a:lt1>
        <a:dk2>
          <a:srgbClr val="330033"/>
        </a:dk2>
        <a:lt2>
          <a:srgbClr val="000000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3">
        <a:dk1>
          <a:srgbClr val="000000"/>
        </a:dk1>
        <a:lt1>
          <a:srgbClr val="FFFFE1"/>
        </a:lt1>
        <a:dk2>
          <a:srgbClr val="330033"/>
        </a:dk2>
        <a:lt2>
          <a:srgbClr val="000000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0000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4">
        <a:dk1>
          <a:srgbClr val="000000"/>
        </a:dk1>
        <a:lt1>
          <a:srgbClr val="FFFFFF"/>
        </a:lt1>
        <a:dk2>
          <a:srgbClr val="330033"/>
        </a:dk2>
        <a:lt2>
          <a:srgbClr val="000000"/>
        </a:lt2>
        <a:accent1>
          <a:srgbClr val="CCCC99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0000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5">
        <a:dk1>
          <a:srgbClr val="000000"/>
        </a:dk1>
        <a:lt1>
          <a:srgbClr val="FFFFFF"/>
        </a:lt1>
        <a:dk2>
          <a:srgbClr val="330033"/>
        </a:dk2>
        <a:lt2>
          <a:srgbClr val="000000"/>
        </a:lt2>
        <a:accent1>
          <a:srgbClr val="4B8984"/>
        </a:accent1>
        <a:accent2>
          <a:srgbClr val="00829B"/>
        </a:accent2>
        <a:accent3>
          <a:srgbClr val="FFFFFF"/>
        </a:accent3>
        <a:accent4>
          <a:srgbClr val="000000"/>
        </a:accent4>
        <a:accent5>
          <a:srgbClr val="B1C4C2"/>
        </a:accent5>
        <a:accent6>
          <a:srgbClr val="00758C"/>
        </a:accent6>
        <a:hlink>
          <a:srgbClr val="0000FF"/>
        </a:hlink>
        <a:folHlink>
          <a:srgbClr val="615C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6">
        <a:dk1>
          <a:srgbClr val="000000"/>
        </a:dk1>
        <a:lt1>
          <a:srgbClr val="FFFFFF"/>
        </a:lt1>
        <a:dk2>
          <a:srgbClr val="330033"/>
        </a:dk2>
        <a:lt2>
          <a:srgbClr val="000000"/>
        </a:lt2>
        <a:accent1>
          <a:srgbClr val="4B8984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B1C4C2"/>
        </a:accent5>
        <a:accent6>
          <a:srgbClr val="E70000"/>
        </a:accent6>
        <a:hlink>
          <a:srgbClr val="0000FF"/>
        </a:hlink>
        <a:folHlink>
          <a:srgbClr val="615C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dobe+Corporate+Template+2005">
  <a:themeElements>
    <a:clrScheme name="">
      <a:dk1>
        <a:srgbClr val="000000"/>
      </a:dk1>
      <a:lt1>
        <a:srgbClr val="FFFFFF"/>
      </a:lt1>
      <a:dk2>
        <a:srgbClr val="330033"/>
      </a:dk2>
      <a:lt2>
        <a:srgbClr val="000000"/>
      </a:lt2>
      <a:accent1>
        <a:srgbClr val="6C8E3E"/>
      </a:accent1>
      <a:accent2>
        <a:srgbClr val="C88350"/>
      </a:accent2>
      <a:accent3>
        <a:srgbClr val="FFFFFF"/>
      </a:accent3>
      <a:accent4>
        <a:srgbClr val="000000"/>
      </a:accent4>
      <a:accent5>
        <a:srgbClr val="BAC6AF"/>
      </a:accent5>
      <a:accent6>
        <a:srgbClr val="B57648"/>
      </a:accent6>
      <a:hlink>
        <a:srgbClr val="6494AC"/>
      </a:hlink>
      <a:folHlink>
        <a:srgbClr val="8CB0C2"/>
      </a:folHlink>
    </a:clrScheme>
    <a:fontScheme name="Adobe+Corporate+Template+2005">
      <a:majorFont>
        <a:latin typeface="Myriad Pro"/>
        <a:ea typeface=""/>
        <a:cs typeface="Arial"/>
      </a:majorFont>
      <a:minorFont>
        <a:latin typeface="Myriad Pro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onnesTTBook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onnesTTBook" pitchFamily="2" charset="0"/>
          </a:defRPr>
        </a:defPPr>
      </a:lstStyle>
    </a:lnDef>
  </a:objectDefaults>
  <a:extraClrSchemeLst>
    <a:extraClrScheme>
      <a:clrScheme name="Adobe+Corporate+Template+2005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obe+Corporate+Template+2005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obe+Corporate+Template+2005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obe+Corporate+Template+2005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obe+Corporate+Template+2005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1">
        <a:dk1>
          <a:srgbClr val="000000"/>
        </a:dk1>
        <a:lt1>
          <a:srgbClr val="FFFFE1"/>
        </a:lt1>
        <a:dk2>
          <a:srgbClr val="330033"/>
        </a:dk2>
        <a:lt2>
          <a:srgbClr val="000000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2">
        <a:dk1>
          <a:srgbClr val="000000"/>
        </a:dk1>
        <a:lt1>
          <a:srgbClr val="FFFFE1"/>
        </a:lt1>
        <a:dk2>
          <a:srgbClr val="330033"/>
        </a:dk2>
        <a:lt2>
          <a:srgbClr val="000000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3">
        <a:dk1>
          <a:srgbClr val="000000"/>
        </a:dk1>
        <a:lt1>
          <a:srgbClr val="FFFFE1"/>
        </a:lt1>
        <a:dk2>
          <a:srgbClr val="330033"/>
        </a:dk2>
        <a:lt2>
          <a:srgbClr val="000000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0000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4">
        <a:dk1>
          <a:srgbClr val="000000"/>
        </a:dk1>
        <a:lt1>
          <a:srgbClr val="FFFFFF"/>
        </a:lt1>
        <a:dk2>
          <a:srgbClr val="330033"/>
        </a:dk2>
        <a:lt2>
          <a:srgbClr val="000000"/>
        </a:lt2>
        <a:accent1>
          <a:srgbClr val="CCCC99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0000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5">
        <a:dk1>
          <a:srgbClr val="000000"/>
        </a:dk1>
        <a:lt1>
          <a:srgbClr val="FFFFFF"/>
        </a:lt1>
        <a:dk2>
          <a:srgbClr val="330033"/>
        </a:dk2>
        <a:lt2>
          <a:srgbClr val="000000"/>
        </a:lt2>
        <a:accent1>
          <a:srgbClr val="4B8984"/>
        </a:accent1>
        <a:accent2>
          <a:srgbClr val="00829B"/>
        </a:accent2>
        <a:accent3>
          <a:srgbClr val="FFFFFF"/>
        </a:accent3>
        <a:accent4>
          <a:srgbClr val="000000"/>
        </a:accent4>
        <a:accent5>
          <a:srgbClr val="B1C4C2"/>
        </a:accent5>
        <a:accent6>
          <a:srgbClr val="00758C"/>
        </a:accent6>
        <a:hlink>
          <a:srgbClr val="0000FF"/>
        </a:hlink>
        <a:folHlink>
          <a:srgbClr val="615C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obe+Corporate+Template+2005 16">
        <a:dk1>
          <a:srgbClr val="000000"/>
        </a:dk1>
        <a:lt1>
          <a:srgbClr val="FFFFFF"/>
        </a:lt1>
        <a:dk2>
          <a:srgbClr val="330033"/>
        </a:dk2>
        <a:lt2>
          <a:srgbClr val="000000"/>
        </a:lt2>
        <a:accent1>
          <a:srgbClr val="4B8984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B1C4C2"/>
        </a:accent5>
        <a:accent6>
          <a:srgbClr val="E70000"/>
        </a:accent6>
        <a:hlink>
          <a:srgbClr val="0000FF"/>
        </a:hlink>
        <a:folHlink>
          <a:srgbClr val="615C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178</Words>
  <Application>Microsoft Office PowerPoint</Application>
  <PresentationFormat>On-screen Show (4:3)</PresentationFormat>
  <Paragraphs>19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AdobeCorpID MyriadRg</vt:lpstr>
      <vt:lpstr>Arial</vt:lpstr>
      <vt:lpstr>Calibri</vt:lpstr>
      <vt:lpstr>HP001 4 hàng</vt:lpstr>
      <vt:lpstr>Myriad Pro</vt:lpstr>
      <vt:lpstr>Times New Roman</vt:lpstr>
      <vt:lpstr>VNI-Cooper</vt:lpstr>
      <vt:lpstr>VonnesTTBook</vt:lpstr>
      <vt:lpstr>Wingdings</vt:lpstr>
      <vt:lpstr>Adobe+Corporate+Template+2005</vt:lpstr>
      <vt:lpstr>1_Default Design</vt:lpstr>
      <vt:lpstr>1_Adobe+Corporate+Template+2005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Các bạn học sinh rất yêu quý và tự hào về ngôi trường mới. Xem trường học là ngôi nhà thứ hai của em.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17</cp:revision>
  <dcterms:created xsi:type="dcterms:W3CDTF">2021-08-10T14:00:03Z</dcterms:created>
  <dcterms:modified xsi:type="dcterms:W3CDTF">2021-08-12T03:08:50Z</dcterms:modified>
</cp:coreProperties>
</file>