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90" r:id="rId3"/>
    <p:sldMasterId id="2147483700" r:id="rId4"/>
    <p:sldMasterId id="2147483709" r:id="rId5"/>
  </p:sldMasterIdLst>
  <p:notesMasterIdLst>
    <p:notesMasterId r:id="rId24"/>
  </p:notesMasterIdLst>
  <p:sldIdLst>
    <p:sldId id="335" r:id="rId6"/>
    <p:sldId id="375" r:id="rId7"/>
    <p:sldId id="407" r:id="rId8"/>
    <p:sldId id="408" r:id="rId9"/>
    <p:sldId id="409" r:id="rId10"/>
    <p:sldId id="410" r:id="rId11"/>
    <p:sldId id="412" r:id="rId12"/>
    <p:sldId id="414" r:id="rId13"/>
    <p:sldId id="396" r:id="rId14"/>
    <p:sldId id="415" r:id="rId15"/>
    <p:sldId id="406" r:id="rId16"/>
    <p:sldId id="404" r:id="rId17"/>
    <p:sldId id="397" r:id="rId18"/>
    <p:sldId id="398" r:id="rId19"/>
    <p:sldId id="399" r:id="rId20"/>
    <p:sldId id="400" r:id="rId21"/>
    <p:sldId id="401" r:id="rId22"/>
    <p:sldId id="402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VNI-Avo" pitchFamily="2" charset="0"/>
      <p:regular r:id="rId27"/>
      <p:bold r:id="rId28"/>
      <p:italic r:id="rId29"/>
      <p:boldItalic r:id="rId30"/>
    </p:embeddedFont>
    <p:embeddedFont>
      <p:font typeface="SimSun" panose="02010600030101010101" pitchFamily="2" charset="-122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urlz MT" panose="04040404050702020202" pitchFamily="82" charset="0"/>
      <p:regular r:id="rId38"/>
    </p:embeddedFont>
    <p:embeddedFont>
      <p:font typeface="Quicksand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3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Gạch</a:t>
            </a:r>
            <a:r>
              <a:rPr lang="en-US" b="1" baseline="0"/>
              <a:t> 1 gạch dưới tiếng có âm n, gạch 2 gạch dưới tiếng có âm nh.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>
                <a:solidFill>
                  <a:prstClr val="black"/>
                </a:solidFill>
              </a:r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2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>
                <a:solidFill>
                  <a:prstClr val="black"/>
                </a:solidFill>
              </a:r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1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2A8B48-01A7-46E3-9664-E30BE3581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A72985-A88C-4399-9F78-EAFCEC2F75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E248D9-9115-4505-8815-DE1280165B9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2B976C-0D6D-4278-B94F-BC1684CB82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B507AE-7D17-4526-9316-A5A430E0804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88F474-56DB-4AF8-BA0C-9793C0332A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DB55A3-0181-45E5-BE41-BECF9E8482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A561B3-16F7-4018-BDD7-E6D83D88D3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808B8E-98D6-457C-AE19-A24C8C36E4F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1D9E1B-05F7-475D-A6A2-27A147254D8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977F0A-0150-4A06-96DF-8CAF474CAF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3AA0E4-A0D3-477A-A98E-B03225CDA8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60FA13-05D6-4419-83EC-2B1BF8209E0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435BD-9365-4FDD-89DA-0E0A565C5E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0274E-5B63-43F0-BA1A-7F6669E7246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3A7A2A-FE58-4D8A-BE69-1D38B0C58C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412BB-C0E2-4AEA-A62C-74D013080A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B26EAC-091E-471E-A23B-90C165DE21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0B7739-D74F-4D15-979C-BB948BBED61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89EBB3-393E-4EE1-B5F4-851978D3E6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B4B576-C2A2-48BC-BBB8-5A5EF2DD702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FE6C7F-49C3-4DA0-95A6-AEBD9779A1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5EB514-F71E-44CD-AD14-551582F513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C4339A-D8CE-47C4-AF80-0FEC8406E0E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109200" y="55657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Quicksand"/>
                <a:ea typeface="SimSun" panose="02010600030101010101" pitchFamily="2" charset="-122"/>
              </a:rPr>
              <a:t>1</a:t>
            </a:r>
          </a:p>
        </p:txBody>
      </p:sp>
      <p:pic>
        <p:nvPicPr>
          <p:cNvPr id="5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878">
            <a:off x="137637" y="2302805"/>
            <a:ext cx="41411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4" descr="1-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09" y="897308"/>
            <a:ext cx="8762994" cy="594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2329" y="4337448"/>
            <a:ext cx="5746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 sao may mắn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19223" y="2689336"/>
            <a:ext cx="5372902" cy="1433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01" y="-128187"/>
            <a:ext cx="3698318" cy="6969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72" y="-81980"/>
            <a:ext cx="7973226" cy="255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0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843" y="587829"/>
            <a:ext cx="11576957" cy="5370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ả ngôi nhà của em - Văn lớp 5 | VFO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8" y="378265"/>
            <a:ext cx="4420870" cy="383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ả ngôi nhà của em - Văn lớp 5 | VFO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90" y="365125"/>
            <a:ext cx="4846955" cy="35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40521" y="2635282"/>
            <a:ext cx="964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7"/>
          <p:cNvSpPr txBox="1"/>
          <p:nvPr/>
        </p:nvSpPr>
        <p:spPr>
          <a:xfrm>
            <a:off x="8229601" y="2483465"/>
            <a:ext cx="1375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182620" y="46024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4358" y="4049433"/>
            <a:ext cx="154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93" y="4775455"/>
            <a:ext cx="167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nỏ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5758" y="5360230"/>
            <a:ext cx="1449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03921" y="3880156"/>
            <a:ext cx="1449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7600" y="4551167"/>
            <a:ext cx="1845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03921" y="5222178"/>
            <a:ext cx="1845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/>
          <p:cNvGrpSpPr/>
          <p:nvPr/>
        </p:nvGrpSpPr>
        <p:grpSpPr>
          <a:xfrm>
            <a:off x="3032439" y="632468"/>
            <a:ext cx="7986435" cy="4858136"/>
            <a:chOff x="7552489" y="-3020772"/>
            <a:chExt cx="8517089" cy="5887204"/>
          </a:xfrm>
        </p:grpSpPr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89" y="543633"/>
            <a:ext cx="1804922" cy="1673630"/>
          </a:xfrm>
          <a:prstGeom prst="rect">
            <a:avLst/>
          </a:prstGeom>
        </p:spPr>
      </p:pic>
      <p:pic>
        <p:nvPicPr>
          <p:cNvPr id="9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4524649"/>
            <a:ext cx="2908291" cy="19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37050" y="2709545"/>
            <a:ext cx="55987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5871106627977857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99" end="1472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3174"/>
            <a:ext cx="12192000" cy="6425557"/>
          </a:xfrm>
          <a:prstGeom prst="rect">
            <a:avLst/>
          </a:prstGeom>
        </p:spPr>
      </p:pic>
    </p:spTree>
  </p:cSld>
  <p:clrMapOvr>
    <a:masterClrMapping/>
  </p:clrMapOvr>
  <p:transition spd="slow" advTm="456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3960" b="4684"/>
          <a:stretch>
            <a:fillRect/>
          </a:stretch>
        </p:blipFill>
        <p:spPr>
          <a:xfrm>
            <a:off x="3922973" y="-8174"/>
            <a:ext cx="7086600" cy="5595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2155" y="2905193"/>
            <a:ext cx="4881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9" y="2509984"/>
            <a:ext cx="3433125" cy="3148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8807" r="8216" b="37178"/>
          <a:stretch>
            <a:fillRect/>
          </a:stretch>
        </p:blipFill>
        <p:spPr>
          <a:xfrm>
            <a:off x="207563" y="532934"/>
            <a:ext cx="11825492" cy="6221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5971" r="8216" b="80459"/>
          <a:stretch>
            <a:fillRect/>
          </a:stretch>
        </p:blipFill>
        <p:spPr>
          <a:xfrm>
            <a:off x="197485" y="1265555"/>
            <a:ext cx="11797665" cy="440563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43624" y="2464645"/>
            <a:ext cx="1147927" cy="9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38783" y="5391743"/>
            <a:ext cx="8215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36096" y="4052528"/>
            <a:ext cx="1684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254011" y="5391795"/>
            <a:ext cx="568459" cy="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663642" y="3277044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85966" y="3125696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0108869" y="3140936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3304676" y="4446128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392167" y="2463676"/>
            <a:ext cx="1147927" cy="9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253843" y="4165210"/>
            <a:ext cx="568459" cy="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59" y="2201306"/>
            <a:ext cx="8896069" cy="3535470"/>
          </a:xfrm>
          <a:prstGeom prst="rect">
            <a:avLst/>
          </a:prstGeom>
        </p:spPr>
      </p:pic>
      <p:pic>
        <p:nvPicPr>
          <p:cNvPr id="5" name="Picture 46" descr="Logotipo Gratis - GRAÇA LAYOU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38" y="131262"/>
            <a:ext cx="5284645" cy="19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1100" y="798830"/>
            <a:ext cx="3886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tiếp</a:t>
            </a:r>
          </a:p>
        </p:txBody>
      </p:sp>
      <p:pic>
        <p:nvPicPr>
          <p:cNvPr id="7" name="Picture 12" descr="https://i.pinimg.com/564x/3f/a0/8c/3fa08c6b9d864371884f5fd207604b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" y="4263803"/>
            <a:ext cx="2425905" cy="21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rId4" action="ppaction://hlinksldjump"/>
          </p:cNvPr>
          <p:cNvSpPr/>
          <p:nvPr/>
        </p:nvSpPr>
        <p:spPr>
          <a:xfrm>
            <a:off x="1785837" y="730429"/>
            <a:ext cx="2016125" cy="1368425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5-Point Star 5">
            <a:hlinkClick r:id="rId5" action="ppaction://hlinksldjump"/>
          </p:cNvPr>
          <p:cNvSpPr/>
          <p:nvPr/>
        </p:nvSpPr>
        <p:spPr>
          <a:xfrm>
            <a:off x="5803837" y="730428"/>
            <a:ext cx="2016125" cy="1368425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5-Point Star 6">
            <a:hlinkClick r:id="rId6" action="ppaction://hlinksldjump"/>
          </p:cNvPr>
          <p:cNvSpPr/>
          <p:nvPr/>
        </p:nvSpPr>
        <p:spPr>
          <a:xfrm>
            <a:off x="9072563" y="519113"/>
            <a:ext cx="2016125" cy="1368425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-Point Star 7">
            <a:hlinkClick r:id="rId7" action="ppaction://hlinksldjump"/>
          </p:cNvPr>
          <p:cNvSpPr/>
          <p:nvPr/>
        </p:nvSpPr>
        <p:spPr>
          <a:xfrm>
            <a:off x="2084257" y="2873465"/>
            <a:ext cx="2016125" cy="1368425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93900" y="5700713"/>
            <a:ext cx="670157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all" spc="0" normalizeH="0" baseline="0" noProof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Ngôi</a:t>
            </a:r>
            <a:r>
              <a:rPr kumimoji="0" lang="en-US" sz="5400" b="1" i="0" u="none" strike="noStrike" kern="1200" cap="all" spc="0" normalizeH="0" noProof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 sao may mắn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urlz MT" panose="04040404050702020202" pitchFamily="82" charset="0"/>
              <a:ea typeface="+mn-ea"/>
              <a:cs typeface="+mn-cs"/>
            </a:endParaRPr>
          </a:p>
        </p:txBody>
      </p:sp>
      <p:pic>
        <p:nvPicPr>
          <p:cNvPr id="11273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5116513"/>
            <a:ext cx="801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-Point Star 57">
            <a:hlinkClick r:id="rId10" action="ppaction://hlinksldjump"/>
          </p:cNvPr>
          <p:cNvSpPr/>
          <p:nvPr/>
        </p:nvSpPr>
        <p:spPr>
          <a:xfrm>
            <a:off x="8711707" y="2873465"/>
            <a:ext cx="2217738" cy="1365250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5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58" grpId="0" animBg="1"/>
      <p:bldP spid="5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94375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631" y="190152"/>
            <a:ext cx="9042109" cy="5794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171564" y="2613473"/>
            <a:ext cx="4616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94375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699" y="181987"/>
            <a:ext cx="9042109" cy="5794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308897" y="2636613"/>
            <a:ext cx="4616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94375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79" y="454396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89149" y="2614541"/>
            <a:ext cx="4616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94375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380" y="495217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50434" y="2781740"/>
            <a:ext cx="4616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94375"/>
            <a:ext cx="17414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891" y="358464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65564" y="2979964"/>
            <a:ext cx="6106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có cá kho khế.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This contains an image of: {{ pinTitle }}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27033" r="6373" b="20061"/>
          <a:stretch>
            <a:fillRect/>
          </a:stretch>
        </p:blipFill>
        <p:spPr bwMode="auto">
          <a:xfrm>
            <a:off x="1413674" y="448786"/>
            <a:ext cx="10439867" cy="8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9541" y="546281"/>
            <a:ext cx="861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0412" r="17091" b="5119"/>
          <a:stretch>
            <a:fillRect/>
          </a:stretch>
        </p:blipFill>
        <p:spPr>
          <a:xfrm>
            <a:off x="798897" y="1305426"/>
            <a:ext cx="10809170" cy="538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81</Words>
  <Application>Microsoft Office PowerPoint</Application>
  <PresentationFormat>Widescreen</PresentationFormat>
  <Paragraphs>33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Calibri Light</vt:lpstr>
      <vt:lpstr>VNI-Avo</vt:lpstr>
      <vt:lpstr>Arial</vt:lpstr>
      <vt:lpstr>SimSun</vt:lpstr>
      <vt:lpstr>Tahoma</vt:lpstr>
      <vt:lpstr>Calibri</vt:lpstr>
      <vt:lpstr>UTM Avo</vt:lpstr>
      <vt:lpstr>Curlz MT</vt:lpstr>
      <vt:lpstr>Quicksand</vt:lpstr>
      <vt:lpstr>Times New Roman</vt:lpstr>
      <vt:lpstr>2_Office Theme</vt:lpstr>
      <vt:lpstr>1_Office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141</cp:revision>
  <dcterms:created xsi:type="dcterms:W3CDTF">2021-11-01T08:16:00Z</dcterms:created>
  <dcterms:modified xsi:type="dcterms:W3CDTF">2022-09-18T12:26:20Z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9875F1FF0FB74274A328A58ABF0C2206</vt:lpwstr>
  </property>
  <property fmtid="{D5CDD505-2E9C-101B-9397-08002B2CF9AE}" pid="3" name="KSOProductBuildVer">
    <vt:lpwstr>1033-11.2.0.11306</vt:lpwstr>
  </property>
</Properties>
</file>