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2" r:id="rId2"/>
    <p:sldId id="493" r:id="rId3"/>
    <p:sldId id="480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60" d="100"/>
          <a:sy n="60" d="100"/>
        </p:scale>
        <p:origin x="-1128" y="-27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504" y="4077072"/>
            <a:ext cx="347824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1 – CHỦ ĐỀ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85006"/>
            <a:ext cx="609600" cy="609600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261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7329</TotalTime>
  <Words>214</Words>
  <Application>Microsoft Office PowerPoint</Application>
  <PresentationFormat>Custom</PresentationFormat>
  <Paragraphs>39</Paragraphs>
  <Slides>20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AutoBVT</cp:lastModifiedBy>
  <cp:revision>573</cp:revision>
  <dcterms:created xsi:type="dcterms:W3CDTF">2010-04-30T18:19:48Z</dcterms:created>
  <dcterms:modified xsi:type="dcterms:W3CDTF">2022-09-04T15:50:58Z</dcterms:modified>
</cp:coreProperties>
</file>