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323" r:id="rId6"/>
    <p:sldId id="260" r:id="rId7"/>
    <p:sldId id="261" r:id="rId8"/>
    <p:sldId id="262" r:id="rId9"/>
    <p:sldId id="263" r:id="rId10"/>
    <p:sldId id="327" r:id="rId11"/>
    <p:sldId id="325" r:id="rId12"/>
    <p:sldId id="265" r:id="rId13"/>
    <p:sldId id="266" r:id="rId14"/>
    <p:sldId id="267" r:id="rId15"/>
  </p:sldIdLst>
  <p:sldSz cx="18288000" cy="10287000"/>
  <p:notesSz cx="6858000" cy="9144000"/>
  <p:embeddedFontLst>
    <p:embeddedFont>
      <p:font typeface="Baloo" charset="0"/>
      <p:regular r:id="rId16"/>
    </p:embeddedFont>
    <p:embeddedFont>
      <p:font typeface="Araboto Bold" charset="0"/>
      <p:regular r:id="rId17"/>
    </p:embeddedFont>
    <p:embeddedFont>
      <p:font typeface="Verdana" pitchFamily="34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HP001 4 hàng" pitchFamily="34" charset="0"/>
      <p:regular r:id="rId26"/>
      <p:bold r:id="rId27"/>
    </p:embeddedFont>
    <p:embeddedFont>
      <p:font typeface=".VnAvant" pitchFamily="34" charset="0"/>
      <p:regular r:id="rId28"/>
      <p:bold r:id="rId29"/>
      <p:italic r:id="rId30"/>
      <p:boldItalic r:id="rId31"/>
    </p:embeddedFont>
    <p:embeddedFont>
      <p:font typeface="Calibri Light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7"/>
            <a:ext cx="18248759" cy="1028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23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10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65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50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69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63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7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95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22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2836" y="0"/>
            <a:ext cx="1838083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24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6"/>
            <a:ext cx="18248759" cy="1028099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9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24.sv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28.sv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4.png"/><Relationship Id="rId5" Type="http://schemas.openxmlformats.org/officeDocument/2006/relationships/image" Target="../media/image104.sv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4.png"/><Relationship Id="rId5" Type="http://schemas.openxmlformats.org/officeDocument/2006/relationships/image" Target="../media/image104.sv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38.svg"/><Relationship Id="rId10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1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24.png"/><Relationship Id="rId17" Type="http://schemas.openxmlformats.org/officeDocument/2006/relationships/image" Target="../media/image55.sv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7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7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microsoft.com/office/2007/relationships/hdphoto" Target="../media/hdphoto5.wdp"/><Relationship Id="rId25" Type="http://schemas.openxmlformats.org/officeDocument/2006/relationships/image" Target="../media/image41.png"/><Relationship Id="rId2" Type="http://schemas.microsoft.com/office/2007/relationships/media" Target="../media/media2.wav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24" Type="http://schemas.openxmlformats.org/officeDocument/2006/relationships/image" Target="../media/image40.png"/><Relationship Id="rId5" Type="http://schemas.openxmlformats.org/officeDocument/2006/relationships/image" Target="../media/image27.jpg"/><Relationship Id="rId15" Type="http://schemas.microsoft.com/office/2007/relationships/hdphoto" Target="../media/hdphoto4.wdp"/><Relationship Id="rId23" Type="http://schemas.openxmlformats.org/officeDocument/2006/relationships/image" Target="../media/image39.png"/><Relationship Id="rId10" Type="http://schemas.openxmlformats.org/officeDocument/2006/relationships/image" Target="../media/image31.png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1.svg"/><Relationship Id="rId18" Type="http://schemas.openxmlformats.org/officeDocument/2006/relationships/image" Target="../media/image46.png"/><Relationship Id="rId3" Type="http://schemas.openxmlformats.org/officeDocument/2006/relationships/image" Target="../media/image38.svg"/><Relationship Id="rId7" Type="http://schemas.openxmlformats.org/officeDocument/2006/relationships/image" Target="../media/image74.svg"/><Relationship Id="rId12" Type="http://schemas.openxmlformats.org/officeDocument/2006/relationships/image" Target="../media/image10.png"/><Relationship Id="rId17" Type="http://schemas.openxmlformats.org/officeDocument/2006/relationships/image" Target="../media/image78.svg"/><Relationship Id="rId2" Type="http://schemas.openxmlformats.org/officeDocument/2006/relationships/image" Target="../media/image1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.png"/><Relationship Id="rId5" Type="http://schemas.openxmlformats.org/officeDocument/2006/relationships/image" Target="../media/image72.svg"/><Relationship Id="rId15" Type="http://schemas.openxmlformats.org/officeDocument/2006/relationships/image" Target="../media/image10.svg"/><Relationship Id="rId10" Type="http://schemas.openxmlformats.org/officeDocument/2006/relationships/image" Target="../media/image16.png"/><Relationship Id="rId19" Type="http://schemas.openxmlformats.org/officeDocument/2006/relationships/image" Target="../media/image80.svg"/><Relationship Id="rId4" Type="http://schemas.openxmlformats.org/officeDocument/2006/relationships/image" Target="../media/image42.png"/><Relationship Id="rId9" Type="http://schemas.openxmlformats.org/officeDocument/2006/relationships/image" Target="../media/image76.sv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svg"/><Relationship Id="rId3" Type="http://schemas.openxmlformats.org/officeDocument/2006/relationships/image" Target="../media/image43.svg"/><Relationship Id="rId7" Type="http://schemas.openxmlformats.org/officeDocument/2006/relationships/image" Target="../media/image84.svg"/><Relationship Id="rId12" Type="http://schemas.openxmlformats.org/officeDocument/2006/relationships/image" Target="../media/image11.png"/><Relationship Id="rId17" Type="http://schemas.openxmlformats.org/officeDocument/2006/relationships/image" Target="../media/image88.svg"/><Relationship Id="rId2" Type="http://schemas.openxmlformats.org/officeDocument/2006/relationships/image" Target="../media/image20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svg"/><Relationship Id="rId15" Type="http://schemas.openxmlformats.org/officeDocument/2006/relationships/image" Target="../media/image86.svg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1.sv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6.png"/><Relationship Id="rId3" Type="http://schemas.openxmlformats.org/officeDocument/2006/relationships/image" Target="../media/image38.svg"/><Relationship Id="rId7" Type="http://schemas.openxmlformats.org/officeDocument/2006/relationships/image" Target="../media/image90.svg"/><Relationship Id="rId12" Type="http://schemas.openxmlformats.org/officeDocument/2006/relationships/image" Target="../media/image23.png"/><Relationship Id="rId17" Type="http://schemas.openxmlformats.org/officeDocument/2006/relationships/image" Target="../media/image55.png"/><Relationship Id="rId2" Type="http://schemas.openxmlformats.org/officeDocument/2006/relationships/image" Target="../media/image17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2.svg"/><Relationship Id="rId5" Type="http://schemas.openxmlformats.org/officeDocument/2006/relationships/image" Target="../media/image72.svg"/><Relationship Id="rId15" Type="http://schemas.openxmlformats.org/officeDocument/2006/relationships/image" Target="../media/image94.svg"/><Relationship Id="rId10" Type="http://schemas.openxmlformats.org/officeDocument/2006/relationships/image" Target="../media/image52.png"/><Relationship Id="rId19" Type="http://schemas.openxmlformats.org/officeDocument/2006/relationships/image" Target="../media/image98.svg"/><Relationship Id="rId4" Type="http://schemas.openxmlformats.org/officeDocument/2006/relationships/image" Target="../media/image42.png"/><Relationship Id="rId9" Type="http://schemas.openxmlformats.org/officeDocument/2006/relationships/image" Target="../media/image76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10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52294" y="3181216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8692" y="6810064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6" y="0"/>
                </a:lnTo>
                <a:lnTo>
                  <a:pt x="2636056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21545" y="1028700"/>
            <a:ext cx="3110820" cy="2745299"/>
          </a:xfrm>
          <a:custGeom>
            <a:avLst/>
            <a:gdLst/>
            <a:ahLst/>
            <a:cxnLst/>
            <a:rect l="l" t="t" r="r" b="b"/>
            <a:pathLst>
              <a:path w="3110820" h="2745299">
                <a:moveTo>
                  <a:pt x="0" y="0"/>
                </a:moveTo>
                <a:lnTo>
                  <a:pt x="3110820" y="0"/>
                </a:lnTo>
                <a:lnTo>
                  <a:pt x="3110820" y="2745299"/>
                </a:lnTo>
                <a:lnTo>
                  <a:pt x="0" y="27452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642904"/>
            <a:ext cx="5515747" cy="4171284"/>
          </a:xfrm>
          <a:custGeom>
            <a:avLst/>
            <a:gdLst/>
            <a:ahLst/>
            <a:cxnLst/>
            <a:rect l="l" t="t" r="r" b="b"/>
            <a:pathLst>
              <a:path w="5515747" h="4171284">
                <a:moveTo>
                  <a:pt x="0" y="0"/>
                </a:moveTo>
                <a:lnTo>
                  <a:pt x="5515747" y="0"/>
                </a:lnTo>
                <a:lnTo>
                  <a:pt x="5515747" y="4171284"/>
                </a:lnTo>
                <a:lnTo>
                  <a:pt x="0" y="417128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40319" y="5511284"/>
            <a:ext cx="5309680" cy="4584409"/>
          </a:xfrm>
          <a:custGeom>
            <a:avLst/>
            <a:gdLst/>
            <a:ahLst/>
            <a:cxnLst/>
            <a:rect l="l" t="t" r="r" b="b"/>
            <a:pathLst>
              <a:path w="5309680" h="4584409">
                <a:moveTo>
                  <a:pt x="0" y="0"/>
                </a:moveTo>
                <a:lnTo>
                  <a:pt x="5309680" y="0"/>
                </a:lnTo>
                <a:lnTo>
                  <a:pt x="5309680" y="4584409"/>
                </a:lnTo>
                <a:lnTo>
                  <a:pt x="0" y="45844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544" r="-354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95148" y="4242170"/>
            <a:ext cx="14497705" cy="186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4"/>
              </a:lnSpc>
            </a:pPr>
            <a:r>
              <a:rPr lang="en-US" sz="13904">
                <a:solidFill>
                  <a:srgbClr val="6A7E78"/>
                </a:solidFill>
                <a:latin typeface="Baloo"/>
              </a:rPr>
              <a:t>Khởi động</a:t>
            </a:r>
          </a:p>
        </p:txBody>
      </p:sp>
      <p:sp>
        <p:nvSpPr>
          <p:cNvPr id="13" name="Freeform 13"/>
          <p:cNvSpPr/>
          <p:nvPr/>
        </p:nvSpPr>
        <p:spPr>
          <a:xfrm rot="928336">
            <a:off x="13578260" y="1383319"/>
            <a:ext cx="3402217" cy="2611201"/>
          </a:xfrm>
          <a:custGeom>
            <a:avLst/>
            <a:gdLst/>
            <a:ahLst/>
            <a:cxnLst/>
            <a:rect l="l" t="t" r="r" b="b"/>
            <a:pathLst>
              <a:path w="3402217" h="2611201">
                <a:moveTo>
                  <a:pt x="0" y="0"/>
                </a:moveTo>
                <a:lnTo>
                  <a:pt x="3402217" y="0"/>
                </a:lnTo>
                <a:lnTo>
                  <a:pt x="3402217" y="2611201"/>
                </a:lnTo>
                <a:lnTo>
                  <a:pt x="0" y="261120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36458">
            <a:off x="7525257" y="6409576"/>
            <a:ext cx="2243603" cy="2748671"/>
          </a:xfrm>
          <a:custGeom>
            <a:avLst/>
            <a:gdLst/>
            <a:ahLst/>
            <a:cxnLst/>
            <a:rect l="l" t="t" r="r" b="b"/>
            <a:pathLst>
              <a:path w="2243603" h="2748671">
                <a:moveTo>
                  <a:pt x="0" y="0"/>
                </a:moveTo>
                <a:lnTo>
                  <a:pt x="2243603" y="0"/>
                </a:lnTo>
                <a:lnTo>
                  <a:pt x="2243603" y="2748671"/>
                </a:lnTo>
                <a:lnTo>
                  <a:pt x="0" y="274867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0587" y="88726"/>
            <a:ext cx="16628713" cy="10198274"/>
          </a:xfrm>
          <a:custGeom>
            <a:avLst/>
            <a:gdLst/>
            <a:ahLst/>
            <a:cxnLst/>
            <a:rect l="l" t="t" r="r" b="b"/>
            <a:pathLst>
              <a:path w="16628713" h="10198274">
                <a:moveTo>
                  <a:pt x="0" y="0"/>
                </a:moveTo>
                <a:lnTo>
                  <a:pt x="16628713" y="0"/>
                </a:lnTo>
                <a:lnTo>
                  <a:pt x="16628713" y="10198274"/>
                </a:lnTo>
                <a:lnTo>
                  <a:pt x="0" y="1019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193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166028" y="1028700"/>
            <a:ext cx="14494247" cy="7513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1958" b="1958"/>
          <a:stretch>
            <a:fillRect/>
          </a:stretch>
        </p:blipFill>
        <p:spPr>
          <a:xfrm>
            <a:off x="3592982" y="1028700"/>
            <a:ext cx="10468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700"/>
            <a:ext cx="8839200" cy="3987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305300"/>
            <a:ext cx="6696075" cy="573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-447273" y="-191307"/>
            <a:ext cx="18735273" cy="105385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9400" y="2522041"/>
            <a:ext cx="16492219" cy="5401202"/>
          </a:xfrm>
          <a:custGeom>
            <a:avLst/>
            <a:gdLst/>
            <a:ahLst/>
            <a:cxnLst/>
            <a:rect l="l" t="t" r="r" b="b"/>
            <a:pathLst>
              <a:path w="16492219" h="5401202">
                <a:moveTo>
                  <a:pt x="0" y="0"/>
                </a:moveTo>
                <a:lnTo>
                  <a:pt x="16492219" y="0"/>
                </a:lnTo>
                <a:lnTo>
                  <a:pt x="16492219" y="5401201"/>
                </a:lnTo>
                <a:lnTo>
                  <a:pt x="0" y="54012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0695">
            <a:off x="-631442" y="8398400"/>
            <a:ext cx="4142661" cy="1712081"/>
          </a:xfrm>
          <a:custGeom>
            <a:avLst/>
            <a:gdLst/>
            <a:ahLst/>
            <a:cxnLst/>
            <a:rect l="l" t="t" r="r" b="b"/>
            <a:pathLst>
              <a:path w="4142661" h="1712081">
                <a:moveTo>
                  <a:pt x="0" y="0"/>
                </a:moveTo>
                <a:lnTo>
                  <a:pt x="4142661" y="0"/>
                </a:lnTo>
                <a:lnTo>
                  <a:pt x="4142661" y="1712081"/>
                </a:lnTo>
                <a:lnTo>
                  <a:pt x="0" y="1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57645" y="-1987898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182529">
            <a:off x="15671885" y="6791558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39"/>
                </a:lnTo>
                <a:lnTo>
                  <a:pt x="0" y="45099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68888" y="5112063"/>
            <a:ext cx="3490412" cy="3598363"/>
          </a:xfrm>
          <a:custGeom>
            <a:avLst/>
            <a:gdLst/>
            <a:ahLst/>
            <a:cxnLst/>
            <a:rect l="l" t="t" r="r" b="b"/>
            <a:pathLst>
              <a:path w="3490412" h="3598363">
                <a:moveTo>
                  <a:pt x="0" y="0"/>
                </a:moveTo>
                <a:lnTo>
                  <a:pt x="3490412" y="0"/>
                </a:lnTo>
                <a:lnTo>
                  <a:pt x="3490412" y="3598363"/>
                </a:lnTo>
                <a:lnTo>
                  <a:pt x="0" y="35983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41811">
            <a:off x="1337597" y="1470437"/>
            <a:ext cx="2391755" cy="2725647"/>
          </a:xfrm>
          <a:custGeom>
            <a:avLst/>
            <a:gdLst/>
            <a:ahLst/>
            <a:cxnLst/>
            <a:rect l="l" t="t" r="r" b="b"/>
            <a:pathLst>
              <a:path w="2391755" h="2725647">
                <a:moveTo>
                  <a:pt x="0" y="0"/>
                </a:moveTo>
                <a:lnTo>
                  <a:pt x="2391755" y="0"/>
                </a:lnTo>
                <a:lnTo>
                  <a:pt x="2391755" y="2725647"/>
                </a:lnTo>
                <a:lnTo>
                  <a:pt x="0" y="2725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5512" y="6305620"/>
            <a:ext cx="4766796" cy="2740908"/>
          </a:xfrm>
          <a:custGeom>
            <a:avLst/>
            <a:gdLst/>
            <a:ahLst/>
            <a:cxnLst/>
            <a:rect l="l" t="t" r="r" b="b"/>
            <a:pathLst>
              <a:path w="4766796" h="2740908">
                <a:moveTo>
                  <a:pt x="0" y="0"/>
                </a:moveTo>
                <a:lnTo>
                  <a:pt x="4766796" y="0"/>
                </a:lnTo>
                <a:lnTo>
                  <a:pt x="4766796" y="2740908"/>
                </a:lnTo>
                <a:lnTo>
                  <a:pt x="0" y="27409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71145" y="571872"/>
            <a:ext cx="8058238" cy="281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83"/>
              </a:lnSpc>
            </a:pPr>
            <a:r>
              <a:rPr lang="en-US" sz="15583">
                <a:solidFill>
                  <a:srgbClr val="6A7E78"/>
                </a:solidFill>
                <a:latin typeface="Araboto Bold"/>
              </a:rPr>
              <a:t>Trò chơi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83242" y="3913715"/>
            <a:ext cx="9642358" cy="2502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53"/>
              </a:lnSpc>
            </a:pPr>
            <a:r>
              <a:rPr lang="en-US" sz="18553" dirty="0" err="1">
                <a:solidFill>
                  <a:srgbClr val="FC8442"/>
                </a:solidFill>
                <a:latin typeface="Araboto Bold"/>
              </a:rPr>
              <a:t>Hái</a:t>
            </a:r>
            <a:r>
              <a:rPr lang="en-US" sz="18553" dirty="0">
                <a:solidFill>
                  <a:srgbClr val="FC8442"/>
                </a:solidFill>
                <a:latin typeface="Araboto Bold"/>
              </a:rPr>
              <a:t> cam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D2ED4C0-6AE7-48C7-8DE8-C8034A606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89" y="4242517"/>
            <a:ext cx="12530191" cy="616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9E25FC-77FE-4840-96CA-31F4990666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94679" y="-275726"/>
            <a:ext cx="8943820" cy="75304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403146B-BCBD-4519-9F1B-8FC56E5E15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431" y="3143759"/>
            <a:ext cx="1551545" cy="1712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E6CD558-F2B2-45D8-AE6F-A93F478956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41" y="7254770"/>
            <a:ext cx="1153494" cy="1617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90984A-B9E6-480B-AA2E-95DC6750CC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-269923" y="6252351"/>
            <a:ext cx="4585649" cy="1576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8D54340-709D-4B84-B735-7800E64B6B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501">
            <a:off x="1915189" y="3080105"/>
            <a:ext cx="1701561" cy="1855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B7A9C26-A20B-45CF-BAAE-1B6F11E394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38" y="3107361"/>
            <a:ext cx="1901856" cy="2000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C50EEC-6492-441E-A6D1-080C48CB36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34">
            <a:off x="3363316" y="1403354"/>
            <a:ext cx="1792172" cy="19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18B8F2F-0D7B-4566-8F0B-3B283E8AF1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99" y="1781134"/>
            <a:ext cx="1802260" cy="163488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08F0B3D-3C13-4109-8CAC-0A6EF52D7A2D}"/>
              </a:ext>
            </a:extLst>
          </p:cNvPr>
          <p:cNvSpPr txBox="1"/>
          <p:nvPr/>
        </p:nvSpPr>
        <p:spPr>
          <a:xfrm rot="21096904">
            <a:off x="5505252" y="3428837"/>
            <a:ext cx="1411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E277DA4-AF76-4F53-8CEC-6323CDFDC2FB}"/>
              </a:ext>
            </a:extLst>
          </p:cNvPr>
          <p:cNvSpPr txBox="1"/>
          <p:nvPr/>
        </p:nvSpPr>
        <p:spPr>
          <a:xfrm>
            <a:off x="1868120" y="3298365"/>
            <a:ext cx="1414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61245F4-0532-4B37-9175-A8ED55D49403}"/>
              </a:ext>
            </a:extLst>
          </p:cNvPr>
          <p:cNvSpPr txBox="1"/>
          <p:nvPr/>
        </p:nvSpPr>
        <p:spPr>
          <a:xfrm rot="21339945">
            <a:off x="3794339" y="1775866"/>
            <a:ext cx="100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C8A3662-3349-4AE2-9D80-2DF5D27B2386}"/>
              </a:ext>
            </a:extLst>
          </p:cNvPr>
          <p:cNvSpPr txBox="1"/>
          <p:nvPr/>
        </p:nvSpPr>
        <p:spPr>
          <a:xfrm>
            <a:off x="6178132" y="2009578"/>
            <a:ext cx="1157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537B873-D3F5-495E-8C6C-4053B4DE6916}"/>
              </a:ext>
            </a:extLst>
          </p:cNvPr>
          <p:cNvSpPr txBox="1"/>
          <p:nvPr/>
        </p:nvSpPr>
        <p:spPr>
          <a:xfrm rot="21096904">
            <a:off x="7863755" y="3404744"/>
            <a:ext cx="813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5</a:t>
            </a:r>
          </a:p>
        </p:txBody>
      </p:sp>
      <p:pic>
        <p:nvPicPr>
          <p:cNvPr id="33" name="11566775_funny-kids_by_andrew_g_preview (1) cut">
            <a:hlinkClick r:id="" action="ppaction://media"/>
            <a:extLst>
              <a:ext uri="{FF2B5EF4-FFF2-40B4-BE49-F238E27FC236}">
                <a16:creationId xmlns="" xmlns:a16="http://schemas.microsoft.com/office/drawing/2014/main" id="{B35FF3D4-246B-44BE-AD99-851DC36454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311231" y="1066998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8ECB73-8949-4F43-BCC0-36E389BFFF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766011" y="8403863"/>
            <a:ext cx="4745310" cy="1196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7F092F7-0EEC-4579-A583-0A35673AC91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698" y="109775"/>
            <a:ext cx="2094932" cy="1914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B83E01A-4511-48F8-B2F4-431D191B43A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846" y="-74826"/>
            <a:ext cx="2663340" cy="1738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867FF0F-AC66-4CFD-AD4E-9CB7FB60C7E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09" y="22661"/>
            <a:ext cx="2084804" cy="9806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F34E491-B35F-4FAA-9D25-930A49FF190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299" y="2692123"/>
            <a:ext cx="2488043" cy="39308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B984F50-75B6-49A6-BFB7-E9A47220C02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12812029" y="4260698"/>
            <a:ext cx="2663340" cy="2770995"/>
          </a:xfrm>
          <a:prstGeom prst="rect">
            <a:avLst/>
          </a:prstGeom>
        </p:spPr>
      </p:pic>
      <p:sp>
        <p:nvSpPr>
          <p:cNvPr id="34" name="TextBox 33">
            <a:hlinkClick r:id="" action="ppaction://noaction"/>
            <a:extLst>
              <a:ext uri="{FF2B5EF4-FFF2-40B4-BE49-F238E27FC236}">
                <a16:creationId xmlns="" xmlns:a16="http://schemas.microsoft.com/office/drawing/2014/main" id="{BC8CBD52-A3C8-46EE-8F7C-E11330B4B859}"/>
              </a:ext>
            </a:extLst>
          </p:cNvPr>
          <p:cNvSpPr txBox="1"/>
          <p:nvPr/>
        </p:nvSpPr>
        <p:spPr>
          <a:xfrm>
            <a:off x="8371966" y="6771314"/>
            <a:ext cx="63800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9800" b="1" dirty="0" smtClean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    D</a:t>
            </a:r>
            <a:r>
              <a:rPr lang="en-US" sz="98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, E, G, H</a:t>
            </a:r>
            <a:endParaRPr lang="en-US" sz="98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5" name="TextBox 34">
            <a:hlinkClick r:id="" action="ppaction://noaction"/>
            <a:extLst>
              <a:ext uri="{FF2B5EF4-FFF2-40B4-BE49-F238E27FC236}">
                <a16:creationId xmlns="" xmlns:a16="http://schemas.microsoft.com/office/drawing/2014/main" id="{4A1FBC33-21B3-4A34-AF40-EA8C1DCCEBD6}"/>
              </a:ext>
            </a:extLst>
          </p:cNvPr>
          <p:cNvSpPr txBox="1"/>
          <p:nvPr/>
        </p:nvSpPr>
        <p:spPr>
          <a:xfrm>
            <a:off x="9795508" y="6099917"/>
            <a:ext cx="54459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endParaRPr lang="en-US" sz="48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  <a:p>
            <a:pPr defTabSz="1371600"/>
            <a:r>
              <a:rPr lang="en-US" sz="9800" b="1" dirty="0" smtClean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98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L, M, N</a:t>
            </a:r>
            <a:endParaRPr lang="en-US" sz="98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6" name="TextBox 35">
            <a:hlinkClick r:id="" action="ppaction://noaction"/>
            <a:extLst>
              <a:ext uri="{FF2B5EF4-FFF2-40B4-BE49-F238E27FC236}">
                <a16:creationId xmlns="" xmlns:a16="http://schemas.microsoft.com/office/drawing/2014/main" id="{467F6E31-5A9F-469F-A4CD-ECC412465A0D}"/>
              </a:ext>
            </a:extLst>
          </p:cNvPr>
          <p:cNvSpPr txBox="1"/>
          <p:nvPr/>
        </p:nvSpPr>
        <p:spPr>
          <a:xfrm>
            <a:off x="9860521" y="7058190"/>
            <a:ext cx="45652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9800" b="1" dirty="0" smtClean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</a:t>
            </a:r>
            <a:r>
              <a:rPr lang="en-US" sz="98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, R, S, T</a:t>
            </a:r>
            <a:endParaRPr lang="en-US" sz="98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7" name="TextBox 36">
            <a:hlinkClick r:id="" action="ppaction://noaction"/>
            <a:extLst>
              <a:ext uri="{FF2B5EF4-FFF2-40B4-BE49-F238E27FC236}">
                <a16:creationId xmlns="" xmlns:a16="http://schemas.microsoft.com/office/drawing/2014/main" id="{BE7A1E2D-B52D-4BED-A3C4-590D6EB0AA76}"/>
              </a:ext>
            </a:extLst>
          </p:cNvPr>
          <p:cNvSpPr txBox="1"/>
          <p:nvPr/>
        </p:nvSpPr>
        <p:spPr>
          <a:xfrm>
            <a:off x="9757112" y="6955058"/>
            <a:ext cx="5445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9600" b="1" dirty="0" smtClean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O</a:t>
            </a:r>
            <a:r>
              <a:rPr lang="en-US" sz="96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, U, X</a:t>
            </a:r>
            <a:endParaRPr lang="en-US" sz="96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="" xmlns:a16="http://schemas.microsoft.com/office/drawing/2014/main" id="{5893E987-43D3-46D3-8854-6ECE572957F7}"/>
              </a:ext>
            </a:extLst>
          </p:cNvPr>
          <p:cNvSpPr txBox="1"/>
          <p:nvPr/>
        </p:nvSpPr>
        <p:spPr>
          <a:xfrm>
            <a:off x="9403101" y="6194651"/>
            <a:ext cx="6249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endParaRPr lang="en-US" sz="48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  <a:p>
            <a:pPr defTabSz="1371600">
              <a:lnSpc>
                <a:spcPct val="150000"/>
              </a:lnSpc>
            </a:pPr>
            <a:r>
              <a:rPr lang="en-US" sz="96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A, B, C</a:t>
            </a:r>
            <a:endParaRPr lang="en-US" sz="96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3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60495 0.39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1958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2344 0.348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64753 0.0840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45117 0.0835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29779 0.0504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3234" y="1210978"/>
            <a:ext cx="15161532" cy="7865045"/>
          </a:xfrm>
          <a:custGeom>
            <a:avLst/>
            <a:gdLst/>
            <a:ahLst/>
            <a:cxnLst/>
            <a:rect l="l" t="t" r="r" b="b"/>
            <a:pathLst>
              <a:path w="15161532" h="7865045">
                <a:moveTo>
                  <a:pt x="0" y="0"/>
                </a:moveTo>
                <a:lnTo>
                  <a:pt x="15161532" y="0"/>
                </a:lnTo>
                <a:lnTo>
                  <a:pt x="15161532" y="7865044"/>
                </a:lnTo>
                <a:lnTo>
                  <a:pt x="0" y="7865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00695">
            <a:off x="-641343" y="8452786"/>
            <a:ext cx="3898147" cy="1611028"/>
          </a:xfrm>
          <a:custGeom>
            <a:avLst/>
            <a:gdLst/>
            <a:ahLst/>
            <a:cxnLst/>
            <a:rect l="l" t="t" r="r" b="b"/>
            <a:pathLst>
              <a:path w="3898147" h="1611028">
                <a:moveTo>
                  <a:pt x="0" y="0"/>
                </a:moveTo>
                <a:lnTo>
                  <a:pt x="3898147" y="0"/>
                </a:lnTo>
                <a:lnTo>
                  <a:pt x="3898147" y="1611028"/>
                </a:lnTo>
                <a:lnTo>
                  <a:pt x="0" y="1611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9774" y="1028700"/>
            <a:ext cx="2537678" cy="3108947"/>
          </a:xfrm>
          <a:custGeom>
            <a:avLst/>
            <a:gdLst/>
            <a:ahLst/>
            <a:cxnLst/>
            <a:rect l="l" t="t" r="r" b="b"/>
            <a:pathLst>
              <a:path w="2537678" h="3108947">
                <a:moveTo>
                  <a:pt x="0" y="0"/>
                </a:moveTo>
                <a:lnTo>
                  <a:pt x="2537678" y="0"/>
                </a:lnTo>
                <a:lnTo>
                  <a:pt x="2537678" y="3108947"/>
                </a:lnTo>
                <a:lnTo>
                  <a:pt x="0" y="3108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30907" y="6291092"/>
            <a:ext cx="3110820" cy="2745299"/>
          </a:xfrm>
          <a:custGeom>
            <a:avLst/>
            <a:gdLst/>
            <a:ahLst/>
            <a:cxnLst/>
            <a:rect l="l" t="t" r="r" b="b"/>
            <a:pathLst>
              <a:path w="3110820" h="2745299">
                <a:moveTo>
                  <a:pt x="0" y="0"/>
                </a:moveTo>
                <a:lnTo>
                  <a:pt x="3110820" y="0"/>
                </a:lnTo>
                <a:lnTo>
                  <a:pt x="3110820" y="2745299"/>
                </a:lnTo>
                <a:lnTo>
                  <a:pt x="0" y="27452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5214370"/>
            <a:ext cx="4418577" cy="4114800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7" y="0"/>
                </a:lnTo>
                <a:lnTo>
                  <a:pt x="44185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22770" y="662322"/>
            <a:ext cx="3233219" cy="3471913"/>
          </a:xfrm>
          <a:custGeom>
            <a:avLst/>
            <a:gdLst/>
            <a:ahLst/>
            <a:cxnLst/>
            <a:rect l="l" t="t" r="r" b="b"/>
            <a:pathLst>
              <a:path w="3233219" h="3471913">
                <a:moveTo>
                  <a:pt x="0" y="0"/>
                </a:moveTo>
                <a:lnTo>
                  <a:pt x="3233219" y="0"/>
                </a:lnTo>
                <a:lnTo>
                  <a:pt x="3233219" y="3471913"/>
                </a:lnTo>
                <a:lnTo>
                  <a:pt x="0" y="34719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650687" y="4477135"/>
            <a:ext cx="12986626" cy="1728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12"/>
              </a:lnSpc>
            </a:pPr>
            <a:r>
              <a:rPr lang="en-US" sz="12912">
                <a:solidFill>
                  <a:srgbClr val="6A7E78"/>
                </a:solidFill>
                <a:latin typeface="Batangas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14481" y="4615192"/>
            <a:ext cx="11608958" cy="3536017"/>
            <a:chOff x="0" y="0"/>
            <a:chExt cx="3057503" cy="9312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7503" cy="931297"/>
            </a:xfrm>
            <a:custGeom>
              <a:avLst/>
              <a:gdLst/>
              <a:ahLst/>
              <a:cxnLst/>
              <a:rect l="l" t="t" r="r" b="b"/>
              <a:pathLst>
                <a:path w="3057503" h="931297">
                  <a:moveTo>
                    <a:pt x="34011" y="0"/>
                  </a:moveTo>
                  <a:lnTo>
                    <a:pt x="3023492" y="0"/>
                  </a:lnTo>
                  <a:cubicBezTo>
                    <a:pt x="3032512" y="0"/>
                    <a:pt x="3041163" y="3583"/>
                    <a:pt x="3047542" y="9962"/>
                  </a:cubicBezTo>
                  <a:cubicBezTo>
                    <a:pt x="3053920" y="16340"/>
                    <a:pt x="3057503" y="24991"/>
                    <a:pt x="3057503" y="34011"/>
                  </a:cubicBezTo>
                  <a:lnTo>
                    <a:pt x="3057503" y="897285"/>
                  </a:lnTo>
                  <a:cubicBezTo>
                    <a:pt x="3057503" y="906305"/>
                    <a:pt x="3053920" y="914956"/>
                    <a:pt x="3047542" y="921335"/>
                  </a:cubicBezTo>
                  <a:cubicBezTo>
                    <a:pt x="3041163" y="927713"/>
                    <a:pt x="3032512" y="931297"/>
                    <a:pt x="3023492" y="931297"/>
                  </a:cubicBezTo>
                  <a:lnTo>
                    <a:pt x="34011" y="931297"/>
                  </a:lnTo>
                  <a:cubicBezTo>
                    <a:pt x="15227" y="931297"/>
                    <a:pt x="0" y="916069"/>
                    <a:pt x="0" y="897285"/>
                  </a:cubicBezTo>
                  <a:lnTo>
                    <a:pt x="0" y="34011"/>
                  </a:lnTo>
                  <a:cubicBezTo>
                    <a:pt x="0" y="24991"/>
                    <a:pt x="3583" y="16340"/>
                    <a:pt x="9962" y="9962"/>
                  </a:cubicBezTo>
                  <a:cubicBezTo>
                    <a:pt x="16340" y="3583"/>
                    <a:pt x="24991" y="0"/>
                    <a:pt x="34011" y="0"/>
                  </a:cubicBezTo>
                  <a:close/>
                </a:path>
              </a:pathLst>
            </a:custGeom>
            <a:solidFill>
              <a:srgbClr val="DCDB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735027" flipH="1">
            <a:off x="15103605" y="6983895"/>
            <a:ext cx="4311389" cy="4311389"/>
          </a:xfrm>
          <a:custGeom>
            <a:avLst/>
            <a:gdLst/>
            <a:ahLst/>
            <a:cxnLst/>
            <a:rect l="l" t="t" r="r" b="b"/>
            <a:pathLst>
              <a:path w="4311389" h="4311389">
                <a:moveTo>
                  <a:pt x="4311390" y="0"/>
                </a:moveTo>
                <a:lnTo>
                  <a:pt x="0" y="0"/>
                </a:lnTo>
                <a:lnTo>
                  <a:pt x="0" y="4311389"/>
                </a:lnTo>
                <a:lnTo>
                  <a:pt x="4311390" y="4311389"/>
                </a:lnTo>
                <a:lnTo>
                  <a:pt x="43113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00695">
            <a:off x="-631442" y="8398400"/>
            <a:ext cx="4142661" cy="1712081"/>
          </a:xfrm>
          <a:custGeom>
            <a:avLst/>
            <a:gdLst/>
            <a:ahLst/>
            <a:cxnLst/>
            <a:rect l="l" t="t" r="r" b="b"/>
            <a:pathLst>
              <a:path w="4142661" h="1712081">
                <a:moveTo>
                  <a:pt x="0" y="0"/>
                </a:moveTo>
                <a:lnTo>
                  <a:pt x="4142661" y="0"/>
                </a:lnTo>
                <a:lnTo>
                  <a:pt x="4142661" y="1712081"/>
                </a:lnTo>
                <a:lnTo>
                  <a:pt x="0" y="1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35005" y="1177893"/>
            <a:ext cx="10628755" cy="6523398"/>
          </a:xfrm>
          <a:custGeom>
            <a:avLst/>
            <a:gdLst/>
            <a:ahLst/>
            <a:cxnLst/>
            <a:rect l="l" t="t" r="r" b="b"/>
            <a:pathLst>
              <a:path w="10628755" h="6523398">
                <a:moveTo>
                  <a:pt x="0" y="0"/>
                </a:moveTo>
                <a:lnTo>
                  <a:pt x="10628755" y="0"/>
                </a:lnTo>
                <a:lnTo>
                  <a:pt x="10628755" y="6523398"/>
                </a:lnTo>
                <a:lnTo>
                  <a:pt x="0" y="6523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782878" flipH="1">
            <a:off x="1506025" y="3564711"/>
            <a:ext cx="2128463" cy="3316303"/>
          </a:xfrm>
          <a:custGeom>
            <a:avLst/>
            <a:gdLst/>
            <a:ahLst/>
            <a:cxnLst/>
            <a:rect l="l" t="t" r="r" b="b"/>
            <a:pathLst>
              <a:path w="2128463" h="3316303">
                <a:moveTo>
                  <a:pt x="2128463" y="0"/>
                </a:moveTo>
                <a:lnTo>
                  <a:pt x="0" y="0"/>
                </a:lnTo>
                <a:lnTo>
                  <a:pt x="0" y="3316302"/>
                </a:lnTo>
                <a:lnTo>
                  <a:pt x="2128463" y="3316302"/>
                </a:lnTo>
                <a:lnTo>
                  <a:pt x="212846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71600" y="8381154"/>
            <a:ext cx="14240654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24"/>
              </a:lnSpc>
            </a:pPr>
            <a:r>
              <a:rPr lang="vi-VN" sz="14724" dirty="0" smtClean="0">
                <a:solidFill>
                  <a:srgbClr val="6A7E78"/>
                </a:solidFill>
                <a:latin typeface="Batangas"/>
              </a:rPr>
              <a:t>x</a:t>
            </a:r>
            <a:r>
              <a:rPr lang="en-US" sz="14724" dirty="0" smtClean="0">
                <a:solidFill>
                  <a:srgbClr val="6A7E78"/>
                </a:solidFill>
                <a:latin typeface="Batangas"/>
              </a:rPr>
              <a:t>e </a:t>
            </a:r>
            <a:r>
              <a:rPr lang="en-US" sz="14724" dirty="0" err="1">
                <a:solidFill>
                  <a:srgbClr val="6A7E78"/>
                </a:solidFill>
                <a:latin typeface="Batangas"/>
              </a:rPr>
              <a:t>đạp</a:t>
            </a:r>
            <a:r>
              <a:rPr lang="en-US" sz="14724" dirty="0">
                <a:solidFill>
                  <a:srgbClr val="6A7E78"/>
                </a:solidFill>
                <a:latin typeface="Batanga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3304" y="8355507"/>
            <a:ext cx="6283172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24"/>
              </a:lnSpc>
            </a:pPr>
            <a:r>
              <a:rPr lang="en-US" sz="14724" dirty="0" err="1" smtClean="0">
                <a:solidFill>
                  <a:srgbClr val="FF0000"/>
                </a:solidFill>
                <a:latin typeface="Batangas"/>
              </a:rPr>
              <a:t>ạp</a:t>
            </a:r>
            <a:r>
              <a:rPr lang="en-US" sz="14724" dirty="0" smtClean="0">
                <a:solidFill>
                  <a:srgbClr val="6A7E78"/>
                </a:solidFill>
                <a:latin typeface="Batangas"/>
              </a:rPr>
              <a:t> </a:t>
            </a:r>
            <a:endParaRPr lang="en-US" sz="14724" dirty="0">
              <a:solidFill>
                <a:srgbClr val="6A7E78"/>
              </a:solidFill>
              <a:latin typeface="Batanga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3234" y="1210978"/>
            <a:ext cx="15161532" cy="7865045"/>
          </a:xfrm>
          <a:custGeom>
            <a:avLst/>
            <a:gdLst/>
            <a:ahLst/>
            <a:cxnLst/>
            <a:rect l="l" t="t" r="r" b="b"/>
            <a:pathLst>
              <a:path w="15161532" h="7865045">
                <a:moveTo>
                  <a:pt x="0" y="0"/>
                </a:moveTo>
                <a:lnTo>
                  <a:pt x="15161532" y="0"/>
                </a:lnTo>
                <a:lnTo>
                  <a:pt x="15161532" y="7865044"/>
                </a:lnTo>
                <a:lnTo>
                  <a:pt x="0" y="7865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00695">
            <a:off x="-641343" y="8452786"/>
            <a:ext cx="3898147" cy="1611028"/>
          </a:xfrm>
          <a:custGeom>
            <a:avLst/>
            <a:gdLst/>
            <a:ahLst/>
            <a:cxnLst/>
            <a:rect l="l" t="t" r="r" b="b"/>
            <a:pathLst>
              <a:path w="3898147" h="1611028">
                <a:moveTo>
                  <a:pt x="0" y="0"/>
                </a:moveTo>
                <a:lnTo>
                  <a:pt x="3898147" y="0"/>
                </a:lnTo>
                <a:lnTo>
                  <a:pt x="3898147" y="1611028"/>
                </a:lnTo>
                <a:lnTo>
                  <a:pt x="0" y="1611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06219" flipH="1">
            <a:off x="11146383" y="4978647"/>
            <a:ext cx="8981859" cy="8981859"/>
          </a:xfrm>
          <a:custGeom>
            <a:avLst/>
            <a:gdLst/>
            <a:ahLst/>
            <a:cxnLst/>
            <a:rect l="l" t="t" r="r" b="b"/>
            <a:pathLst>
              <a:path w="8981859" h="8981859">
                <a:moveTo>
                  <a:pt x="8981859" y="0"/>
                </a:moveTo>
                <a:lnTo>
                  <a:pt x="0" y="0"/>
                </a:lnTo>
                <a:lnTo>
                  <a:pt x="0" y="8981859"/>
                </a:lnTo>
                <a:lnTo>
                  <a:pt x="8981859" y="8981859"/>
                </a:lnTo>
                <a:lnTo>
                  <a:pt x="898185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72800" y="6205169"/>
            <a:ext cx="7315200" cy="3264408"/>
          </a:xfrm>
          <a:custGeom>
            <a:avLst/>
            <a:gdLst/>
            <a:ahLst/>
            <a:cxnLst/>
            <a:rect l="l" t="t" r="r" b="b"/>
            <a:pathLst>
              <a:path w="7315200" h="3264408">
                <a:moveTo>
                  <a:pt x="0" y="0"/>
                </a:moveTo>
                <a:lnTo>
                  <a:pt x="7315200" y="0"/>
                </a:lnTo>
                <a:lnTo>
                  <a:pt x="7315200" y="3264408"/>
                </a:lnTo>
                <a:lnTo>
                  <a:pt x="0" y="32644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97306">
            <a:off x="938256" y="6357978"/>
            <a:ext cx="3302492" cy="3614948"/>
          </a:xfrm>
          <a:custGeom>
            <a:avLst/>
            <a:gdLst/>
            <a:ahLst/>
            <a:cxnLst/>
            <a:rect l="l" t="t" r="r" b="b"/>
            <a:pathLst>
              <a:path w="3302492" h="3614948">
                <a:moveTo>
                  <a:pt x="0" y="0"/>
                </a:moveTo>
                <a:lnTo>
                  <a:pt x="3302492" y="0"/>
                </a:lnTo>
                <a:lnTo>
                  <a:pt x="3302492" y="3614948"/>
                </a:lnTo>
                <a:lnTo>
                  <a:pt x="0" y="361494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3851"/>
            </a:stretch>
          </a:blipFill>
        </p:spPr>
      </p:sp>
      <p:sp>
        <p:nvSpPr>
          <p:cNvPr id="10" name="Freeform 10"/>
          <p:cNvSpPr/>
          <p:nvPr/>
        </p:nvSpPr>
        <p:spPr>
          <a:xfrm rot="-1277668">
            <a:off x="1493327" y="812635"/>
            <a:ext cx="2629509" cy="3053131"/>
          </a:xfrm>
          <a:custGeom>
            <a:avLst/>
            <a:gdLst/>
            <a:ahLst/>
            <a:cxnLst/>
            <a:rect l="l" t="t" r="r" b="b"/>
            <a:pathLst>
              <a:path w="2629509" h="3053131">
                <a:moveTo>
                  <a:pt x="0" y="0"/>
                </a:moveTo>
                <a:lnTo>
                  <a:pt x="2629509" y="0"/>
                </a:lnTo>
                <a:lnTo>
                  <a:pt x="2629509" y="3053131"/>
                </a:lnTo>
                <a:lnTo>
                  <a:pt x="0" y="305313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68018" y="1210978"/>
            <a:ext cx="2141412" cy="2385974"/>
          </a:xfrm>
          <a:custGeom>
            <a:avLst/>
            <a:gdLst/>
            <a:ahLst/>
            <a:cxnLst/>
            <a:rect l="l" t="t" r="r" b="b"/>
            <a:pathLst>
              <a:path w="2141412" h="2385974">
                <a:moveTo>
                  <a:pt x="0" y="0"/>
                </a:moveTo>
                <a:lnTo>
                  <a:pt x="2141412" y="0"/>
                </a:lnTo>
                <a:lnTo>
                  <a:pt x="2141412" y="2385974"/>
                </a:lnTo>
                <a:lnTo>
                  <a:pt x="0" y="23859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650687" y="4477135"/>
            <a:ext cx="12986626" cy="1728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12"/>
              </a:lnSpc>
            </a:pPr>
            <a:r>
              <a:rPr lang="en-US" sz="12912">
                <a:solidFill>
                  <a:srgbClr val="6A7E78"/>
                </a:solidFill>
                <a:latin typeface="Batangas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6466" y="0"/>
            <a:ext cx="15732741" cy="1838758"/>
          </a:xfrm>
          <a:custGeom>
            <a:avLst/>
            <a:gdLst/>
            <a:ahLst/>
            <a:cxnLst/>
            <a:rect l="l" t="t" r="r" b="b"/>
            <a:pathLst>
              <a:path w="15732741" h="1838758">
                <a:moveTo>
                  <a:pt x="0" y="0"/>
                </a:moveTo>
                <a:lnTo>
                  <a:pt x="15732741" y="0"/>
                </a:lnTo>
                <a:lnTo>
                  <a:pt x="15732741" y="1838758"/>
                </a:lnTo>
                <a:lnTo>
                  <a:pt x="0" y="183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2140" y="1771014"/>
            <a:ext cx="15663719" cy="8515986"/>
          </a:xfrm>
          <a:custGeom>
            <a:avLst/>
            <a:gdLst/>
            <a:ahLst/>
            <a:cxnLst/>
            <a:rect l="l" t="t" r="r" b="b"/>
            <a:pathLst>
              <a:path w="15663719" h="8515986">
                <a:moveTo>
                  <a:pt x="0" y="0"/>
                </a:moveTo>
                <a:lnTo>
                  <a:pt x="15663720" y="0"/>
                </a:lnTo>
                <a:lnTo>
                  <a:pt x="15663720" y="8515986"/>
                </a:lnTo>
                <a:lnTo>
                  <a:pt x="0" y="8515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27" r="-1189" b="-4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771"/>
            <a:ext cx="2822580" cy="3390486"/>
          </a:xfrm>
          <a:custGeom>
            <a:avLst/>
            <a:gdLst/>
            <a:ahLst/>
            <a:cxnLst/>
            <a:rect l="l" t="t" r="r" b="b"/>
            <a:pathLst>
              <a:path w="2822580" h="3390486">
                <a:moveTo>
                  <a:pt x="0" y="0"/>
                </a:moveTo>
                <a:lnTo>
                  <a:pt x="2822580" y="0"/>
                </a:lnTo>
                <a:lnTo>
                  <a:pt x="2822580" y="3390486"/>
                </a:lnTo>
                <a:lnTo>
                  <a:pt x="0" y="3390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0140"/>
            <a:ext cx="18288000" cy="505777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925386" y="724989"/>
            <a:ext cx="11103432" cy="22925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vi-VN" sz="6600" b="1" dirty="0">
                <a:solidFill>
                  <a:schemeClr val="tx1"/>
                </a:solidFill>
                <a:latin typeface="UTM Avo" panose="02040603050506020204" pitchFamily="18" charset="0"/>
              </a:rPr>
              <a:t>Tìm tiếng ngoài bài</a:t>
            </a:r>
          </a:p>
          <a:p>
            <a:pPr algn="ctr" defTabSz="685800">
              <a:defRPr/>
            </a:pPr>
            <a:r>
              <a:rPr lang="vi-VN" sz="6600" b="1" dirty="0">
                <a:solidFill>
                  <a:schemeClr val="tx1"/>
                </a:solidFill>
                <a:latin typeface="UTM Avo" panose="02040603050506020204" pitchFamily="18" charset="0"/>
              </a:rPr>
              <a:t>có chứa vần:</a:t>
            </a:r>
            <a:r>
              <a:rPr lang="en-US" sz="6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gray">
          <a:xfrm>
            <a:off x="2699910" y="4305854"/>
            <a:ext cx="5684241" cy="350149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3967" y="4338128"/>
            <a:ext cx="47058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18000" b="1" dirty="0">
                <a:solidFill>
                  <a:srgbClr val="FF0000"/>
                </a:solidFill>
                <a:latin typeface=".VnAvant" panose="020B7200000000000000" pitchFamily="34" charset="0"/>
              </a:rPr>
              <a:t>am</a:t>
            </a:r>
            <a:endParaRPr lang="en-US" sz="1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10020705" y="4240539"/>
            <a:ext cx="5684241" cy="3501498"/>
          </a:xfrm>
          <a:prstGeom prst="ellipse">
            <a:avLst/>
          </a:prstGeom>
          <a:solidFill>
            <a:srgbClr val="00B050"/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00808" y="4240540"/>
            <a:ext cx="47058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0" b="1" dirty="0">
                <a:solidFill>
                  <a:srgbClr val="FF0000"/>
                </a:solidFill>
                <a:latin typeface=".VnAvant" panose="020B7200000000000000" pitchFamily="34" charset="0"/>
              </a:rPr>
              <a:t>ap</a:t>
            </a:r>
            <a:endParaRPr lang="en-US" sz="1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图片 7" descr="572005ec0a0c4"/>
          <p:cNvPicPr>
            <a:picLocks noChangeAspect="1"/>
          </p:cNvPicPr>
          <p:nvPr/>
        </p:nvPicPr>
        <p:blipFill rotWithShape="1">
          <a:blip r:embed="rId3"/>
          <a:srcRect l="-1884" t="-25331" r="38607" b="25331"/>
          <a:stretch/>
        </p:blipFill>
        <p:spPr>
          <a:xfrm>
            <a:off x="-125620" y="-660350"/>
            <a:ext cx="3319490" cy="26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60</Words>
  <Application>Microsoft Office PowerPoint</Application>
  <PresentationFormat>Custom</PresentationFormat>
  <Paragraphs>23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Baloo</vt:lpstr>
      <vt:lpstr>Araboto Bold</vt:lpstr>
      <vt:lpstr>Batangas</vt:lpstr>
      <vt:lpstr>Verdana</vt:lpstr>
      <vt:lpstr>UTM Avo</vt:lpstr>
      <vt:lpstr>Calibri</vt:lpstr>
      <vt:lpstr>HP001 4 hàng</vt:lpstr>
      <vt:lpstr>.VnAvant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Illustrative Weather Quiz Game Presentation</dc:title>
  <dc:creator>DELL</dc:creator>
  <cp:lastModifiedBy>Bui Thi Thanh Thao</cp:lastModifiedBy>
  <cp:revision>42</cp:revision>
  <dcterms:created xsi:type="dcterms:W3CDTF">2006-08-16T00:00:00Z</dcterms:created>
  <dcterms:modified xsi:type="dcterms:W3CDTF">2023-11-02T07:21:25Z</dcterms:modified>
  <dc:identifier>DAFjvr61GJw</dc:identifier>
</cp:coreProperties>
</file>