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85" r:id="rId3"/>
    <p:sldMasterId id="2147483686" r:id="rId4"/>
    <p:sldMasterId id="2147483687" r:id="rId5"/>
    <p:sldMasterId id="2147483688" r:id="rId6"/>
    <p:sldMasterId id="2147483689" r:id="rId7"/>
    <p:sldMasterId id="2147483691" r:id="rId8"/>
    <p:sldMasterId id="2147483692" r:id="rId9"/>
    <p:sldMasterId id="2147483693" r:id="rId10"/>
    <p:sldMasterId id="2147483694" r:id="rId11"/>
    <p:sldMasterId id="2147483840" r:id="rId12"/>
  </p:sldMasterIdLst>
  <p:notesMasterIdLst>
    <p:notesMasterId r:id="rId27"/>
  </p:notesMasterIdLst>
  <p:sldIdLst>
    <p:sldId id="294" r:id="rId13"/>
    <p:sldId id="258" r:id="rId14"/>
    <p:sldId id="259" r:id="rId15"/>
    <p:sldId id="289" r:id="rId16"/>
    <p:sldId id="295" r:id="rId17"/>
    <p:sldId id="293" r:id="rId18"/>
    <p:sldId id="261" r:id="rId19"/>
    <p:sldId id="268" r:id="rId20"/>
    <p:sldId id="290" r:id="rId21"/>
    <p:sldId id="291" r:id="rId22"/>
    <p:sldId id="282" r:id="rId23"/>
    <p:sldId id="292" r:id="rId24"/>
    <p:sldId id="272" r:id="rId25"/>
    <p:sldId id="284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D60093"/>
    <a:srgbClr val="660066"/>
    <a:srgbClr val="000066"/>
    <a:srgbClr val="663300"/>
    <a:srgbClr val="000000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DE577D2-9908-4E0D-9BB1-969FCE3E2ECE}" type="datetimeFigureOut">
              <a:rPr lang="en-US" smtClean="0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5844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41" name="Notes Placeholder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56AC7FE0-4A85-4C4D-90B9-FED45FA2D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35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36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36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63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AC7F2-62B0-4208-9548-310CE2A32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00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E802C-35AF-4FBE-912A-D511F7C75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3982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9A0A1-8DF2-43A8-8CDD-DB8AAA0F4DC7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7D9BB-AB23-48F4-A0B9-1159F9114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6108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04850"/>
            <a:ext cx="27432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04850"/>
            <a:ext cx="80264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94C4-0187-4760-9E5D-507B9537098D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5D7A9-0AF8-44B3-A5FC-0AAD3950B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4806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B85E-92ED-40BE-B6DB-0491FA7E5407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84756-D8D9-4627-BFDD-1516C370B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5684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B4AD3-B448-46A5-A45C-13D6C1B7C48E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A0964-041F-4536-BF8A-71CAAA0D7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4853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26010-F0BD-4904-965B-6CE5171EE040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C8E05-68A4-4628-A348-90F7A0D35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6600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C43C1-FF52-42D2-AB0B-883A92A0B851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18B3D-0E83-4170-B2EF-091369E5F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7071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56EBA-0658-40E3-9BD0-2F6BA1810093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8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A6BCB-B608-4614-B7B7-B7A43B6EA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062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581F-BE61-4957-A0B5-05B8B74A7C23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586BE-D533-403C-908C-8F6FACB79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4078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6CEF-253C-437C-8562-E1ADD0BA84F7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F11C4-3C11-4B17-866F-8F9A7A55B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611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4ED37-BFDD-44E5-855F-FEC7C63EAA13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5F314-04B5-41B6-886A-CAC78FE65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84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7CF73-F3EF-4B71-B6D1-A6BD69C47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6952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F534-36BB-49FD-92FF-E218E8E39B59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B448E-0F61-4D21-A81C-5EDEB783E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609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E9D34-6D3B-423B-846B-C95E19121FF6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77DE9-1AA9-4042-B4BB-81BB49EB0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9538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04850"/>
            <a:ext cx="27432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04850"/>
            <a:ext cx="80264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BACE7-7117-450A-9C43-57835FFE3A17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FA997-54AD-41F2-A423-9A802220B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0478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ED52A-4234-46B8-A47C-D3CDCE27B4FC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469A4-6112-48B9-A9F7-0573ACBC3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8548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1515B-CFC5-4AEA-B410-A55684170982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1E0FC-44D1-4261-8D1D-0700ACB9D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7739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9EF99-E3D6-418B-9579-F42E2A273B46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88B1D-6FEC-4418-9C52-E93979FE3A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5053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05712-567C-40DF-BFA7-D2D6436D75DA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C738C-4DC6-402D-9C97-B1F0513B9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7148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57BEA-2C22-47FB-A9E7-CBA50944CA7D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8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6EB8E-A918-40A2-BF18-C25D519A4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6857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18D39-8904-4DA6-8ECF-F365933F051D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C048E-45E5-4C04-99D9-FA8AEB7E1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5116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9873F-4CD8-41EC-BECF-1FE69F0EF8B2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F9FCA-394B-480F-AC94-DF980B856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86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2022/8/28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9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FB4F-E9A4-4157-8037-84E8F122B7F7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735B9-25B1-454F-87CC-72BD64306A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4031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6BB2F-5585-422C-8CEE-5D229354980C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CB78B-6E67-4D7C-9DD8-19A299B53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1048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72237-9BEF-4CEF-AE54-B17066D4E6A8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126C9-2951-4252-91D0-37CAA0A307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0012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04850"/>
            <a:ext cx="27432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04850"/>
            <a:ext cx="80264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EB614-9A2B-4FB6-8A04-8F8072A44E34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0DECD-EC47-4F2F-82BC-84F0494BEC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7556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EB5C-E4B5-49C8-9B0B-68618486A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7734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0E7C-1B6D-4C48-B3EA-DCAC8D2E9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5829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4215-3FC4-4906-8507-5BD39ACEC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0240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31AE-1127-4231-A897-1291E0F7D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5158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9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81547-A45B-44BD-A1FC-AC6425B5E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8569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5A854-DD7A-4EC7-BA17-C5ECDE2CF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656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2022/8/28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9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F0C98-5687-4382-88B7-917F98596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334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E3A1-EF1A-482C-8DF2-55A4C949B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1410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7E5B-25AD-49E7-8B66-1CEA30F55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2103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338B-4E56-48BB-A6B5-9EE8D01311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6075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2250C-D0FC-433D-8BAC-1CFDCADCD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445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7FFAF-F3D6-4DDD-9942-0A039FB23848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D1D5B-44B5-48EC-BC04-DB84B5DA8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454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6CD85-AD81-4D53-8722-6F64CEB2016B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B977B-A679-4D28-821E-2A6E56F09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86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D9075-ADC8-43C6-AA45-B12454F32841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533E5-78F7-4498-9514-B5FA94C850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59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7CC3-D2BA-43C5-909B-46639AEAF7BA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27B3B-7012-4EE6-9191-1897B8408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556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F9E2-1F7E-49E9-AFF3-9662584F7F5D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8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DD431-FF90-453F-A233-DC23CB9C0E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144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D50F-0CBB-47DE-8A5F-C03C5117A497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7961D-1DDA-4F13-9388-1D2978B50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62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A0D28-DA1E-44E9-B71C-F1ECBFE39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82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BCF23-C853-4DC7-8EAA-8FDE71ABBD87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6518D-FB9C-462D-9AFC-227FFC724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705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44FE9-2CE6-4B83-B805-8D8611037DC3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21737-86BD-4338-A669-687773CC2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696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3927-F605-4B9D-89BA-791ABE3808A0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E4598-45FB-4B02-AE7E-386DC53AD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181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D6C7C-E488-405C-A453-D5A5CA330498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1832D-59D9-41F7-ADD4-D35722E6E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114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04850"/>
            <a:ext cx="27432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04850"/>
            <a:ext cx="80264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2856-3C89-466E-9622-1C736155C88E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C77EF-2CAE-42D7-8D8D-0BA49AB72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669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A18B-57FD-4354-8737-B463FD83BB8E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39AD2-51D8-4743-9E37-ED0A2ACDA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230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089F0-1444-4AAC-B7A2-287FBECA7015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F8C9D-E790-4DC2-8869-127BA0C66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15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89FC8-290E-44CA-A513-8AD2B4EADDAA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7691A-4669-4B1E-B57A-1608DD6A9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369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B59A3-5C40-4894-A643-93F3EE9FCCED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791ED-A2D9-468F-A348-54CC80999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32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274EB-2A40-440E-B6A3-3D764DC2AE83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8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08F66-9C25-4D2B-92BA-0A43C1916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71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BE969-2FF9-41BC-ACDC-53D8C714C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16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B1CF-2F71-4DE2-8E94-1AAC06AC3B81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AB9AB-9417-4EAB-BC52-39B82FE48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180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D019-8BB6-4D05-9697-2E848A4F3567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0CA0A-AA9E-4CC7-9FDD-3E66E4FBC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626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A0153-4797-4C03-BE1A-C7C6EE9DE843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48C69-5801-43C5-8DF3-1701BBED4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444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AA7F1-C166-4D58-9FDE-CD9097368362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6C723-6768-450E-A8FE-42EF81C5A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734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BF58-B502-45A4-9E5C-EC09870FE84F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B9C5F-0CC5-44AC-843C-33B54270F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043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04850"/>
            <a:ext cx="27432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04850"/>
            <a:ext cx="80264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C6C03-0CF7-476F-AD8A-B742168FB4B8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49C13-B41D-4ADB-A6A5-76C55AFCC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35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F673D-D820-499B-B8C8-384AECDE9260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8E18D-C86A-4B06-B847-3D5158EEC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290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DE6C-0023-45B8-B814-56F6442B9367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30612-7F69-4C39-8BF9-07AB721A1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323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3ECC4-231B-425A-9B69-92CE7F1136B4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33D1A-5D62-4E18-85B1-4D251BE53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458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58D5B-EF8B-49CE-8CA5-D81A638A9EC7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1C2BB-569C-458B-8D1E-37822C916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78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917A1-56C2-4CC0-A181-1A2C3229C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736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4F7E3-9BC4-4A1B-87AC-C308760943E3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C903E-DC85-4706-8353-089EDE0563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150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9F6D-3DB9-4E35-96DE-32FEFAA4566F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B44DE-6238-4D71-86F7-7094A8397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945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1CFD2-32FC-443F-9E52-9FF969395F1B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AD281-A9AC-46AA-A0DF-0A5EBC09A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830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869AA-02EF-4F24-97B6-B7B928C6EB52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6EC03-5531-4657-A2F7-B8DF4311D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595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BD184-B788-4DAE-98DF-63C6812695A5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5809E-C57C-4A02-AFD6-1C8E48E46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023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9DDA7-BA3C-4EDA-A585-92F5032CCF41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32FC1-624B-4D4A-A8DF-EF0C0EED7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506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04850"/>
            <a:ext cx="27432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04850"/>
            <a:ext cx="80264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F0EE-B5F3-45FB-BA0A-1B8D1A4ADD3D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CDC26-B829-44FB-9858-D469277FC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25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432ED-2122-45D5-A4CC-72CED686AA1D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FDE2C-6D7F-432A-9486-9D0081857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3838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0F61-8185-4F6D-BEE8-0C6A08A1480D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5C357-881A-4D1E-A431-1EC7BCF45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20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E898-821E-4EB8-B658-7A461A88A51D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F1DA2-791A-47AC-8218-45EA4D064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57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F6B18-F53B-4322-8FCA-25C2E2A2E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869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386F4-A36E-49E5-8E01-876CCFF10F75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BA50D-CAE7-4564-A147-14FCEF76A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2199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86E08-C9DD-4B01-81A3-9E14E770725D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8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7F05A-15A9-4F31-840D-D8DDFCF3C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77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E29BF-1CF6-45D5-9395-D5F4DBF63860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61473-F451-4244-AD1E-D0D8B607A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0023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49938-CEC3-4F2A-8FDE-7B3BF9888450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6128D-C575-41F2-B2EB-EB3528C1D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444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8524E-F954-49C6-90C2-FC23BCD9236D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1C317-A0CC-4D48-81F1-540DEB32B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175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06EB-EC80-4938-9C84-3803D5FCEA12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1BB7D-F1C7-4550-ACF6-BAE6362D1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365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181B-7128-4BCD-84CA-1C21A56F56A2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EC980-9FB8-4DB5-ACE9-238307CF8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936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04850"/>
            <a:ext cx="27432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04850"/>
            <a:ext cx="80264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0C9FF-043A-4894-82E2-CC9CD9A19A7B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F5EF9-160D-4439-875B-6331A4C7A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273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764F-5347-42F2-8640-2BBEC24BA8BE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E3E0D-7601-4D59-A187-ED7242C5D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831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E5ADC-3957-419B-8933-BDF11FCA711C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8FBB-5F51-45A5-9D37-8CD17FFE0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2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D29C7-E78C-4A35-9B89-7E61ED42B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6110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7724-1873-4C25-AC76-6CAB63A3F04A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CBEF7-D307-4B2B-A38A-50750791B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790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16144-FAC8-457E-BBF9-7F8D8BCBD888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4A552-CFB1-411F-B758-B0FB8284F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322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627A7-E4EF-41AA-8790-AC79E9BA765F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8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A905E-60ED-4FD8-8840-7AAC70D39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347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2344D-5B5F-44C3-9568-07CAFD635B73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12588-0321-4B12-9E71-D4A23CA12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8579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21370-0F0F-4001-A6A7-A5B1462F1EEF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08667-B635-4545-8818-4F6DAD352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0463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16A62-E111-4046-A0F4-B94F412C31EA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BEFD0-F176-4F9C-8FDD-AE4E2A217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858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9309B-C4BC-4293-A84C-8339E28D3D1A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C2D06-115D-4222-91D5-4E6119A41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7435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984F7-E9F2-4289-BF64-8ACD6F70A298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08545-2F2A-4EF7-ABB1-D7334E963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7879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04850"/>
            <a:ext cx="27432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04850"/>
            <a:ext cx="80264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8056D-C414-45DF-AD34-E710583FD996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5D31D-F420-49CB-AA83-DCCE89474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9260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C009A-2DFC-4BD4-8D62-98076A77F1D3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BADBF-6DC6-48A0-A880-B7C405553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72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1529C-F68D-44D5-9D13-B052E949DD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984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F8554-B3DA-4D3D-83D5-4228986382C7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C9F4A-7B73-49E5-A9E8-64A72CB64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5861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1088-C232-41D3-9FF2-F1BC7BBCE83D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4EDA3-CAAF-4411-99A1-D3807EC39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6233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97647-7CAB-4752-AD22-7E9848FE0FD8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30F2B-52C3-42A9-BCB4-A1085CB30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9286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B177-44EF-4B66-BEAA-697CF7E974C1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8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CE41D-CB70-4189-9016-10FF1219B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7336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EB2D0-5F13-43E1-A277-898DD77B4737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A366F-A7FD-4F69-BE37-4445E60A0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0113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2F503-0F30-48D5-98ED-3F7D59831100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92EB5-43E8-4892-845C-DED9423EDA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0043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B878B-1BED-4DCA-BA82-319F91137B84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8E4F4-99BB-47C9-8FF0-CE16EB6EE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3082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5C981-4085-4B11-A377-B89574ADBF05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9C397-54AF-4256-9317-A0505EDE7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4118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1B841-A731-4881-9839-1926D7D878E3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A2544-4C1E-4CEE-A296-4990ADF449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087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04850"/>
            <a:ext cx="27432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04850"/>
            <a:ext cx="80264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798D-AEF5-4828-8ABA-20A7C5C4B41C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1238A-0028-405A-97F8-C046EB97E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78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11989-6291-4ACD-BFD5-B63F31F0B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177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4097C-0C26-4282-ABDF-BE14E9415790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3219D-9AF5-4976-81B6-48B64891F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2025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2288B-C7C9-46B3-BD03-92728C6ECF6F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B9DD3-0D8D-4574-95BD-F2BE8091A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7220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BE549-4935-4B0D-BAB7-D15143F90119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AC85C-97FD-4FED-A81E-F60B154A1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2378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B5701-5873-4851-BC9D-075C72476E6A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DAC89-7CD1-4608-8333-F45AACD07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1256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09F1-402A-417A-8633-D4644AC5686A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8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EBBE0-A0C1-4D3A-87ED-D15485ABC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9505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22EEA-32F9-43A6-9206-B3E5017DBAD4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ED6B7-4131-409E-97B7-CD79196E8E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327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90AF-0319-46E1-BF0F-558D1C792357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C8E88-009C-4555-A659-E583D6CBD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2308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3E142-3624-4610-B8FE-9EE642388582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92D08-0C3C-48E9-B346-B0A7AD667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4593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FCADE-6E8A-44E0-B1CC-0E068085B16F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1698F-2669-4793-A0BD-811BB4626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3301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4140-A2DD-4858-B08B-2A87B1C2FC4C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3A267-2116-4E30-874D-D07064F5A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14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9EC27-5BBB-4CF0-A023-BF1A822D2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5361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04850"/>
            <a:ext cx="27432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04850"/>
            <a:ext cx="80264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1AB42-2B5B-47A8-BBE5-F8F8A77787B8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220A0-745D-41DA-85E1-DA25DC3A5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2800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58035-8F78-4C54-BF7F-FD9436CE0A14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D00E7-6237-4F79-BB00-4C0A79AB3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2401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3B929-70C0-4915-99BC-064C978BF32C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D3209-7A01-4050-BC63-61D04D674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4990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2009F-ABBD-427B-A8B9-6597DAFE20A7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C9FE6-57A6-433A-9302-E59C16801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303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35164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34C85-7E03-42B8-845E-EDEE5C8CEEFC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ADEF0-FEC8-4812-B6C6-ACDC0D811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454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BDBAF-2942-43F3-B528-75C891BB3DD0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2C5D1-C7BE-481D-8A3D-55C8EF1C7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207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C8F7D-B109-4D2B-BCF2-F8E806C29225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6633C-EA47-4456-AA85-0F820CE8C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1573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B67AA-97D8-4CC8-9CD6-82F573C1E282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247B2-3C05-49B2-B4C6-742B85BDB0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6260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2552B-46B0-4E8C-8A60-31C34F539CEC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C6C55-6224-4475-9053-C6CC0B4E9F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4481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FC79D-87D8-4183-80DC-BC114063C384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18CBF-84A9-41F2-AE2B-CEF55184B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979C7E94-0447-44D7-BA95-0B7FBF7572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838" r:id="rId12"/>
    <p:sldLayoutId id="21474838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6"/>
          <p:cNvSpPr>
            <a:spLocks/>
          </p:cNvSpPr>
          <p:nvPr/>
        </p:nvSpPr>
        <p:spPr bwMode="auto">
          <a:xfrm>
            <a:off x="-10583" y="-6350"/>
            <a:ext cx="12215284" cy="1039813"/>
          </a:xfrm>
          <a:custGeom>
            <a:avLst/>
            <a:gdLst>
              <a:gd name="T0" fmla="*/ 0 w 5772"/>
              <a:gd name="T1" fmla="*/ 0 h 656"/>
              <a:gd name="T2" fmla="*/ 5772 w 5772"/>
              <a:gd name="T3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0" t="T1" r="T2" b="T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2291" name="Freeform 7"/>
          <p:cNvSpPr>
            <a:spLocks/>
          </p:cNvSpPr>
          <p:nvPr/>
        </p:nvSpPr>
        <p:spPr bwMode="auto">
          <a:xfrm>
            <a:off x="5842000" y="-6350"/>
            <a:ext cx="6350000" cy="636588"/>
          </a:xfrm>
          <a:custGeom>
            <a:avLst/>
            <a:gdLst>
              <a:gd name="T0" fmla="*/ 0 w 3000"/>
              <a:gd name="T1" fmla="*/ 0 h 595"/>
              <a:gd name="T2" fmla="*/ 3000 w 3000"/>
              <a:gd name="T3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0" t="T1" r="T2" b="T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grpSp>
        <p:nvGrpSpPr>
          <p:cNvPr id="12294" name="Group 4"/>
          <p:cNvGrpSpPr>
            <a:grpSpLocks/>
          </p:cNvGrpSpPr>
          <p:nvPr/>
        </p:nvGrpSpPr>
        <p:grpSpPr bwMode="auto">
          <a:xfrm>
            <a:off x="-23284" y="203200"/>
            <a:ext cx="12238568" cy="647700"/>
            <a:chOff x="0" y="0"/>
            <a:chExt cx="9180548" cy="649224"/>
          </a:xfrm>
        </p:grpSpPr>
        <p:grpSp>
          <p:nvGrpSpPr>
            <p:cNvPr id="12300" name="Group 5"/>
            <p:cNvGrpSpPr>
              <a:grpSpLocks/>
            </p:cNvGrpSpPr>
            <p:nvPr/>
          </p:nvGrpSpPr>
          <p:grpSpPr bwMode="auto">
            <a:xfrm>
              <a:off x="12954" y="-228119"/>
              <a:ext cx="9131843" cy="1050979"/>
              <a:chOff x="0" y="0"/>
              <a:chExt cx="9131808" cy="1048512"/>
            </a:xfrm>
          </p:grpSpPr>
          <p:pic>
            <p:nvPicPr>
              <p:cNvPr id="12304" name="Freeform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31808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 Box 7"/>
              <p:cNvSpPr txBox="1">
                <a:spLocks noChangeArrowheads="1"/>
              </p:cNvSpPr>
              <p:nvPr/>
            </p:nvSpPr>
            <p:spPr bwMode="auto">
              <a:xfrm rot="21435692">
                <a:off x="-24068" y="44665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954" y="-154795"/>
              <a:ext cx="9156227" cy="910441"/>
              <a:chOff x="0" y="0"/>
              <a:chExt cx="9156192" cy="908304"/>
            </a:xfrm>
          </p:grpSpPr>
          <p:pic>
            <p:nvPicPr>
              <p:cNvPr id="4" name="Freeform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8" name="Text Box 10"/>
              <p:cNvSpPr txBox="1">
                <a:spLocks noChangeArrowheads="1"/>
              </p:cNvSpPr>
              <p:nvPr/>
            </p:nvSpPr>
            <p:spPr bwMode="auto">
              <a:xfrm rot="21435692">
                <a:off x="-16130" y="44812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295" name="Title Placeholder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6" name="Text Placeholder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301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8B6E94F-65B1-4042-8E99-E597B0E30309}" type="datetimeFigureOut">
              <a:rPr lang="en-US" smtClean="0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12302" name="Footer Placeholder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356351"/>
            <a:ext cx="447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3" name="Slide Number Placeholder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356351"/>
            <a:ext cx="1016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FB36249-55B6-4C58-BE79-3B625421B0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-10583" y="-6350"/>
            <a:ext cx="12215284" cy="1039813"/>
          </a:xfrm>
          <a:custGeom>
            <a:avLst/>
            <a:gdLst>
              <a:gd name="T0" fmla="*/ 0 w 5772"/>
              <a:gd name="T1" fmla="*/ 0 h 656"/>
              <a:gd name="T2" fmla="*/ 5772 w 5772"/>
              <a:gd name="T3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0" t="T1" r="T2" b="T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315" name="Freeform 7"/>
          <p:cNvSpPr>
            <a:spLocks/>
          </p:cNvSpPr>
          <p:nvPr/>
        </p:nvSpPr>
        <p:spPr bwMode="auto">
          <a:xfrm>
            <a:off x="5842000" y="-6350"/>
            <a:ext cx="6350000" cy="636588"/>
          </a:xfrm>
          <a:custGeom>
            <a:avLst/>
            <a:gdLst>
              <a:gd name="T0" fmla="*/ 0 w 3000"/>
              <a:gd name="T1" fmla="*/ 0 h 595"/>
              <a:gd name="T2" fmla="*/ 3000 w 3000"/>
              <a:gd name="T3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0" t="T1" r="T2" b="T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grpSp>
        <p:nvGrpSpPr>
          <p:cNvPr id="13318" name="Group 4"/>
          <p:cNvGrpSpPr>
            <a:grpSpLocks/>
          </p:cNvGrpSpPr>
          <p:nvPr/>
        </p:nvGrpSpPr>
        <p:grpSpPr bwMode="auto">
          <a:xfrm>
            <a:off x="-23284" y="203200"/>
            <a:ext cx="12238568" cy="647700"/>
            <a:chOff x="0" y="0"/>
            <a:chExt cx="9180548" cy="649224"/>
          </a:xfrm>
        </p:grpSpPr>
        <p:grpSp>
          <p:nvGrpSpPr>
            <p:cNvPr id="13324" name="Group 5"/>
            <p:cNvGrpSpPr>
              <a:grpSpLocks/>
            </p:cNvGrpSpPr>
            <p:nvPr/>
          </p:nvGrpSpPr>
          <p:grpSpPr bwMode="auto">
            <a:xfrm>
              <a:off x="12954" y="-228119"/>
              <a:ext cx="9131843" cy="1050979"/>
              <a:chOff x="0" y="0"/>
              <a:chExt cx="9131808" cy="1048512"/>
            </a:xfrm>
          </p:grpSpPr>
          <p:pic>
            <p:nvPicPr>
              <p:cNvPr id="13328" name="Freeform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31808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 Box 7"/>
              <p:cNvSpPr txBox="1">
                <a:spLocks noChangeArrowheads="1"/>
              </p:cNvSpPr>
              <p:nvPr/>
            </p:nvSpPr>
            <p:spPr bwMode="auto">
              <a:xfrm rot="21435692">
                <a:off x="-24068" y="44665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954" y="-154795"/>
              <a:ext cx="9156227" cy="910441"/>
              <a:chOff x="0" y="0"/>
              <a:chExt cx="9156192" cy="908304"/>
            </a:xfrm>
          </p:grpSpPr>
          <p:pic>
            <p:nvPicPr>
              <p:cNvPr id="4" name="Freeform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2" name="Text Box 10"/>
              <p:cNvSpPr txBox="1">
                <a:spLocks noChangeArrowheads="1"/>
              </p:cNvSpPr>
              <p:nvPr/>
            </p:nvSpPr>
            <p:spPr bwMode="auto">
              <a:xfrm rot="21435692">
                <a:off x="-16130" y="44812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319" name="Title Placeholder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20" name="Text Placeholder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25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E1DC7F6-AF1F-475C-A32C-5747BD4DED21}" type="datetimeFigureOut">
              <a:rPr lang="en-US" smtClean="0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13326" name="Footer Placeholder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356351"/>
            <a:ext cx="447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7" name="Slide Number Placeholder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356351"/>
            <a:ext cx="1016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0CB6479-4425-46D1-A5DA-63A937E196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2051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buFontTx/>
              <a:buNone/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buFontTx/>
              <a:buNone/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buFontTx/>
              <a:buNone/>
              <a:defRPr/>
            </a:pPr>
            <a:fld id="{DFA75332-2DB8-4531-9696-251E3369B0C3}" type="slidenum">
              <a:rPr lang="en-US" altLang="en-US"/>
              <a:pPr>
                <a:buFontTx/>
                <a:buNone/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10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6"/>
          <p:cNvSpPr>
            <a:spLocks/>
          </p:cNvSpPr>
          <p:nvPr/>
        </p:nvSpPr>
        <p:spPr bwMode="auto">
          <a:xfrm>
            <a:off x="-10583" y="-6350"/>
            <a:ext cx="12215284" cy="1039813"/>
          </a:xfrm>
          <a:custGeom>
            <a:avLst/>
            <a:gdLst>
              <a:gd name="T0" fmla="*/ 0 w 5772"/>
              <a:gd name="T1" fmla="*/ 0 h 656"/>
              <a:gd name="T2" fmla="*/ 5772 w 5772"/>
              <a:gd name="T3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0" t="T1" r="T2" b="T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051" name="Freeform 7"/>
          <p:cNvSpPr>
            <a:spLocks/>
          </p:cNvSpPr>
          <p:nvPr/>
        </p:nvSpPr>
        <p:spPr bwMode="auto">
          <a:xfrm>
            <a:off x="5842000" y="-6350"/>
            <a:ext cx="6350000" cy="636588"/>
          </a:xfrm>
          <a:custGeom>
            <a:avLst/>
            <a:gdLst>
              <a:gd name="T0" fmla="*/ 0 w 3000"/>
              <a:gd name="T1" fmla="*/ 0 h 595"/>
              <a:gd name="T2" fmla="*/ 3000 w 3000"/>
              <a:gd name="T3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0" t="T1" r="T2" b="T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054" name="Title Placeholder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5" name="Text Placeholder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01295FF-A960-483D-AC70-BA489F3BFD29}" type="datetimeFigureOut">
              <a:rPr lang="en-US" smtClean="0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" name="Footer Placeholder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356351"/>
            <a:ext cx="447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Slide Number Placeholder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356351"/>
            <a:ext cx="1016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</a:defRPr>
            </a:lvl1pPr>
          </a:lstStyle>
          <a:p>
            <a:fld id="{A47B475B-0582-4CC0-8247-1368779830C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059" name="Group 9"/>
          <p:cNvGrpSpPr>
            <a:grpSpLocks/>
          </p:cNvGrpSpPr>
          <p:nvPr/>
        </p:nvGrpSpPr>
        <p:grpSpPr bwMode="auto">
          <a:xfrm>
            <a:off x="-23284" y="203200"/>
            <a:ext cx="12238568" cy="647700"/>
            <a:chOff x="0" y="0"/>
            <a:chExt cx="9180548" cy="649224"/>
          </a:xfrm>
        </p:grpSpPr>
        <p:grpSp>
          <p:nvGrpSpPr>
            <p:cNvPr id="2060" name="Group 10"/>
            <p:cNvGrpSpPr>
              <a:grpSpLocks/>
            </p:cNvGrpSpPr>
            <p:nvPr/>
          </p:nvGrpSpPr>
          <p:grpSpPr bwMode="auto">
            <a:xfrm>
              <a:off x="12954" y="-228119"/>
              <a:ext cx="9131843" cy="1050979"/>
              <a:chOff x="0" y="0"/>
              <a:chExt cx="9131808" cy="1048512"/>
            </a:xfrm>
          </p:grpSpPr>
          <p:pic>
            <p:nvPicPr>
              <p:cNvPr id="2064" name="Freeform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31808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 Box 12"/>
              <p:cNvSpPr txBox="1">
                <a:spLocks noChangeArrowheads="1"/>
              </p:cNvSpPr>
              <p:nvPr/>
            </p:nvSpPr>
            <p:spPr bwMode="auto">
              <a:xfrm rot="21435692">
                <a:off x="-24068" y="44665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61" name="Group 13"/>
            <p:cNvGrpSpPr>
              <a:grpSpLocks/>
            </p:cNvGrpSpPr>
            <p:nvPr/>
          </p:nvGrpSpPr>
          <p:grpSpPr bwMode="auto">
            <a:xfrm>
              <a:off x="12954" y="-154795"/>
              <a:ext cx="9156227" cy="910441"/>
              <a:chOff x="0" y="0"/>
              <a:chExt cx="9156192" cy="908304"/>
            </a:xfrm>
          </p:grpSpPr>
          <p:pic>
            <p:nvPicPr>
              <p:cNvPr id="2062" name="Freeform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3" name="Text Box 15"/>
              <p:cNvSpPr txBox="1">
                <a:spLocks noChangeArrowheads="1"/>
              </p:cNvSpPr>
              <p:nvPr/>
            </p:nvSpPr>
            <p:spPr bwMode="auto">
              <a:xfrm rot="21435692">
                <a:off x="-16130" y="44812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6"/>
          <p:cNvSpPr>
            <a:spLocks/>
          </p:cNvSpPr>
          <p:nvPr/>
        </p:nvSpPr>
        <p:spPr bwMode="auto">
          <a:xfrm>
            <a:off x="-10583" y="-6350"/>
            <a:ext cx="12215284" cy="1039813"/>
          </a:xfrm>
          <a:custGeom>
            <a:avLst/>
            <a:gdLst>
              <a:gd name="T0" fmla="*/ 0 w 5772"/>
              <a:gd name="T1" fmla="*/ 0 h 656"/>
              <a:gd name="T2" fmla="*/ 5772 w 5772"/>
              <a:gd name="T3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0" t="T1" r="T2" b="T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099" name="Freeform 7"/>
          <p:cNvSpPr>
            <a:spLocks/>
          </p:cNvSpPr>
          <p:nvPr/>
        </p:nvSpPr>
        <p:spPr bwMode="auto">
          <a:xfrm>
            <a:off x="5842000" y="-6350"/>
            <a:ext cx="6350000" cy="636588"/>
          </a:xfrm>
          <a:custGeom>
            <a:avLst/>
            <a:gdLst>
              <a:gd name="T0" fmla="*/ 0 w 3000"/>
              <a:gd name="T1" fmla="*/ 0 h 595"/>
              <a:gd name="T2" fmla="*/ 3000 w 3000"/>
              <a:gd name="T3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0" t="T1" r="T2" b="T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grpSp>
        <p:nvGrpSpPr>
          <p:cNvPr id="4102" name="Group 4"/>
          <p:cNvGrpSpPr>
            <a:grpSpLocks/>
          </p:cNvGrpSpPr>
          <p:nvPr/>
        </p:nvGrpSpPr>
        <p:grpSpPr bwMode="auto">
          <a:xfrm>
            <a:off x="-23284" y="203200"/>
            <a:ext cx="12238568" cy="647700"/>
            <a:chOff x="0" y="0"/>
            <a:chExt cx="9180548" cy="649224"/>
          </a:xfrm>
        </p:grpSpPr>
        <p:grpSp>
          <p:nvGrpSpPr>
            <p:cNvPr id="4108" name="Group 5"/>
            <p:cNvGrpSpPr>
              <a:grpSpLocks/>
            </p:cNvGrpSpPr>
            <p:nvPr/>
          </p:nvGrpSpPr>
          <p:grpSpPr bwMode="auto">
            <a:xfrm>
              <a:off x="12954" y="-228119"/>
              <a:ext cx="9131843" cy="1050979"/>
              <a:chOff x="0" y="0"/>
              <a:chExt cx="9131808" cy="1048512"/>
            </a:xfrm>
          </p:grpSpPr>
          <p:pic>
            <p:nvPicPr>
              <p:cNvPr id="4112" name="Freeform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31808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 Box 7"/>
              <p:cNvSpPr txBox="1">
                <a:spLocks noChangeArrowheads="1"/>
              </p:cNvSpPr>
              <p:nvPr/>
            </p:nvSpPr>
            <p:spPr bwMode="auto">
              <a:xfrm rot="21435692">
                <a:off x="-24068" y="44665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954" y="-154795"/>
              <a:ext cx="9156227" cy="910441"/>
              <a:chOff x="0" y="0"/>
              <a:chExt cx="9156192" cy="908304"/>
            </a:xfrm>
          </p:grpSpPr>
          <p:pic>
            <p:nvPicPr>
              <p:cNvPr id="4" name="Freeform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6" name="Text Box 10"/>
              <p:cNvSpPr txBox="1">
                <a:spLocks noChangeArrowheads="1"/>
              </p:cNvSpPr>
              <p:nvPr/>
            </p:nvSpPr>
            <p:spPr bwMode="auto">
              <a:xfrm rot="21435692">
                <a:off x="-16130" y="44812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103" name="Title Placeholder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4" name="Text Placeholder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9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2ECD820-FCBC-4E38-B814-16250EC80D08}" type="datetimeFigureOut">
              <a:rPr lang="en-US" smtClean="0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110" name="Footer Placeholder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356351"/>
            <a:ext cx="447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Slide Number Placeholder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356351"/>
            <a:ext cx="1016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D41E0AD-361F-428F-8FE1-358FEA2141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6"/>
          <p:cNvSpPr>
            <a:spLocks/>
          </p:cNvSpPr>
          <p:nvPr/>
        </p:nvSpPr>
        <p:spPr bwMode="auto">
          <a:xfrm>
            <a:off x="-10583" y="-6350"/>
            <a:ext cx="12215284" cy="1039813"/>
          </a:xfrm>
          <a:custGeom>
            <a:avLst/>
            <a:gdLst>
              <a:gd name="T0" fmla="*/ 0 w 5772"/>
              <a:gd name="T1" fmla="*/ 0 h 656"/>
              <a:gd name="T2" fmla="*/ 5772 w 5772"/>
              <a:gd name="T3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0" t="T1" r="T2" b="T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123" name="Freeform 7"/>
          <p:cNvSpPr>
            <a:spLocks/>
          </p:cNvSpPr>
          <p:nvPr/>
        </p:nvSpPr>
        <p:spPr bwMode="auto">
          <a:xfrm>
            <a:off x="5842000" y="-6350"/>
            <a:ext cx="6350000" cy="636588"/>
          </a:xfrm>
          <a:custGeom>
            <a:avLst/>
            <a:gdLst>
              <a:gd name="T0" fmla="*/ 0 w 3000"/>
              <a:gd name="T1" fmla="*/ 0 h 595"/>
              <a:gd name="T2" fmla="*/ 3000 w 3000"/>
              <a:gd name="T3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0" t="T1" r="T2" b="T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grpSp>
        <p:nvGrpSpPr>
          <p:cNvPr id="5126" name="Group 4"/>
          <p:cNvGrpSpPr>
            <a:grpSpLocks/>
          </p:cNvGrpSpPr>
          <p:nvPr/>
        </p:nvGrpSpPr>
        <p:grpSpPr bwMode="auto">
          <a:xfrm>
            <a:off x="-23284" y="203200"/>
            <a:ext cx="12238568" cy="647700"/>
            <a:chOff x="0" y="0"/>
            <a:chExt cx="9180548" cy="649224"/>
          </a:xfrm>
        </p:grpSpPr>
        <p:grpSp>
          <p:nvGrpSpPr>
            <p:cNvPr id="5132" name="Group 5"/>
            <p:cNvGrpSpPr>
              <a:grpSpLocks/>
            </p:cNvGrpSpPr>
            <p:nvPr/>
          </p:nvGrpSpPr>
          <p:grpSpPr bwMode="auto">
            <a:xfrm>
              <a:off x="12954" y="-228119"/>
              <a:ext cx="9131843" cy="1050979"/>
              <a:chOff x="0" y="0"/>
              <a:chExt cx="9131808" cy="1048512"/>
            </a:xfrm>
          </p:grpSpPr>
          <p:pic>
            <p:nvPicPr>
              <p:cNvPr id="5136" name="Freeform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31808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 Box 7"/>
              <p:cNvSpPr txBox="1">
                <a:spLocks noChangeArrowheads="1"/>
              </p:cNvSpPr>
              <p:nvPr/>
            </p:nvSpPr>
            <p:spPr bwMode="auto">
              <a:xfrm rot="21435692">
                <a:off x="-24068" y="44665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954" y="-154795"/>
              <a:ext cx="9156227" cy="910441"/>
              <a:chOff x="0" y="0"/>
              <a:chExt cx="9156192" cy="908304"/>
            </a:xfrm>
          </p:grpSpPr>
          <p:pic>
            <p:nvPicPr>
              <p:cNvPr id="4" name="Freeform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0" name="Text Box 10"/>
              <p:cNvSpPr txBox="1">
                <a:spLocks noChangeArrowheads="1"/>
              </p:cNvSpPr>
              <p:nvPr/>
            </p:nvSpPr>
            <p:spPr bwMode="auto">
              <a:xfrm rot="21435692">
                <a:off x="-16130" y="44812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127" name="Title Placeholder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8" name="Text Placeholder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33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1EAE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7F4A595-8355-456D-9CF3-692F5EAC4777}" type="datetimeFigureOut">
              <a:rPr lang="en-US" smtClean="0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134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356351"/>
            <a:ext cx="447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1EAE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356351"/>
            <a:ext cx="1016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1EAE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9C18A12-1EB8-4CC1-A5E4-8C5DBB75D2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6"/>
          <p:cNvSpPr>
            <a:spLocks/>
          </p:cNvSpPr>
          <p:nvPr/>
        </p:nvSpPr>
        <p:spPr bwMode="auto">
          <a:xfrm>
            <a:off x="-10583" y="-6350"/>
            <a:ext cx="12215284" cy="1039813"/>
          </a:xfrm>
          <a:custGeom>
            <a:avLst/>
            <a:gdLst>
              <a:gd name="T0" fmla="*/ 0 w 5772"/>
              <a:gd name="T1" fmla="*/ 0 h 656"/>
              <a:gd name="T2" fmla="*/ 5772 w 5772"/>
              <a:gd name="T3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0" t="T1" r="T2" b="T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147" name="Freeform 7"/>
          <p:cNvSpPr>
            <a:spLocks/>
          </p:cNvSpPr>
          <p:nvPr/>
        </p:nvSpPr>
        <p:spPr bwMode="auto">
          <a:xfrm>
            <a:off x="5842000" y="-6350"/>
            <a:ext cx="6350000" cy="636588"/>
          </a:xfrm>
          <a:custGeom>
            <a:avLst/>
            <a:gdLst>
              <a:gd name="T0" fmla="*/ 0 w 3000"/>
              <a:gd name="T1" fmla="*/ 0 h 595"/>
              <a:gd name="T2" fmla="*/ 3000 w 3000"/>
              <a:gd name="T3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0" t="T1" r="T2" b="T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grpSp>
        <p:nvGrpSpPr>
          <p:cNvPr id="6150" name="Group 4"/>
          <p:cNvGrpSpPr>
            <a:grpSpLocks/>
          </p:cNvGrpSpPr>
          <p:nvPr/>
        </p:nvGrpSpPr>
        <p:grpSpPr bwMode="auto">
          <a:xfrm>
            <a:off x="-23284" y="203200"/>
            <a:ext cx="12238568" cy="647700"/>
            <a:chOff x="0" y="0"/>
            <a:chExt cx="9180548" cy="649224"/>
          </a:xfrm>
        </p:grpSpPr>
        <p:grpSp>
          <p:nvGrpSpPr>
            <p:cNvPr id="6156" name="Group 5"/>
            <p:cNvGrpSpPr>
              <a:grpSpLocks/>
            </p:cNvGrpSpPr>
            <p:nvPr/>
          </p:nvGrpSpPr>
          <p:grpSpPr bwMode="auto">
            <a:xfrm>
              <a:off x="12954" y="-228119"/>
              <a:ext cx="9131843" cy="1050979"/>
              <a:chOff x="0" y="0"/>
              <a:chExt cx="9131808" cy="1048512"/>
            </a:xfrm>
          </p:grpSpPr>
          <p:pic>
            <p:nvPicPr>
              <p:cNvPr id="6160" name="Freeform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31808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 Box 7"/>
              <p:cNvSpPr txBox="1">
                <a:spLocks noChangeArrowheads="1"/>
              </p:cNvSpPr>
              <p:nvPr/>
            </p:nvSpPr>
            <p:spPr bwMode="auto">
              <a:xfrm rot="21435692">
                <a:off x="-24068" y="44665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954" y="-154795"/>
              <a:ext cx="9156227" cy="910441"/>
              <a:chOff x="0" y="0"/>
              <a:chExt cx="9156192" cy="908304"/>
            </a:xfrm>
          </p:grpSpPr>
          <p:pic>
            <p:nvPicPr>
              <p:cNvPr id="4" name="Freeform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4" name="Text Box 10"/>
              <p:cNvSpPr txBox="1">
                <a:spLocks noChangeArrowheads="1"/>
              </p:cNvSpPr>
              <p:nvPr/>
            </p:nvSpPr>
            <p:spPr bwMode="auto">
              <a:xfrm rot="21435692">
                <a:off x="-16130" y="44812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151" name="Title Placeholder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52" name="Text Placeholder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7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8C73456-35BE-4BD9-BD68-B6384A290462}" type="datetimeFigureOut">
              <a:rPr lang="en-US" smtClean="0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158" name="Footer Placeholder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356351"/>
            <a:ext cx="447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9" name="Slide Number Placeholder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356351"/>
            <a:ext cx="1016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8FF7249-9B91-4F63-9E34-E0ACA066F9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6"/>
          <p:cNvSpPr>
            <a:spLocks/>
          </p:cNvSpPr>
          <p:nvPr/>
        </p:nvSpPr>
        <p:spPr bwMode="auto">
          <a:xfrm>
            <a:off x="-10583" y="-6350"/>
            <a:ext cx="12215284" cy="1039813"/>
          </a:xfrm>
          <a:custGeom>
            <a:avLst/>
            <a:gdLst>
              <a:gd name="T0" fmla="*/ 0 w 5772"/>
              <a:gd name="T1" fmla="*/ 0 h 656"/>
              <a:gd name="T2" fmla="*/ 5772 w 5772"/>
              <a:gd name="T3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0" t="T1" r="T2" b="T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171" name="Freeform 7"/>
          <p:cNvSpPr>
            <a:spLocks/>
          </p:cNvSpPr>
          <p:nvPr/>
        </p:nvSpPr>
        <p:spPr bwMode="auto">
          <a:xfrm>
            <a:off x="5842000" y="-6350"/>
            <a:ext cx="6350000" cy="636588"/>
          </a:xfrm>
          <a:custGeom>
            <a:avLst/>
            <a:gdLst>
              <a:gd name="T0" fmla="*/ 0 w 3000"/>
              <a:gd name="T1" fmla="*/ 0 h 595"/>
              <a:gd name="T2" fmla="*/ 3000 w 3000"/>
              <a:gd name="T3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0" t="T1" r="T2" b="T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grpSp>
        <p:nvGrpSpPr>
          <p:cNvPr id="7174" name="Group 4"/>
          <p:cNvGrpSpPr>
            <a:grpSpLocks/>
          </p:cNvGrpSpPr>
          <p:nvPr/>
        </p:nvGrpSpPr>
        <p:grpSpPr bwMode="auto">
          <a:xfrm>
            <a:off x="-23284" y="203200"/>
            <a:ext cx="12238568" cy="647700"/>
            <a:chOff x="0" y="0"/>
            <a:chExt cx="9180548" cy="649224"/>
          </a:xfrm>
        </p:grpSpPr>
        <p:grpSp>
          <p:nvGrpSpPr>
            <p:cNvPr id="7180" name="Group 5"/>
            <p:cNvGrpSpPr>
              <a:grpSpLocks/>
            </p:cNvGrpSpPr>
            <p:nvPr/>
          </p:nvGrpSpPr>
          <p:grpSpPr bwMode="auto">
            <a:xfrm>
              <a:off x="12954" y="-228119"/>
              <a:ext cx="9131843" cy="1050979"/>
              <a:chOff x="0" y="0"/>
              <a:chExt cx="9131808" cy="1048512"/>
            </a:xfrm>
          </p:grpSpPr>
          <p:pic>
            <p:nvPicPr>
              <p:cNvPr id="7184" name="Freeform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31808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 Box 7"/>
              <p:cNvSpPr txBox="1">
                <a:spLocks noChangeArrowheads="1"/>
              </p:cNvSpPr>
              <p:nvPr/>
            </p:nvSpPr>
            <p:spPr bwMode="auto">
              <a:xfrm rot="21435692">
                <a:off x="-24068" y="44665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954" y="-154795"/>
              <a:ext cx="9156227" cy="910441"/>
              <a:chOff x="0" y="0"/>
              <a:chExt cx="9156192" cy="908304"/>
            </a:xfrm>
          </p:grpSpPr>
          <p:pic>
            <p:nvPicPr>
              <p:cNvPr id="4" name="Freeform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78" name="Text Box 10"/>
              <p:cNvSpPr txBox="1">
                <a:spLocks noChangeArrowheads="1"/>
              </p:cNvSpPr>
              <p:nvPr/>
            </p:nvSpPr>
            <p:spPr bwMode="auto">
              <a:xfrm rot="21435692">
                <a:off x="-16130" y="44812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175" name="Title Placeholder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6" name="Text Placeholder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81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07DB993-9466-4403-855C-A4AD465657F4}" type="datetimeFigureOut">
              <a:rPr lang="en-US" smtClean="0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7182" name="Footer Placeholder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356351"/>
            <a:ext cx="447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3" name="Slide Number Placeholder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356351"/>
            <a:ext cx="1016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13FEE4F-A576-45A0-A644-8D4323A4A6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6"/>
          <p:cNvSpPr>
            <a:spLocks/>
          </p:cNvSpPr>
          <p:nvPr/>
        </p:nvSpPr>
        <p:spPr bwMode="auto">
          <a:xfrm>
            <a:off x="-10583" y="-6350"/>
            <a:ext cx="12215284" cy="1039813"/>
          </a:xfrm>
          <a:custGeom>
            <a:avLst/>
            <a:gdLst>
              <a:gd name="T0" fmla="*/ 0 w 5772"/>
              <a:gd name="T1" fmla="*/ 0 h 656"/>
              <a:gd name="T2" fmla="*/ 5772 w 5772"/>
              <a:gd name="T3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0" t="T1" r="T2" b="T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8195" name="Freeform 7"/>
          <p:cNvSpPr>
            <a:spLocks/>
          </p:cNvSpPr>
          <p:nvPr/>
        </p:nvSpPr>
        <p:spPr bwMode="auto">
          <a:xfrm>
            <a:off x="5842000" y="-6350"/>
            <a:ext cx="6350000" cy="636588"/>
          </a:xfrm>
          <a:custGeom>
            <a:avLst/>
            <a:gdLst>
              <a:gd name="T0" fmla="*/ 0 w 3000"/>
              <a:gd name="T1" fmla="*/ 0 h 595"/>
              <a:gd name="T2" fmla="*/ 3000 w 3000"/>
              <a:gd name="T3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0" t="T1" r="T2" b="T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grpSp>
        <p:nvGrpSpPr>
          <p:cNvPr id="8198" name="Group 4"/>
          <p:cNvGrpSpPr>
            <a:grpSpLocks/>
          </p:cNvGrpSpPr>
          <p:nvPr/>
        </p:nvGrpSpPr>
        <p:grpSpPr bwMode="auto">
          <a:xfrm>
            <a:off x="-23284" y="203200"/>
            <a:ext cx="12238568" cy="647700"/>
            <a:chOff x="0" y="0"/>
            <a:chExt cx="9180548" cy="649224"/>
          </a:xfrm>
        </p:grpSpPr>
        <p:grpSp>
          <p:nvGrpSpPr>
            <p:cNvPr id="8204" name="Group 5"/>
            <p:cNvGrpSpPr>
              <a:grpSpLocks/>
            </p:cNvGrpSpPr>
            <p:nvPr/>
          </p:nvGrpSpPr>
          <p:grpSpPr bwMode="auto">
            <a:xfrm>
              <a:off x="12954" y="-228119"/>
              <a:ext cx="9131843" cy="1050979"/>
              <a:chOff x="0" y="0"/>
              <a:chExt cx="9131808" cy="1048512"/>
            </a:xfrm>
          </p:grpSpPr>
          <p:pic>
            <p:nvPicPr>
              <p:cNvPr id="8208" name="Freeform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31808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 Box 7"/>
              <p:cNvSpPr txBox="1">
                <a:spLocks noChangeArrowheads="1"/>
              </p:cNvSpPr>
              <p:nvPr/>
            </p:nvSpPr>
            <p:spPr bwMode="auto">
              <a:xfrm rot="21435692">
                <a:off x="-24068" y="44665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954" y="-154795"/>
              <a:ext cx="9156227" cy="910441"/>
              <a:chOff x="0" y="0"/>
              <a:chExt cx="9156192" cy="908304"/>
            </a:xfrm>
          </p:grpSpPr>
          <p:pic>
            <p:nvPicPr>
              <p:cNvPr id="4" name="Freeform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 rot="21435692">
                <a:off x="-16130" y="44812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9" name="Title Placeholder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200" name="Text Placeholder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205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063D79A-AAD8-4EBF-A04D-DD4FA1843B25}" type="datetimeFigureOut">
              <a:rPr lang="en-US" smtClean="0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8206" name="Footer Placeholder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356351"/>
            <a:ext cx="447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7" name="Slide Number Placeholder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356351"/>
            <a:ext cx="1016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CF0E6C5-665D-4B5B-8F86-06CAE0F402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6"/>
          <p:cNvSpPr>
            <a:spLocks/>
          </p:cNvSpPr>
          <p:nvPr/>
        </p:nvSpPr>
        <p:spPr bwMode="auto">
          <a:xfrm>
            <a:off x="-10583" y="-6350"/>
            <a:ext cx="12215284" cy="1039813"/>
          </a:xfrm>
          <a:custGeom>
            <a:avLst/>
            <a:gdLst>
              <a:gd name="T0" fmla="*/ 0 w 5772"/>
              <a:gd name="T1" fmla="*/ 0 h 656"/>
              <a:gd name="T2" fmla="*/ 5772 w 5772"/>
              <a:gd name="T3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0" t="T1" r="T2" b="T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243" name="Freeform 7"/>
          <p:cNvSpPr>
            <a:spLocks/>
          </p:cNvSpPr>
          <p:nvPr/>
        </p:nvSpPr>
        <p:spPr bwMode="auto">
          <a:xfrm>
            <a:off x="5842000" y="-6350"/>
            <a:ext cx="6350000" cy="636588"/>
          </a:xfrm>
          <a:custGeom>
            <a:avLst/>
            <a:gdLst>
              <a:gd name="T0" fmla="*/ 0 w 3000"/>
              <a:gd name="T1" fmla="*/ 0 h 595"/>
              <a:gd name="T2" fmla="*/ 3000 w 3000"/>
              <a:gd name="T3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0" t="T1" r="T2" b="T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-23284" y="203200"/>
            <a:ext cx="12238568" cy="647700"/>
            <a:chOff x="0" y="0"/>
            <a:chExt cx="9180548" cy="649224"/>
          </a:xfrm>
        </p:grpSpPr>
        <p:grpSp>
          <p:nvGrpSpPr>
            <p:cNvPr id="10252" name="Group 5"/>
            <p:cNvGrpSpPr>
              <a:grpSpLocks/>
            </p:cNvGrpSpPr>
            <p:nvPr/>
          </p:nvGrpSpPr>
          <p:grpSpPr bwMode="auto">
            <a:xfrm>
              <a:off x="12954" y="-228119"/>
              <a:ext cx="9131843" cy="1050979"/>
              <a:chOff x="0" y="0"/>
              <a:chExt cx="9131808" cy="1048512"/>
            </a:xfrm>
          </p:grpSpPr>
          <p:pic>
            <p:nvPicPr>
              <p:cNvPr id="10256" name="Freeform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31808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 Box 7"/>
              <p:cNvSpPr txBox="1">
                <a:spLocks noChangeArrowheads="1"/>
              </p:cNvSpPr>
              <p:nvPr/>
            </p:nvSpPr>
            <p:spPr bwMode="auto">
              <a:xfrm rot="21435692">
                <a:off x="-24068" y="44665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954" y="-154795"/>
              <a:ext cx="9156227" cy="910441"/>
              <a:chOff x="0" y="0"/>
              <a:chExt cx="9156192" cy="908304"/>
            </a:xfrm>
          </p:grpSpPr>
          <p:pic>
            <p:nvPicPr>
              <p:cNvPr id="4" name="Freeform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0" name="Text Box 10"/>
              <p:cNvSpPr txBox="1">
                <a:spLocks noChangeArrowheads="1"/>
              </p:cNvSpPr>
              <p:nvPr/>
            </p:nvSpPr>
            <p:spPr bwMode="auto">
              <a:xfrm rot="21435692">
                <a:off x="-16130" y="44812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247" name="Title Placeholder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8" name="Text Placeholder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53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29B928F-F7FB-4F2C-9DF5-FA93B069B80B}" type="datetimeFigureOut">
              <a:rPr lang="en-US" smtClean="0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10254" name="Footer Placeholder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356351"/>
            <a:ext cx="447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5" name="Slide Number Placeholder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356351"/>
            <a:ext cx="1016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493E2ED-C428-41D7-9858-CCE50C5AB6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nip and Round Single Corner Rectangle 13"/>
          <p:cNvSpPr>
            <a:spLocks/>
          </p:cNvSpPr>
          <p:nvPr/>
        </p:nvSpPr>
        <p:spPr bwMode="auto">
          <a:xfrm rot="420000" flipV="1">
            <a:off x="4220633" y="1108075"/>
            <a:ext cx="7010400" cy="411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07774" y="0"/>
              </a:cxn>
              <a:cxn ang="0">
                <a:pos x="5257800" y="150026"/>
              </a:cxn>
              <a:cxn ang="0">
                <a:pos x="5257800" y="4114800"/>
              </a:cxn>
              <a:cxn ang="0">
                <a:pos x="0" y="411480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round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267" name="Right Triangle 14"/>
          <p:cNvSpPr>
            <a:spLocks noChangeArrowheads="1"/>
          </p:cNvSpPr>
          <p:nvPr/>
        </p:nvSpPr>
        <p:spPr bwMode="auto"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mpd="sng">
            <a:solidFill>
              <a:srgbClr val="FFFFFF"/>
            </a:solidFill>
            <a:miter lim="800000"/>
            <a:headEnd/>
            <a:tailEnd/>
          </a:ln>
          <a:effectLst>
            <a:outerShdw dist="6350" dir="12899787" algn="ctr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11268" name="Freeform 15"/>
          <p:cNvSpPr>
            <a:spLocks/>
          </p:cNvSpPr>
          <p:nvPr/>
        </p:nvSpPr>
        <p:spPr bwMode="auto">
          <a:xfrm flipV="1">
            <a:off x="-10583" y="5816600"/>
            <a:ext cx="12215284" cy="1041400"/>
          </a:xfrm>
          <a:custGeom>
            <a:avLst/>
            <a:gdLst>
              <a:gd name="T0" fmla="*/ 0 w 5772"/>
              <a:gd name="T1" fmla="*/ 0 h 656"/>
              <a:gd name="T2" fmla="*/ 5772 w 5772"/>
              <a:gd name="T3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0" t="T1" r="T2" b="T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269" name="Freeform 16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/>
            <a:gdLst>
              <a:gd name="T0" fmla="*/ 0 w 3000"/>
              <a:gd name="T1" fmla="*/ 0 h 595"/>
              <a:gd name="T2" fmla="*/ 3000 w 3000"/>
              <a:gd name="T3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0" t="T1" r="T2" b="T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272" name="Title Placeholder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73" name="Text Placeholder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880FCE-9255-43A5-B6E1-69BDD157F0B6}" type="datetimeFigureOut">
              <a:rPr lang="en-US" smtClean="0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356351"/>
            <a:ext cx="447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4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69600" y="6356351"/>
            <a:ext cx="81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72AAF41-4DE3-4EDC-B087-1FD9961A08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1020" y="838268"/>
            <a:ext cx="458330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sz="9600" b="1">
                <a:ln/>
                <a:solidFill>
                  <a:srgbClr val="9BB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8302" y="3048010"/>
            <a:ext cx="876874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sz="9600" b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r>
              <a:rPr lang="en-US" sz="9600" b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 (tiết 2)</a:t>
            </a:r>
            <a:endParaRPr lang="en-US" sz="9600" b="1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2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46DD1F5D-303A-49D1-B494-FB68DC45D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0" t="31444" r="21976"/>
          <a:stretch/>
        </p:blipFill>
        <p:spPr>
          <a:xfrm>
            <a:off x="7613604" y="4976655"/>
            <a:ext cx="3084877" cy="20069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E0C7270-2DA4-4B78-8134-BD8250AB26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39" b="73195"/>
          <a:stretch/>
        </p:blipFill>
        <p:spPr>
          <a:xfrm>
            <a:off x="1548947" y="112492"/>
            <a:ext cx="2416628" cy="17371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DFD07210-0143-4741-B378-E991B32D2B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0"/>
          <a:stretch/>
        </p:blipFill>
        <p:spPr>
          <a:xfrm>
            <a:off x="1554480" y="5181601"/>
            <a:ext cx="9144000" cy="1801971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="" xmlns:a16="http://schemas.microsoft.com/office/drawing/2014/main" id="{421ADD92-6DF2-4318-936E-0C324A4E1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745" y="1524000"/>
            <a:ext cx="5314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</a:rPr>
              <a:t> Những bài hát nói về tình bạn bè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="" xmlns:a16="http://schemas.microsoft.com/office/drawing/2014/main" id="{DD89B2B7-F9A4-4F49-955B-D149EE366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24" y="2582220"/>
            <a:ext cx="68111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Lớp chúng ta đoàn kết.</a:t>
            </a:r>
          </a:p>
          <a:p>
            <a:pPr marL="342900" indent="-342900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Tiếng hát bạn bè mình.</a:t>
            </a:r>
          </a:p>
          <a:p>
            <a:pPr marL="342900" indent="-342900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488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1676400" y="2740026"/>
            <a:ext cx="8763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	Bạn bè cần phải đoàn kết, thương yêu, giúp đỡ nhau, nhất là những lúc khó khăn, hoạn nạn. Có như vậy, tình bạn mới thêm thân thiết, gắn bó.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2797175" y="4724401"/>
            <a:ext cx="66817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Bạn bè là nghĩa tương thân</a:t>
            </a:r>
          </a:p>
          <a:p>
            <a:pPr algn="ctr" eaLnBrk="1" hangingPunct="1">
              <a:defRPr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Khó khăn, thuận lợi ân cần bên nhau.</a:t>
            </a:r>
          </a:p>
        </p:txBody>
      </p:sp>
      <p:pic>
        <p:nvPicPr>
          <p:cNvPr id="31748" name="WordArt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45" y="684214"/>
            <a:ext cx="26463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46DD1F5D-303A-49D1-B494-FB68DC45D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0" t="31444" r="21976"/>
          <a:stretch/>
        </p:blipFill>
        <p:spPr>
          <a:xfrm>
            <a:off x="7583124" y="4953556"/>
            <a:ext cx="3084877" cy="20069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E0C7270-2DA4-4B78-8134-BD8250AB26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39" b="73195"/>
          <a:stretch/>
        </p:blipFill>
        <p:spPr>
          <a:xfrm>
            <a:off x="1600200" y="0"/>
            <a:ext cx="2416628" cy="17371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DFD07210-0143-4741-B378-E991B32D2B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0"/>
          <a:stretch/>
        </p:blipFill>
        <p:spPr>
          <a:xfrm>
            <a:off x="1524000" y="5056030"/>
            <a:ext cx="9144000" cy="180197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0BB9479E-CE6B-415F-9429-11EEF90509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8" b="69429"/>
          <a:stretch/>
        </p:blipFill>
        <p:spPr>
          <a:xfrm rot="1159301">
            <a:off x="1876086" y="4936931"/>
            <a:ext cx="890600" cy="898037"/>
          </a:xfrm>
          <a:prstGeom prst="rect">
            <a:avLst/>
          </a:prstGeom>
        </p:spPr>
      </p:pic>
      <p:sp>
        <p:nvSpPr>
          <p:cNvPr id="12" name="Text Box 8">
            <a:extLst>
              <a:ext uri="{FF2B5EF4-FFF2-40B4-BE49-F238E27FC236}">
                <a16:creationId xmlns="" xmlns:a16="http://schemas.microsoft.com/office/drawing/2014/main" id="{3A537470-6C72-4FAD-9322-053C22C4B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828" y="1431453"/>
            <a:ext cx="533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</a:rPr>
              <a:t>Để có được tình bạn đẹp chúng ta cần phải làm gì?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="" xmlns:a16="http://schemas.microsoft.com/office/drawing/2014/main" id="{9D1A4B09-8EBE-4886-B3EF-C76899D8F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08241"/>
            <a:ext cx="8763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Times New Roman" panose="02020603050405020304" pitchFamily="18" charset="0"/>
              </a:rPr>
              <a:t>Tình bạn đẹp không phải tự nhiên mà có. Mỗi chúng ta cần phải vun đắp, giữ gìn mới có được tình bạn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076700" y="207896"/>
            <a:ext cx="441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Vận dụng</a:t>
            </a:r>
            <a:endParaRPr lang="en-US" sz="6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4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76400" y="2743201"/>
            <a:ext cx="8839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 Chuẩn bị bài 6: Kính già yêu trẻ.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Đọc trước câu chuyện “ Sau đêm mưa” trang 19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( sách đạo đức lớp 5) và trả lời 3 câu hỏi cuối bài.</a:t>
            </a:r>
          </a:p>
        </p:txBody>
      </p:sp>
      <p:sp>
        <p:nvSpPr>
          <p:cNvPr id="32774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olours052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 3"/>
          <p:cNvGrpSpPr>
            <a:grpSpLocks noChangeAspect="1"/>
          </p:cNvGrpSpPr>
          <p:nvPr/>
        </p:nvGrpSpPr>
        <p:grpSpPr bwMode="auto">
          <a:xfrm>
            <a:off x="8991600" y="5105400"/>
            <a:ext cx="1219200" cy="990600"/>
            <a:chOff x="0" y="0"/>
            <a:chExt cx="1176" cy="744"/>
          </a:xfrm>
        </p:grpSpPr>
        <p:pic>
          <p:nvPicPr>
            <p:cNvPr id="33803" name="Picture 16" descr="pretty_flower_purple_h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6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4" name="Group 5"/>
            <p:cNvGrpSpPr>
              <a:grpSpLocks noChangeAspect="1"/>
            </p:cNvGrpSpPr>
            <p:nvPr/>
          </p:nvGrpSpPr>
          <p:grpSpPr bwMode="auto">
            <a:xfrm>
              <a:off x="0" y="0"/>
              <a:ext cx="864" cy="744"/>
              <a:chOff x="0" y="0"/>
              <a:chExt cx="864" cy="744"/>
            </a:xfrm>
          </p:grpSpPr>
          <p:pic>
            <p:nvPicPr>
              <p:cNvPr id="33805" name="Picture 18" descr="pretty_flower_red_h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144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6" name="Picture 19" descr="pretty_flower_yellow_h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0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7" name="Picture 20" descr="pretty_flower_orange_hb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6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3796" name="Picture 35" descr="image0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724401"/>
            <a:ext cx="1895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WordArt 36"/>
          <p:cNvSpPr>
            <a:spLocks noChangeArrowheads="1" noChangeShapeType="1" noTextEdit="1"/>
          </p:cNvSpPr>
          <p:nvPr/>
        </p:nvSpPr>
        <p:spPr bwMode="auto">
          <a:xfrm>
            <a:off x="1752601" y="2133600"/>
            <a:ext cx="8734425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98" name="Group 11"/>
          <p:cNvGrpSpPr>
            <a:grpSpLocks noChangeAspect="1"/>
          </p:cNvGrpSpPr>
          <p:nvPr/>
        </p:nvGrpSpPr>
        <p:grpSpPr bwMode="auto">
          <a:xfrm>
            <a:off x="3352800" y="381000"/>
            <a:ext cx="3962400" cy="1371600"/>
            <a:chOff x="0" y="0"/>
            <a:chExt cx="1552" cy="864"/>
          </a:xfrm>
        </p:grpSpPr>
        <p:pic>
          <p:nvPicPr>
            <p:cNvPr id="33800" name="Picture 12" descr="Picture2"/>
            <p:cNvPicPr>
              <a:picLocks noChangeAspect="1" noChangeArrowheads="1"/>
            </p:cNvPicPr>
            <p:nvPr/>
          </p:nvPicPr>
          <p:blipFill>
            <a:blip r:embed="rId8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" y="288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1" name="Picture 13" descr="Dove-02-june"/>
            <p:cNvPicPr>
              <a:picLocks noChangeAspect="1" noChangeArrowheads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4" y="9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14" descr="Dove-02-june"/>
            <p:cNvPicPr>
              <a:picLocks noChangeAspect="1" noChangeArrowheads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9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3"/>
          <p:cNvSpPr>
            <a:spLocks noChangeArrowheads="1" noChangeShapeType="1" noTextEdit="1"/>
          </p:cNvSpPr>
          <p:nvPr/>
        </p:nvSpPr>
        <p:spPr bwMode="auto">
          <a:xfrm>
            <a:off x="2552700" y="508000"/>
            <a:ext cx="7086600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12700" cap="sq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68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6387" name="Text Box 13"/>
          <p:cNvSpPr txBox="1">
            <a:spLocks noChangeArrowheads="1"/>
          </p:cNvSpPr>
          <p:nvPr/>
        </p:nvSpPr>
        <p:spPr bwMode="auto">
          <a:xfrm>
            <a:off x="1866900" y="1371624"/>
            <a:ext cx="876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Câu 1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: Trong tình bạn, bạn bè cần phải đối xử với nhau như thế nào?</a:t>
            </a:r>
          </a:p>
        </p:txBody>
      </p:sp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1828800" y="4086189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Câu 2: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Em đã làm gì để xây dựng, vun đắp một tình bạn đẹp?</a:t>
            </a:r>
          </a:p>
        </p:txBody>
      </p:sp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1828800" y="2425748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Trong tình bạn, bạn bè cần phải đối xử với nhau chân thành, yêu thương, biết chia sẻ, giúp đỡ nhau trong lúc khó khăn </a:t>
            </a:r>
          </a:p>
        </p:txBody>
      </p:sp>
      <p:sp>
        <p:nvSpPr>
          <p:cNvPr id="16390" name="Text Box 16"/>
          <p:cNvSpPr txBox="1">
            <a:spLocks noChangeArrowheads="1"/>
          </p:cNvSpPr>
          <p:nvPr/>
        </p:nvSpPr>
        <p:spPr bwMode="auto">
          <a:xfrm>
            <a:off x="1828800" y="5405249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Em sẽ giúp bạn trong học tập, chia sẻ niềm vui và nỗi buồn với bạn </a:t>
            </a:r>
          </a:p>
        </p:txBody>
      </p:sp>
      <p:sp>
        <p:nvSpPr>
          <p:cNvPr id="15369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7" grpId="1" autoUpdateAnimBg="0"/>
      <p:bldP spid="16388" grpId="0" autoUpdateAnimBg="0"/>
      <p:bldP spid="16388" grpId="1" autoUpdateAnimBg="0"/>
      <p:bldP spid="16389" grpId="0" autoUpdateAnimBg="0"/>
      <p:bldP spid="16389" grpId="1" autoUpdateAnimBg="0"/>
      <p:bldP spid="16390" grpId="0" autoUpdateAnimBg="0"/>
      <p:bldP spid="16390" grpId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4"/>
          <p:cNvSpPr txBox="1">
            <a:spLocks noChangeArrowheads="1"/>
          </p:cNvSpPr>
          <p:nvPr/>
        </p:nvSpPr>
        <p:spPr bwMode="auto">
          <a:xfrm>
            <a:off x="2073275" y="1676400"/>
            <a:ext cx="83073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Nếu thấy bạn làm việc sai trái, em sẽ chọn cách ứng xử nào? Vì sao?</a:t>
            </a:r>
          </a:p>
        </p:txBody>
      </p:sp>
      <p:sp>
        <p:nvSpPr>
          <p:cNvPr id="17412" name="Text Box 46"/>
          <p:cNvSpPr txBox="1">
            <a:spLocks noChangeArrowheads="1"/>
          </p:cNvSpPr>
          <p:nvPr/>
        </p:nvSpPr>
        <p:spPr bwMode="auto">
          <a:xfrm>
            <a:off x="2514694" y="2895614"/>
            <a:ext cx="579104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>
                <a:latin typeface="Times New Roman" panose="02020603050405020304" pitchFamily="18" charset="0"/>
              </a:rPr>
              <a:t>  Mặc bạn, không quan tâm.</a:t>
            </a:r>
          </a:p>
          <a:p>
            <a:pPr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>
                <a:latin typeface="Times New Roman" panose="02020603050405020304" pitchFamily="18" charset="0"/>
              </a:rPr>
              <a:t>  Tán thưởng việc làm của bạn.</a:t>
            </a:r>
          </a:p>
          <a:p>
            <a:pPr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>
                <a:latin typeface="Times New Roman" panose="02020603050405020304" pitchFamily="18" charset="0"/>
              </a:rPr>
              <a:t>  Bắt chước bạn.</a:t>
            </a:r>
          </a:p>
          <a:p>
            <a:pPr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>
                <a:latin typeface="Times New Roman" panose="02020603050405020304" pitchFamily="18" charset="0"/>
              </a:rPr>
              <a:t>  Bao che cho bạn.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đ.  Khuyên ngăn bạn.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e.  Mách thầy giáo, cô giáo.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g.  Không chơi với bạn nữa.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438275" y="7937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Đạo đức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1630363" y="697272"/>
            <a:ext cx="909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Tình bạn.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16391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2" grpId="0" autoUpdateAnimBg="0"/>
      <p:bldP spid="174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110" y="457279"/>
            <a:ext cx="8381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</a:rPr>
              <a:t>+ Nếu thấy bạn làm việc sai trái, em sẽ chọn cách ứng xử nào ? Vì sao ?</a:t>
            </a:r>
            <a:endParaRPr lang="en-US" sz="360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1277" y="1981238"/>
            <a:ext cx="8634207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36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Khuyên ngăn bạn không cho bạn làm điều sai trái vì đó là việc làm không tốt.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</a:rPr>
              <a:t>+ Em có sợ bạn giận khi khuyên bạn không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</a:rPr>
              <a:t>+ Em nghĩ gì khi bạn khuyên ngăn không cho làm việc sai trái ? Em có trách, giận bạn không ?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9760" y="1295456"/>
            <a:ext cx="1020984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theo dõi xem </a:t>
            </a:r>
          </a:p>
          <a:p>
            <a:pPr algn="ctr"/>
            <a:r>
              <a:rPr lang="en-US" sz="6600" b="1" cap="none" spc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bạn nói gì khi bạn mình</a:t>
            </a:r>
          </a:p>
          <a:p>
            <a:pPr algn="ctr"/>
            <a:r>
              <a:rPr lang="en-US" sz="6600" b="1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Phê bình</a:t>
            </a:r>
            <a:endParaRPr lang="en-US" sz="6600" b="1" cap="none" spc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4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ong van 3 h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441" y="228685"/>
            <a:ext cx="11319211" cy="63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6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2819486" y="1828843"/>
            <a:ext cx="731500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Times New Roman" panose="02020603050405020304" pitchFamily="18" charset="0"/>
              </a:rPr>
              <a:t>Cần khuyên ngăn, góp ý khi thấy bạn làm điều sai trái để giúp bạn tiến bộ. Như thế mới là người bạn tốt.</a:t>
            </a:r>
          </a:p>
        </p:txBody>
      </p:sp>
      <p:sp>
        <p:nvSpPr>
          <p:cNvPr id="17414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1828852" y="381080"/>
            <a:ext cx="85342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Bài 3: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Hãy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sưu tầm một câu chuyện, một tấm gương hoặc các câu ca dao, tục ngữ, bài thơ, bài hát,…nói về tình bạn đẹp.</a:t>
            </a:r>
          </a:p>
        </p:txBody>
      </p:sp>
      <p:sp>
        <p:nvSpPr>
          <p:cNvPr id="30726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5583129-2193-4864-BA9F-FD2E4BB5A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38" y="54004"/>
            <a:ext cx="2633497" cy="131570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A4A099CC-1D77-4662-9240-09307EABEB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8918122" y="0"/>
            <a:ext cx="1730828" cy="1218416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113CCA0F-FDA7-4D9F-86B9-C4300F412A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1524000" y="4957941"/>
            <a:ext cx="9144000" cy="1900059"/>
          </a:xfrm>
          <a:prstGeom prst="rect">
            <a:avLst/>
          </a:prstGeom>
        </p:spPr>
      </p:pic>
      <p:sp>
        <p:nvSpPr>
          <p:cNvPr id="13" name="Text Box 8">
            <a:extLst>
              <a:ext uri="{FF2B5EF4-FFF2-40B4-BE49-F238E27FC236}">
                <a16:creationId xmlns="" xmlns:a16="http://schemas.microsoft.com/office/drawing/2014/main" id="{58ACC0C7-D9DC-4AB9-B61B-22B942D36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2216418"/>
            <a:ext cx="44958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</a:rPr>
              <a:t>1. Tình bạn là nghĩa tương thân</a:t>
            </a:r>
          </a:p>
          <a:p>
            <a:pPr algn="ctr"/>
            <a:r>
              <a:rPr lang="en-US" b="1">
                <a:latin typeface="Times New Roman" panose="02020603050405020304" pitchFamily="18" charset="0"/>
              </a:rPr>
              <a:t>Khó khăn, thuận lợi ân cần bên nhau</a:t>
            </a:r>
          </a:p>
          <a:p>
            <a:pPr algn="ctr"/>
            <a:endParaRPr lang="en-US" b="1">
              <a:latin typeface="Times New Roman" panose="02020603050405020304" pitchFamily="18" charset="0"/>
            </a:endParaRPr>
          </a:p>
          <a:p>
            <a:pPr algn="ctr"/>
            <a:r>
              <a:rPr lang="en-US" b="1" smtClean="0">
                <a:latin typeface="Times New Roman" panose="02020603050405020304" pitchFamily="18" charset="0"/>
              </a:rPr>
              <a:t>       2</a:t>
            </a:r>
            <a:r>
              <a:rPr lang="en-US" b="1">
                <a:latin typeface="Times New Roman" panose="02020603050405020304" pitchFamily="18" charset="0"/>
              </a:rPr>
              <a:t>. bạn bè là nghĩa tương tri               </a:t>
            </a:r>
          </a:p>
          <a:p>
            <a:pPr algn="ctr"/>
            <a:r>
              <a:rPr lang="en-US" b="1">
                <a:latin typeface="Times New Roman" panose="02020603050405020304" pitchFamily="18" charset="0"/>
              </a:rPr>
              <a:t>sao cho sau trước một bờ mới </a:t>
            </a:r>
            <a:r>
              <a:rPr lang="en-US" b="1" smtClean="0">
                <a:latin typeface="Times New Roman" panose="02020603050405020304" pitchFamily="18" charset="0"/>
              </a:rPr>
              <a:t>nên</a:t>
            </a:r>
          </a:p>
          <a:p>
            <a:pPr algn="ctr"/>
            <a:r>
              <a:rPr lang="en-US" b="1" smtClean="0">
                <a:latin typeface="Times New Roman" panose="02020603050405020304" pitchFamily="18" charset="0"/>
              </a:rPr>
              <a:t/>
            </a:r>
            <a:br>
              <a:rPr lang="en-US" b="1" smtClean="0">
                <a:latin typeface="Times New Roman" panose="02020603050405020304" pitchFamily="18" charset="0"/>
              </a:rPr>
            </a:br>
            <a:r>
              <a:rPr lang="en-US" b="1" smtClean="0">
                <a:latin typeface="Times New Roman" panose="02020603050405020304" pitchFamily="18" charset="0"/>
              </a:rPr>
              <a:t>3. ra đi vừa gặp bạn hiền</a:t>
            </a:r>
            <a:br>
              <a:rPr lang="en-US" b="1" smtClean="0">
                <a:latin typeface="Times New Roman" panose="02020603050405020304" pitchFamily="18" charset="0"/>
              </a:rPr>
            </a:br>
            <a:r>
              <a:rPr lang="en-US" b="1" smtClean="0">
                <a:latin typeface="Times New Roman" panose="02020603050405020304" pitchFamily="18" charset="0"/>
              </a:rPr>
              <a:t>cũng bằng ăn quả đào tiên trên trời</a:t>
            </a:r>
          </a:p>
          <a:p>
            <a:pPr algn="ctr"/>
            <a:r>
              <a:rPr lang="en-US" b="1">
                <a:latin typeface="Times New Roman" panose="02020603050405020304" pitchFamily="18" charset="0"/>
              </a:rPr>
              <a:t/>
            </a:r>
            <a:br>
              <a:rPr lang="en-US" b="1">
                <a:latin typeface="Times New Roman" panose="02020603050405020304" pitchFamily="18" charset="0"/>
              </a:rPr>
            </a:br>
            <a:r>
              <a:rPr lang="en-US" b="1">
                <a:latin typeface="Times New Roman" panose="02020603050405020304" pitchFamily="18" charset="0"/>
              </a:rPr>
              <a:t>4. </a:t>
            </a:r>
            <a:r>
              <a:rPr lang="en-US" b="1" smtClean="0">
                <a:latin typeface="Times New Roman" panose="02020603050405020304" pitchFamily="18" charset="0"/>
              </a:rPr>
              <a:t>Ai </a:t>
            </a:r>
            <a:r>
              <a:rPr lang="en-US" b="1">
                <a:latin typeface="Times New Roman" panose="02020603050405020304" pitchFamily="18" charset="0"/>
              </a:rPr>
              <a:t>ơi nhớ lấy câu này</a:t>
            </a:r>
            <a:br>
              <a:rPr lang="en-US" b="1">
                <a:latin typeface="Times New Roman" panose="02020603050405020304" pitchFamily="18" charset="0"/>
              </a:rPr>
            </a:br>
            <a:r>
              <a:rPr lang="en-US" b="1">
                <a:latin typeface="Times New Roman" panose="02020603050405020304" pitchFamily="18" charset="0"/>
              </a:rPr>
              <a:t>tình bạn là mối duyên thừa trời cho</a:t>
            </a:r>
          </a:p>
          <a:p>
            <a:pPr algn="ctr"/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035622B7-9FE1-4D47-9CA6-8A13130E6CAA}"/>
              </a:ext>
            </a:extLst>
          </p:cNvPr>
          <p:cNvSpPr txBox="1"/>
          <p:nvPr/>
        </p:nvSpPr>
        <p:spPr>
          <a:xfrm>
            <a:off x="5636310" y="2291970"/>
            <a:ext cx="498919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</a:rPr>
              <a:t>5. tình bạn là vạn bông hoa</a:t>
            </a:r>
            <a:br>
              <a:rPr lang="en-US" b="1">
                <a:latin typeface="Times New Roman" panose="02020603050405020304" pitchFamily="18" charset="0"/>
              </a:rPr>
            </a:br>
            <a:r>
              <a:rPr lang="en-US" b="1">
                <a:latin typeface="Times New Roman" panose="02020603050405020304" pitchFamily="18" charset="0"/>
              </a:rPr>
              <a:t>tình bạn là vạn bài ca muôn màu.</a:t>
            </a:r>
          </a:p>
          <a:p>
            <a:pPr algn="ctr"/>
            <a:endParaRPr lang="en-US" b="1">
              <a:latin typeface="Times New Roman" panose="02020603050405020304" pitchFamily="18" charset="0"/>
            </a:endParaRPr>
          </a:p>
          <a:p>
            <a:pPr algn="ctr"/>
            <a:r>
              <a:rPr lang="en-US" b="1">
                <a:latin typeface="Times New Roman" panose="02020603050405020304" pitchFamily="18" charset="0"/>
              </a:rPr>
              <a:t>6. Cho tôi tôi chọn hoa hồng</a:t>
            </a:r>
            <a:br>
              <a:rPr lang="en-US" b="1">
                <a:latin typeface="Times New Roman" panose="02020603050405020304" pitchFamily="18" charset="0"/>
              </a:rPr>
            </a:br>
            <a:r>
              <a:rPr lang="en-US" b="1">
                <a:latin typeface="Times New Roman" panose="02020603050405020304" pitchFamily="18" charset="0"/>
              </a:rPr>
              <a:t>Cho tôi chọn bạn tấm lòng thủy chung.</a:t>
            </a:r>
          </a:p>
          <a:p>
            <a:pPr algn="ctr"/>
            <a:endParaRPr lang="en-US" b="1">
              <a:latin typeface="Times New Roman" panose="02020603050405020304" pitchFamily="18" charset="0"/>
            </a:endParaRPr>
          </a:p>
          <a:p>
            <a:pPr algn="ctr"/>
            <a:r>
              <a:rPr lang="en-US" b="1">
                <a:latin typeface="Times New Roman" panose="02020603050405020304" pitchFamily="18" charset="0"/>
              </a:rPr>
              <a:t>7. Sống trong bể ngọc kim cương </a:t>
            </a:r>
            <a:br>
              <a:rPr lang="en-US" b="1">
                <a:latin typeface="Times New Roman" panose="02020603050405020304" pitchFamily="18" charset="0"/>
              </a:rPr>
            </a:br>
            <a:r>
              <a:rPr lang="en-US" b="1">
                <a:latin typeface="Times New Roman" panose="02020603050405020304" pitchFamily="18" charset="0"/>
              </a:rPr>
              <a:t>Không bằng sống giữa tình thương bạn bè.</a:t>
            </a:r>
          </a:p>
          <a:p>
            <a:pPr algn="ctr"/>
            <a:endParaRPr lang="en-US" b="1">
              <a:latin typeface="Times New Roman" panose="02020603050405020304" pitchFamily="18" charset="0"/>
            </a:endParaRPr>
          </a:p>
          <a:p>
            <a:pPr algn="ctr"/>
            <a:r>
              <a:rPr lang="en-US" b="1">
                <a:latin typeface="Times New Roman" panose="02020603050405020304" pitchFamily="18" charset="0"/>
              </a:rPr>
              <a:t>8. Tình bạn tươi thắm như hoa</a:t>
            </a:r>
            <a:br>
              <a:rPr lang="en-US" b="1">
                <a:latin typeface="Times New Roman" panose="02020603050405020304" pitchFamily="18" charset="0"/>
              </a:rPr>
            </a:br>
            <a:r>
              <a:rPr lang="en-US" b="1">
                <a:latin typeface="Times New Roman" panose="02020603050405020304" pitchFamily="18" charset="0"/>
              </a:rPr>
              <a:t>   Tình bạn là bản tình ca tuyệt vời.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99D7AE68-C520-4802-93A2-1FA8D8AC1703}"/>
              </a:ext>
            </a:extLst>
          </p:cNvPr>
          <p:cNvSpPr txBox="1"/>
          <p:nvPr/>
        </p:nvSpPr>
        <p:spPr>
          <a:xfrm>
            <a:off x="4343446" y="595240"/>
            <a:ext cx="49891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77D2E"/>
                </a:solidFill>
                <a:latin typeface="Times New Roman" panose="02020603050405020304" pitchFamily="18" charset="0"/>
              </a:rPr>
              <a:t>Các câu ca dao, tục ngữ, những vần thơ nói về tình cảm bạn bè</a:t>
            </a:r>
          </a:p>
        </p:txBody>
      </p:sp>
    </p:spTree>
    <p:extLst>
      <p:ext uri="{BB962C8B-B14F-4D97-AF65-F5344CB8AC3E}">
        <p14:creationId xmlns:p14="http://schemas.microsoft.com/office/powerpoint/2010/main" val="256199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Flow">
  <a:themeElements>
    <a:clrScheme name="9_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9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9_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Flow">
  <a:themeElements>
    <a:clrScheme name="10_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0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0_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low">
  <a:themeElements>
    <a:clrScheme name="1_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Flow">
  <a:themeElements>
    <a:clrScheme name="2_Flow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2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Flow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Flow">
  <a:themeElements>
    <a:clrScheme name="3_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3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Flow">
  <a:themeElements>
    <a:clrScheme name="4_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4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Flow">
  <a:themeElements>
    <a:clrScheme name="5_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5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Flow">
  <a:themeElements>
    <a:clrScheme name="7_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7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Flow">
  <a:themeElements>
    <a:clrScheme name="8_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8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sy="-100000"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8_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Pages>0</Pages>
  <Words>503</Words>
  <Characters>0</Characters>
  <Application>Microsoft Office PowerPoint</Application>
  <DocSecurity>0</DocSecurity>
  <PresentationFormat>Widescreen</PresentationFormat>
  <Lines>0</Lines>
  <Paragraphs>58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 Unicode MS</vt:lpstr>
      <vt:lpstr>SimSun</vt:lpstr>
      <vt:lpstr>Arial</vt:lpstr>
      <vt:lpstr>Calibri</vt:lpstr>
      <vt:lpstr>Constantia</vt:lpstr>
      <vt:lpstr>Times New Roman</vt:lpstr>
      <vt:lpstr>Wingdings 2</vt:lpstr>
      <vt:lpstr>Default Design</vt:lpstr>
      <vt:lpstr>Flow</vt:lpstr>
      <vt:lpstr>1_Flow</vt:lpstr>
      <vt:lpstr>2_Flow</vt:lpstr>
      <vt:lpstr>3_Flow</vt:lpstr>
      <vt:lpstr>4_Flow</vt:lpstr>
      <vt:lpstr>5_Flow</vt:lpstr>
      <vt:lpstr>7_Flow</vt:lpstr>
      <vt:lpstr>8_Flow</vt:lpstr>
      <vt:lpstr>9_Flow</vt:lpstr>
      <vt:lpstr>10_Flow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hn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Thanh huyen</dc:creator>
  <cp:keywords/>
  <dc:description/>
  <cp:lastModifiedBy>Admin</cp:lastModifiedBy>
  <cp:revision>158</cp:revision>
  <dcterms:created xsi:type="dcterms:W3CDTF">2011-10-21T11:42:37Z</dcterms:created>
  <dcterms:modified xsi:type="dcterms:W3CDTF">2022-08-28T10:27:24Z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1033-9.1.0.4550</vt:lpwstr>
  </property>
</Properties>
</file>