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05" r:id="rId3"/>
  </p:sldMasterIdLst>
  <p:notesMasterIdLst>
    <p:notesMasterId r:id="rId15"/>
  </p:notesMasterIdLst>
  <p:sldIdLst>
    <p:sldId id="292" r:id="rId4"/>
    <p:sldId id="267" r:id="rId5"/>
    <p:sldId id="269" r:id="rId6"/>
    <p:sldId id="272" r:id="rId7"/>
    <p:sldId id="288" r:id="rId8"/>
    <p:sldId id="271" r:id="rId9"/>
    <p:sldId id="300" r:id="rId10"/>
    <p:sldId id="286" r:id="rId11"/>
    <p:sldId id="293" r:id="rId12"/>
    <p:sldId id="295" r:id="rId13"/>
    <p:sldId id="2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B36E4-9E3A-4264-A85E-8BA3C65B891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490FF-AC1B-4D05-8CD2-1DDD89E71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7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HS</a:t>
            </a:r>
            <a:r>
              <a:rPr lang="en-US" b="1" baseline="0"/>
              <a:t> chọn con côn trùng và đọc từ khoá, nếu HS đọc được, côn trùng sẽ biến mất.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6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965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1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7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72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36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E6EB30-2BC4-4BC2-A457-E87D9002B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5FD6F2-0642-4995-AB93-EE3E3C096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AFBF0-0597-4DA5-9EBC-FD54234F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C16F9A-912C-4A86-8680-30ACF62C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9BAC7-B1F9-4119-AA0E-5D155DA3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80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D38EA-99D5-4D3C-831E-4A8D2390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E49DD-7AEF-4394-92E0-B2DE20BA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17B1C4-0355-499D-9C53-C8AC492B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B80284-AF74-415C-93BF-A402CCD7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992563-3018-4EC7-95C4-E46F3B35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A7D17-DD39-467D-8DD0-BC5EC255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02886D-9368-4E54-B26C-5E5F4F9C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2ED92-8B14-4715-8B33-2240E1DF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34D982-48B4-4D88-AAE7-B82C4E31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54FE4C-AAAE-4659-816D-C411684B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5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5BC81E-3D13-40B5-998B-2FE7AE69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4E4B1C-EB9A-492F-A828-DD5F45C5B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01DEDB-2545-41A4-AE84-3CBEF6820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CF1F9E-4D8D-4215-AC5A-6852A10D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4984B5-867C-40B2-B4A3-D6ED4744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2F754A-4671-4CF7-9A03-EFA75C70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60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26B7E-53BF-4252-B4B9-A2EFC4C1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77E42C-526B-4D08-AF41-BEC5C79F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26D668-D4FF-4D39-8056-311EC60F6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2EB252-1E35-4258-BDD9-2B0CF58C3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9F6ACBC-601F-4D7F-9E2A-282AE9FDE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9A82AC-4F76-42B1-8F02-5A6E45A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E106501-A9B9-47BD-87BA-C8E79122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7B41D7-8630-42AE-A02C-8D02D421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82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A3B142-6F18-43C4-8E68-344C8F96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5E4EA4-4159-427A-9EBE-7C056DF7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C33972A-A692-4D9A-8CFA-44783D06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CD42A6-293D-47D6-BD32-2F357A29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4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86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EDACED-42CE-4087-BC34-6EE21EEF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3317DDE-922E-4089-8768-BA52DC6C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19E65A-B627-4CEA-92F8-CF585EB1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57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B52415-905F-4204-9DAB-0CE22EF3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339172-DE2C-4038-8B2F-BCB83D3A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70A947-E50E-4F37-8B98-290E6E111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352C65-6F4E-4E6F-B740-D4C076BD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4EC146-371D-4949-B3AE-345C69F0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46B95A-11EB-41E2-BE7D-BD0BFBAE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74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09F8A5-1006-4B6F-A3F4-204BB1C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0F650D-32EC-489F-AF00-44A14D1CC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0C8AF4-2B3E-4F12-9E48-1660CD871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1C71A5-5B06-4E47-9B7B-616F89C5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7DEF28-E5D7-4BA8-A915-5BD2F7C4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37F722-D645-41FF-B11E-C235FA24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01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BDC2C-FA3F-4970-AF68-1865282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D8E8BA9-7CA9-40F1-BB34-A02B16AD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6E4F81-FAB2-4F17-8B0C-1BE00D57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767CDC-6913-482B-B505-46BD1245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916658-DBEC-4744-812C-1C542EF9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25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C2842B-9628-4FB2-B565-9DFC4C818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3B8E7D-5CB9-4764-8245-3619CA841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38D8B4-DE44-44A2-B728-602B760B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6766D6-1C0B-4BA4-945D-1FACDA77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B3C34B-C7FC-4D2D-8496-A0BF26CB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0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15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87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1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578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2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0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43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25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08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78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0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88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7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35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81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07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8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18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4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1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0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5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1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A0A7C2-DEB8-4C10-8302-466939C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7E3214-BCAF-43A2-8474-22E0D9D46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907B88-10AB-4E79-AE00-E3EF72B03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7A2C8C-430F-4665-BDF9-AE22E0C45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06256A-5978-476B-B0D6-5D640F6BA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8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71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6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5.png"/><Relationship Id="rId7" Type="http://schemas.openxmlformats.org/officeDocument/2006/relationships/image" Target="../media/image24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10.svg"/><Relationship Id="rId20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openxmlformats.org/officeDocument/2006/relationships/slide" Target="slide5.xml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24.gif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0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5" Type="http://schemas.openxmlformats.org/officeDocument/2006/relationships/slide" Target="slide3.xml"/><Relationship Id="rId23" Type="http://schemas.openxmlformats.org/officeDocument/2006/relationships/slide" Target="slide8.xml"/><Relationship Id="rId10" Type="http://schemas.openxmlformats.org/officeDocument/2006/relationships/image" Target="../media/image19.png"/><Relationship Id="rId19" Type="http://schemas.openxmlformats.org/officeDocument/2006/relationships/slide" Target="slide6.xml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3502"/>
            <a:ext cx="12192000" cy="8745003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01530" y="2120811"/>
            <a:ext cx="7988941" cy="2616378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298865">
            <a:off x="10137590" y="-1818523"/>
            <a:ext cx="3848323" cy="3848323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485021">
            <a:off x="-1048016" y="4806301"/>
            <a:ext cx="3848323" cy="3848323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9128" y="4540043"/>
            <a:ext cx="1757370" cy="1632157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6" y="0"/>
                </a:lnTo>
                <a:lnTo>
                  <a:pt x="2636056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35027" flipH="1">
            <a:off x="10263353" y="4655734"/>
            <a:ext cx="3006626" cy="3006626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77921" flipH="1">
            <a:off x="-1096749" y="-1841460"/>
            <a:ext cx="3006626" cy="3006626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47697" y="685801"/>
            <a:ext cx="2073880" cy="18301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5800" y="428603"/>
            <a:ext cx="3677165" cy="2780856"/>
          </a:xfrm>
          <a:custGeom>
            <a:avLst/>
            <a:gdLst/>
            <a:ahLst/>
            <a:cxnLst/>
            <a:rect l="l" t="t" r="r" b="b"/>
            <a:pathLst>
              <a:path w="5515747" h="4171284">
                <a:moveTo>
                  <a:pt x="0" y="0"/>
                </a:moveTo>
                <a:lnTo>
                  <a:pt x="5515747" y="0"/>
                </a:lnTo>
                <a:lnTo>
                  <a:pt x="5515747" y="4171284"/>
                </a:lnTo>
                <a:lnTo>
                  <a:pt x="0" y="417128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26879" y="3674190"/>
            <a:ext cx="3539787" cy="3056273"/>
          </a:xfrm>
          <a:custGeom>
            <a:avLst/>
            <a:gdLst/>
            <a:ahLst/>
            <a:cxnLst/>
            <a:rect l="l" t="t" r="r" b="b"/>
            <a:pathLst>
              <a:path w="5309680" h="4584409">
                <a:moveTo>
                  <a:pt x="0" y="0"/>
                </a:moveTo>
                <a:lnTo>
                  <a:pt x="5309680" y="0"/>
                </a:lnTo>
                <a:lnTo>
                  <a:pt x="5309680" y="4584409"/>
                </a:lnTo>
                <a:lnTo>
                  <a:pt x="0" y="45844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544" r="-354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63432" y="2828114"/>
            <a:ext cx="966513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70"/>
              </a:lnSpc>
            </a:pPr>
            <a:r>
              <a:rPr lang="en-US" sz="9270">
                <a:solidFill>
                  <a:srgbClr val="0070C0"/>
                </a:solidFill>
                <a:latin typeface="Baloo"/>
              </a:rPr>
              <a:t>Khởi động</a:t>
            </a:r>
          </a:p>
        </p:txBody>
      </p:sp>
      <p:sp>
        <p:nvSpPr>
          <p:cNvPr id="13" name="Freeform 13"/>
          <p:cNvSpPr/>
          <p:nvPr/>
        </p:nvSpPr>
        <p:spPr>
          <a:xfrm rot="928336">
            <a:off x="9052174" y="922213"/>
            <a:ext cx="2268145" cy="1740801"/>
          </a:xfrm>
          <a:custGeom>
            <a:avLst/>
            <a:gdLst/>
            <a:ahLst/>
            <a:cxnLst/>
            <a:rect l="l" t="t" r="r" b="b"/>
            <a:pathLst>
              <a:path w="3402217" h="2611201">
                <a:moveTo>
                  <a:pt x="0" y="0"/>
                </a:moveTo>
                <a:lnTo>
                  <a:pt x="3402217" y="0"/>
                </a:lnTo>
                <a:lnTo>
                  <a:pt x="3402217" y="2611201"/>
                </a:lnTo>
                <a:lnTo>
                  <a:pt x="0" y="2611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36458">
            <a:off x="5016839" y="4273051"/>
            <a:ext cx="1495735" cy="1832447"/>
          </a:xfrm>
          <a:custGeom>
            <a:avLst/>
            <a:gdLst/>
            <a:ahLst/>
            <a:cxnLst/>
            <a:rect l="l" t="t" r="r" b="b"/>
            <a:pathLst>
              <a:path w="2243603" h="2748671">
                <a:moveTo>
                  <a:pt x="0" y="0"/>
                </a:moveTo>
                <a:lnTo>
                  <a:pt x="2243603" y="0"/>
                </a:lnTo>
                <a:lnTo>
                  <a:pt x="2243603" y="2748671"/>
                </a:lnTo>
                <a:lnTo>
                  <a:pt x="0" y="27486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pic>
        <p:nvPicPr>
          <p:cNvPr id="15" name="Hello! - Hườ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246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762461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title-art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694238" cy="6263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29261" y="2470075"/>
            <a:ext cx="32191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757" y="0"/>
            <a:ext cx="12192000" cy="70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78" y="5186808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58" y="8581893"/>
            <a:ext cx="383860" cy="50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387" y="578081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95" y="4073960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75" y="381972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417164" y="-88752"/>
            <a:ext cx="4544259" cy="208933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61" y="3664045"/>
            <a:ext cx="4580966" cy="1523999"/>
          </a:xfrm>
          <a:prstGeom prst="rect">
            <a:avLst/>
          </a:prstGeom>
        </p:spPr>
      </p:pic>
      <p:sp>
        <p:nvSpPr>
          <p:cNvPr id="22" name="Right Arrow 21">
            <a:hlinkClick r:id="rId23" action="ppaction://hlinksldjump"/>
          </p:cNvPr>
          <p:cNvSpPr/>
          <p:nvPr/>
        </p:nvSpPr>
        <p:spPr>
          <a:xfrm>
            <a:off x="11180024" y="6334251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8142813-D609-4530-ADAC-4190458F0892}"/>
              </a:ext>
            </a:extLst>
          </p:cNvPr>
          <p:cNvSpPr/>
          <p:nvPr/>
        </p:nvSpPr>
        <p:spPr>
          <a:xfrm>
            <a:off x="3065987" y="473920"/>
            <a:ext cx="688047" cy="591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VNI-Avo" pitchFamily="2" charset="0"/>
                <a:hlinkClick r:id="rId15" action="ppaction://hlinksldjump"/>
              </a:rPr>
              <a:t>1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Oval 2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13926C84-8F08-476E-BFF8-491C3B0643C9}"/>
              </a:ext>
            </a:extLst>
          </p:cNvPr>
          <p:cNvSpPr/>
          <p:nvPr/>
        </p:nvSpPr>
        <p:spPr>
          <a:xfrm>
            <a:off x="10421530" y="3641517"/>
            <a:ext cx="688047" cy="591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25" name="Oval 2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73EC2EB-D60A-417F-8CB3-4F77F6D58AD4}"/>
              </a:ext>
            </a:extLst>
          </p:cNvPr>
          <p:cNvSpPr/>
          <p:nvPr/>
        </p:nvSpPr>
        <p:spPr>
          <a:xfrm>
            <a:off x="806562" y="3951204"/>
            <a:ext cx="688047" cy="591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Oval 2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B452A94-120A-41FC-887A-2494F997C93F}"/>
              </a:ext>
            </a:extLst>
          </p:cNvPr>
          <p:cNvSpPr/>
          <p:nvPr/>
        </p:nvSpPr>
        <p:spPr>
          <a:xfrm>
            <a:off x="6851518" y="3782390"/>
            <a:ext cx="733429" cy="602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7832025" y="71753"/>
            <a:ext cx="41556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rgbClr val="2A0FF1"/>
                </a:solidFill>
                <a:effectLst/>
              </a:rPr>
              <a:t>Trò</a:t>
            </a:r>
            <a:r>
              <a:rPr lang="en-US" sz="4400" b="1" cap="none" spc="0" dirty="0">
                <a:ln/>
                <a:solidFill>
                  <a:srgbClr val="2A0FF1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2A0FF1"/>
                </a:solidFill>
                <a:effectLst/>
              </a:rPr>
              <a:t>chơi</a:t>
            </a:r>
            <a:r>
              <a:rPr lang="en-US" sz="4400" b="1" cap="none" spc="0" dirty="0">
                <a:ln/>
                <a:solidFill>
                  <a:srgbClr val="2A0FF1"/>
                </a:solidFill>
                <a:effectLst/>
              </a:rPr>
              <a:t> </a:t>
            </a:r>
          </a:p>
          <a:p>
            <a:pPr algn="ctr"/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Diệt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côn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trùng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có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hại</a:t>
            </a:r>
            <a:endParaRPr lang="en-US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1BC1F3F-3DB8-D981-F5FA-146099361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568" y="6521651"/>
            <a:ext cx="609600" cy="609600"/>
          </a:xfrm>
          <a:prstGeom prst="rect">
            <a:avLst/>
          </a:prstGeom>
        </p:spPr>
      </p:pic>
      <p:pic>
        <p:nvPicPr>
          <p:cNvPr id="9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357722A-8324-0CE9-41E9-34067ED195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56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3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24" grpId="0" animBg="1"/>
      <p:bldP spid="25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470" y="102906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88842" y="58453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图片 4101" descr="13">
            <a:extLst>
              <a:ext uri="{FF2B5EF4-FFF2-40B4-BE49-F238E27FC236}">
                <a16:creationId xmlns:a16="http://schemas.microsoft.com/office/drawing/2014/main" xmlns="" id="{132824D0-8C0B-46A0-B918-A6468AF4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361" y="467676"/>
            <a:ext cx="9042109" cy="58622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87612" y="3036556"/>
            <a:ext cx="65077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002060"/>
                </a:solidFill>
                <a:latin typeface=".VnAvant" panose="020B7200000000000000" pitchFamily="34" charset="0"/>
              </a:rPr>
              <a:t>C¸ chÐp vµ gµ nhÝ thi vÏ.</a:t>
            </a:r>
            <a:endParaRPr lang="en-US" sz="66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74" y="83328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540587" y="59065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图片 4101" descr="13">
            <a:extLst>
              <a:ext uri="{FF2B5EF4-FFF2-40B4-BE49-F238E27FC236}">
                <a16:creationId xmlns:a16="http://schemas.microsoft.com/office/drawing/2014/main" xmlns="" id="{7A47C550-4D3B-4A07-884B-67BAF253C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996" y="381467"/>
            <a:ext cx="9896566" cy="5931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435192" y="2685448"/>
            <a:ext cx="6872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2060"/>
                </a:solidFill>
                <a:latin typeface=".VnAvant" panose="020B7200000000000000" pitchFamily="34" charset="0"/>
              </a:rPr>
              <a:t>C¸ chÐp vÏ nã lµm vua.</a:t>
            </a:r>
            <a:endParaRPr lang="en-US" sz="8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9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9" y="15870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371257" y="49258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4101" descr="13">
            <a:extLst>
              <a:ext uri="{FF2B5EF4-FFF2-40B4-BE49-F238E27FC236}">
                <a16:creationId xmlns:a16="http://schemas.microsoft.com/office/drawing/2014/main" xmlns="" id="{F71D164A-3309-4AED-B148-FCE4AA6F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0" y="521772"/>
            <a:ext cx="9711101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9807" y="2704699"/>
            <a:ext cx="552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95781" y="2875753"/>
            <a:ext cx="8845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.VnAvant" panose="020B7200000000000000" pitchFamily="34" charset="0"/>
              </a:rPr>
              <a:t>C« cß, chó tr¾m chÊm thi.</a:t>
            </a:r>
            <a:endParaRPr lang="en-US" sz="66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3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9" y="15870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371257" y="49258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4101" descr="13">
            <a:extLst>
              <a:ext uri="{FF2B5EF4-FFF2-40B4-BE49-F238E27FC236}">
                <a16:creationId xmlns:a16="http://schemas.microsoft.com/office/drawing/2014/main" xmlns="" id="{F71D164A-3309-4AED-B148-FCE4AA6F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56" y="454396"/>
            <a:ext cx="9042109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675823" y="2924784"/>
            <a:ext cx="6256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Gµ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nhÝ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vÏ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gµ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mÑ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ch¨m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lò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gµ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pic>
        <p:nvPicPr>
          <p:cNvPr id="5" name="图片 4101" descr="13">
            <a:extLst>
              <a:ext uri="{FF2B5EF4-FFF2-40B4-BE49-F238E27FC236}">
                <a16:creationId xmlns:a16="http://schemas.microsoft.com/office/drawing/2014/main" xmlns="" id="{2072E1C2-BA54-4F40-8A18-DCD631CF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8" y="362702"/>
            <a:ext cx="12098216" cy="6048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42316" y="51824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3512" y="2761091"/>
            <a:ext cx="7885043" cy="26636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42: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êp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pic>
        <p:nvPicPr>
          <p:cNvPr id="5" name="图片 4101" descr="13">
            <a:extLst>
              <a:ext uri="{FF2B5EF4-FFF2-40B4-BE49-F238E27FC236}">
                <a16:creationId xmlns:a16="http://schemas.microsoft.com/office/drawing/2014/main" xmlns="" id="{2072E1C2-BA54-4F40-8A18-DCD631CF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8" y="362702"/>
            <a:ext cx="12098216" cy="6048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42316" y="51824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7967" y="3387092"/>
            <a:ext cx="8207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2060"/>
                </a:solidFill>
                <a:latin typeface="HP001 4 hàng" panose="020B0603050302020204" pitchFamily="34" charset="0"/>
              </a:rPr>
              <a:t>Khám phá</a:t>
            </a:r>
            <a:endParaRPr lang="en-US" sz="8000" b="1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voi-nhung-chiec-la-mua-thu_0927230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9338"/>
            <a:ext cx="12192000" cy="6018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5-mau_slide_powerpoint_dep_ctu.vn_(25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0945"/>
            <a:ext cx="1665027" cy="143870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22563" t="28783" r="56723" b="38652"/>
          <a:stretch>
            <a:fillRect/>
          </a:stretch>
        </p:blipFill>
        <p:spPr bwMode="auto">
          <a:xfrm>
            <a:off x="95794" y="0"/>
            <a:ext cx="12096206" cy="584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19953" y="5486017"/>
            <a:ext cx="334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13429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82</Words>
  <Application>Microsoft Office PowerPoint</Application>
  <PresentationFormat>Custom</PresentationFormat>
  <Paragraphs>17</Paragraphs>
  <Slides>11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Bui Thi Thanh Thao</cp:lastModifiedBy>
  <cp:revision>57</cp:revision>
  <dcterms:created xsi:type="dcterms:W3CDTF">2022-09-26T04:49:13Z</dcterms:created>
  <dcterms:modified xsi:type="dcterms:W3CDTF">2023-11-02T07:20:49Z</dcterms:modified>
</cp:coreProperties>
</file>