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7" r:id="rId3"/>
    <p:sldMasterId id="2147483693" r:id="rId4"/>
  </p:sldMasterIdLst>
  <p:notesMasterIdLst>
    <p:notesMasterId r:id="rId25"/>
  </p:notesMasterIdLst>
  <p:sldIdLst>
    <p:sldId id="266" r:id="rId5"/>
    <p:sldId id="290" r:id="rId6"/>
    <p:sldId id="267" r:id="rId7"/>
    <p:sldId id="269" r:id="rId8"/>
    <p:sldId id="272" r:id="rId9"/>
    <p:sldId id="288" r:id="rId10"/>
    <p:sldId id="271" r:id="rId11"/>
    <p:sldId id="286" r:id="rId12"/>
    <p:sldId id="293" r:id="rId13"/>
    <p:sldId id="294" r:id="rId14"/>
    <p:sldId id="291" r:id="rId15"/>
    <p:sldId id="296" r:id="rId16"/>
    <p:sldId id="307" r:id="rId17"/>
    <p:sldId id="321" r:id="rId18"/>
    <p:sldId id="319" r:id="rId19"/>
    <p:sldId id="310" r:id="rId20"/>
    <p:sldId id="322" r:id="rId21"/>
    <p:sldId id="311" r:id="rId22"/>
    <p:sldId id="316" r:id="rId23"/>
    <p:sldId id="28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0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BB36E4-9E3A-4264-A85E-8BA3C65B891B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E490FF-AC1B-4D05-8CD2-1DDD89E71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7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HS</a:t>
            </a:r>
            <a:r>
              <a:rPr lang="en-US" b="1" baseline="0"/>
              <a:t> chọn con côn trùng và đọc từ khoá, nếu HS đọc được, côn trùng sẽ biến mất.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F63AE-1074-42B4-BB9A-665D3A9F15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69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12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74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6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72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0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E6EB30-2BC4-4BC2-A457-E87D9002B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B5FD6F2-0642-4995-AB93-EE3E3C096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3AFBF0-0597-4DA5-9EBC-FD54234F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C16F9A-912C-4A86-8680-30ACF62C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9BAC7-B1F9-4119-AA0E-5D155DA3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980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9D38EA-99D5-4D3C-831E-4A8D2390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E49DD-7AEF-4394-92E0-B2DE20BA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17B1C4-0355-499D-9C53-C8AC492B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B80284-AF74-415C-93BF-A402CCD7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992563-3018-4EC7-95C4-E46F3B35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834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A7D17-DD39-467D-8DD0-BC5EC255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602886D-9368-4E54-B26C-5E5F4F9C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32ED92-8B14-4715-8B33-2240E1DF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34D982-48B4-4D88-AAE7-B82C4E31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54FE4C-AAAE-4659-816D-C411684B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58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5BC81E-3D13-40B5-998B-2FE7AE69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4E4B1C-EB9A-492F-A828-DD5F45C5B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F01DEDB-2545-41A4-AE84-3CBEF6820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CF1F9E-4D8D-4215-AC5A-6852A10D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4984B5-867C-40B2-B4A3-D6ED4744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2F754A-4671-4CF7-9A03-EFA75C70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360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26B7E-53BF-4252-B4B9-A2EFC4C1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77E42C-526B-4D08-AF41-BEC5C79F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26D668-D4FF-4D39-8056-311EC60F6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F2EB252-1E35-4258-BDD9-2B0CF58C3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9F6ACBC-601F-4D7F-9E2A-282AE9FDE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9A82AC-4F76-42B1-8F02-5A6E45A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E106501-A9B9-47BD-87BA-C8E79122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17B41D7-8630-42AE-A02C-8D02D421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48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86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A3B142-6F18-43C4-8E68-344C8F96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5E4EA4-4159-427A-9EBE-7C056DF7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C33972A-A692-4D9A-8CFA-44783D06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CD42A6-293D-47D6-BD32-2F357A29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401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EDACED-42CE-4087-BC34-6EE21EEF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317DDE-922E-4089-8768-BA52DC6C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19E65A-B627-4CEA-92F8-CF585EB1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57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B52415-905F-4204-9DAB-0CE22EF3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339172-DE2C-4038-8B2F-BCB83D3A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70A947-E50E-4F37-8B98-290E6E111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352C65-6F4E-4E6F-B740-D4C076BD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4EC146-371D-4949-B3AE-345C69F0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46B95A-11EB-41E2-BE7D-BD0BFBAE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2747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09F8A5-1006-4B6F-A3F4-204BB1C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0F650D-32EC-489F-AF00-44A14D1CC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0C8AF4-2B3E-4F12-9E48-1660CD871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1C71A5-5B06-4E47-9B7B-616F89C5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7DEF28-E5D7-4BA8-A915-5BD2F7C4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37F722-D645-41FF-B11E-C235FA24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201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7BDC2C-FA3F-4970-AF68-1865282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D8E8BA9-7CA9-40F1-BB34-A02B16AD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6E4F81-FAB2-4F17-8B0C-1BE00D57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767CDC-6913-482B-B505-46BD1245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916658-DBEC-4744-812C-1C542EF9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125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C2842B-9628-4FB2-B565-9DFC4C818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3B8E7D-5CB9-4764-8245-3619CA841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38D8B4-DE44-44A2-B728-602B760B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6766D6-1C0B-4BA4-945D-1FACDA77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B3C34B-C7FC-4D2D-8496-A0BF26CB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0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158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87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17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E6EB30-2BC4-4BC2-A457-E87D9002BF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B5FD6F2-0642-4995-AB93-EE3E3C096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3AFBF0-0597-4DA5-9EBC-FD54234F2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C16F9A-912C-4A86-8680-30ACF62CA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B9BAC7-B1F9-4119-AA0E-5D155DA3C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5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1708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9D38EA-99D5-4D3C-831E-4A8D2390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AE49DD-7AEF-4394-92E0-B2DE20BA6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17B1C4-0355-499D-9C53-C8AC492B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B80284-AF74-415C-93BF-A402CCD7E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992563-3018-4EC7-95C4-E46F3B358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60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DA7D17-DD39-467D-8DD0-BC5EC2553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602886D-9368-4E54-B26C-5E5F4F9C6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32ED92-8B14-4715-8B33-2240E1DFB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34D982-48B4-4D88-AAE7-B82C4E31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54FE4C-AAAE-4659-816D-C411684B0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11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5BC81E-3D13-40B5-998B-2FE7AE699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4E4B1C-EB9A-492F-A828-DD5F45C5BD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F01DEDB-2545-41A4-AE84-3CBEF68208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CF1F9E-4D8D-4215-AC5A-6852A10D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4984B5-867C-40B2-B4A3-D6ED4744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62F754A-4671-4CF7-9A03-EFA75C701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66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2326B7E-53BF-4252-B4B9-A2EFC4C1E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77E42C-526B-4D08-AF41-BEC5C79F7C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C26D668-D4FF-4D39-8056-311EC60F62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F2EB252-1E35-4258-BDD9-2B0CF58C3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9F6ACBC-601F-4D7F-9E2A-282AE9FDE2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99A82AC-4F76-42B1-8F02-5A6E45A3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E106501-A9B9-47BD-87BA-C8E791223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17B41D7-8630-42AE-A02C-8D02D421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4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A3B142-6F18-43C4-8E68-344C8F960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95E4EA4-4159-427A-9EBE-7C056DF70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C33972A-A692-4D9A-8CFA-44783D06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CD42A6-293D-47D6-BD32-2F357A294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803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13EDACED-42CE-4087-BC34-6EE21EEFB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3317DDE-922E-4089-8768-BA52DC6CB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519E65A-B627-4CEA-92F8-CF585EB1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204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B52415-905F-4204-9DAB-0CE22EF30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339172-DE2C-4038-8B2F-BCB83D3A1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170A947-E50E-4F37-8B98-290E6E111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352C65-6F4E-4E6F-B740-D4C076BD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4EC146-371D-4949-B3AE-345C69F0B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546B95A-11EB-41E2-BE7D-BD0BFBAEF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77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09F8A5-1006-4B6F-A3F4-204BB1C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020F650D-32EC-489F-AF00-44A14D1CCB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A0C8AF4-2B3E-4F12-9E48-1660CD871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1C71A5-5B06-4E47-9B7B-616F89C5A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37DEF28-E5D7-4BA8-A915-5BD2F7C4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37F722-D645-41FF-B11E-C235FA24E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01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7BDC2C-FA3F-4970-AF68-18652825E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D8E8BA9-7CA9-40F1-BB34-A02B16AD4D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6E4F81-FAB2-4F17-8B0C-1BE00D570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767CDC-6913-482B-B505-46BD1245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916658-DBEC-4744-812C-1C542EF9D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538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9C2842B-9628-4FB2-B565-9DFC4C818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3B8E7D-5CB9-4764-8245-3619CA841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38D8B4-DE44-44A2-B728-602B760B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6766D6-1C0B-4BA4-945D-1FACDA77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B3C34B-C7FC-4D2D-8496-A0BF26CB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2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07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43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UTM Avo" panose="02040603050506020204" pitchFamily="18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latin typeface="UTM Avo" panose="02040603050506020204" pitchFamily="18" charset="0"/>
              </a:defRPr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864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UTM Avo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8B2B3C3-DD96-4BBF-9B1F-7A26C80B0771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958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BB82544-2010-4500-A5B9-880CEBD6E219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28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483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6823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409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8686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03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036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18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66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4726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812075D-ADDC-4B91-A9C9-A8DFA2032D06}"/>
              </a:ext>
            </a:extLst>
          </p:cNvPr>
          <p:cNvSpPr/>
          <p:nvPr userDrawn="1"/>
        </p:nvSpPr>
        <p:spPr>
          <a:xfrm>
            <a:off x="11125200" y="104775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143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53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11/2/2023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086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672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90500" y="-104776"/>
            <a:ext cx="12483947" cy="709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99CD4EF-B4F3-4C7A-B3CC-BF127EBFC2A8}"/>
              </a:ext>
            </a:extLst>
          </p:cNvPr>
          <p:cNvSpPr/>
          <p:nvPr userDrawn="1"/>
        </p:nvSpPr>
        <p:spPr>
          <a:xfrm>
            <a:off x="11023753" y="161926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19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236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4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1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0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57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F9F14-C57B-4686-9311-48D2315FE178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46A1E-6390-462B-82F9-15EA3DF5B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1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6A0A7C2-DEB8-4C10-8302-466939C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7E3214-BCAF-43A2-8474-22E0D9D46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907B88-10AB-4E79-AE00-E3EF72B03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7A2C8C-430F-4665-BDF9-AE22E0C45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06256A-5978-476B-B0D6-5D640F6BA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80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6A0A7C2-DEB8-4C10-8302-466939C19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7E3214-BCAF-43A2-8474-22E0D9D46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907B88-10AB-4E79-AE00-E3EF72B03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1B67B-E23B-4666-9592-A28633F8FE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7A2C8C-430F-4665-BDF9-AE22E0C45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106256A-5978-476B-B0D6-5D640F6BA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5B9BF-ADE8-4768-9581-5633305D55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62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69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213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slide" Target="slide6.xml"/><Relationship Id="rId7" Type="http://schemas.openxmlformats.org/officeDocument/2006/relationships/audio" Target="../media/audio1.wav"/><Relationship Id="rId12" Type="http://schemas.openxmlformats.org/officeDocument/2006/relationships/image" Target="../media/image19.png"/><Relationship Id="rId17" Type="http://schemas.openxmlformats.org/officeDocument/2006/relationships/slide" Target="slide5.xml"/><Relationship Id="rId2" Type="http://schemas.openxmlformats.org/officeDocument/2006/relationships/audio" Target="../media/media2.mp3"/><Relationship Id="rId16" Type="http://schemas.openxmlformats.org/officeDocument/2006/relationships/image" Target="../media/image22.gif"/><Relationship Id="rId20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8.png"/><Relationship Id="rId24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15" Type="http://schemas.openxmlformats.org/officeDocument/2006/relationships/slide" Target="slide4.xml"/><Relationship Id="rId23" Type="http://schemas.openxmlformats.org/officeDocument/2006/relationships/slide" Target="slide8.xml"/><Relationship Id="rId10" Type="http://schemas.openxmlformats.org/officeDocument/2006/relationships/image" Target="../media/image17.png"/><Relationship Id="rId19" Type="http://schemas.openxmlformats.org/officeDocument/2006/relationships/slide" Target="slide7.xml"/><Relationship Id="rId4" Type="http://schemas.openxmlformats.org/officeDocument/2006/relationships/audio" Target="../media/media3.mp3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5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3.xml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">
            <a:extLst>
              <a:ext uri="{FF2B5EF4-FFF2-40B4-BE49-F238E27FC236}">
                <a16:creationId xmlns="" xmlns:a16="http://schemas.microsoft.com/office/drawing/2014/main" id="{045ADFDE-8D83-41B3-BF62-4BDAD2947A1D}"/>
              </a:ext>
            </a:extLst>
          </p:cNvPr>
          <p:cNvGrpSpPr/>
          <p:nvPr/>
        </p:nvGrpSpPr>
        <p:grpSpPr>
          <a:xfrm>
            <a:off x="3032439" y="632468"/>
            <a:ext cx="7986435" cy="4858136"/>
            <a:chOff x="7552489" y="-3020772"/>
            <a:chExt cx="8517089" cy="5887204"/>
          </a:xfrm>
        </p:grpSpPr>
        <p:pic>
          <p:nvPicPr>
            <p:cNvPr id="5" name="图片 13">
              <a:extLst>
                <a:ext uri="{FF2B5EF4-FFF2-40B4-BE49-F238E27FC236}">
                  <a16:creationId xmlns="" xmlns:a16="http://schemas.microsoft.com/office/drawing/2014/main" id="{3269191B-7F24-4CBE-BAC7-42EBA39DD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2489" y="-3020772"/>
              <a:ext cx="8407457" cy="5887204"/>
            </a:xfrm>
            <a:prstGeom prst="rect">
              <a:avLst/>
            </a:prstGeom>
          </p:spPr>
        </p:pic>
        <p:pic>
          <p:nvPicPr>
            <p:cNvPr id="6" name="图片 15">
              <a:extLst>
                <a:ext uri="{FF2B5EF4-FFF2-40B4-BE49-F238E27FC236}">
                  <a16:creationId xmlns="" xmlns:a16="http://schemas.microsoft.com/office/drawing/2014/main" id="{76F164E3-90E0-4EAD-8883-118F74EEF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44779" y="838603"/>
              <a:ext cx="1624799" cy="1930400"/>
            </a:xfrm>
            <a:prstGeom prst="rect">
              <a:avLst/>
            </a:prstGeom>
          </p:spPr>
        </p:pic>
      </p:grpSp>
      <p:pic>
        <p:nvPicPr>
          <p:cNvPr id="7" name="图片 25">
            <a:extLst>
              <a:ext uri="{FF2B5EF4-FFF2-40B4-BE49-F238E27FC236}">
                <a16:creationId xmlns="" xmlns:a16="http://schemas.microsoft.com/office/drawing/2014/main" id="{AEAAAAE8-AA5F-4FB9-A0C1-2E9732721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089" y="543633"/>
            <a:ext cx="1804922" cy="16736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55807" y="2709238"/>
            <a:ext cx="537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80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động</a:t>
            </a:r>
            <a:endParaRPr lang="en-US" sz="80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s://i.pinimg.com/564x/72/96/bf/7296bf73b7d85268244d386416659b5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8" y="4524649"/>
            <a:ext cx="2908291" cy="193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5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844796" y="3793569"/>
            <a:ext cx="44833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0000" b="1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ẹt</a:t>
            </a:r>
            <a:endParaRPr kumimoji="0" lang="en-US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23479" y="3793569"/>
            <a:ext cx="258911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</a:t>
            </a:r>
            <a:endParaRPr kumimoji="0" lang="en-US" sz="2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3000375" y="-257175"/>
            <a:ext cx="61722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394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pic>
        <p:nvPicPr>
          <p:cNvPr id="5" name="图片 4101" descr="13">
            <a:extLst>
              <a:ext uri="{FF2B5EF4-FFF2-40B4-BE49-F238E27FC236}">
                <a16:creationId xmlns="" xmlns:a16="http://schemas.microsoft.com/office/drawing/2014/main" id="{2072E1C2-BA54-4F40-8A18-DCD631CF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8" y="362702"/>
            <a:ext cx="12098216" cy="6048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42316" y="51824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6947" y="3387092"/>
            <a:ext cx="87282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 tập</a:t>
            </a:r>
            <a:endParaRPr lang="en-US" sz="8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90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901268" cy="508728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89452"/>
            <a:ext cx="12191999" cy="156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BAE6986A-66C4-461B-8573-53BD2C132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0093"/>
            <a:ext cx="12192000" cy="337185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2616924" y="483326"/>
            <a:ext cx="7402288" cy="15283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Tìm tiếng ngoài bài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có chứa vần: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gray">
          <a:xfrm>
            <a:off x="1799940" y="2870569"/>
            <a:ext cx="3789494" cy="2334332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9311" y="2892085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0" b="1" dirty="0">
                <a:solidFill>
                  <a:prstClr val="black"/>
                </a:solidFill>
                <a:latin typeface="UTM Avo"/>
              </a:rPr>
              <a:t>e</a:t>
            </a:r>
            <a:r>
              <a:rPr lang="vi-VN" sz="12000" b="1" dirty="0">
                <a:solidFill>
                  <a:srgbClr val="FF0000"/>
                </a:solidFill>
                <a:latin typeface="UTM Avo"/>
              </a:rPr>
              <a:t>n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gray">
          <a:xfrm>
            <a:off x="6680470" y="2827026"/>
            <a:ext cx="3789494" cy="2334332"/>
          </a:xfrm>
          <a:prstGeom prst="ellipse">
            <a:avLst/>
          </a:prstGeom>
          <a:solidFill>
            <a:srgbClr val="00B050"/>
          </a:solidFill>
          <a:ln w="28575" algn="ctr">
            <a:solidFill>
              <a:srgbClr val="FFFFFF"/>
            </a:solidFill>
            <a:round/>
            <a:headEnd/>
            <a:tailEnd/>
          </a:ln>
          <a:effectLst/>
          <a:scene3d>
            <a:camera prst="orthographicFront"/>
            <a:lightRig rig="flat" dir="t">
              <a:rot lat="0" lon="0" rev="2400000"/>
            </a:lightRig>
          </a:scene3d>
          <a:sp3d prstMaterial="softEdge">
            <a:bevelT w="762000" h="965200"/>
          </a:sp3d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00538" y="2827026"/>
            <a:ext cx="31372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0" b="1" dirty="0">
                <a:solidFill>
                  <a:prstClr val="black"/>
                </a:solidFill>
                <a:latin typeface="UTM Avo"/>
              </a:rPr>
              <a:t>e</a:t>
            </a: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</a:rPr>
              <a:t>t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图片 7" descr="572005ec0a0c4"/>
          <p:cNvPicPr>
            <a:picLocks noChangeAspect="1"/>
          </p:cNvPicPr>
          <p:nvPr/>
        </p:nvPicPr>
        <p:blipFill rotWithShape="1">
          <a:blip r:embed="rId3"/>
          <a:srcRect l="-1884" t="-25331" r="38607" b="25331"/>
          <a:stretch/>
        </p:blipFill>
        <p:spPr>
          <a:xfrm>
            <a:off x="-83747" y="-440233"/>
            <a:ext cx="2212993" cy="17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6" y="248195"/>
            <a:ext cx="11247120" cy="591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6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80" y="212595"/>
            <a:ext cx="12360180" cy="66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04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ữ en, et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" y="0"/>
            <a:ext cx="9086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2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638" t="56249" r="68741" b="20313"/>
          <a:stretch/>
        </p:blipFill>
        <p:spPr>
          <a:xfrm>
            <a:off x="0" y="-1"/>
            <a:ext cx="12191999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5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e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25280"/>
            <a:ext cx="12487274" cy="68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7247" t="12890" r="67496" b="56641"/>
          <a:stretch/>
        </p:blipFill>
        <p:spPr>
          <a:xfrm>
            <a:off x="953284" y="0"/>
            <a:ext cx="5333215" cy="38433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169" t="57323" r="69254" b="21876"/>
          <a:stretch/>
        </p:blipFill>
        <p:spPr>
          <a:xfrm>
            <a:off x="1085849" y="3629024"/>
            <a:ext cx="4486276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3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uả - Quả Gì - Nhạc Thiếu Nhi Bảo Ngọc - Skids Nhạc Thiếu Nhi Qua Gi Vui Nhộn (online-video-cutter.com)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67054"/>
            <a:ext cx="12192000" cy="600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nk yo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5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757" y="0"/>
            <a:ext cx="12192000" cy="702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917" y="4674025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384" y="4477870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422" y="4814047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278" y="5186808"/>
            <a:ext cx="1268868" cy="1671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458" y="8581893"/>
            <a:ext cx="383860" cy="50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57" y="4715130"/>
            <a:ext cx="1042925" cy="13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257" y="4674025"/>
            <a:ext cx="1350547" cy="1778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647" y="4768918"/>
            <a:ext cx="2339788" cy="24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96" y="4426045"/>
            <a:ext cx="2034540" cy="270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387" y="578081"/>
            <a:ext cx="1331619" cy="10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95" y="4073960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75" y="381972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417164" y="-88752"/>
            <a:ext cx="4544259" cy="208933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761" y="3664045"/>
            <a:ext cx="4580966" cy="1523999"/>
          </a:xfrm>
          <a:prstGeom prst="rect">
            <a:avLst/>
          </a:prstGeom>
        </p:spPr>
      </p:pic>
      <p:sp>
        <p:nvSpPr>
          <p:cNvPr id="22" name="Right Arrow 21">
            <a:hlinkClick r:id="rId23" action="ppaction://hlinksldjump"/>
          </p:cNvPr>
          <p:cNvSpPr/>
          <p:nvPr/>
        </p:nvSpPr>
        <p:spPr>
          <a:xfrm>
            <a:off x="11180024" y="6334251"/>
            <a:ext cx="978408" cy="484632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28142813-D609-4530-ADAC-4190458F0892}"/>
              </a:ext>
            </a:extLst>
          </p:cNvPr>
          <p:cNvSpPr/>
          <p:nvPr/>
        </p:nvSpPr>
        <p:spPr>
          <a:xfrm>
            <a:off x="3065987" y="473920"/>
            <a:ext cx="688047" cy="591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Oval 2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13926C84-8F08-476E-BFF8-491C3B0643C9}"/>
              </a:ext>
            </a:extLst>
          </p:cNvPr>
          <p:cNvSpPr/>
          <p:nvPr/>
        </p:nvSpPr>
        <p:spPr>
          <a:xfrm>
            <a:off x="10421530" y="3641517"/>
            <a:ext cx="688047" cy="591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3</a:t>
            </a:r>
          </a:p>
        </p:txBody>
      </p:sp>
      <p:sp>
        <p:nvSpPr>
          <p:cNvPr id="25" name="Oval 24">
            <a:hlinkClick r:id="rId19" action="ppaction://hlinksldjump"/>
            <a:extLst>
              <a:ext uri="{FF2B5EF4-FFF2-40B4-BE49-F238E27FC236}">
                <a16:creationId xmlns="" xmlns:a16="http://schemas.microsoft.com/office/drawing/2014/main" id="{E73EC2EB-D60A-417F-8CB3-4F77F6D58AD4}"/>
              </a:ext>
            </a:extLst>
          </p:cNvPr>
          <p:cNvSpPr/>
          <p:nvPr/>
        </p:nvSpPr>
        <p:spPr>
          <a:xfrm>
            <a:off x="806562" y="3951204"/>
            <a:ext cx="688047" cy="5913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en-US" sz="3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7" name="Oval 26">
            <a:hlinkClick r:id="rId17" action="ppaction://hlinksldjump"/>
            <a:extLst>
              <a:ext uri="{FF2B5EF4-FFF2-40B4-BE49-F238E27FC236}">
                <a16:creationId xmlns="" xmlns:a16="http://schemas.microsoft.com/office/drawing/2014/main" id="{1B452A94-120A-41FC-887A-2494F997C93F}"/>
              </a:ext>
            </a:extLst>
          </p:cNvPr>
          <p:cNvSpPr/>
          <p:nvPr/>
        </p:nvSpPr>
        <p:spPr>
          <a:xfrm>
            <a:off x="6851518" y="3782390"/>
            <a:ext cx="733429" cy="6026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7832025" y="71753"/>
            <a:ext cx="41556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solidFill>
                  <a:srgbClr val="2A0FF1"/>
                </a:solidFill>
                <a:effectLst/>
              </a:rPr>
              <a:t>Trò</a:t>
            </a:r>
            <a:r>
              <a:rPr lang="en-US" sz="4400" b="1" cap="none" spc="0" dirty="0">
                <a:ln/>
                <a:solidFill>
                  <a:srgbClr val="2A0FF1"/>
                </a:solidFill>
                <a:effectLst/>
              </a:rPr>
              <a:t> </a:t>
            </a:r>
            <a:r>
              <a:rPr lang="en-US" sz="4400" b="1" cap="none" spc="0" dirty="0" err="1">
                <a:ln/>
                <a:solidFill>
                  <a:srgbClr val="2A0FF1"/>
                </a:solidFill>
                <a:effectLst/>
              </a:rPr>
              <a:t>chơi</a:t>
            </a:r>
            <a:r>
              <a:rPr lang="en-US" sz="4400" b="1" cap="none" spc="0" dirty="0">
                <a:ln/>
                <a:solidFill>
                  <a:srgbClr val="2A0FF1"/>
                </a:solidFill>
                <a:effectLst/>
              </a:rPr>
              <a:t> </a:t>
            </a:r>
          </a:p>
          <a:p>
            <a:pPr algn="ctr"/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Diệt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côn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trùng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có</a:t>
            </a:r>
            <a:r>
              <a:rPr lang="en-US" sz="36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600" b="1" cap="none" spc="0" dirty="0" err="1">
                <a:ln/>
                <a:solidFill>
                  <a:srgbClr val="FF0000"/>
                </a:solidFill>
                <a:effectLst/>
              </a:rPr>
              <a:t>hại</a:t>
            </a:r>
            <a:endParaRPr lang="en-US" sz="36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Tieng-tinh-tinh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11BC1F3F-3DB8-D981-F5FA-146099361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568" y="6521651"/>
            <a:ext cx="609600" cy="609600"/>
          </a:xfrm>
          <a:prstGeom prst="rect">
            <a:avLst/>
          </a:prstGeom>
        </p:spPr>
      </p:pic>
      <p:pic>
        <p:nvPicPr>
          <p:cNvPr id="9" name="Tieng-vo-tay-trong-powerpoint-www_tiengdong_com">
            <a:hlinkClick r:id="" action="ppaction://media"/>
            <a:extLst>
              <a:ext uri="{FF2B5EF4-FFF2-40B4-BE49-F238E27FC236}">
                <a16:creationId xmlns="" xmlns:a16="http://schemas.microsoft.com/office/drawing/2014/main" id="{2357722A-8324-0CE9-41E9-34067ED195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568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6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24" grpId="0" animBg="1"/>
      <p:bldP spid="25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38470" y="102906"/>
            <a:ext cx="1125860" cy="788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188842" y="584530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图片 4101" descr="13">
            <a:extLst>
              <a:ext uri="{FF2B5EF4-FFF2-40B4-BE49-F238E27FC236}">
                <a16:creationId xmlns="" xmlns:a16="http://schemas.microsoft.com/office/drawing/2014/main" id="{132824D0-8C0B-46A0-B918-A6468AF47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226" y="241222"/>
            <a:ext cx="9042109" cy="58622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3278777" y="2847703"/>
            <a:ext cx="5260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0000" dirty="0">
                <a:solidFill>
                  <a:srgbClr val="002060"/>
                </a:solidFill>
                <a:latin typeface=".VnAvant" panose="020B7200000000000000" pitchFamily="34" charset="0"/>
              </a:rPr>
              <a:t>l</a:t>
            </a:r>
            <a:r>
              <a:rPr lang="vi-VN" sz="100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Ët ®Ët</a:t>
            </a:r>
            <a:endParaRPr lang="en-US" sz="10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274" y="83328"/>
            <a:ext cx="1616251" cy="1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540587" y="590651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图片 4101" descr="13">
            <a:extLst>
              <a:ext uri="{FF2B5EF4-FFF2-40B4-BE49-F238E27FC236}">
                <a16:creationId xmlns="" xmlns:a16="http://schemas.microsoft.com/office/drawing/2014/main" id="{7A47C550-4D3B-4A07-884B-67BAF253C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354" y="381467"/>
            <a:ext cx="10454054" cy="5931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518995" y="3082834"/>
            <a:ext cx="7324560" cy="1670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       </a:t>
            </a:r>
            <a:r>
              <a:rPr lang="vi-VN" sz="100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gËt gï</a:t>
            </a:r>
            <a:endParaRPr lang="en-US" sz="10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19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9" y="15870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371257" y="49258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4101" descr="13">
            <a:extLst>
              <a:ext uri="{FF2B5EF4-FFF2-40B4-BE49-F238E27FC236}">
                <a16:creationId xmlns="" xmlns:a16="http://schemas.microsoft.com/office/drawing/2014/main" id="{F71D164A-3309-4AED-B148-FCE4AA6F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156" y="454396"/>
            <a:ext cx="9042109" cy="54359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103157" y="2952206"/>
            <a:ext cx="82556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vi-VN" sz="100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vi-VN" sz="96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Bè giÆt giò</a:t>
            </a:r>
            <a:r>
              <a:rPr lang="vi-VN" sz="100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.</a:t>
            </a: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2261030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89" y="158704"/>
            <a:ext cx="1753310" cy="1773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ight Arrow 8">
            <a:hlinkClick r:id="rId3" action="ppaction://hlinksldjump"/>
          </p:cNvPr>
          <p:cNvSpPr/>
          <p:nvPr/>
        </p:nvSpPr>
        <p:spPr>
          <a:xfrm>
            <a:off x="371257" y="49258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图片 4101" descr="13">
            <a:extLst>
              <a:ext uri="{FF2B5EF4-FFF2-40B4-BE49-F238E27FC236}">
                <a16:creationId xmlns="" xmlns:a16="http://schemas.microsoft.com/office/drawing/2014/main" id="{F71D164A-3309-4AED-B148-FCE4AA6FC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899" y="506648"/>
            <a:ext cx="9042109" cy="57635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390503" y="3056709"/>
            <a:ext cx="8290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 smtClean="0">
                <a:solidFill>
                  <a:srgbClr val="002060"/>
                </a:solidFill>
                <a:latin typeface=".VnAvant" panose="020B7200000000000000" pitchFamily="34" charset="0"/>
              </a:rPr>
              <a:t>Chñ nhËt, bè mÑ Bi ë nhµ.</a:t>
            </a:r>
            <a:endParaRPr lang="en-US" sz="8000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87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684" y="-295650"/>
            <a:ext cx="4580966" cy="1523999"/>
          </a:xfrm>
          <a:prstGeom prst="rect">
            <a:avLst/>
          </a:prstGeom>
        </p:spPr>
      </p:pic>
      <p:pic>
        <p:nvPicPr>
          <p:cNvPr id="5" name="图片 4101" descr="13">
            <a:extLst>
              <a:ext uri="{FF2B5EF4-FFF2-40B4-BE49-F238E27FC236}">
                <a16:creationId xmlns="" xmlns:a16="http://schemas.microsoft.com/office/drawing/2014/main" id="{2072E1C2-BA54-4F40-8A18-DCD631CF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8" y="362702"/>
            <a:ext cx="12098216" cy="60487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>
            <a:hlinkClick r:id="rId4" action="ppaction://hlinksldjump"/>
          </p:cNvPr>
          <p:cNvSpPr/>
          <p:nvPr/>
        </p:nvSpPr>
        <p:spPr>
          <a:xfrm>
            <a:off x="242316" y="518246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6947" y="3387092"/>
            <a:ext cx="87282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Khám</a:t>
            </a:r>
            <a:r>
              <a:rPr lang="en-US" sz="8800" b="1" dirty="0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phá</a:t>
            </a:r>
            <a:endParaRPr lang="en-US" sz="88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0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 descr="64a8e9e6f0a315977ad9af715ccf7ba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300441" y="5791161"/>
            <a:ext cx="3296789" cy="116531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563B933A-D39E-453B-A288-FA6C50C2B5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r="23989"/>
          <a:stretch/>
        </p:blipFill>
        <p:spPr bwMode="auto">
          <a:xfrm>
            <a:off x="3562942" y="600892"/>
            <a:ext cx="5030620" cy="4741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6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71</Words>
  <Application>Microsoft Office PowerPoint</Application>
  <PresentationFormat>Custom</PresentationFormat>
  <Paragraphs>21</Paragraphs>
  <Slides>20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Office Theme</vt:lpstr>
      <vt:lpstr>2_Office Theme</vt:lpstr>
      <vt:lpstr>3_Office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Bui Thi Thanh Thao</cp:lastModifiedBy>
  <cp:revision>96</cp:revision>
  <dcterms:created xsi:type="dcterms:W3CDTF">2022-09-26T04:49:13Z</dcterms:created>
  <dcterms:modified xsi:type="dcterms:W3CDTF">2023-11-02T07:40:35Z</dcterms:modified>
</cp:coreProperties>
</file>