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24" r:id="rId2"/>
    <p:sldId id="325" r:id="rId3"/>
    <p:sldId id="270" r:id="rId4"/>
    <p:sldId id="327" r:id="rId5"/>
    <p:sldId id="267" r:id="rId6"/>
    <p:sldId id="304" r:id="rId7"/>
    <p:sldId id="312" r:id="rId8"/>
    <p:sldId id="313" r:id="rId9"/>
    <p:sldId id="314" r:id="rId10"/>
    <p:sldId id="315" r:id="rId11"/>
    <p:sldId id="316" r:id="rId12"/>
    <p:sldId id="264" r:id="rId13"/>
    <p:sldId id="257" r:id="rId14"/>
    <p:sldId id="309" r:id="rId15"/>
    <p:sldId id="306" r:id="rId16"/>
    <p:sldId id="317" r:id="rId17"/>
    <p:sldId id="318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29DA2-B265-42AB-BE4B-52DA58CAEB9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F5B99-0051-4056-A9BB-C884F91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F5B99-0051-4056-A9BB-C884F91E3D5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448800" cy="7239000"/>
          </a:xfrm>
          <a:prstGeom prst="rect">
            <a:avLst/>
          </a:prstGeom>
        </p:spPr>
      </p:pic>
      <p:pic>
        <p:nvPicPr>
          <p:cNvPr id="6" name="Picture 5" descr="hinh-anh-dong-powerpoint-26-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015" y="718185"/>
            <a:ext cx="3613785" cy="1739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75ED2-7ED8-748F-94CB-F6C066BFD127}"/>
              </a:ext>
            </a:extLst>
          </p:cNvPr>
          <p:cNvSpPr txBox="1"/>
          <p:nvPr/>
        </p:nvSpPr>
        <p:spPr>
          <a:xfrm>
            <a:off x="381001" y="2895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6AAFE-2843-B689-1D19-409753648985}"/>
              </a:ext>
            </a:extLst>
          </p:cNvPr>
          <p:cNvSpPr/>
          <p:nvPr/>
        </p:nvSpPr>
        <p:spPr>
          <a:xfrm>
            <a:off x="1447800" y="3657600"/>
            <a:ext cx="6324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HỖN SỐ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7" name="Cloud Callout 31"/>
          <p:cNvSpPr/>
          <p:nvPr/>
        </p:nvSpPr>
        <p:spPr>
          <a:xfrm>
            <a:off x="497120" y="3121025"/>
            <a:ext cx="8077200" cy="274637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1615218" y="3371886"/>
            <a:ext cx="5867400" cy="2438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hỗn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cũng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h</a:t>
            </a:r>
            <a:r>
              <a:rPr lang="vi-VN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n 1</a:t>
            </a:r>
            <a:endParaRPr lang="en-US" sz="4000" b="1" dirty="0"/>
          </a:p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5" name="Group 55"/>
          <p:cNvGrpSpPr/>
          <p:nvPr/>
        </p:nvGrpSpPr>
        <p:grpSpPr bwMode="auto">
          <a:xfrm>
            <a:off x="4613869" y="1876619"/>
            <a:ext cx="1674812" cy="1193800"/>
            <a:chOff x="6109648" y="4106674"/>
            <a:chExt cx="1674209" cy="1193386"/>
          </a:xfrm>
        </p:grpSpPr>
        <p:grpSp>
          <p:nvGrpSpPr>
            <p:cNvPr id="16" name="Group 55"/>
            <p:cNvGrpSpPr/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20" name="Straight Connector 19"/>
              <p:cNvCxnSpPr>
                <a:endCxn id="17" idx="3"/>
              </p:cNvCxnSpPr>
              <p:nvPr/>
            </p:nvCxnSpPr>
            <p:spPr>
              <a:xfrm flipV="1">
                <a:off x="5728483" y="4876337"/>
                <a:ext cx="380863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1" name="Group 55"/>
          <p:cNvGrpSpPr/>
          <p:nvPr/>
        </p:nvGrpSpPr>
        <p:grpSpPr bwMode="auto">
          <a:xfrm>
            <a:off x="6337471" y="1826963"/>
            <a:ext cx="1673225" cy="1193800"/>
            <a:chOff x="6109648" y="4106674"/>
            <a:chExt cx="1674209" cy="1193386"/>
          </a:xfrm>
        </p:grpSpPr>
        <p:grpSp>
          <p:nvGrpSpPr>
            <p:cNvPr id="22" name="Group 55"/>
            <p:cNvGrpSpPr/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26" name="Straight Connector 25"/>
              <p:cNvCxnSpPr>
                <a:endCxn id="23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</a:t>
              </a:r>
              <a:endParaRPr lang="en-US" sz="36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3794858" y="2148766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5929680" y="2077298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;</a:t>
            </a:r>
          </a:p>
        </p:txBody>
      </p:sp>
      <p:grpSp>
        <p:nvGrpSpPr>
          <p:cNvPr id="29" name="Group 55"/>
          <p:cNvGrpSpPr/>
          <p:nvPr/>
        </p:nvGrpSpPr>
        <p:grpSpPr bwMode="auto">
          <a:xfrm>
            <a:off x="2991758" y="1927419"/>
            <a:ext cx="1451101" cy="1193800"/>
            <a:chOff x="6109647" y="4106674"/>
            <a:chExt cx="1674210" cy="1193386"/>
          </a:xfrm>
        </p:grpSpPr>
        <p:grpSp>
          <p:nvGrpSpPr>
            <p:cNvPr id="30" name="Group 55"/>
            <p:cNvGrpSpPr/>
            <p:nvPr/>
          </p:nvGrpSpPr>
          <p:grpSpPr bwMode="auto">
            <a:xfrm>
              <a:off x="6567117" y="4106674"/>
              <a:ext cx="1216740" cy="1193386"/>
              <a:chOff x="5728917" y="4281294"/>
              <a:chExt cx="1216740" cy="119325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34" name="Straight Connector 33"/>
              <p:cNvCxnSpPr>
                <a:endCxn id="31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6109647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" y="12206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7" grpId="0"/>
      <p:bldP spid="2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343" y="2931855"/>
            <a:ext cx="89154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200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Hỗn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hỗn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ta </a:t>
            </a:r>
            <a:r>
              <a:rPr lang="vi-VN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hỗn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130ACE"/>
                </a:solidFill>
                <a:latin typeface="Times New Roman" panose="02020603050405020304"/>
                <a:cs typeface="Times New Roman" panose="02020603050405020304" pitchFamily="18" charset="0"/>
              </a:rPr>
              <a:t>n 1.</a:t>
            </a:r>
            <a:endParaRPr lang="en-US" sz="3200" b="1" dirty="0">
              <a:solidFill>
                <a:srgbClr val="FF0000"/>
              </a:solidFill>
              <a:latin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30" y="1944469"/>
            <a:ext cx="29718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eaLnBrk="1" hangingPunct="1">
              <a:buFont typeface="Wingdings" panose="05000000000000000000" pitchFamily="2" charset="2"/>
              <a:buChar char="v"/>
              <a:defRPr/>
            </a:pP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096" y="168295"/>
            <a:ext cx="86106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năm 2023</a:t>
            </a:r>
          </a:p>
          <a:p>
            <a:pPr algn="ctr"/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ositphotos_159217640-stock-illustration-happy-school-kids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b="14135"/>
          <a:stretch>
            <a:fillRect/>
          </a:stretch>
        </p:blipFill>
        <p:spPr>
          <a:xfrm>
            <a:off x="579475" y="3276599"/>
            <a:ext cx="7908850" cy="3563203"/>
          </a:xfrm>
        </p:spPr>
      </p:pic>
      <p:sp>
        <p:nvSpPr>
          <p:cNvPr id="5" name="Cloud 4"/>
          <p:cNvSpPr/>
          <p:nvPr/>
        </p:nvSpPr>
        <p:spPr>
          <a:xfrm>
            <a:off x="1774210" y="609600"/>
            <a:ext cx="6019800" cy="297179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90600"/>
            <a:ext cx="6477000" cy="198119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</a:rPr>
              <a:t>Luyện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tập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36447" y="358350"/>
            <a:ext cx="378815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itle 1"/>
          <p:cNvSpPr txBox="1"/>
          <p:nvPr/>
        </p:nvSpPr>
        <p:spPr bwMode="auto">
          <a:xfrm>
            <a:off x="0" y="1264604"/>
            <a:ext cx="9144000" cy="5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7" name="Oval 106"/>
          <p:cNvSpPr/>
          <p:nvPr/>
        </p:nvSpPr>
        <p:spPr>
          <a:xfrm>
            <a:off x="855486" y="2114550"/>
            <a:ext cx="1139825" cy="11128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grpSp>
        <p:nvGrpSpPr>
          <p:cNvPr id="108" name="Group 22"/>
          <p:cNvGrpSpPr/>
          <p:nvPr/>
        </p:nvGrpSpPr>
        <p:grpSpPr bwMode="auto">
          <a:xfrm>
            <a:off x="398286" y="3352800"/>
            <a:ext cx="2643188" cy="866775"/>
            <a:chOff x="1447800" y="3428998"/>
            <a:chExt cx="3886200" cy="1303799"/>
          </a:xfrm>
        </p:grpSpPr>
        <p:grpSp>
          <p:nvGrpSpPr>
            <p:cNvPr id="109" name="Group 11"/>
            <p:cNvGrpSpPr/>
            <p:nvPr/>
          </p:nvGrpSpPr>
          <p:grpSpPr bwMode="auto">
            <a:xfrm>
              <a:off x="3733800" y="3428998"/>
              <a:ext cx="1600200" cy="1303799"/>
              <a:chOff x="5638800" y="4267200"/>
              <a:chExt cx="1600200" cy="1303662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5791200" y="4267200"/>
                <a:ext cx="1447800" cy="694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791200" y="4876800"/>
                <a:ext cx="1447800" cy="6940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5637840" y="4952459"/>
                <a:ext cx="837924" cy="23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>
              <a:off x="3242184" y="3701844"/>
              <a:ext cx="1447800" cy="694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  </a:t>
              </a:r>
            </a:p>
          </p:txBody>
        </p:sp>
        <p:sp>
          <p:nvSpPr>
            <p:cNvPr id="111" name="TextBox 17"/>
            <p:cNvSpPr txBox="1">
              <a:spLocks noChangeArrowheads="1"/>
            </p:cNvSpPr>
            <p:nvPr/>
          </p:nvSpPr>
          <p:spPr bwMode="auto">
            <a:xfrm>
              <a:off x="1447800" y="3773488"/>
              <a:ext cx="1295400" cy="69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 </a:t>
              </a:r>
            </a:p>
          </p:txBody>
        </p:sp>
      </p:grpSp>
      <p:sp>
        <p:nvSpPr>
          <p:cNvPr id="115" name="TextBox 18"/>
          <p:cNvSpPr txBox="1">
            <a:spLocks noChangeArrowheads="1"/>
          </p:cNvSpPr>
          <p:nvPr/>
        </p:nvSpPr>
        <p:spPr bwMode="auto">
          <a:xfrm>
            <a:off x="-58914" y="4362450"/>
            <a:ext cx="3633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400" b="1" dirty="0">
              <a:solidFill>
                <a:srgbClr val="130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0874" y="2117725"/>
            <a:ext cx="1243012" cy="11128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0" y="3124200"/>
            <a:ext cx="9144000" cy="762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7286" y="2510135"/>
            <a:ext cx="932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9" name="Chord 118"/>
          <p:cNvSpPr/>
          <p:nvPr/>
        </p:nvSpPr>
        <p:spPr>
          <a:xfrm rot="10800000">
            <a:off x="1998486" y="2114550"/>
            <a:ext cx="1295400" cy="1114425"/>
          </a:xfrm>
          <a:prstGeom prst="chord">
            <a:avLst>
              <a:gd name="adj1" fmla="val 5542247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0" name="TextBox 25"/>
          <p:cNvSpPr txBox="1">
            <a:spLocks noChangeArrowheads="1"/>
          </p:cNvSpPr>
          <p:nvPr/>
        </p:nvSpPr>
        <p:spPr bwMode="auto">
          <a:xfrm>
            <a:off x="4332405" y="21336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A) </a:t>
            </a:r>
          </a:p>
        </p:txBody>
      </p:sp>
      <p:sp>
        <p:nvSpPr>
          <p:cNvPr id="121" name="TextBox 26"/>
          <p:cNvSpPr txBox="1">
            <a:spLocks noChangeArrowheads="1"/>
          </p:cNvSpPr>
          <p:nvPr/>
        </p:nvSpPr>
        <p:spPr bwMode="auto">
          <a:xfrm>
            <a:off x="4332405" y="373380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B) </a:t>
            </a:r>
          </a:p>
        </p:txBody>
      </p:sp>
      <p:sp>
        <p:nvSpPr>
          <p:cNvPr id="122" name="TextBox 27"/>
          <p:cNvSpPr txBox="1">
            <a:spLocks noChangeArrowheads="1"/>
          </p:cNvSpPr>
          <p:nvPr/>
        </p:nvSpPr>
        <p:spPr bwMode="auto">
          <a:xfrm>
            <a:off x="3722805" y="54102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C) </a:t>
            </a:r>
          </a:p>
        </p:txBody>
      </p:sp>
      <p:grpSp>
        <p:nvGrpSpPr>
          <p:cNvPr id="123" name="Group 29"/>
          <p:cNvGrpSpPr/>
          <p:nvPr/>
        </p:nvGrpSpPr>
        <p:grpSpPr bwMode="auto">
          <a:xfrm>
            <a:off x="5094405" y="1914428"/>
            <a:ext cx="3962400" cy="943073"/>
            <a:chOff x="2057400" y="3100445"/>
            <a:chExt cx="5349240" cy="1471555"/>
          </a:xfrm>
        </p:grpSpPr>
        <p:sp>
          <p:nvSpPr>
            <p:cNvPr id="124" name="Rectangle 123"/>
            <p:cNvSpPr/>
            <p:nvPr/>
          </p:nvSpPr>
          <p:spPr>
            <a:xfrm>
              <a:off x="20574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038600" y="3108960"/>
              <a:ext cx="1463040" cy="146304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943600" y="3100445"/>
              <a:ext cx="731520" cy="7242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675835" y="3100598"/>
              <a:ext cx="730805" cy="723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675835" y="3848684"/>
              <a:ext cx="730805" cy="723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942886" y="3848684"/>
              <a:ext cx="732949" cy="723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</p:grpSp>
      <p:grpSp>
        <p:nvGrpSpPr>
          <p:cNvPr id="136" name="Group 45"/>
          <p:cNvGrpSpPr/>
          <p:nvPr/>
        </p:nvGrpSpPr>
        <p:grpSpPr bwMode="auto">
          <a:xfrm>
            <a:off x="4749918" y="3657438"/>
            <a:ext cx="4208286" cy="609600"/>
            <a:chOff x="1554480" y="3477904"/>
            <a:chExt cx="7193790" cy="1475096"/>
          </a:xfrm>
        </p:grpSpPr>
        <p:sp>
          <p:nvSpPr>
            <p:cNvPr id="137" name="Rectangle 136"/>
            <p:cNvSpPr/>
            <p:nvPr/>
          </p:nvSpPr>
          <p:spPr>
            <a:xfrm>
              <a:off x="1554480" y="3505200"/>
              <a:ext cx="2133600" cy="1447800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992880" y="3489960"/>
              <a:ext cx="2103120" cy="1463040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824047" y="3484273"/>
              <a:ext cx="420623" cy="1463041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355080" y="3489960"/>
              <a:ext cx="420624" cy="1463040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327643" y="3477904"/>
              <a:ext cx="420627" cy="14635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325248" y="3489959"/>
              <a:ext cx="420623" cy="1463041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842561" y="3489959"/>
              <a:ext cx="420623" cy="1463041"/>
            </a:xfrm>
            <a:prstGeom prst="rect">
              <a:avLst/>
            </a:prstGeom>
            <a:solidFill>
              <a:srgbClr val="6699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anose="02020603050405020304"/>
              </a:endParaRPr>
            </a:p>
          </p:txBody>
        </p:sp>
      </p:grpSp>
      <p:grpSp>
        <p:nvGrpSpPr>
          <p:cNvPr id="145" name="Group 22"/>
          <p:cNvGrpSpPr/>
          <p:nvPr/>
        </p:nvGrpSpPr>
        <p:grpSpPr bwMode="auto">
          <a:xfrm>
            <a:off x="3646605" y="4267200"/>
            <a:ext cx="2895600" cy="842963"/>
            <a:chOff x="1524000" y="3657664"/>
            <a:chExt cx="2895600" cy="842670"/>
          </a:xfrm>
        </p:grpSpPr>
        <p:grpSp>
          <p:nvGrpSpPr>
            <p:cNvPr id="146" name="Group 11"/>
            <p:cNvGrpSpPr/>
            <p:nvPr/>
          </p:nvGrpSpPr>
          <p:grpSpPr bwMode="auto">
            <a:xfrm>
              <a:off x="2971800" y="3657664"/>
              <a:ext cx="1447800" cy="842670"/>
              <a:chOff x="3733800" y="4495833"/>
              <a:chExt cx="1447800" cy="842580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3733800" y="4495833"/>
                <a:ext cx="1447800" cy="4616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733800" y="4876797"/>
                <a:ext cx="1447800" cy="4616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>
                <a:off x="3733800" y="4952825"/>
                <a:ext cx="381000" cy="476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/>
            <p:cNvSpPr txBox="1"/>
            <p:nvPr/>
          </p:nvSpPr>
          <p:spPr>
            <a:xfrm>
              <a:off x="2582068" y="3851921"/>
              <a:ext cx="1447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  </a:t>
              </a:r>
            </a:p>
          </p:txBody>
        </p:sp>
        <p:sp>
          <p:nvSpPr>
            <p:cNvPr id="148" name="TextBox 17"/>
            <p:cNvSpPr txBox="1">
              <a:spLocks noChangeArrowheads="1"/>
            </p:cNvSpPr>
            <p:nvPr/>
          </p:nvSpPr>
          <p:spPr bwMode="auto">
            <a:xfrm>
              <a:off x="1524000" y="3773488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grpSp>
        <p:nvGrpSpPr>
          <p:cNvPr id="152" name="Group 158"/>
          <p:cNvGrpSpPr/>
          <p:nvPr/>
        </p:nvGrpSpPr>
        <p:grpSpPr bwMode="auto">
          <a:xfrm>
            <a:off x="4332405" y="5058265"/>
            <a:ext cx="4648200" cy="1143000"/>
            <a:chOff x="1079088" y="1371600"/>
            <a:chExt cx="6923500" cy="3060288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1142932" y="1660627"/>
              <a:ext cx="6857292" cy="4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844416" y="163937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1068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1282344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151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1738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1969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9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439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 flipV="1">
              <a:off x="265498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2883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3111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3340715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3554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 flipH="1" flipV="1">
              <a:off x="378171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4012256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 flipH="1" flipV="1">
              <a:off x="4240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446743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4712173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926168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5154349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5382532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 flipH="1" flipV="1">
              <a:off x="5626085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584007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6068261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6296444" y="1536035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6525808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6753990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 flipH="1" flipV="1">
              <a:off x="6997543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7211537" y="1536037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743971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7609969" y="1537218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7733631" y="163819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142932" y="2497957"/>
              <a:ext cx="6857292" cy="42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844416" y="2476707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 flipH="1" flipV="1">
              <a:off x="1066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128021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150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736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1967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219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2437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 flipH="1" flipV="1">
              <a:off x="2652860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2881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3109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 flipH="1" flipV="1">
              <a:off x="3338589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3552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77958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 flipH="1" flipV="1">
              <a:off x="4010131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 flipH="1" flipV="1">
              <a:off x="4238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 flipH="1" flipV="1">
              <a:off x="446531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 flipH="1" flipV="1">
              <a:off x="471004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 flipH="1" flipV="1">
              <a:off x="4924043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 flipH="1" flipV="1">
              <a:off x="5152224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5400000" flipH="1" flipV="1">
              <a:off x="5380407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 flipH="1" flipV="1">
              <a:off x="5623959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 flipH="1" flipV="1">
              <a:off x="5837953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 flipH="1" flipV="1">
              <a:off x="6066136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5400000" flipH="1" flipV="1">
              <a:off x="6294318" y="2375491"/>
              <a:ext cx="548300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6523682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 flipH="1" flipV="1">
              <a:off x="6751865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 flipH="1" flipV="1">
              <a:off x="6995418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 flipH="1" flipV="1">
              <a:off x="7209411" y="2375493"/>
              <a:ext cx="548300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 flipH="1" flipV="1">
              <a:off x="743759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 flipH="1" flipV="1">
              <a:off x="7607844" y="2376674"/>
              <a:ext cx="548300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5400000">
              <a:off x="7733631" y="2475523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1142932" y="332678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844416" y="3301284"/>
              <a:ext cx="5355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 flipH="1" flipV="1">
              <a:off x="1068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 flipH="1" flipV="1">
              <a:off x="1282344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151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 flipH="1" flipV="1">
              <a:off x="1738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 flipH="1" flipV="1">
              <a:off x="1969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 flipH="1" flipV="1">
              <a:off x="219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 flipH="1" flipV="1">
              <a:off x="2439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 flipH="1" flipV="1">
              <a:off x="265498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 flipH="1" flipV="1">
              <a:off x="2883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 flipH="1" flipV="1">
              <a:off x="3111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 flipH="1" flipV="1">
              <a:off x="3340715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5400000" flipH="1" flipV="1">
              <a:off x="3554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5400000" flipH="1" flipV="1">
              <a:off x="378171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 flipH="1" flipV="1">
              <a:off x="4012256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 flipH="1" flipV="1">
              <a:off x="4240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 flipH="1" flipV="1">
              <a:off x="446743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 flipH="1" flipV="1">
              <a:off x="4712173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 flipH="1" flipV="1">
              <a:off x="4926168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 flipH="1" flipV="1">
              <a:off x="5154349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 flipH="1" flipV="1">
              <a:off x="5382532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 flipH="1" flipV="1">
              <a:off x="5626085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 flipH="1" flipV="1">
              <a:off x="584007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 flipH="1" flipV="1">
              <a:off x="6068261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 flipH="1" flipV="1">
              <a:off x="6296444" y="320219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 flipH="1" flipV="1">
              <a:off x="6525808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 flipH="1" flipV="1">
              <a:off x="6753990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 flipH="1" flipV="1">
              <a:off x="6997543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 flipH="1" flipV="1">
              <a:off x="7211537" y="320219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400000" flipH="1" flipV="1">
              <a:off x="743971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400000" flipH="1" flipV="1">
              <a:off x="7609969" y="320337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5400000">
              <a:off x="7733631" y="3300101"/>
              <a:ext cx="535550" cy="23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1112192" y="4176864"/>
              <a:ext cx="68572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>
              <a:off x="814620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5400000" flipH="1" flipV="1">
              <a:off x="1037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rot="5400000" flipH="1" flipV="1">
              <a:off x="125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rot="5400000" flipH="1" flipV="1">
              <a:off x="1478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 flipH="1" flipV="1">
              <a:off x="170796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5400000" flipH="1" flipV="1">
              <a:off x="193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 flipH="1" flipV="1">
              <a:off x="2164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 flipH="1" flipV="1">
              <a:off x="2409069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5400000" flipH="1" flipV="1">
              <a:off x="262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 flipH="1" flipV="1">
              <a:off x="2850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 flipH="1" flipV="1">
              <a:off x="308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 flipH="1" flipV="1">
              <a:off x="3308793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5400000" flipH="1" flipV="1">
              <a:off x="3521606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5400000" flipH="1" flipV="1">
              <a:off x="3749787" y="4052274"/>
              <a:ext cx="544051" cy="2151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5400000" flipH="1" flipV="1">
              <a:off x="3980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 flipH="1" flipV="1">
              <a:off x="4207335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5400000" flipH="1" flipV="1">
              <a:off x="4436699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5400000" flipH="1" flipV="1">
              <a:off x="4680251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 flipH="1" flipV="1">
              <a:off x="4893064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5400000" flipH="1" flipV="1">
              <a:off x="5122428" y="4053455"/>
              <a:ext cx="544051" cy="2128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 flipH="1" flipV="1">
              <a:off x="5350610" y="4052272"/>
              <a:ext cx="544051" cy="2151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3117725" y="4139555"/>
              <a:ext cx="531299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5400000">
              <a:off x="5403094" y="4153487"/>
              <a:ext cx="53130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>
              <a:off x="7733391" y="4152305"/>
              <a:ext cx="531301" cy="23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5" name="Straight Connector 374"/>
          <p:cNvCxnSpPr/>
          <p:nvPr/>
        </p:nvCxnSpPr>
        <p:spPr>
          <a:xfrm>
            <a:off x="3571246" y="2055180"/>
            <a:ext cx="44776" cy="4740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646605" y="2743200"/>
            <a:ext cx="2590800" cy="762000"/>
            <a:chOff x="3646605" y="2743200"/>
            <a:chExt cx="2590800" cy="762000"/>
          </a:xfrm>
        </p:grpSpPr>
        <p:grpSp>
          <p:nvGrpSpPr>
            <p:cNvPr id="130" name="Group 18"/>
            <p:cNvGrpSpPr/>
            <p:nvPr/>
          </p:nvGrpSpPr>
          <p:grpSpPr bwMode="auto">
            <a:xfrm>
              <a:off x="3646605" y="2743200"/>
              <a:ext cx="2590800" cy="762000"/>
              <a:chOff x="2895600" y="3429004"/>
              <a:chExt cx="2590800" cy="1071328"/>
            </a:xfrm>
          </p:grpSpPr>
          <p:grpSp>
            <p:nvGrpSpPr>
              <p:cNvPr id="131" name="Group 11"/>
              <p:cNvGrpSpPr/>
              <p:nvPr/>
            </p:nvGrpSpPr>
            <p:grpSpPr bwMode="auto">
              <a:xfrm>
                <a:off x="4038600" y="3429004"/>
                <a:ext cx="1447800" cy="1071328"/>
                <a:chOff x="4800600" y="4267200"/>
                <a:chExt cx="1447800" cy="1071214"/>
              </a:xfrm>
            </p:grpSpPr>
            <p:sp>
              <p:nvSpPr>
                <p:cNvPr id="134" name="TextBox 133"/>
                <p:cNvSpPr txBox="1"/>
                <p:nvPr/>
              </p:nvSpPr>
              <p:spPr>
                <a:xfrm>
                  <a:off x="4800600" y="4267200"/>
                  <a:ext cx="1447800" cy="4616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ln w="1905">
                        <a:solidFill>
                          <a:srgbClr val="996633"/>
                        </a:solidFill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anose="02020603050405020304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4800600" y="4876798"/>
                  <a:ext cx="1447800" cy="4616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ln w="1905">
                        <a:solidFill>
                          <a:srgbClr val="996633"/>
                        </a:solidFill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anose="02020603050405020304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3696876" y="3744125"/>
                <a:ext cx="457200" cy="649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2  </a:t>
                </a:r>
              </a:p>
            </p:txBody>
          </p:sp>
          <p:sp>
            <p:nvSpPr>
              <p:cNvPr id="133" name="TextBox 17"/>
              <p:cNvSpPr txBox="1">
                <a:spLocks noChangeArrowheads="1"/>
              </p:cNvSpPr>
              <p:nvPr/>
            </p:nvSpPr>
            <p:spPr bwMode="auto">
              <a:xfrm>
                <a:off x="2895600" y="3773488"/>
                <a:ext cx="925009" cy="649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p:grpSp>
        <p:cxnSp>
          <p:nvCxnSpPr>
            <p:cNvPr id="376" name="Straight Connector 375"/>
            <p:cNvCxnSpPr/>
            <p:nvPr/>
          </p:nvCxnSpPr>
          <p:spPr bwMode="auto">
            <a:xfrm>
              <a:off x="4789605" y="3200400"/>
              <a:ext cx="381000" cy="47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7" name="Group 158"/>
          <p:cNvGrpSpPr/>
          <p:nvPr/>
        </p:nvGrpSpPr>
        <p:grpSpPr bwMode="auto">
          <a:xfrm>
            <a:off x="3570405" y="6105525"/>
            <a:ext cx="1799834" cy="828675"/>
            <a:chOff x="1144741" y="4495991"/>
            <a:chExt cx="1799834" cy="828964"/>
          </a:xfrm>
        </p:grpSpPr>
        <p:sp>
          <p:nvSpPr>
            <p:cNvPr id="378" name="TextBox 144"/>
            <p:cNvSpPr txBox="1">
              <a:spLocks noChangeArrowheads="1"/>
            </p:cNvSpPr>
            <p:nvPr/>
          </p:nvSpPr>
          <p:spPr bwMode="auto">
            <a:xfrm>
              <a:off x="1144741" y="4634489"/>
              <a:ext cx="914400" cy="46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Viết:</a:t>
              </a:r>
            </a:p>
          </p:txBody>
        </p:sp>
        <p:grpSp>
          <p:nvGrpSpPr>
            <p:cNvPr id="379" name="Group 155"/>
            <p:cNvGrpSpPr/>
            <p:nvPr/>
          </p:nvGrpSpPr>
          <p:grpSpPr bwMode="auto">
            <a:xfrm>
              <a:off x="1917736" y="4495991"/>
              <a:ext cx="1026839" cy="828964"/>
              <a:chOff x="1917736" y="4495991"/>
              <a:chExt cx="1026839" cy="828964"/>
            </a:xfrm>
          </p:grpSpPr>
          <p:cxnSp>
            <p:nvCxnSpPr>
              <p:cNvPr id="380" name="Straight Connector 379"/>
              <p:cNvCxnSpPr/>
              <p:nvPr/>
            </p:nvCxnSpPr>
            <p:spPr>
              <a:xfrm>
                <a:off x="2257188" y="4953350"/>
                <a:ext cx="457200" cy="15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1" name="TextBox 380"/>
              <p:cNvSpPr txBox="1"/>
              <p:nvPr/>
            </p:nvSpPr>
            <p:spPr>
              <a:xfrm>
                <a:off x="2270682" y="4495991"/>
                <a:ext cx="673893" cy="4618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4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1917736" y="4724659"/>
                <a:ext cx="415498" cy="46180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en-US" sz="2400" b="1" dirty="0">
                    <a:ln w="11430"/>
                    <a:solidFill>
                      <a:srgbClr val="0000FF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 </a:t>
                </a:r>
                <a:endParaRPr lang="en-US" sz="24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/>
                  <a:cs typeface="+mn-cs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2270682" y="4863155"/>
                <a:ext cx="338554" cy="461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2400" b="1" dirty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  <a:endParaRPr lang="en-US" sz="2400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+mn-cs"/>
                </a:endParaRPr>
              </a:p>
            </p:txBody>
          </p:sp>
        </p:grpSp>
      </p:grpSp>
      <p:sp>
        <p:nvSpPr>
          <p:cNvPr id="384" name="TextBox 18"/>
          <p:cNvSpPr txBox="1">
            <a:spLocks noChangeArrowheads="1"/>
          </p:cNvSpPr>
          <p:nvPr/>
        </p:nvSpPr>
        <p:spPr bwMode="auto">
          <a:xfrm>
            <a:off x="5181600" y="2971800"/>
            <a:ext cx="3533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TextBox 18"/>
          <p:cNvSpPr txBox="1">
            <a:spLocks noChangeArrowheads="1"/>
          </p:cNvSpPr>
          <p:nvPr/>
        </p:nvSpPr>
        <p:spPr bwMode="auto">
          <a:xfrm>
            <a:off x="5486400" y="4500563"/>
            <a:ext cx="364648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TextBox 385"/>
          <p:cNvSpPr txBox="1">
            <a:spLocks noChangeArrowheads="1"/>
          </p:cNvSpPr>
          <p:nvPr/>
        </p:nvSpPr>
        <p:spPr bwMode="auto">
          <a:xfrm>
            <a:off x="5282028" y="6278259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400" b="1" dirty="0">
              <a:solidFill>
                <a:srgbClr val="130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 animBg="1"/>
      <p:bldP spid="115" grpId="0"/>
      <p:bldP spid="116" grpId="0" animBg="1"/>
      <p:bldP spid="118" grpId="0"/>
      <p:bldP spid="119" grpId="0" animBg="1"/>
      <p:bldP spid="120" grpId="0"/>
      <p:bldP spid="121" grpId="0"/>
      <p:bldP spid="122" grpId="0"/>
      <p:bldP spid="384" grpId="0"/>
      <p:bldP spid="385" grpId="0"/>
      <p:bldP spid="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85" name="Cloud Callout 3"/>
          <p:cNvSpPr/>
          <p:nvPr/>
        </p:nvSpPr>
        <p:spPr>
          <a:xfrm>
            <a:off x="762000" y="1609507"/>
            <a:ext cx="7467600" cy="194310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6" name="Rounded Rectangular Callout 7"/>
          <p:cNvSpPr/>
          <p:nvPr/>
        </p:nvSpPr>
        <p:spPr>
          <a:xfrm>
            <a:off x="838200" y="3962400"/>
            <a:ext cx="7467600" cy="1831975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, ta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6447" y="358350"/>
            <a:ext cx="378815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grpSp>
        <p:nvGrpSpPr>
          <p:cNvPr id="121" name="Group 34"/>
          <p:cNvGrpSpPr/>
          <p:nvPr/>
        </p:nvGrpSpPr>
        <p:grpSpPr bwMode="auto">
          <a:xfrm>
            <a:off x="898525" y="2909888"/>
            <a:ext cx="7610475" cy="474662"/>
            <a:chOff x="441658" y="2273890"/>
            <a:chExt cx="8245142" cy="474073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57138" y="2514891"/>
              <a:ext cx="8229662" cy="1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214202" y="2501346"/>
              <a:ext cx="456633" cy="172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958914" y="2518786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169158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2425117" y="2510133"/>
              <a:ext cx="45663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3158650" y="2509273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3896482" y="2514030"/>
              <a:ext cx="456633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4632594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368706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6106537" y="2514030"/>
              <a:ext cx="456633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6847810" y="2514030"/>
              <a:ext cx="456633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7582201" y="2514030"/>
              <a:ext cx="456633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1"/>
          <p:cNvGrpSpPr/>
          <p:nvPr/>
        </p:nvGrpSpPr>
        <p:grpSpPr bwMode="auto">
          <a:xfrm>
            <a:off x="842963" y="5267325"/>
            <a:ext cx="8229600" cy="474663"/>
            <a:chOff x="169608" y="4631327"/>
            <a:chExt cx="8915400" cy="474073"/>
          </a:xfrm>
        </p:grpSpPr>
        <p:cxnSp>
          <p:nvCxnSpPr>
            <p:cNvPr id="139" name="Straight Arrow Connector 138"/>
            <p:cNvCxnSpPr/>
            <p:nvPr/>
          </p:nvCxnSpPr>
          <p:spPr>
            <a:xfrm>
              <a:off x="186806" y="4872327"/>
              <a:ext cx="8898202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-57848" y="4858783"/>
              <a:ext cx="456632" cy="17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913834" y="4876224"/>
              <a:ext cx="456632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1828763" y="4871467"/>
              <a:ext cx="456632" cy="1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2741973" y="4866711"/>
              <a:ext cx="456632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3732573" y="4866711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4723173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638102" y="4871467"/>
              <a:ext cx="456632" cy="17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6553031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7543631" y="4871467"/>
              <a:ext cx="456632" cy="1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8456840" y="4871467"/>
              <a:ext cx="456632" cy="172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1"/>
          <p:cNvGrpSpPr/>
          <p:nvPr/>
        </p:nvGrpSpPr>
        <p:grpSpPr bwMode="auto">
          <a:xfrm>
            <a:off x="1395413" y="3379788"/>
            <a:ext cx="573087" cy="1092200"/>
            <a:chOff x="5791199" y="4267200"/>
            <a:chExt cx="1447801" cy="994108"/>
          </a:xfrm>
        </p:grpSpPr>
        <p:sp>
          <p:nvSpPr>
            <p:cNvPr id="153" name="TextBox 152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6" name="Group 11"/>
          <p:cNvGrpSpPr/>
          <p:nvPr/>
        </p:nvGrpSpPr>
        <p:grpSpPr bwMode="auto">
          <a:xfrm>
            <a:off x="2065338" y="3379788"/>
            <a:ext cx="573087" cy="1092200"/>
            <a:chOff x="5791199" y="4267200"/>
            <a:chExt cx="1447801" cy="994108"/>
          </a:xfrm>
        </p:grpSpPr>
        <p:sp>
          <p:nvSpPr>
            <p:cNvPr id="157" name="TextBox 156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9" name="Straight Connector 158"/>
            <p:cNvCxnSpPr/>
            <p:nvPr/>
          </p:nvCxnSpPr>
          <p:spPr>
            <a:xfrm>
              <a:off x="5867398" y="4809046"/>
              <a:ext cx="838203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0" name="Group 11"/>
          <p:cNvGrpSpPr/>
          <p:nvPr/>
        </p:nvGrpSpPr>
        <p:grpSpPr bwMode="auto">
          <a:xfrm>
            <a:off x="2730500" y="3379788"/>
            <a:ext cx="573088" cy="1092200"/>
            <a:chOff x="5791199" y="4267200"/>
            <a:chExt cx="1447801" cy="994108"/>
          </a:xfrm>
        </p:grpSpPr>
        <p:sp>
          <p:nvSpPr>
            <p:cNvPr id="161" name="TextBox 160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4" name="Group 11"/>
          <p:cNvGrpSpPr/>
          <p:nvPr/>
        </p:nvGrpSpPr>
        <p:grpSpPr bwMode="auto">
          <a:xfrm>
            <a:off x="3444875" y="3363913"/>
            <a:ext cx="573088" cy="1092200"/>
            <a:chOff x="5791199" y="4267200"/>
            <a:chExt cx="1447801" cy="994108"/>
          </a:xfrm>
        </p:grpSpPr>
        <p:sp>
          <p:nvSpPr>
            <p:cNvPr id="165" name="TextBox 164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5867400" y="4809046"/>
              <a:ext cx="83819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1"/>
          <p:cNvGrpSpPr/>
          <p:nvPr/>
        </p:nvGrpSpPr>
        <p:grpSpPr bwMode="auto">
          <a:xfrm>
            <a:off x="4090988" y="3362325"/>
            <a:ext cx="573087" cy="1092200"/>
            <a:chOff x="5791199" y="4267200"/>
            <a:chExt cx="1447801" cy="994108"/>
          </a:xfrm>
        </p:grpSpPr>
        <p:sp>
          <p:nvSpPr>
            <p:cNvPr id="194" name="TextBox 193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9" name="Group 11"/>
          <p:cNvGrpSpPr/>
          <p:nvPr/>
        </p:nvGrpSpPr>
        <p:grpSpPr bwMode="auto">
          <a:xfrm>
            <a:off x="4630738" y="3362325"/>
            <a:ext cx="838200" cy="1092200"/>
            <a:chOff x="5120152" y="4267200"/>
            <a:chExt cx="2118848" cy="994108"/>
          </a:xfrm>
        </p:grpSpPr>
        <p:sp>
          <p:nvSpPr>
            <p:cNvPr id="201" name="TextBox 200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04" name="Straight Connector 203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16" name="Group 11"/>
          <p:cNvGrpSpPr/>
          <p:nvPr/>
        </p:nvGrpSpPr>
        <p:grpSpPr bwMode="auto">
          <a:xfrm>
            <a:off x="7521575" y="2306638"/>
            <a:ext cx="708025" cy="2105025"/>
            <a:chOff x="5791196" y="3332222"/>
            <a:chExt cx="1788037" cy="1915264"/>
          </a:xfrm>
        </p:grpSpPr>
        <p:sp>
          <p:nvSpPr>
            <p:cNvPr id="217" name="TextBox 216"/>
            <p:cNvSpPr txBox="1"/>
            <p:nvPr/>
          </p:nvSpPr>
          <p:spPr>
            <a:xfrm>
              <a:off x="5791196" y="4267222"/>
              <a:ext cx="1788037" cy="980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105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791199" y="3332222"/>
              <a:ext cx="1447801" cy="532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5903449" y="4808391"/>
              <a:ext cx="83789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2" name="TextBox 221"/>
          <p:cNvSpPr txBox="1"/>
          <p:nvPr/>
        </p:nvSpPr>
        <p:spPr>
          <a:xfrm>
            <a:off x="717569" y="2187435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0  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4089273" y="2184975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1  </a:t>
            </a:r>
          </a:p>
        </p:txBody>
      </p:sp>
      <p:grpSp>
        <p:nvGrpSpPr>
          <p:cNvPr id="273" name="Group 11"/>
          <p:cNvGrpSpPr/>
          <p:nvPr/>
        </p:nvGrpSpPr>
        <p:grpSpPr bwMode="auto">
          <a:xfrm>
            <a:off x="1519238" y="5715000"/>
            <a:ext cx="573087" cy="1093788"/>
            <a:chOff x="5791199" y="4267200"/>
            <a:chExt cx="1447801" cy="994108"/>
          </a:xfrm>
        </p:grpSpPr>
        <p:sp>
          <p:nvSpPr>
            <p:cNvPr id="274" name="TextBox 273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76" name="Straight Connector 275"/>
            <p:cNvCxnSpPr/>
            <p:nvPr/>
          </p:nvCxnSpPr>
          <p:spPr>
            <a:xfrm>
              <a:off x="5867398" y="4808260"/>
              <a:ext cx="838203" cy="14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7" name="Group 11"/>
          <p:cNvGrpSpPr/>
          <p:nvPr/>
        </p:nvGrpSpPr>
        <p:grpSpPr bwMode="auto">
          <a:xfrm>
            <a:off x="2363788" y="5711825"/>
            <a:ext cx="573087" cy="1092200"/>
            <a:chOff x="5791199" y="4267200"/>
            <a:chExt cx="1447801" cy="994108"/>
          </a:xfrm>
        </p:grpSpPr>
        <p:sp>
          <p:nvSpPr>
            <p:cNvPr id="278" name="TextBox 277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80" name="Straight Connector 279"/>
            <p:cNvCxnSpPr/>
            <p:nvPr/>
          </p:nvCxnSpPr>
          <p:spPr>
            <a:xfrm>
              <a:off x="5867398" y="4809047"/>
              <a:ext cx="838203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1" name="Group 11"/>
          <p:cNvGrpSpPr/>
          <p:nvPr/>
        </p:nvGrpSpPr>
        <p:grpSpPr bwMode="auto">
          <a:xfrm>
            <a:off x="3208338" y="5708650"/>
            <a:ext cx="573087" cy="1093788"/>
            <a:chOff x="5791199" y="4267200"/>
            <a:chExt cx="1447801" cy="994108"/>
          </a:xfrm>
        </p:grpSpPr>
        <p:sp>
          <p:nvSpPr>
            <p:cNvPr id="282" name="TextBox 281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84" name="Straight Connector 283"/>
            <p:cNvCxnSpPr/>
            <p:nvPr/>
          </p:nvCxnSpPr>
          <p:spPr>
            <a:xfrm>
              <a:off x="5867398" y="4808260"/>
              <a:ext cx="838203" cy="14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685800" y="459879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0  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3217985" y="4613547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1  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5890846" y="459879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8493369" y="460128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3  </a:t>
            </a:r>
          </a:p>
        </p:txBody>
      </p:sp>
      <p:grpSp>
        <p:nvGrpSpPr>
          <p:cNvPr id="289" name="Group 11"/>
          <p:cNvGrpSpPr/>
          <p:nvPr/>
        </p:nvGrpSpPr>
        <p:grpSpPr bwMode="auto">
          <a:xfrm>
            <a:off x="3857625" y="5699125"/>
            <a:ext cx="838200" cy="1092200"/>
            <a:chOff x="5120152" y="4267200"/>
            <a:chExt cx="2118848" cy="994108"/>
          </a:xfrm>
        </p:grpSpPr>
        <p:sp>
          <p:nvSpPr>
            <p:cNvPr id="290" name="TextBox 289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92" name="Straight Connector 291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3" name="TextBox 292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94" name="Group 11"/>
          <p:cNvGrpSpPr/>
          <p:nvPr/>
        </p:nvGrpSpPr>
        <p:grpSpPr bwMode="auto">
          <a:xfrm>
            <a:off x="5880100" y="5680075"/>
            <a:ext cx="573088" cy="1092200"/>
            <a:chOff x="5791199" y="4267200"/>
            <a:chExt cx="1447801" cy="994108"/>
          </a:xfrm>
        </p:grpSpPr>
        <p:sp>
          <p:nvSpPr>
            <p:cNvPr id="295" name="TextBox 294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5867400" y="4809047"/>
              <a:ext cx="83819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8" name="Group 11"/>
          <p:cNvGrpSpPr/>
          <p:nvPr/>
        </p:nvGrpSpPr>
        <p:grpSpPr bwMode="auto">
          <a:xfrm>
            <a:off x="8483600" y="5664200"/>
            <a:ext cx="573088" cy="1092200"/>
            <a:chOff x="5791199" y="4267200"/>
            <a:chExt cx="1447801" cy="994108"/>
          </a:xfrm>
        </p:grpSpPr>
        <p:sp>
          <p:nvSpPr>
            <p:cNvPr id="299" name="TextBox 298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5867400" y="4809047"/>
              <a:ext cx="83819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2" name="TextBox 301"/>
          <p:cNvSpPr txBox="1"/>
          <p:nvPr/>
        </p:nvSpPr>
        <p:spPr>
          <a:xfrm>
            <a:off x="5289569" y="346071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6031523" y="345579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6642453" y="3448419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4835769" y="5795913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6594231" y="5788503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7508631" y="5771295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…  </a:t>
            </a:r>
          </a:p>
        </p:txBody>
      </p:sp>
      <p:sp>
        <p:nvSpPr>
          <p:cNvPr id="308" name="Title 1"/>
          <p:cNvSpPr txBox="1"/>
          <p:nvPr/>
        </p:nvSpPr>
        <p:spPr bwMode="auto">
          <a:xfrm>
            <a:off x="41396" y="1368426"/>
            <a:ext cx="91201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9" name="Group 11"/>
          <p:cNvGrpSpPr/>
          <p:nvPr/>
        </p:nvGrpSpPr>
        <p:grpSpPr bwMode="auto">
          <a:xfrm>
            <a:off x="5246689" y="3370201"/>
            <a:ext cx="838200" cy="1092200"/>
            <a:chOff x="5120152" y="4267200"/>
            <a:chExt cx="2118848" cy="994108"/>
          </a:xfrm>
        </p:grpSpPr>
        <p:sp>
          <p:nvSpPr>
            <p:cNvPr id="310" name="TextBox 309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12" name="Straight Connector 311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3" name="TextBox 312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4" name="Group 11"/>
          <p:cNvGrpSpPr/>
          <p:nvPr/>
        </p:nvGrpSpPr>
        <p:grpSpPr bwMode="auto">
          <a:xfrm>
            <a:off x="5897913" y="3362325"/>
            <a:ext cx="838200" cy="1092200"/>
            <a:chOff x="5120152" y="4267200"/>
            <a:chExt cx="2118848" cy="994108"/>
          </a:xfrm>
        </p:grpSpPr>
        <p:sp>
          <p:nvSpPr>
            <p:cNvPr id="315" name="TextBox 314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8" name="TextBox 317"/>
            <p:cNvSpPr txBox="1"/>
            <p:nvPr/>
          </p:nvSpPr>
          <p:spPr>
            <a:xfrm>
              <a:off x="5120152" y="4475224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9" name="Group 11"/>
          <p:cNvGrpSpPr/>
          <p:nvPr/>
        </p:nvGrpSpPr>
        <p:grpSpPr bwMode="auto">
          <a:xfrm>
            <a:off x="6544025" y="3357440"/>
            <a:ext cx="838200" cy="1092200"/>
            <a:chOff x="5120152" y="4267200"/>
            <a:chExt cx="2118848" cy="994108"/>
          </a:xfrm>
        </p:grpSpPr>
        <p:sp>
          <p:nvSpPr>
            <p:cNvPr id="320" name="TextBox 319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22" name="Straight Connector 321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3" name="TextBox 322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24" name="Group 11"/>
          <p:cNvGrpSpPr/>
          <p:nvPr/>
        </p:nvGrpSpPr>
        <p:grpSpPr bwMode="auto">
          <a:xfrm>
            <a:off x="4808303" y="5691104"/>
            <a:ext cx="838200" cy="1092200"/>
            <a:chOff x="5120152" y="4267200"/>
            <a:chExt cx="2118848" cy="994108"/>
          </a:xfrm>
        </p:grpSpPr>
        <p:sp>
          <p:nvSpPr>
            <p:cNvPr id="325" name="TextBox 324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27" name="Straight Connector 326"/>
            <p:cNvCxnSpPr/>
            <p:nvPr/>
          </p:nvCxnSpPr>
          <p:spPr>
            <a:xfrm>
              <a:off x="5866564" y="4809046"/>
              <a:ext cx="838709" cy="14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8" name="TextBox 32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29" name="Group 11"/>
          <p:cNvGrpSpPr/>
          <p:nvPr/>
        </p:nvGrpSpPr>
        <p:grpSpPr bwMode="auto">
          <a:xfrm>
            <a:off x="6490808" y="5680075"/>
            <a:ext cx="838200" cy="1092200"/>
            <a:chOff x="5120152" y="4267200"/>
            <a:chExt cx="2118848" cy="994108"/>
          </a:xfrm>
        </p:grpSpPr>
        <p:sp>
          <p:nvSpPr>
            <p:cNvPr id="330" name="TextBox 329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32" name="Straight Connector 331"/>
            <p:cNvCxnSpPr/>
            <p:nvPr/>
          </p:nvCxnSpPr>
          <p:spPr>
            <a:xfrm>
              <a:off x="5866564" y="4809047"/>
              <a:ext cx="838712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34" name="Group 11"/>
          <p:cNvGrpSpPr/>
          <p:nvPr/>
        </p:nvGrpSpPr>
        <p:grpSpPr bwMode="auto">
          <a:xfrm>
            <a:off x="7447207" y="5652556"/>
            <a:ext cx="838200" cy="1092200"/>
            <a:chOff x="5120152" y="4267200"/>
            <a:chExt cx="2118848" cy="994108"/>
          </a:xfrm>
        </p:grpSpPr>
        <p:sp>
          <p:nvSpPr>
            <p:cNvPr id="335" name="TextBox 334"/>
            <p:cNvSpPr txBox="1"/>
            <p:nvPr/>
          </p:nvSpPr>
          <p:spPr>
            <a:xfrm>
              <a:off x="5791199" y="4267200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791199" y="4729168"/>
              <a:ext cx="1447801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37" name="Straight Connector 336"/>
            <p:cNvCxnSpPr/>
            <p:nvPr/>
          </p:nvCxnSpPr>
          <p:spPr>
            <a:xfrm>
              <a:off x="5866564" y="4809047"/>
              <a:ext cx="838709" cy="14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8" name="TextBox 337"/>
            <p:cNvSpPr txBox="1"/>
            <p:nvPr/>
          </p:nvSpPr>
          <p:spPr>
            <a:xfrm>
              <a:off x="5120152" y="4490883"/>
              <a:ext cx="1447802" cy="532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39" name="TextBox 338"/>
          <p:cNvSpPr txBox="1"/>
          <p:nvPr/>
        </p:nvSpPr>
        <p:spPr>
          <a:xfrm>
            <a:off x="41565" y="281535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a)  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0" y="5156775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130A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b) 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536447" y="358350"/>
            <a:ext cx="378815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72" grpId="0"/>
      <p:bldP spid="285" grpId="0"/>
      <p:bldP spid="286" grpId="0"/>
      <p:bldP spid="287" grpId="0"/>
      <p:bldP spid="288" grpId="0"/>
      <p:bldP spid="302" grpId="0"/>
      <p:bldP spid="302" grpId="1"/>
      <p:bldP spid="303" grpId="0"/>
      <p:bldP spid="303" grpId="1"/>
      <p:bldP spid="304" grpId="0"/>
      <p:bldP spid="304" grpId="1"/>
      <p:bldP spid="305" grpId="0"/>
      <p:bldP spid="305" grpId="1"/>
      <p:bldP spid="306" grpId="0"/>
      <p:bldP spid="306" grpId="1"/>
      <p:bldP spid="307" grpId="0"/>
      <p:bldP spid="307" grpId="1"/>
      <p:bldP spid="308" grpId="0"/>
      <p:bldP spid="339" grpId="0"/>
      <p:bldP spid="3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57200" y="1541576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WordArt 19"/>
          <p:cNvSpPr>
            <a:spLocks noChangeArrowheads="1" noChangeShapeType="1" noTextEdit="1"/>
          </p:cNvSpPr>
          <p:nvPr/>
        </p:nvSpPr>
        <p:spPr bwMode="auto">
          <a:xfrm>
            <a:off x="2470148" y="528638"/>
            <a:ext cx="4038600" cy="593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VNI-Thanhcao"/>
              </a:rPr>
              <a:t>: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596999" y="2608263"/>
          <a:ext cx="4191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39700" imgH="393700" progId="Equation.3">
                  <p:embed/>
                </p:oleObj>
              </mc:Choice>
              <mc:Fallback>
                <p:oleObj name="Equation" r:id="rId3" imgW="139700" imgH="393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999" y="2608263"/>
                        <a:ext cx="4191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371600" y="2821434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9800" y="282143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18045" y="1242483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WordArt 19"/>
          <p:cNvSpPr>
            <a:spLocks noChangeArrowheads="1" noChangeShapeType="1" noTextEdit="1"/>
          </p:cNvSpPr>
          <p:nvPr/>
        </p:nvSpPr>
        <p:spPr bwMode="auto">
          <a:xfrm>
            <a:off x="2628900" y="522948"/>
            <a:ext cx="4038600" cy="593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VNI-Thanhcao"/>
              </a:rPr>
              <a:t>:</a:t>
            </a:r>
          </a:p>
        </p:txBody>
      </p:sp>
      <p:sp>
        <p:nvSpPr>
          <p:cNvPr id="35" name="Title 1"/>
          <p:cNvSpPr txBox="1"/>
          <p:nvPr/>
        </p:nvSpPr>
        <p:spPr bwMode="auto">
          <a:xfrm>
            <a:off x="36797" y="1804953"/>
            <a:ext cx="9144000" cy="5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30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450" y="2474108"/>
            <a:ext cx="1257300" cy="1117600"/>
          </a:xfrm>
          <a:prstGeom prst="rect">
            <a:avLst/>
          </a:prstGeom>
          <a:solidFill>
            <a:srgbClr val="270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2182504" y="2474108"/>
            <a:ext cx="1257300" cy="1117600"/>
          </a:xfrm>
          <a:prstGeom prst="rect">
            <a:avLst/>
          </a:prstGeom>
          <a:solidFill>
            <a:srgbClr val="270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3812558" y="2474108"/>
            <a:ext cx="1257300" cy="1117600"/>
          </a:xfrm>
          <a:prstGeom prst="rect">
            <a:avLst/>
          </a:prstGeom>
          <a:solidFill>
            <a:srgbClr val="270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5435503" y="2458737"/>
            <a:ext cx="628650" cy="558800"/>
          </a:xfrm>
          <a:prstGeom prst="rect">
            <a:avLst/>
          </a:prstGeom>
          <a:solidFill>
            <a:srgbClr val="270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6075813" y="2452048"/>
            <a:ext cx="629787" cy="55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6075813" y="3020642"/>
            <a:ext cx="629787" cy="55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5446026" y="3010320"/>
            <a:ext cx="629787" cy="55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/>
          <p:cNvSpPr txBox="1"/>
          <p:nvPr/>
        </p:nvSpPr>
        <p:spPr>
          <a:xfrm>
            <a:off x="1495624" y="4540537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824442" y="4348163"/>
            <a:ext cx="387407" cy="915215"/>
            <a:chOff x="1864720" y="3268871"/>
            <a:chExt cx="387407" cy="91521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601063" y="4443699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929881" y="4251325"/>
            <a:ext cx="387407" cy="915215"/>
            <a:chOff x="1864720" y="3268871"/>
            <a:chExt cx="387407" cy="915215"/>
          </a:xfrm>
        </p:grpSpPr>
        <p:sp>
          <p:nvSpPr>
            <p:cNvPr id="51" name="Text Box 6"/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38250" y="5900091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867068" y="5707717"/>
            <a:ext cx="387407" cy="915215"/>
            <a:chOff x="1864720" y="3268871"/>
            <a:chExt cx="387407" cy="915215"/>
          </a:xfrm>
        </p:grpSpPr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837393" y="5971306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166211" y="5778932"/>
            <a:ext cx="387407" cy="915215"/>
            <a:chOff x="1864720" y="3268871"/>
            <a:chExt cx="387407" cy="915215"/>
          </a:xfrm>
        </p:grpSpPr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1878498" y="326887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1869071" y="3660866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1864720" y="3724197"/>
              <a:ext cx="387407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3" name="Oval 2"/>
          <p:cNvSpPr/>
          <p:nvPr/>
        </p:nvSpPr>
        <p:spPr>
          <a:xfrm>
            <a:off x="4983918" y="4367978"/>
            <a:ext cx="598796" cy="598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TextBox 63"/>
          <p:cNvSpPr txBox="1"/>
          <p:nvPr/>
        </p:nvSpPr>
        <p:spPr>
          <a:xfrm>
            <a:off x="969770" y="4512935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91224" y="4443699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4378" y="5899657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30595" y="6002609"/>
            <a:ext cx="56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/>
      <p:bldP spid="49" grpId="0"/>
      <p:bldP spid="54" grpId="0"/>
      <p:bldP spid="59" grpId="0"/>
      <p:bldP spid="3" grpId="0" animBg="1"/>
      <p:bldP spid="64" grpId="0"/>
      <p:bldP spid="65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DRAG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30213" y="152400"/>
            <a:ext cx="8332787" cy="3211513"/>
            <a:chOff x="430213" y="152400"/>
            <a:chExt cx="8332787" cy="3211513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 rot="315852">
              <a:off x="3352800" y="152400"/>
              <a:ext cx="4267200" cy="1295400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 rot="-2084056">
              <a:off x="7162800" y="78105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 rot="2422509">
              <a:off x="457200" y="762000"/>
              <a:ext cx="1600200" cy="2582863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 rot="4077132">
              <a:off x="1759744" y="-846931"/>
              <a:ext cx="1676400" cy="4335462"/>
            </a:xfrm>
            <a:prstGeom prst="ellipse">
              <a:avLst/>
            </a:prstGeom>
            <a:solidFill>
              <a:srgbClr val="E5FCFF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pic>
        <p:nvPicPr>
          <p:cNvPr id="12297" name="Picture 9" descr="AG0013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05735">
            <a:off x="120650" y="288925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0960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2" descr="frog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9532">
            <a:off x="2667000" y="62484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6724" y="965768"/>
            <a:ext cx="7730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Ai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388203"/>
            <a:ext cx="297549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0" y="1242637"/>
                <a:ext cx="9144000" cy="73975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Thực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2637"/>
                <a:ext cx="9144000" cy="739754"/>
              </a:xfrm>
              <a:prstGeom prst="rect">
                <a:avLst/>
              </a:prstGeom>
              <a:blipFill rotWithShape="1">
                <a:blip r:embed="rId3"/>
                <a:stretch>
                  <a:fillRect l="-133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9717" y="2790093"/>
                <a:ext cx="1656223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A.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/>
              </a:p>
              <a:p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17" y="2790093"/>
                <a:ext cx="1656223" cy="991682"/>
              </a:xfrm>
              <a:prstGeom prst="rect">
                <a:avLst/>
              </a:prstGeom>
              <a:blipFill rotWithShape="1">
                <a:blip r:embed="rId4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70788" y="4276614"/>
                <a:ext cx="1725152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B.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88" y="4276614"/>
                <a:ext cx="1725152" cy="712631"/>
              </a:xfrm>
              <a:prstGeom prst="rect">
                <a:avLst/>
              </a:prstGeom>
              <a:blipFill rotWithShape="1">
                <a:blip r:embed="rId5"/>
                <a:stretch>
                  <a:fillRect l="-742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9417" y="5410200"/>
                <a:ext cx="181652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C.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" y="5410200"/>
                <a:ext cx="1816523" cy="714683"/>
              </a:xfrm>
              <a:prstGeom prst="rect">
                <a:avLst/>
              </a:prstGeom>
              <a:blipFill rotWithShape="1">
                <a:blip r:embed="rId6"/>
                <a:stretch>
                  <a:fillRect l="-704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0788" y="2816219"/>
            <a:ext cx="569987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47" grpId="0"/>
      <p:bldP spid="4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0" y="1242637"/>
                <a:ext cx="9144000" cy="73975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Thực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2637"/>
                <a:ext cx="9144000" cy="739754"/>
              </a:xfrm>
              <a:prstGeom prst="rect">
                <a:avLst/>
              </a:prstGeom>
              <a:blipFill rotWithShape="1">
                <a:blip r:embed="rId3"/>
                <a:stretch>
                  <a:fillRect l="-1333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9717" y="2790093"/>
                <a:ext cx="1656223" cy="1018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A.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/>
              </a:p>
              <a:p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17" y="2790093"/>
                <a:ext cx="1656223" cy="1018805"/>
              </a:xfrm>
              <a:prstGeom prst="rect">
                <a:avLst/>
              </a:prstGeom>
              <a:blipFill rotWithShape="1">
                <a:blip r:embed="rId4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70788" y="4276614"/>
                <a:ext cx="1725152" cy="739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B.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88" y="4276614"/>
                <a:ext cx="1725152" cy="739754"/>
              </a:xfrm>
              <a:prstGeom prst="rect">
                <a:avLst/>
              </a:prstGeom>
              <a:blipFill rotWithShape="1">
                <a:blip r:embed="rId5"/>
                <a:stretch>
                  <a:fillRect l="-7420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79417" y="5410200"/>
                <a:ext cx="1816523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C.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" y="5410200"/>
                <a:ext cx="1816523" cy="712631"/>
              </a:xfrm>
              <a:prstGeom prst="rect">
                <a:avLst/>
              </a:prstGeom>
              <a:blipFill rotWithShape="1">
                <a:blip r:embed="rId6"/>
                <a:stretch>
                  <a:fillRect l="-7047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88056" y="4348607"/>
            <a:ext cx="569987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47" grpId="0"/>
      <p:bldP spid="4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301" y="457200"/>
            <a:ext cx="8610600" cy="197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5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04 năm 2023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SỐ</a:t>
            </a:r>
          </a:p>
        </p:txBody>
      </p:sp>
      <p:pic>
        <p:nvPicPr>
          <p:cNvPr id="3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" y="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381000"/>
            <a:ext cx="1126775" cy="12078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8548" y="2010249"/>
            <a:ext cx="4718252" cy="915215"/>
            <a:chOff x="158548" y="1173875"/>
            <a:chExt cx="4718252" cy="915215"/>
          </a:xfrm>
        </p:grpSpPr>
        <p:sp>
          <p:nvSpPr>
            <p:cNvPr id="47" name="TextBox 46"/>
            <p:cNvSpPr txBox="1"/>
            <p:nvPr/>
          </p:nvSpPr>
          <p:spPr>
            <a:xfrm>
              <a:off x="158548" y="1274720"/>
              <a:ext cx="4718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847681" y="1173875"/>
              <a:ext cx="387407" cy="915215"/>
              <a:chOff x="1864720" y="3268871"/>
              <a:chExt cx="387407" cy="915215"/>
            </a:xfrm>
          </p:grpSpPr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auto">
              <a:xfrm>
                <a:off x="1878498" y="3268871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1869071" y="3660866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55" name="Right Brace 54"/>
          <p:cNvSpPr/>
          <p:nvPr/>
        </p:nvSpPr>
        <p:spPr>
          <a:xfrm rot="5400000">
            <a:off x="2517444" y="3382859"/>
            <a:ext cx="381000" cy="21336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56" name="Right Brace 55"/>
          <p:cNvSpPr/>
          <p:nvPr/>
        </p:nvSpPr>
        <p:spPr>
          <a:xfrm rot="5400000">
            <a:off x="5815013" y="3736563"/>
            <a:ext cx="381000" cy="12192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/>
            </a:endParaRPr>
          </a:p>
        </p:txBody>
      </p:sp>
      <p:grpSp>
        <p:nvGrpSpPr>
          <p:cNvPr id="57" name="Group 37"/>
          <p:cNvGrpSpPr/>
          <p:nvPr/>
        </p:nvGrpSpPr>
        <p:grpSpPr bwMode="auto">
          <a:xfrm>
            <a:off x="5765800" y="4444588"/>
            <a:ext cx="1473200" cy="1119188"/>
            <a:chOff x="5765800" y="4404446"/>
            <a:chExt cx="1473200" cy="1118617"/>
          </a:xfrm>
        </p:grpSpPr>
        <p:sp>
          <p:nvSpPr>
            <p:cNvPr id="58" name="TextBox 57"/>
            <p:cNvSpPr txBox="1"/>
            <p:nvPr/>
          </p:nvSpPr>
          <p:spPr>
            <a:xfrm>
              <a:off x="5791200" y="4404446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1200" y="4876800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765800" y="4953441"/>
              <a:ext cx="4826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Oval 63"/>
          <p:cNvSpPr/>
          <p:nvPr/>
        </p:nvSpPr>
        <p:spPr>
          <a:xfrm>
            <a:off x="963304" y="2735159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971800" y="2735159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47200" y="2310228"/>
            <a:ext cx="2066088" cy="1921635"/>
            <a:chOff x="5247200" y="1473854"/>
            <a:chExt cx="2066088" cy="1921635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4753615" y="2449758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6688590" y="222041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993397" y="209606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ie 35"/>
            <p:cNvSpPr/>
            <p:nvPr/>
          </p:nvSpPr>
          <p:spPr>
            <a:xfrm>
              <a:off x="5247200" y="1950737"/>
              <a:ext cx="1444752" cy="1444752"/>
            </a:xfrm>
            <a:prstGeom prst="pie">
              <a:avLst>
                <a:gd name="adj1" fmla="val 10718323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/>
              </a:endParaRPr>
            </a:p>
          </p:txBody>
        </p:sp>
        <p:sp>
          <p:nvSpPr>
            <p:cNvPr id="62" name="Pie 36"/>
            <p:cNvSpPr/>
            <p:nvPr/>
          </p:nvSpPr>
          <p:spPr>
            <a:xfrm rot="16200000">
              <a:off x="5260848" y="1947690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/>
              </a:endParaRPr>
            </a:p>
          </p:txBody>
        </p:sp>
        <p:sp>
          <p:nvSpPr>
            <p:cNvPr id="63" name="Pie 37"/>
            <p:cNvSpPr/>
            <p:nvPr/>
          </p:nvSpPr>
          <p:spPr>
            <a:xfrm rot="5400000">
              <a:off x="5260848" y="1950737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>
              <a:off x="5248276" y="2670001"/>
              <a:ext cx="144780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H="1">
              <a:off x="5257800" y="2698675"/>
              <a:ext cx="14478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514600" y="4666977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81096" y="5485585"/>
            <a:ext cx="5484704" cy="915215"/>
            <a:chOff x="281096" y="4649211"/>
            <a:chExt cx="5484704" cy="915215"/>
          </a:xfrm>
        </p:grpSpPr>
        <p:sp>
          <p:nvSpPr>
            <p:cNvPr id="70" name="TextBox 69"/>
            <p:cNvSpPr txBox="1"/>
            <p:nvPr/>
          </p:nvSpPr>
          <p:spPr>
            <a:xfrm>
              <a:off x="281096" y="4753211"/>
              <a:ext cx="5484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511423" y="4649211"/>
              <a:ext cx="387407" cy="915215"/>
              <a:chOff x="1864720" y="3268871"/>
              <a:chExt cx="387407" cy="915215"/>
            </a:xfrm>
          </p:grpSpPr>
          <p:sp>
            <p:nvSpPr>
              <p:cNvPr id="72" name="Text Box 6"/>
              <p:cNvSpPr txBox="1">
                <a:spLocks noChangeArrowheads="1"/>
              </p:cNvSpPr>
              <p:nvPr/>
            </p:nvSpPr>
            <p:spPr bwMode="auto">
              <a:xfrm>
                <a:off x="1878498" y="3268871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1869071" y="3660866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1" hangingPunct="1"/>
                <a:r>
                  <a:rPr lang="en-US" altLang="en-US" sz="2800" b="1" dirty="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1864720" y="3724197"/>
                <a:ext cx="387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4" grpId="0" animBg="1"/>
      <p:bldP spid="65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sp>
        <p:nvSpPr>
          <p:cNvPr id="55" name="Right Brace 54"/>
          <p:cNvSpPr/>
          <p:nvPr/>
        </p:nvSpPr>
        <p:spPr>
          <a:xfrm rot="5400000">
            <a:off x="3000044" y="2238683"/>
            <a:ext cx="381000" cy="21336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56" name="Right Brace 55"/>
          <p:cNvSpPr/>
          <p:nvPr/>
        </p:nvSpPr>
        <p:spPr>
          <a:xfrm rot="5400000">
            <a:off x="6297613" y="2592387"/>
            <a:ext cx="381000" cy="12192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/>
            </a:endParaRPr>
          </a:p>
        </p:txBody>
      </p:sp>
      <p:grpSp>
        <p:nvGrpSpPr>
          <p:cNvPr id="57" name="Group 37"/>
          <p:cNvGrpSpPr/>
          <p:nvPr/>
        </p:nvGrpSpPr>
        <p:grpSpPr bwMode="auto">
          <a:xfrm>
            <a:off x="6248400" y="3300412"/>
            <a:ext cx="1473200" cy="1119188"/>
            <a:chOff x="5765800" y="4404446"/>
            <a:chExt cx="1473200" cy="1118617"/>
          </a:xfrm>
        </p:grpSpPr>
        <p:sp>
          <p:nvSpPr>
            <p:cNvPr id="58" name="TextBox 57"/>
            <p:cNvSpPr txBox="1"/>
            <p:nvPr/>
          </p:nvSpPr>
          <p:spPr>
            <a:xfrm>
              <a:off x="5791200" y="4404446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1200" y="4876800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765800" y="4953441"/>
              <a:ext cx="4826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Oval 63"/>
          <p:cNvSpPr/>
          <p:nvPr/>
        </p:nvSpPr>
        <p:spPr>
          <a:xfrm>
            <a:off x="1445904" y="1590983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54400" y="1590983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29800" y="1166052"/>
            <a:ext cx="2066088" cy="1921635"/>
            <a:chOff x="5247200" y="1473854"/>
            <a:chExt cx="2066088" cy="1921635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4753615" y="2449758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6688590" y="222041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993397" y="2096066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ie 35"/>
            <p:cNvSpPr/>
            <p:nvPr/>
          </p:nvSpPr>
          <p:spPr>
            <a:xfrm>
              <a:off x="5247200" y="1950737"/>
              <a:ext cx="1444752" cy="1444752"/>
            </a:xfrm>
            <a:prstGeom prst="pie">
              <a:avLst>
                <a:gd name="adj1" fmla="val 10718323"/>
                <a:gd name="adj2" fmla="val 1620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/>
              </a:endParaRPr>
            </a:p>
          </p:txBody>
        </p:sp>
        <p:sp>
          <p:nvSpPr>
            <p:cNvPr id="62" name="Pie 36"/>
            <p:cNvSpPr/>
            <p:nvPr/>
          </p:nvSpPr>
          <p:spPr>
            <a:xfrm rot="16200000">
              <a:off x="5260848" y="1947690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/>
              </a:endParaRPr>
            </a:p>
          </p:txBody>
        </p:sp>
        <p:sp>
          <p:nvSpPr>
            <p:cNvPr id="63" name="Pie 37"/>
            <p:cNvSpPr/>
            <p:nvPr/>
          </p:nvSpPr>
          <p:spPr>
            <a:xfrm rot="5400000">
              <a:off x="5260848" y="1950737"/>
              <a:ext cx="1444752" cy="1444752"/>
            </a:xfrm>
            <a:prstGeom prst="pie">
              <a:avLst>
                <a:gd name="adj1" fmla="val 12213"/>
                <a:gd name="adj2" fmla="val 5399995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Times New Roman" panose="02020603050405020304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>
              <a:off x="5248276" y="2670001"/>
              <a:ext cx="144780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H="1">
              <a:off x="5257800" y="2698675"/>
              <a:ext cx="14478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997200" y="3522801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4293" y="3588077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Box 54"/>
          <p:cNvSpPr txBox="1">
            <a:spLocks noChangeArrowheads="1"/>
          </p:cNvSpPr>
          <p:nvPr/>
        </p:nvSpPr>
        <p:spPr bwMode="auto">
          <a:xfrm>
            <a:off x="4867275" y="4419828"/>
            <a:ext cx="2625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thành: </a:t>
            </a:r>
          </a:p>
        </p:txBody>
      </p:sp>
      <p:grpSp>
        <p:nvGrpSpPr>
          <p:cNvPr id="42" name="Group 55"/>
          <p:cNvGrpSpPr/>
          <p:nvPr/>
        </p:nvGrpSpPr>
        <p:grpSpPr bwMode="auto">
          <a:xfrm>
            <a:off x="7267575" y="4151540"/>
            <a:ext cx="1673225" cy="1193800"/>
            <a:chOff x="6109648" y="4106674"/>
            <a:chExt cx="1674209" cy="1193386"/>
          </a:xfrm>
        </p:grpSpPr>
        <p:grpSp>
          <p:nvGrpSpPr>
            <p:cNvPr id="43" name="Group 55"/>
            <p:cNvGrpSpPr/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>
                <a:endCxn id="44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  </a:t>
              </a:r>
            </a:p>
          </p:txBody>
        </p:sp>
      </p:grpSp>
      <p:grpSp>
        <p:nvGrpSpPr>
          <p:cNvPr id="81" name="Group 54"/>
          <p:cNvGrpSpPr/>
          <p:nvPr/>
        </p:nvGrpSpPr>
        <p:grpSpPr bwMode="auto">
          <a:xfrm>
            <a:off x="2997200" y="4191228"/>
            <a:ext cx="2590800" cy="1255712"/>
            <a:chOff x="1143000" y="4778373"/>
            <a:chExt cx="2590800" cy="1255995"/>
          </a:xfrm>
        </p:grpSpPr>
        <p:grpSp>
          <p:nvGrpSpPr>
            <p:cNvPr id="82" name="Group 39"/>
            <p:cNvGrpSpPr/>
            <p:nvPr/>
          </p:nvGrpSpPr>
          <p:grpSpPr bwMode="auto">
            <a:xfrm>
              <a:off x="2286000" y="4778373"/>
              <a:ext cx="1447800" cy="1255995"/>
              <a:chOff x="5718810" y="4267200"/>
              <a:chExt cx="1520190" cy="1255863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791200" y="4267200"/>
                <a:ext cx="1447800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791200" y="4876800"/>
                <a:ext cx="1447800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5718810" y="4953082"/>
                <a:ext cx="64008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1143000" y="5083175"/>
              <a:ext cx="9906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4" name="Plus 53"/>
            <p:cNvSpPr/>
            <p:nvPr/>
          </p:nvSpPr>
          <p:spPr>
            <a:xfrm>
              <a:off x="1676400" y="5311893"/>
              <a:ext cx="381000" cy="304869"/>
            </a:xfrm>
            <a:prstGeom prst="mathPlus">
              <a:avLst/>
            </a:prstGeom>
            <a:solidFill>
              <a:srgbClr val="130ACE"/>
            </a:solidFill>
            <a:ln>
              <a:solidFill>
                <a:srgbClr val="130A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 panose="02020603050405020304"/>
              </a:endParaRPr>
            </a:p>
          </p:txBody>
        </p:sp>
      </p:grpSp>
      <p:sp>
        <p:nvSpPr>
          <p:cNvPr id="88" name="TextBox 62"/>
          <p:cNvSpPr txBox="1">
            <a:spLocks noChangeArrowheads="1"/>
          </p:cNvSpPr>
          <p:nvPr/>
        </p:nvSpPr>
        <p:spPr bwMode="auto">
          <a:xfrm>
            <a:off x="4597400" y="556282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Group 55"/>
          <p:cNvGrpSpPr/>
          <p:nvPr/>
        </p:nvGrpSpPr>
        <p:grpSpPr bwMode="auto">
          <a:xfrm>
            <a:off x="3606800" y="5243740"/>
            <a:ext cx="1673225" cy="1193800"/>
            <a:chOff x="6109648" y="4106674"/>
            <a:chExt cx="1674209" cy="1193386"/>
          </a:xfrm>
        </p:grpSpPr>
        <p:grpSp>
          <p:nvGrpSpPr>
            <p:cNvPr id="90" name="Group 55"/>
            <p:cNvGrpSpPr/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94" name="Straight Connector 93"/>
              <p:cNvCxnSpPr>
                <a:endCxn id="91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  </a:t>
              </a:r>
            </a:p>
          </p:txBody>
        </p:sp>
      </p:grpSp>
      <p:grpSp>
        <p:nvGrpSpPr>
          <p:cNvPr id="95" name="Group 68"/>
          <p:cNvGrpSpPr/>
          <p:nvPr/>
        </p:nvGrpSpPr>
        <p:grpSpPr bwMode="auto">
          <a:xfrm>
            <a:off x="254000" y="4227740"/>
            <a:ext cx="2590800" cy="1317625"/>
            <a:chOff x="2819400" y="5638800"/>
            <a:chExt cx="2590800" cy="1317625"/>
          </a:xfrm>
        </p:grpSpPr>
        <p:sp>
          <p:nvSpPr>
            <p:cNvPr id="96" name="TextBox 95"/>
            <p:cNvSpPr txBox="1"/>
            <p:nvPr/>
          </p:nvSpPr>
          <p:spPr bwMode="auto">
            <a:xfrm>
              <a:off x="4169229" y="5638800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4114800" y="6248464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038600" y="6332538"/>
              <a:ext cx="609600" cy="142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 bwMode="auto">
            <a:xfrm>
              <a:off x="2819400" y="5921514"/>
              <a:ext cx="152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 </a:t>
              </a:r>
              <a:r>
                <a:rPr lang="en-US" sz="4000" b="1" dirty="0" err="1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 </a:t>
              </a:r>
            </a:p>
          </p:txBody>
        </p:sp>
      </p:grp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2082800" y="4456340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hay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8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021845" y="992646"/>
            <a:ext cx="2057401" cy="1379538"/>
            <a:chOff x="4021845" y="992646"/>
            <a:chExt cx="2057401" cy="1379538"/>
          </a:xfrm>
        </p:grpSpPr>
        <p:grpSp>
          <p:nvGrpSpPr>
            <p:cNvPr id="6" name="Group 19"/>
            <p:cNvGrpSpPr/>
            <p:nvPr/>
          </p:nvGrpSpPr>
          <p:grpSpPr bwMode="auto">
            <a:xfrm>
              <a:off x="4479046" y="992646"/>
              <a:ext cx="1600200" cy="1379538"/>
              <a:chOff x="4038600" y="1066800"/>
              <a:chExt cx="1600200" cy="1379105"/>
            </a:xfrm>
          </p:grpSpPr>
          <p:sp>
            <p:nvSpPr>
              <p:cNvPr id="7" name="TextBox 6"/>
              <p:cNvSpPr txBox="1"/>
              <p:nvPr/>
            </p:nvSpPr>
            <p:spPr bwMode="auto">
              <a:xfrm>
                <a:off x="4191000" y="1066800"/>
                <a:ext cx="1447800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 bwMode="auto">
              <a:xfrm>
                <a:off x="4191000" y="1676464"/>
                <a:ext cx="1447800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4038600" y="1826974"/>
                <a:ext cx="838200" cy="1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 bwMode="auto">
            <a:xfrm>
              <a:off x="4021845" y="1353898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99230" y="1989343"/>
            <a:ext cx="3505200" cy="705032"/>
            <a:chOff x="958785" y="1690446"/>
            <a:chExt cx="3505200" cy="1241425"/>
          </a:xfrm>
        </p:grpSpPr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958785" y="2223846"/>
              <a:ext cx="3505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endPara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3092385" y="1842846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36"/>
          <p:cNvGrpSpPr/>
          <p:nvPr/>
        </p:nvGrpSpPr>
        <p:grpSpPr bwMode="auto">
          <a:xfrm>
            <a:off x="5221249" y="1887428"/>
            <a:ext cx="4800600" cy="597717"/>
            <a:chOff x="4800600" y="2133600"/>
            <a:chExt cx="4800600" cy="1295400"/>
          </a:xfrm>
        </p:grpSpPr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4953000" y="2720975"/>
              <a:ext cx="46482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phân số</a:t>
              </a:r>
              <a:endPara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H="1">
              <a:off x="4762500" y="2171700"/>
              <a:ext cx="762000" cy="6858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27"/>
          <p:cNvGrpSpPr/>
          <p:nvPr/>
        </p:nvGrpSpPr>
        <p:grpSpPr bwMode="auto">
          <a:xfrm>
            <a:off x="495300" y="2692910"/>
            <a:ext cx="2057400" cy="1317625"/>
            <a:chOff x="1143000" y="3886200"/>
            <a:chExt cx="2057400" cy="1317626"/>
          </a:xfrm>
        </p:grpSpPr>
        <p:grpSp>
          <p:nvGrpSpPr>
            <p:cNvPr id="17" name="Group 19"/>
            <p:cNvGrpSpPr/>
            <p:nvPr/>
          </p:nvGrpSpPr>
          <p:grpSpPr bwMode="auto">
            <a:xfrm>
              <a:off x="1600200" y="3886200"/>
              <a:ext cx="1600200" cy="1317626"/>
              <a:chOff x="5638800" y="4267200"/>
              <a:chExt cx="1600200" cy="131748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91200" y="4876801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638800" y="4952928"/>
                <a:ext cx="838200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143000" y="4114800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CC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00400" y="2992154"/>
            <a:ext cx="411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28800" y="3028666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71454" y="3493402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269246" y="144612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55"/>
          <p:cNvGrpSpPr/>
          <p:nvPr/>
        </p:nvGrpSpPr>
        <p:grpSpPr bwMode="auto">
          <a:xfrm>
            <a:off x="140052" y="5763062"/>
            <a:ext cx="1695711" cy="1193800"/>
            <a:chOff x="6087149" y="4106674"/>
            <a:chExt cx="1696708" cy="1193386"/>
          </a:xfrm>
        </p:grpSpPr>
        <p:grpSp>
          <p:nvGrpSpPr>
            <p:cNvPr id="29" name="Group 55"/>
            <p:cNvGrpSpPr/>
            <p:nvPr/>
          </p:nvGrpSpPr>
          <p:grpSpPr bwMode="auto">
            <a:xfrm>
              <a:off x="6544618" y="4106674"/>
              <a:ext cx="1239239" cy="1193386"/>
              <a:chOff x="5706418" y="4281294"/>
              <a:chExt cx="1239239" cy="119325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3" name="Straight Connector 32"/>
              <p:cNvCxnSpPr>
                <a:endCxn id="30" idx="3"/>
              </p:cNvCxnSpPr>
              <p:nvPr/>
            </p:nvCxnSpPr>
            <p:spPr>
              <a:xfrm flipV="1">
                <a:off x="5706418" y="4877728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6087149" y="438020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  </a:t>
              </a:r>
            </a:p>
          </p:txBody>
        </p:sp>
      </p:grpSp>
      <p:sp>
        <p:nvSpPr>
          <p:cNvPr id="35" name="Down Ribbon 33"/>
          <p:cNvSpPr/>
          <p:nvPr/>
        </p:nvSpPr>
        <p:spPr>
          <a:xfrm>
            <a:off x="32994" y="5192027"/>
            <a:ext cx="8763000" cy="74136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55"/>
          <p:cNvGrpSpPr/>
          <p:nvPr/>
        </p:nvGrpSpPr>
        <p:grpSpPr bwMode="auto">
          <a:xfrm>
            <a:off x="4552374" y="5789165"/>
            <a:ext cx="1616663" cy="1193800"/>
            <a:chOff x="6166246" y="4106674"/>
            <a:chExt cx="1617611" cy="1193386"/>
          </a:xfrm>
        </p:grpSpPr>
        <p:grpSp>
          <p:nvGrpSpPr>
            <p:cNvPr id="37" name="Group 55"/>
            <p:cNvGrpSpPr/>
            <p:nvPr/>
          </p:nvGrpSpPr>
          <p:grpSpPr bwMode="auto">
            <a:xfrm>
              <a:off x="6572230" y="4106674"/>
              <a:ext cx="1211627" cy="1193386"/>
              <a:chOff x="5734030" y="4281294"/>
              <a:chExt cx="1211627" cy="119325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41" name="Straight Connector 40"/>
              <p:cNvCxnSpPr>
                <a:endCxn id="38" idx="3"/>
              </p:cNvCxnSpPr>
              <p:nvPr/>
            </p:nvCxnSpPr>
            <p:spPr>
              <a:xfrm flipV="1">
                <a:off x="5785512" y="4833494"/>
                <a:ext cx="381224" cy="1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6166246" y="4335195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5  </a:t>
              </a: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117077" y="6055098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28822" y="6045672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4150137"/>
            <a:ext cx="9144000" cy="1015663"/>
            <a:chOff x="0" y="4150137"/>
            <a:chExt cx="9144000" cy="1015663"/>
          </a:xfrm>
        </p:grpSpPr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0" y="4150137"/>
              <a:ext cx="914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0" name="Arrow: Right 49"/>
            <p:cNvSpPr/>
            <p:nvPr/>
          </p:nvSpPr>
          <p:spPr>
            <a:xfrm>
              <a:off x="178152" y="4303019"/>
              <a:ext cx="609600" cy="2744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5" grpId="0" animBg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9895" r="18969" b="15132"/>
          <a:stretch>
            <a:fillRect/>
          </a:stretch>
        </p:blipFill>
        <p:spPr>
          <a:xfrm>
            <a:off x="122412" y="81800"/>
            <a:ext cx="1126775" cy="1207846"/>
          </a:xfrm>
          <a:prstGeom prst="rect">
            <a:avLst/>
          </a:prstGeom>
        </p:spPr>
      </p:pic>
      <p:grpSp>
        <p:nvGrpSpPr>
          <p:cNvPr id="6" name="Group 55"/>
          <p:cNvGrpSpPr/>
          <p:nvPr/>
        </p:nvGrpSpPr>
        <p:grpSpPr bwMode="auto">
          <a:xfrm>
            <a:off x="4497388" y="1832539"/>
            <a:ext cx="1674812" cy="1193800"/>
            <a:chOff x="6109648" y="4106674"/>
            <a:chExt cx="1674209" cy="1193386"/>
          </a:xfrm>
        </p:grpSpPr>
        <p:grpSp>
          <p:nvGrpSpPr>
            <p:cNvPr id="7" name="Group 55"/>
            <p:cNvGrpSpPr/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11" name="Straight Connector 10"/>
              <p:cNvCxnSpPr>
                <a:endCxn id="8" idx="3"/>
              </p:cNvCxnSpPr>
              <p:nvPr/>
            </p:nvCxnSpPr>
            <p:spPr>
              <a:xfrm flipV="1">
                <a:off x="5728483" y="4876337"/>
                <a:ext cx="380863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1  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2164290"/>
            <a:ext cx="3630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183" y="1493308"/>
            <a:ext cx="345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6519" y="3644298"/>
            <a:ext cx="330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55"/>
          <p:cNvGrpSpPr/>
          <p:nvPr/>
        </p:nvGrpSpPr>
        <p:grpSpPr bwMode="auto">
          <a:xfrm>
            <a:off x="3750770" y="3330170"/>
            <a:ext cx="1673225" cy="1193800"/>
            <a:chOff x="6109648" y="4106674"/>
            <a:chExt cx="1674209" cy="1193386"/>
          </a:xfrm>
        </p:grpSpPr>
        <p:grpSp>
          <p:nvGrpSpPr>
            <p:cNvPr id="23" name="Group 55"/>
            <p:cNvGrpSpPr/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/>
                    <a:cs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27" name="Straight Connector 26"/>
              <p:cNvCxnSpPr>
                <a:endCxn id="24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4</a:t>
              </a:r>
              <a:r>
                <a:rPr lang="en-US" sz="3600" b="1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/>
                  <a:cs typeface="Times New Roman" panose="02020603050405020304" pitchFamily="18" charset="0"/>
                </a:rPr>
                <a:t>  </a:t>
              </a:r>
              <a:endParaRPr lang="en-US" sz="3600" b="1" dirty="0">
                <a:ln w="1905">
                  <a:solidFill>
                    <a:srgbClr val="996633"/>
                  </a:solidFill>
                </a:ln>
                <a:solidFill>
                  <a:srgbClr val="130AC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546937"/>
            <a:ext cx="9144000" cy="1015663"/>
            <a:chOff x="0" y="4546937"/>
            <a:chExt cx="9144000" cy="1015663"/>
          </a:xfrm>
        </p:grpSpPr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0" y="4546937"/>
              <a:ext cx="91440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6" name="Arrow: Right 55"/>
            <p:cNvSpPr/>
            <p:nvPr/>
          </p:nvSpPr>
          <p:spPr>
            <a:xfrm>
              <a:off x="166404" y="4686090"/>
              <a:ext cx="609600" cy="27444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612</TotalTime>
  <Words>641</Words>
  <Application>Microsoft Office PowerPoint</Application>
  <PresentationFormat>On-screen Show (4:3)</PresentationFormat>
  <Paragraphs>218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VNI-Thanhcao</vt:lpstr>
      <vt:lpstr>Wingdings</vt:lpstr>
      <vt:lpstr>Clarity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246</cp:revision>
  <dcterms:created xsi:type="dcterms:W3CDTF">2006-08-16T00:00:00Z</dcterms:created>
  <dcterms:modified xsi:type="dcterms:W3CDTF">2023-09-14T10:00:49Z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8C6A2A729DBE4B59B500103479DB1B72</vt:lpwstr>
  </property>
  <property fmtid="{D5CDD505-2E9C-101B-9397-08002B2CF9AE}" pid="3" name="KSOProductBuildVer">
    <vt:lpwstr>1033-11.2.0.11498</vt:lpwstr>
  </property>
</Properties>
</file>