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0" r:id="rId2"/>
  </p:sldMasterIdLst>
  <p:notesMasterIdLst>
    <p:notesMasterId r:id="rId22"/>
  </p:notesMasterIdLst>
  <p:sldIdLst>
    <p:sldId id="423" r:id="rId3"/>
    <p:sldId id="425" r:id="rId4"/>
    <p:sldId id="420" r:id="rId5"/>
    <p:sldId id="426" r:id="rId6"/>
    <p:sldId id="428" r:id="rId7"/>
    <p:sldId id="362" r:id="rId8"/>
    <p:sldId id="429" r:id="rId9"/>
    <p:sldId id="424" r:id="rId10"/>
    <p:sldId id="372" r:id="rId11"/>
    <p:sldId id="430" r:id="rId12"/>
    <p:sldId id="260" r:id="rId13"/>
    <p:sldId id="259" r:id="rId14"/>
    <p:sldId id="261" r:id="rId15"/>
    <p:sldId id="375" r:id="rId16"/>
    <p:sldId id="376" r:id="rId17"/>
    <p:sldId id="264" r:id="rId18"/>
    <p:sldId id="265" r:id="rId19"/>
    <p:sldId id="382" r:id="rId20"/>
    <p:sldId id="42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3070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F9E81-344C-4321-94B1-D1CF524DF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23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372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8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B142-6F18-43C4-8E68-344C8F9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E4EA4-4159-427A-9EBE-7C056DF7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3972A-A692-4D9A-8CFA-44783D06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D42A6-293D-47D6-BD32-2F357A29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5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DACED-42CE-4087-BC34-6EE21EEF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17DDE-922E-4089-8768-BA52DC6C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9E65A-B627-4CEA-92F8-CF585EB1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18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2415-905F-4204-9DAB-0CE22EF3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39172-DE2C-4038-8B2F-BCB83D3A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0A947-E50E-4F37-8B98-290E6E111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52C65-6F4E-4E6F-B740-D4C076B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EC146-371D-4949-B3AE-345C69F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6B95A-11EB-41E2-BE7D-BD0BFBAE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38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F8A5-1006-4B6F-A3F4-204BB1C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F650D-32EC-489F-AF00-44A14D1C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C8AF4-2B3E-4F12-9E48-1660CD87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71A5-5B06-4E47-9B7B-616F89C5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DEF28-E5D7-4BA8-A915-5BD2F7C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7F722-D645-41FF-B11E-C235FA24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5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DC2C-FA3F-4970-AF68-1865282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8BA9-7CA9-40F1-BB34-A02B16AD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E4F81-FAB2-4F17-8B0C-1BE00D57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7CDC-6913-482B-B505-46BD124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16658-DBEC-4744-812C-1C542EF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46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C2842B-9628-4FB2-B565-9DFC4C818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3B8E7D-5CB9-4764-8245-3619CA841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D8B4-DE44-44A2-B728-602B760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766D6-1C0B-4BA4-945D-1FACDA77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3C34B-C7FC-4D2D-8496-A0BF26CB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567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395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054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8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6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9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EB30-2BC4-4BC2-A457-E87D9002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FD6F2-0642-4995-AB93-EE3E3C096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FBF0-0597-4DA5-9EBC-FD54234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16F9A-912C-4A86-8680-30ACF62C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9BAC7-B1F9-4119-AA0E-5D155DA3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1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38EA-99D5-4D3C-831E-4A8D23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49DD-7AEF-4394-92E0-B2DE20BA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7B1C4-0355-499D-9C53-C8AC492B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80284-AF74-415C-93BF-A402CCD7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92563-3018-4EC7-95C4-E46F3B35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6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7D17-DD39-467D-8DD0-BC5EC255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2886D-9368-4E54-B26C-5E5F4F9C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ED92-8B14-4715-8B33-2240E1DF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4D982-48B4-4D88-AAE7-B82C4E31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4FE4C-AAAE-4659-816D-C411684B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5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BC81E-3D13-40B5-998B-2FE7AE69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E4B1C-EB9A-492F-A828-DD5F45C5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1DEDB-2545-41A4-AE84-3CBEF682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1F9E-4D8D-4215-AC5A-6852A10D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84B5-867C-40B2-B4A3-D6ED4744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F754A-4671-4CF7-9A03-EFA75C70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2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6B7E-53BF-4252-B4B9-A2EFC4C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7E42C-526B-4D08-AF41-BEC5C79F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6D668-D4FF-4D39-8056-311EC60F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EB252-1E35-4258-BDD9-2B0CF58C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6ACBC-601F-4D7F-9E2A-282AE9FDE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A82AC-4F76-42B1-8F02-5A6E45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06501-A9B9-47BD-87BA-C8E7912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7B41D7-8630-42AE-A02C-8D02D42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4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A0A7C2-DEB8-4C10-8302-466939C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E3214-BCAF-43A2-8474-22E0D9D4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07B88-10AB-4E79-AE00-E3EF72B0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B67B-E23B-4666-9592-A28633F8F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A2C8C-430F-4665-BDF9-AE22E0C4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256A-5978-476B-B0D6-5D640F6B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5B9BF-ADE8-4768-9581-5633305D5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6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audio" Target="../media/audio1.wav"/><Relationship Id="rId50" Type="http://schemas.openxmlformats.org/officeDocument/2006/relationships/image" Target="../media/image6.gif"/><Relationship Id="rId55" Type="http://schemas.openxmlformats.org/officeDocument/2006/relationships/image" Target="../media/image11.gif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slideLayout" Target="../slideLayouts/slideLayout5.xml"/><Relationship Id="rId53" Type="http://schemas.openxmlformats.org/officeDocument/2006/relationships/image" Target="../media/image9.gif"/><Relationship Id="rId58" Type="http://schemas.openxmlformats.org/officeDocument/2006/relationships/image" Target="../media/image14.gif"/><Relationship Id="rId5" Type="http://schemas.openxmlformats.org/officeDocument/2006/relationships/tags" Target="../tags/tag6.xml"/><Relationship Id="rId61" Type="http://schemas.openxmlformats.org/officeDocument/2006/relationships/audio" Target="../media/audio1.wav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image" Target="../media/image4.gif"/><Relationship Id="rId56" Type="http://schemas.openxmlformats.org/officeDocument/2006/relationships/image" Target="../media/image12.gif"/><Relationship Id="rId8" Type="http://schemas.openxmlformats.org/officeDocument/2006/relationships/tags" Target="../tags/tag9.xml"/><Relationship Id="rId51" Type="http://schemas.openxmlformats.org/officeDocument/2006/relationships/image" Target="../media/image7.gif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notesSlide" Target="../notesSlides/notesSlide1.xml"/><Relationship Id="rId59" Type="http://schemas.openxmlformats.org/officeDocument/2006/relationships/image" Target="../media/image15.gif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image" Target="../media/image10.gi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image" Target="../media/image5.emf"/><Relationship Id="rId57" Type="http://schemas.openxmlformats.org/officeDocument/2006/relationships/image" Target="../media/image13.gif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image" Target="../media/image8.gif"/><Relationship Id="rId60" Type="http://schemas.openxmlformats.org/officeDocument/2006/relationships/image" Target="../media/image16.jpeg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slide" Target="slide15.xml"/><Relationship Id="rId26" Type="http://schemas.openxmlformats.org/officeDocument/2006/relationships/image" Target="../media/image49.png"/><Relationship Id="rId3" Type="http://schemas.openxmlformats.org/officeDocument/2006/relationships/image" Target="../media/image31.png"/><Relationship Id="rId21" Type="http://schemas.openxmlformats.org/officeDocument/2006/relationships/image" Target="../media/image46.png"/><Relationship Id="rId7" Type="http://schemas.openxmlformats.org/officeDocument/2006/relationships/image" Target="../media/image37.png"/><Relationship Id="rId12" Type="http://schemas.openxmlformats.org/officeDocument/2006/relationships/slide" Target="slide17.xml"/><Relationship Id="rId17" Type="http://schemas.openxmlformats.org/officeDocument/2006/relationships/image" Target="../media/image44.png"/><Relationship Id="rId25" Type="http://schemas.openxmlformats.org/officeDocument/2006/relationships/slide" Target="slide18.xml"/><Relationship Id="rId2" Type="http://schemas.openxmlformats.org/officeDocument/2006/relationships/audio" Target="../media/audio3.wav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24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2.gif"/><Relationship Id="rId9" Type="http://schemas.openxmlformats.org/officeDocument/2006/relationships/image" Target="../media/image38.png"/><Relationship Id="rId14" Type="http://schemas.openxmlformats.org/officeDocument/2006/relationships/slide" Target="slide13.xml"/><Relationship Id="rId2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2.gif"/><Relationship Id="rId10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2.gif"/><Relationship Id="rId10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5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4.png"/><Relationship Id="rId2" Type="http://schemas.openxmlformats.org/officeDocument/2006/relationships/control" Target="../activeX/activeX1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15" Type="http://schemas.openxmlformats.org/officeDocument/2006/relationships/image" Target="../media/image22.wmf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ontrol" Target="../activeX/activeX11.xml"/><Relationship Id="rId7" Type="http://schemas.openxmlformats.org/officeDocument/2006/relationships/notesSlide" Target="../notesSlides/notesSlide3.xml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wmf"/><Relationship Id="rId5" Type="http://schemas.openxmlformats.org/officeDocument/2006/relationships/control" Target="../activeX/activeX13.xml"/><Relationship Id="rId10" Type="http://schemas.openxmlformats.org/officeDocument/2006/relationships/image" Target="../media/image30.png"/><Relationship Id="rId4" Type="http://schemas.openxmlformats.org/officeDocument/2006/relationships/control" Target="../activeX/activeX12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tterflies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924" y="40386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AutoShape 3" descr="nen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-1"/>
            <a:ext cx="12192000" cy="1600189"/>
          </a:xfrm>
          <a:prstGeom prst="flowChartProcess">
            <a:avLst/>
          </a:prstGeom>
          <a:blipFill dpi="0" rotWithShape="1">
            <a:blip r:embed="rId49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73" name="Picture 8" descr="HOA CANH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21524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HOA CANH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5" y="592057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Picture1d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47" y="475661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Picture1d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685801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Picture1buom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102" y="405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Picture1buom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304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HOA CANH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5058">
            <a:off x="36031" y="-163402"/>
            <a:ext cx="8286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0" descr="HOA CANH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933" y="200818"/>
            <a:ext cx="8286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1" descr="HOA CANH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559">
            <a:off x="-93823" y="634561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2" descr="Picture1df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86" y="49464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" descr="HOA CANH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-5585"/>
            <a:ext cx="82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0" name="AutoShape 24" descr="VIETNAMC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-182726" y="3124919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5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933227" y="3772619"/>
            <a:ext cx="11981329" cy="3176602"/>
            <a:chOff x="1371600" y="3257551"/>
            <a:chExt cx="10609729" cy="3573463"/>
          </a:xfrm>
        </p:grpSpPr>
        <p:grpSp>
          <p:nvGrpSpPr>
            <p:cNvPr id="2" name="Group 4"/>
            <p:cNvGrpSpPr>
              <a:grpSpLocks/>
            </p:cNvGrpSpPr>
            <p:nvPr>
              <p:custDataLst>
                <p:tags r:id="rId17"/>
              </p:custDataLst>
            </p:nvPr>
          </p:nvGrpSpPr>
          <p:grpSpPr bwMode="auto">
            <a:xfrm rot="5400000">
              <a:off x="9063038" y="4805363"/>
              <a:ext cx="581025" cy="1638300"/>
              <a:chOff x="0" y="0"/>
              <a:chExt cx="366" cy="1032"/>
            </a:xfrm>
          </p:grpSpPr>
          <p:pic>
            <p:nvPicPr>
              <p:cNvPr id="7330" name="Picture 5" descr="42"/>
              <p:cNvPicPr>
                <a:picLocks noChangeAspect="1" noChangeArrowheads="1" noCrop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31" name="Picture 6" descr="40"/>
              <p:cNvPicPr>
                <a:picLocks noChangeAspect="1" noChangeArrowheads="1" noCrop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2"/>
                <a:ext cx="30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32" name="Picture 7" descr="41"/>
              <p:cNvPicPr>
                <a:picLocks noChangeAspect="1" noChangeArrowheads="1" noCrop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20"/>
                <a:ext cx="30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25"/>
            <p:cNvGrpSpPr>
              <a:grpSpLocks/>
            </p:cNvGrpSpPr>
            <p:nvPr>
              <p:custDataLst>
                <p:tags r:id="rId18"/>
              </p:custDataLst>
            </p:nvPr>
          </p:nvGrpSpPr>
          <p:grpSpPr bwMode="auto">
            <a:xfrm>
              <a:off x="2419351" y="5837239"/>
              <a:ext cx="8316913" cy="879475"/>
              <a:chOff x="1565" y="3339"/>
              <a:chExt cx="4195" cy="998"/>
            </a:xfrm>
          </p:grpSpPr>
          <p:pic>
            <p:nvPicPr>
              <p:cNvPr id="7279" name="Picture 2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1" y="354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0" name="Picture 2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885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1" name="Picture 2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" y="4138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2" name="Picture 2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379" y="4084"/>
                <a:ext cx="117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3" name="Picture 3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1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4" name="Picture 3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1" y="413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5" name="Picture 3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6" name="Picture 3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7" name="Picture 3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8" name="Picture 3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" y="418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89" name="Picture 3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" y="411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0" name="Picture 3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70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1" name="Picture 3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2" name="Picture 3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7" y="417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3" name="Picture 4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7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4" name="Picture 4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3" y="4155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5" name="Picture 4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2" y="413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6" name="Picture 4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7" name="Picture 4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7" y="413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8" name="Picture 4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415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99" name="Picture 4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8" y="418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0" name="Picture 4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" y="4163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1" name="Picture 4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408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2" name="Picture 4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3" y="41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3" name="Picture 5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" y="413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4" name="Picture 5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5" name="Picture 5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3" y="4139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6" name="Picture 5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7" name="Picture 5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" y="411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8" name="Picture 5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3" y="413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09" name="Picture 5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4" y="426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0" name="Picture 5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1" name="Picture 5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424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2" name="Picture 5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" y="42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3" name="Picture 6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4" y="420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4" name="Picture 6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5" name="Picture 6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6" name="Picture 6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" y="420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7" name="Picture 6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5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8" name="Picture 6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19" name="Picture 6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65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20" name="Picture 6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87" y="3352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21" name="Picture 6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465" y="3339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22" name="Picture 6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748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24" name="Picture 7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" y="3793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25" name="Picture 7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26" name="Picture 7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18" y="3496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88" name="Oval 7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93938" y="49149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89" name="Oval 7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93938" y="53467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0" name="Oval 7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293938" y="55626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1" name="Line 7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293938" y="3257551"/>
              <a:ext cx="0" cy="3573463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92" name="Line 7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438400" y="3617913"/>
              <a:ext cx="0" cy="3213100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93" name="Line 7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754189" y="6138863"/>
              <a:ext cx="6156325" cy="0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94" name="Line 8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754189" y="6281738"/>
              <a:ext cx="6588125" cy="0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497" name="AutoShape 81" descr="VIETNAMC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197851" y="5922963"/>
              <a:ext cx="576263" cy="647700"/>
            </a:xfrm>
            <a:prstGeom prst="star4">
              <a:avLst>
                <a:gd name="adj" fmla="val 12500"/>
              </a:avLst>
            </a:prstGeom>
            <a:blipFill dpi="0" rotWithShape="1">
              <a:blip r:embed="rId53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98" name="AutoShape 82" descr="VIETNAMC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209801" y="3276600"/>
              <a:ext cx="576263" cy="647700"/>
            </a:xfrm>
            <a:prstGeom prst="star4">
              <a:avLst>
                <a:gd name="adj" fmla="val 12500"/>
              </a:avLst>
            </a:prstGeom>
            <a:blipFill dpi="0" rotWithShape="1">
              <a:blip r:embed="rId53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499" name="AutoShape 83" descr="VIETNAMC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839076" y="5778500"/>
              <a:ext cx="576263" cy="647700"/>
            </a:xfrm>
            <a:prstGeom prst="star4">
              <a:avLst>
                <a:gd name="adj" fmla="val 12500"/>
              </a:avLst>
            </a:prstGeom>
            <a:blipFill dpi="0" rotWithShape="1">
              <a:blip r:embed="rId53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8" name="Oval 8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416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9" name="Oval 85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1575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0" name="Oval 86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3734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1" name="Oval 8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5893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2" name="Oval 88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8052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3" name="Oval 89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293938" y="51308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4" name="Oval 90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293938" y="469741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5" name="Oval 91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022726" y="6138864"/>
              <a:ext cx="144463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6" name="Oval 92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238626" y="6138864"/>
              <a:ext cx="144463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207" name="Picture 93" descr="nature%20(19)"/>
            <p:cNvPicPr>
              <a:picLocks noChangeAspect="1" noChangeArrowheads="1" noCrop="1"/>
            </p:cNvPicPr>
            <p:nvPr>
              <p:custDataLst>
                <p:tags r:id="rId38"/>
              </p:custDataLst>
            </p:nvPr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781675"/>
              <a:ext cx="10668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94" descr="Picture1bup"/>
            <p:cNvPicPr>
              <a:picLocks noChangeAspect="1" noChangeArrowheads="1" noCrop="1"/>
            </p:cNvPicPr>
            <p:nvPr>
              <p:custDataLst>
                <p:tags r:id="rId39"/>
              </p:custDataLst>
            </p:nvPr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313" y="6229350"/>
              <a:ext cx="576262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95" descr="Picture1bup"/>
            <p:cNvPicPr>
              <a:picLocks noChangeAspect="1" noChangeArrowheads="1" noCrop="1"/>
            </p:cNvPicPr>
            <p:nvPr>
              <p:custDataLst>
                <p:tags r:id="rId40"/>
              </p:custDataLst>
            </p:nvPr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613" y="6229350"/>
              <a:ext cx="576262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96" descr="Picture1bup"/>
            <p:cNvPicPr>
              <a:picLocks noChangeAspect="1" noChangeArrowheads="1" noCrop="1"/>
            </p:cNvPicPr>
            <p:nvPr>
              <p:custDataLst>
                <p:tags r:id="rId41"/>
              </p:custDataLst>
            </p:nvPr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63" y="6229350"/>
              <a:ext cx="576262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97"/>
            <p:cNvGrpSpPr>
              <a:grpSpLocks/>
            </p:cNvGrpSpPr>
            <p:nvPr>
              <p:custDataLst>
                <p:tags r:id="rId42"/>
              </p:custDataLst>
            </p:nvPr>
          </p:nvGrpSpPr>
          <p:grpSpPr bwMode="auto">
            <a:xfrm>
              <a:off x="2460626" y="5821364"/>
              <a:ext cx="9520703" cy="879475"/>
              <a:chOff x="1565" y="3339"/>
              <a:chExt cx="4195" cy="998"/>
            </a:xfrm>
          </p:grpSpPr>
          <p:pic>
            <p:nvPicPr>
              <p:cNvPr id="7231" name="Picture 9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1" y="354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2" name="Picture 9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885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3" name="Picture 10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" y="4138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4" name="Picture 10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379" y="4084"/>
                <a:ext cx="117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5" name="Picture 10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1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6" name="Picture 10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1" y="413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7" name="Picture 10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8" name="Picture 10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39" name="Picture 10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0" name="Picture 10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" y="418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1" name="Picture 10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" y="411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2" name="Picture 10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70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3" name="Picture 11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4" name="Picture 11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7" y="417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5" name="Picture 11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7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6" name="Picture 11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3" y="4155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7" name="Picture 11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2" y="413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8" name="Picture 11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49" name="Picture 11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7" y="413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0" name="Picture 11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415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1" name="Picture 11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8" y="418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2" name="Picture 11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" y="4163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3" name="Picture 12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408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4" name="Picture 12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3" y="41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5" name="Picture 12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" y="413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6" name="Picture 12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7" name="Picture 12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3" y="4139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8" name="Picture 12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59" name="Picture 12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" y="411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0" name="Picture 12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3" y="413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1" name="Picture 12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4" y="426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2" name="Picture 12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3" name="Picture 13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424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4" name="Picture 13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" y="42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5" name="Picture 132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4" y="420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6" name="Picture 13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7" name="Picture 13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8" name="Picture 13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" y="420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69" name="Picture 136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5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0" name="Picture 137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1" name="Picture 138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65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2" name="Picture 139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87" y="3352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" name="Picture 140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465" y="3339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" name="Picture 141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748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6" name="Picture 143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" y="3793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7" name="Picture 144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8" name="Picture 145" descr="star"/>
              <p:cNvPicPr>
                <a:picLocks noChangeAspect="1" noChangeArrowheads="1" noCrop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18" y="3496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212" name="Picture 146" descr="nature%20(19)"/>
            <p:cNvPicPr>
              <a:picLocks noChangeAspect="1" noChangeArrowheads="1" noCrop="1"/>
            </p:cNvPicPr>
            <p:nvPr>
              <p:custDataLst>
                <p:tags r:id="rId43"/>
              </p:custDataLst>
            </p:nvPr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875" y="5765800"/>
              <a:ext cx="10668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147" descr="Picture1bup"/>
            <p:cNvPicPr>
              <a:picLocks noChangeAspect="1" noChangeArrowheads="1" noCrop="1"/>
            </p:cNvPicPr>
            <p:nvPr>
              <p:custDataLst>
                <p:tags r:id="rId44"/>
              </p:custDataLst>
            </p:nvPr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1" y="6172200"/>
              <a:ext cx="576263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580" name="Text Box 1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21337" y="215317"/>
            <a:ext cx="71098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HẢI 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THÀNH TÔ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16" name="WordArt 165" descr="Green marble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592033" y="1927525"/>
            <a:ext cx="6943725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4000" b="1" i="0" u="none" strike="noStrike" kern="10" cap="none" spc="0" normalizeH="0" baseline="0" noProof="0" dirty="0">
              <a:ln>
                <a:noFill/>
              </a:ln>
              <a:blipFill dpi="0" rotWithShape="0">
                <a:blip r:embed="rId60">
                  <a:alphaModFix amt="95000"/>
                </a:blip>
                <a:srcRect/>
                <a:tile tx="0" ty="0" sx="100000" sy="100000" flip="none" algn="tl"/>
              </a:blip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0" cap="none" spc="0" normalizeH="0" baseline="0" noProof="0" dirty="0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>
                  <a:noFill/>
                </a:ln>
                <a:blipFill dpi="0" rotWithShape="0">
                  <a:blip r:embed="rId60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4000" b="1" i="0" u="none" strike="noStrike" kern="10" cap="none" spc="0" normalizeH="0" baseline="0" noProof="0" dirty="0">
              <a:ln>
                <a:noFill/>
              </a:ln>
              <a:blipFill dpi="0" rotWithShape="0">
                <a:blip r:embed="rId60">
                  <a:alphaModFix amt="95000"/>
                </a:blip>
                <a:srcRect/>
                <a:tile tx="0" ty="0" sx="100000" sy="100000" flip="none" algn="tl"/>
              </a:blip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5" name="Text Box 2"/>
          <p:cNvSpPr txBox="1">
            <a:spLocks noChangeArrowheads="1"/>
          </p:cNvSpPr>
          <p:nvPr/>
        </p:nvSpPr>
        <p:spPr bwMode="auto">
          <a:xfrm>
            <a:off x="2667001" y="4942716"/>
            <a:ext cx="7010400" cy="64611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VIÊN: ĐỖ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THƯƠNG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5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7" name="applause.wav"/>
          </p:stSnd>
        </p:sndAc>
      </p:transition>
    </mc:Choice>
    <mc:Fallback xmlns="">
      <p:transition spd="slow">
        <p:sndAc>
          <p:stSnd>
            <p:snd r:embed="rId61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7"/>
            <a:ext cx="12192000" cy="6429982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7013794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2283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8"/>
            <a:ext cx="12192000" cy="64299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8247705" y="4857831"/>
            <a:ext cx="1847496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745806" y="4866975"/>
            <a:ext cx="1847496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196195" y="4866125"/>
            <a:ext cx="1847496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660542" y="4898347"/>
            <a:ext cx="1847496" cy="1968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BBA6C2-9E0D-42EF-B791-B51A1EAF7D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22635" y="4870915"/>
            <a:ext cx="1847496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AF484F66-0DDA-4743-BE5C-723FA743FC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06" y="503584"/>
            <a:ext cx="902286" cy="1030313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" y="449184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8" y="485763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12" y="485763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59" y="467473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77" y="5984618"/>
            <a:ext cx="350890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5610038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5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0195 0.0152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0.01528 L -0.32981 0.0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1 0.01528 L -0.47916 0.02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3 0.01528 L -0.5651 0.0152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81153" y="41306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9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81154" y="3056264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69411" y="4134912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669412" y="3056264"/>
            <a:ext cx="3418182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617123" y="618872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17 – 8 = ?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37745"/>
            <a:ext cx="12192000" cy="6420254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722383" y="333046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8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205440" y="3330466"/>
            <a:ext cx="3492929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722383" y="469564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14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161218" y="4693476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906739" y="348224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19 – 5 – 6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7745"/>
            <a:ext cx="12192000" cy="6420254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55279" y="485987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55624" y="359628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5811" y="4873062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655279" y="359628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80484" y="437745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16 – 2 – 8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8222077" y="378049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4599714" y="3782660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750066" y="3780495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2725097" y="593388"/>
            <a:ext cx="6355532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1C469-BB0B-4F43-B8BB-72A41CDCE608}"/>
              </a:ext>
            </a:extLst>
          </p:cNvPr>
          <p:cNvSpPr txBox="1"/>
          <p:nvPr/>
        </p:nvSpPr>
        <p:spPr>
          <a:xfrm>
            <a:off x="2856668" y="1741425"/>
            <a:ext cx="5491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15 – 7 …. 16 - 9</a:t>
            </a:r>
          </a:p>
        </p:txBody>
      </p:sp>
    </p:spTree>
    <p:extLst>
      <p:ext uri="{BB962C8B-B14F-4D97-AF65-F5344CB8AC3E}">
        <p14:creationId xmlns:p14="http://schemas.microsoft.com/office/powerpoint/2010/main" val="24789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7"/>
            <a:ext cx="12192000" cy="64299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424446" y="584486"/>
            <a:ext cx="6190334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CFCF636B-CFA8-4FE8-9FAE-A4C87CFAB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1E882C-85BF-4627-BD9C-50743FEEE747}"/>
              </a:ext>
            </a:extLst>
          </p:cNvPr>
          <p:cNvSpPr txBox="1"/>
          <p:nvPr/>
        </p:nvSpPr>
        <p:spPr>
          <a:xfrm>
            <a:off x="3674977" y="1749084"/>
            <a:ext cx="5033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14 - 6 ... 12 - 4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231863F4-CFFB-4983-837E-442F88B291F0}"/>
              </a:ext>
            </a:extLst>
          </p:cNvPr>
          <p:cNvSpPr/>
          <p:nvPr/>
        </p:nvSpPr>
        <p:spPr>
          <a:xfrm>
            <a:off x="861191" y="380471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B8C8E83-5100-4894-85C9-4AC6446F0A81}"/>
              </a:ext>
            </a:extLst>
          </p:cNvPr>
          <p:cNvSpPr/>
          <p:nvPr/>
        </p:nvSpPr>
        <p:spPr>
          <a:xfrm>
            <a:off x="4589986" y="3804715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0FB3646C-2F6C-4DD9-AEBF-A36C55E20B65}"/>
              </a:ext>
            </a:extLst>
          </p:cNvPr>
          <p:cNvSpPr/>
          <p:nvPr/>
        </p:nvSpPr>
        <p:spPr>
          <a:xfrm>
            <a:off x="8306724" y="3804715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825728" y="35080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0723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Em Yêu Trường Em - Âm Nhạc Lớp 3 -- CD Chuẩn Bộ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7019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6" y="695325"/>
            <a:ext cx="5343524" cy="616267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95300" y="295275"/>
            <a:ext cx="5321951" cy="5133975"/>
          </a:xfrm>
          <a:prstGeom prst="wedgeEllipseCallout">
            <a:avLst>
              <a:gd name="adj1" fmla="val 95292"/>
              <a:gd name="adj2" fmla="val 29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093726" y="683476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5" name="Picture 54"/>
          <p:cNvPicPr/>
          <p:nvPr/>
        </p:nvPicPr>
        <p:blipFill rotWithShape="1">
          <a:blip r:embed="rId4"/>
          <a:srcRect l="16562" t="39983" r="64126" b="31678"/>
          <a:stretch/>
        </p:blipFill>
        <p:spPr bwMode="auto">
          <a:xfrm>
            <a:off x="675957" y="2363019"/>
            <a:ext cx="3570923" cy="314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BFD7F736-0257-46A9-AB92-30B3A9A8F665}"/>
              </a:ext>
            </a:extLst>
          </p:cNvPr>
          <p:cNvSpPr/>
          <p:nvPr/>
        </p:nvSpPr>
        <p:spPr>
          <a:xfrm>
            <a:off x="7945470" y="-39666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D9A466FA-68E0-4A7A-B9E4-23A3CA6318C6}"/>
              </a:ext>
            </a:extLst>
          </p:cNvPr>
          <p:cNvSpPr/>
          <p:nvPr/>
        </p:nvSpPr>
        <p:spPr>
          <a:xfrm>
            <a:off x="7984534" y="-56239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15154558-C1FF-4A94-9DEF-E904FA0A185A}"/>
              </a:ext>
            </a:extLst>
          </p:cNvPr>
          <p:cNvSpPr/>
          <p:nvPr/>
        </p:nvSpPr>
        <p:spPr>
          <a:xfrm>
            <a:off x="7937658" y="-40674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6BF3094E-27B2-44CC-8DF0-D12587E7DEF1}"/>
              </a:ext>
            </a:extLst>
          </p:cNvPr>
          <p:cNvSpPr/>
          <p:nvPr/>
        </p:nvSpPr>
        <p:spPr>
          <a:xfrm>
            <a:off x="7953284" y="-121206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DEB3E841-5399-4338-B8BB-9225EFC4D6A9}"/>
              </a:ext>
            </a:extLst>
          </p:cNvPr>
          <p:cNvSpPr/>
          <p:nvPr/>
        </p:nvSpPr>
        <p:spPr>
          <a:xfrm>
            <a:off x="7937660" y="-76149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56012C18-310C-47E3-BE7B-778305267A4F}"/>
              </a:ext>
            </a:extLst>
          </p:cNvPr>
          <p:cNvSpPr/>
          <p:nvPr/>
        </p:nvSpPr>
        <p:spPr>
          <a:xfrm>
            <a:off x="7968910" y="-51336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28A8F722-C356-486C-864B-61DB1F21DCB9}"/>
              </a:ext>
            </a:extLst>
          </p:cNvPr>
          <p:cNvSpPr/>
          <p:nvPr/>
        </p:nvSpPr>
        <p:spPr>
          <a:xfrm>
            <a:off x="7953285" y="-77857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9D01F521-84A9-4376-8C8A-46EA4449D904}"/>
              </a:ext>
            </a:extLst>
          </p:cNvPr>
          <p:cNvSpPr/>
          <p:nvPr/>
        </p:nvSpPr>
        <p:spPr>
          <a:xfrm>
            <a:off x="7953286" y="-69587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DEEBEB9A-1BC1-4DD8-9A03-1FDF2D5169BD}"/>
              </a:ext>
            </a:extLst>
          </p:cNvPr>
          <p:cNvSpPr/>
          <p:nvPr/>
        </p:nvSpPr>
        <p:spPr>
          <a:xfrm>
            <a:off x="7937661" y="-78865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999D9395-4B48-4570-B08B-154698284D35}"/>
              </a:ext>
            </a:extLst>
          </p:cNvPr>
          <p:cNvSpPr/>
          <p:nvPr/>
        </p:nvSpPr>
        <p:spPr>
          <a:xfrm>
            <a:off x="7968910" y="-66138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8E6FA2A5-8F3E-4869-9C92-CB0BB5C57065}"/>
              </a:ext>
            </a:extLst>
          </p:cNvPr>
          <p:cNvSpPr/>
          <p:nvPr/>
        </p:nvSpPr>
        <p:spPr>
          <a:xfrm>
            <a:off x="7968910" y="-80940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66903" y="2686211"/>
            <a:ext cx="663788" cy="1906256"/>
            <a:chOff x="5396743" y="2320451"/>
            <a:chExt cx="663788" cy="1906256"/>
          </a:xfrm>
        </p:grpSpPr>
        <p:sp>
          <p:nvSpPr>
            <p:cNvPr id="36" name="Rectangle 35"/>
            <p:cNvSpPr/>
            <p:nvPr/>
          </p:nvSpPr>
          <p:spPr>
            <a:xfrm>
              <a:off x="5396743" y="2320451"/>
              <a:ext cx="629970" cy="54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7639" y="3041358"/>
              <a:ext cx="612892" cy="5768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14985" y="3738617"/>
              <a:ext cx="645546" cy="4880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/>
          <p:cNvPicPr/>
          <p:nvPr/>
        </p:nvPicPr>
        <p:blipFill rotWithShape="1">
          <a:blip r:embed="rId4"/>
          <a:srcRect l="35550" t="37039" r="45774" b="33258"/>
          <a:stretch/>
        </p:blipFill>
        <p:spPr bwMode="auto">
          <a:xfrm>
            <a:off x="4353877" y="2037964"/>
            <a:ext cx="3570923" cy="3271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FD7F736-0257-46A9-AB92-30B3A9A8F665}"/>
              </a:ext>
            </a:extLst>
          </p:cNvPr>
          <p:cNvSpPr/>
          <p:nvPr/>
        </p:nvSpPr>
        <p:spPr>
          <a:xfrm>
            <a:off x="8097870" y="72978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9A466FA-68E0-4A7A-B9E4-23A3CA6318C6}"/>
              </a:ext>
            </a:extLst>
          </p:cNvPr>
          <p:cNvSpPr/>
          <p:nvPr/>
        </p:nvSpPr>
        <p:spPr>
          <a:xfrm>
            <a:off x="8136934" y="56405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5154558-C1FF-4A94-9DEF-E904FA0A185A}"/>
              </a:ext>
            </a:extLst>
          </p:cNvPr>
          <p:cNvSpPr/>
          <p:nvPr/>
        </p:nvSpPr>
        <p:spPr>
          <a:xfrm>
            <a:off x="8090058" y="71970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BF3094E-27B2-44CC-8DF0-D12587E7DEF1}"/>
              </a:ext>
            </a:extLst>
          </p:cNvPr>
          <p:cNvSpPr/>
          <p:nvPr/>
        </p:nvSpPr>
        <p:spPr>
          <a:xfrm>
            <a:off x="8105684" y="-8562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EB3E841-5399-4338-B8BB-9225EFC4D6A9}"/>
              </a:ext>
            </a:extLst>
          </p:cNvPr>
          <p:cNvSpPr/>
          <p:nvPr/>
        </p:nvSpPr>
        <p:spPr>
          <a:xfrm>
            <a:off x="8090060" y="36495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6012C18-310C-47E3-BE7B-778305267A4F}"/>
              </a:ext>
            </a:extLst>
          </p:cNvPr>
          <p:cNvSpPr/>
          <p:nvPr/>
        </p:nvSpPr>
        <p:spPr>
          <a:xfrm>
            <a:off x="8121310" y="61308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8A8F722-C356-486C-864B-61DB1F21DCB9}"/>
              </a:ext>
            </a:extLst>
          </p:cNvPr>
          <p:cNvSpPr/>
          <p:nvPr/>
        </p:nvSpPr>
        <p:spPr>
          <a:xfrm>
            <a:off x="8105685" y="34787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D01F521-84A9-4376-8C8A-46EA4449D904}"/>
              </a:ext>
            </a:extLst>
          </p:cNvPr>
          <p:cNvSpPr/>
          <p:nvPr/>
        </p:nvSpPr>
        <p:spPr>
          <a:xfrm>
            <a:off x="8105686" y="43057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EEBEB9A-1BC1-4DD8-9A03-1FDF2D5169BD}"/>
              </a:ext>
            </a:extLst>
          </p:cNvPr>
          <p:cNvSpPr/>
          <p:nvPr/>
        </p:nvSpPr>
        <p:spPr>
          <a:xfrm>
            <a:off x="8090061" y="33779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99D9395-4B48-4570-B08B-154698284D35}"/>
              </a:ext>
            </a:extLst>
          </p:cNvPr>
          <p:cNvSpPr/>
          <p:nvPr/>
        </p:nvSpPr>
        <p:spPr>
          <a:xfrm>
            <a:off x="8121310" y="46506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E6FA2A5-8F3E-4869-9C92-CB0BB5C57065}"/>
              </a:ext>
            </a:extLst>
          </p:cNvPr>
          <p:cNvSpPr/>
          <p:nvPr/>
        </p:nvSpPr>
        <p:spPr>
          <a:xfrm>
            <a:off x="8121310" y="31704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453383" y="2708072"/>
            <a:ext cx="663788" cy="1867980"/>
            <a:chOff x="5396743" y="2358727"/>
            <a:chExt cx="663788" cy="1867980"/>
          </a:xfrm>
        </p:grpSpPr>
        <p:sp>
          <p:nvSpPr>
            <p:cNvPr id="58" name="Rectangle 57"/>
            <p:cNvSpPr/>
            <p:nvPr/>
          </p:nvSpPr>
          <p:spPr>
            <a:xfrm>
              <a:off x="5396743" y="2358727"/>
              <a:ext cx="629970" cy="5600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447639" y="3041358"/>
              <a:ext cx="612892" cy="5768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414985" y="3738617"/>
              <a:ext cx="645546" cy="4880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" name="Picture 60"/>
          <p:cNvPicPr/>
          <p:nvPr/>
        </p:nvPicPr>
        <p:blipFill rotWithShape="1">
          <a:blip r:embed="rId5"/>
          <a:srcRect l="53335" t="35212" r="25974" b="30782"/>
          <a:stretch/>
        </p:blipFill>
        <p:spPr bwMode="auto">
          <a:xfrm>
            <a:off x="8578974" y="1931219"/>
            <a:ext cx="3613026" cy="3728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FD7F736-0257-46A9-AB92-30B3A9A8F665}"/>
              </a:ext>
            </a:extLst>
          </p:cNvPr>
          <p:cNvSpPr/>
          <p:nvPr/>
        </p:nvSpPr>
        <p:spPr>
          <a:xfrm>
            <a:off x="8097870" y="112734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9A466FA-68E0-4A7A-B9E4-23A3CA6318C6}"/>
              </a:ext>
            </a:extLst>
          </p:cNvPr>
          <p:cNvSpPr/>
          <p:nvPr/>
        </p:nvSpPr>
        <p:spPr>
          <a:xfrm>
            <a:off x="8136934" y="96161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5154558-C1FF-4A94-9DEF-E904FA0A185A}"/>
              </a:ext>
            </a:extLst>
          </p:cNvPr>
          <p:cNvSpPr/>
          <p:nvPr/>
        </p:nvSpPr>
        <p:spPr>
          <a:xfrm>
            <a:off x="8090058" y="111726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BF3094E-27B2-44CC-8DF0-D12587E7DEF1}"/>
              </a:ext>
            </a:extLst>
          </p:cNvPr>
          <p:cNvSpPr/>
          <p:nvPr/>
        </p:nvSpPr>
        <p:spPr>
          <a:xfrm>
            <a:off x="8105684" y="31194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EB3E841-5399-4338-B8BB-9225EFC4D6A9}"/>
              </a:ext>
            </a:extLst>
          </p:cNvPr>
          <p:cNvSpPr/>
          <p:nvPr/>
        </p:nvSpPr>
        <p:spPr>
          <a:xfrm>
            <a:off x="8090060" y="76251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6012C18-310C-47E3-BE7B-778305267A4F}"/>
              </a:ext>
            </a:extLst>
          </p:cNvPr>
          <p:cNvSpPr/>
          <p:nvPr/>
        </p:nvSpPr>
        <p:spPr>
          <a:xfrm>
            <a:off x="8121310" y="101064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8A8F722-C356-486C-864B-61DB1F21DCB9}"/>
              </a:ext>
            </a:extLst>
          </p:cNvPr>
          <p:cNvSpPr/>
          <p:nvPr/>
        </p:nvSpPr>
        <p:spPr>
          <a:xfrm>
            <a:off x="8105685" y="74543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9D01F521-84A9-4376-8C8A-46EA4449D904}"/>
              </a:ext>
            </a:extLst>
          </p:cNvPr>
          <p:cNvSpPr/>
          <p:nvPr/>
        </p:nvSpPr>
        <p:spPr>
          <a:xfrm>
            <a:off x="8105686" y="82813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DEEBEB9A-1BC1-4DD8-9A03-1FDF2D5169BD}"/>
              </a:ext>
            </a:extLst>
          </p:cNvPr>
          <p:cNvSpPr/>
          <p:nvPr/>
        </p:nvSpPr>
        <p:spPr>
          <a:xfrm>
            <a:off x="8090061" y="73535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99D9395-4B48-4570-B08B-154698284D35}"/>
              </a:ext>
            </a:extLst>
          </p:cNvPr>
          <p:cNvSpPr/>
          <p:nvPr/>
        </p:nvSpPr>
        <p:spPr>
          <a:xfrm>
            <a:off x="8121310" y="86262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8E6FA2A5-8F3E-4869-9C92-CB0BB5C57065}"/>
              </a:ext>
            </a:extLst>
          </p:cNvPr>
          <p:cNvSpPr/>
          <p:nvPr/>
        </p:nvSpPr>
        <p:spPr>
          <a:xfrm>
            <a:off x="8121310" y="71460"/>
            <a:ext cx="2721289" cy="20121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10639303" y="2761236"/>
            <a:ext cx="663788" cy="1865616"/>
            <a:chOff x="5396743" y="2361091"/>
            <a:chExt cx="663788" cy="1865616"/>
          </a:xfrm>
        </p:grpSpPr>
        <p:sp>
          <p:nvSpPr>
            <p:cNvPr id="79" name="Rectangle 78"/>
            <p:cNvSpPr/>
            <p:nvPr/>
          </p:nvSpPr>
          <p:spPr>
            <a:xfrm>
              <a:off x="5396743" y="2361091"/>
              <a:ext cx="629970" cy="54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447639" y="3041358"/>
              <a:ext cx="612892" cy="5768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414985" y="3738617"/>
              <a:ext cx="645546" cy="4880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36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6" grpId="0"/>
      <p:bldP spid="62" grpId="0"/>
      <p:bldP spid="63" grpId="0"/>
      <p:bldP spid="64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EFBEA9-9437-42DB-81EF-1814258B2D3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56"/>
          <a:stretch/>
        </p:blipFill>
        <p:spPr>
          <a:xfrm>
            <a:off x="324226" y="976848"/>
            <a:ext cx="11367083" cy="4698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3401" name="TextBox7" r:id="rId2" imgW="507960" imgH="482760"/>
        </mc:Choice>
        <mc:Fallback>
          <p:control name="TextBox7" r:id="rId2" imgW="507960" imgH="482760">
            <p:pic>
              <p:nvPicPr>
                <p:cNvPr id="29" name="TextBox7">
                  <a:extLst>
                    <a:ext uri="{FF2B5EF4-FFF2-40B4-BE49-F238E27FC236}">
                      <a16:creationId xmlns:a16="http://schemas.microsoft.com/office/drawing/2014/main" id="{92E1F3D0-B6F9-4C91-B997-BA8C6E8F79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55217" y="386628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2" name="TextBox1" r:id="rId3" imgW="507960" imgH="482760"/>
        </mc:Choice>
        <mc:Fallback>
          <p:control name="TextBox1" r:id="rId3" imgW="507960" imgH="48276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7096092E-B4C9-41A9-8257-FA7F108011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55217" y="4556887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3" name="TextBox2" r:id="rId4" imgW="507960" imgH="482760"/>
        </mc:Choice>
        <mc:Fallback>
          <p:control name="TextBox2" r:id="rId4" imgW="507960" imgH="48276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D846CBA7-BC72-4968-A1CD-2DA760710F8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58433" y="460908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4" name="TextBox3" r:id="rId5" imgW="507960" imgH="482760"/>
        </mc:Choice>
        <mc:Fallback>
          <p:control name="TextBox3" r:id="rId5" imgW="507960" imgH="48276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06004" y="3832726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5" name="TextBox4" r:id="rId6" imgW="507960" imgH="476280"/>
        </mc:Choice>
        <mc:Fallback>
          <p:control name="TextBox4" r:id="rId6" imgW="507960" imgH="476280">
            <p:pic>
              <p:nvPicPr>
                <p:cNvPr id="33" name="TextBox4">
                  <a:extLst>
                    <a:ext uri="{FF2B5EF4-FFF2-40B4-BE49-F238E27FC236}">
                      <a16:creationId xmlns:a16="http://schemas.microsoft.com/office/drawing/2014/main" id="{EF38AFA6-91E8-4A27-8ACE-A55E745E6D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01691" y="451494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6" name="TextBox5" r:id="rId7" imgW="507960" imgH="482760"/>
        </mc:Choice>
        <mc:Fallback>
          <p:control name="TextBox5" r:id="rId7" imgW="507960" imgH="48276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43514" y="396942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7" name="TextBox6" r:id="rId8" imgW="507960" imgH="476280"/>
        </mc:Choice>
        <mc:Fallback>
          <p:control name="TextBox6" r:id="rId8" imgW="50796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543514" y="4669835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8" name="TextBox9" r:id="rId9" imgW="507960" imgH="476280"/>
        </mc:Choice>
        <mc:Fallback>
          <p:control name="TextBox9" r:id="rId9" imgW="507960" imgH="476280">
            <p:pic>
              <p:nvPicPr>
                <p:cNvPr id="37" name="TextBox9">
                  <a:extLst>
                    <a:ext uri="{FF2B5EF4-FFF2-40B4-BE49-F238E27FC236}">
                      <a16:creationId xmlns:a16="http://schemas.microsoft.com/office/drawing/2014/main" id="{82A452D8-87EA-4DFF-B5A9-686CB263EA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30328" y="451494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409" name="TextBox10" r:id="rId10" imgW="507960" imgH="476280"/>
        </mc:Choice>
        <mc:Fallback>
          <p:control name="TextBox10" r:id="rId10" imgW="50796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72151" y="466084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7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5612BC15-0B31-40B9-98B9-7AF299A33BED}"/>
              </a:ext>
            </a:extLst>
          </p:cNvPr>
          <p:cNvSpPr/>
          <p:nvPr/>
        </p:nvSpPr>
        <p:spPr>
          <a:xfrm>
            <a:off x="1" y="1"/>
            <a:ext cx="12057132" cy="6530272"/>
          </a:xfrm>
          <a:prstGeom prst="roundRect">
            <a:avLst/>
          </a:prstGeom>
          <a:pattFill prst="pct40">
            <a:fgClr>
              <a:srgbClr val="00FF00"/>
            </a:fgClr>
            <a:bgClr>
              <a:schemeClr val="bg1"/>
            </a:bgClr>
          </a:patt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9"/>
          <a:stretch/>
        </p:blipFill>
        <p:spPr>
          <a:xfrm>
            <a:off x="0" y="6349"/>
            <a:ext cx="12192000" cy="6412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CBB946-8ADC-4B0B-98F1-39B52ADE16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523" b="65640"/>
          <a:stretch/>
        </p:blipFill>
        <p:spPr>
          <a:xfrm>
            <a:off x="312804" y="1535874"/>
            <a:ext cx="5753797" cy="3786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27C0C6-1D38-4D9C-A098-0F798FF86F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019" t="68445" r="3356"/>
          <a:stretch/>
        </p:blipFill>
        <p:spPr>
          <a:xfrm>
            <a:off x="6323411" y="1859229"/>
            <a:ext cx="4727588" cy="33083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202280" y="671893"/>
            <a:ext cx="2634751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b)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 Box 7">
            <a:extLst>
              <a:ext uri="{FF2B5EF4-FFF2-40B4-BE49-F238E27FC236}">
                <a16:creationId xmlns:a16="http://schemas.microsoft.com/office/drawing/2014/main" id="{8F974FC1-D71B-49E8-B1EF-79F43ADEEF9A}"/>
              </a:ext>
            </a:extLst>
          </p:cNvPr>
          <p:cNvSpPr txBox="1"/>
          <p:nvPr/>
        </p:nvSpPr>
        <p:spPr>
          <a:xfrm>
            <a:off x="1164963" y="2735860"/>
            <a:ext cx="3552079" cy="1633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  11 – 3 – 1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  15 – 4 – 2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7">
            <a:extLst>
              <a:ext uri="{FF2B5EF4-FFF2-40B4-BE49-F238E27FC236}">
                <a16:creationId xmlns:a16="http://schemas.microsoft.com/office/drawing/2014/main" id="{2B9D6D8F-92B8-4051-AA49-78014A010614}"/>
              </a:ext>
            </a:extLst>
          </p:cNvPr>
          <p:cNvSpPr txBox="1"/>
          <p:nvPr/>
        </p:nvSpPr>
        <p:spPr>
          <a:xfrm>
            <a:off x="6735777" y="2746628"/>
            <a:ext cx="2757330" cy="1633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17 – 2 – 6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14 – 7 – 5 =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238" name="TextBox4" r:id="rId2" imgW="609480" imgH="546120"/>
        </mc:Choice>
        <mc:Fallback>
          <p:control name="TextBox4" r:id="rId2" imgW="609480" imgH="54612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52502" y="294608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39" name="TextBox1" r:id="rId3" imgW="609480" imgH="546120"/>
        </mc:Choice>
        <mc:Fallback>
          <p:control name="TextBox1" r:id="rId3" imgW="609480" imgH="54612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52502" y="376119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40" name="TextBox2" r:id="rId4" imgW="609480" imgH="546120"/>
        </mc:Choice>
        <mc:Fallback>
          <p:control name="TextBox2" r:id="rId4" imgW="609480" imgH="54612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65948" y="290428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41" name="TextBox3" r:id="rId5" imgW="609480" imgH="546120"/>
        </mc:Choice>
        <mc:Fallback>
          <p:control name="TextBox3" r:id="rId5" imgW="609480" imgH="54612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65948" y="377888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501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0EE7970-EBA3-4AF4-A3A2-9A333E2D5DE3}&quot;/&gt;&lt;isInvalidForFieldText val=&quot;0&quot;/&gt;&lt;Image&gt;&lt;filename val=&quot;C:\Users\ASUS\Desktop\btc\data\asimages\{40EE7970-EBA3-4AF4-A3A2-9A333E2D5DE3}.png&quot;/&gt;&lt;left val=&quot;-7&quot;/&gt;&lt;top val=&quot;-15&quot;/&gt;&lt;width val=&quot;76&quot;/&gt;&lt;height val=&quot;8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F9AE288-8EE9-427E-98D5-DD6231B5C2A9}&quot;/&gt;&lt;isInvalidForFieldText val=&quot;0&quot;/&gt;&lt;Image&gt;&lt;filename val=&quot;C:\Users\ASUS\Desktop\btc\data\asimages\{9F9AE288-8EE9-427E-98D5-DD6231B5C2A9}.png&quot;/&gt;&lt;left val=&quot;44&quot;/&gt;&lt;top val=&quot;-17&quot;/&gt;&lt;width val=&quot;75&quot;/&gt;&lt;height val=&quot;81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8B0D43F-401E-4F11-B1B0-25855F538D6B}&quot;/&gt;&lt;isInvalidForFieldText val=&quot;0&quot;/&gt;&lt;Image&gt;&lt;filename val=&quot;C:\Users\ASUS\Desktop\btc\data\asimages\{E8B0D43F-401E-4F11-B1B0-25855F538D6B}.png&quot;/&gt;&lt;left val=&quot;-13&quot;/&gt;&lt;top val=&quot;34&quot;/&gt;&lt;width val=&quot;87&quot;/&gt;&lt;height val=&quot;8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56EC94-74E0-49C8-ADB6-AB8732C19B6D}&quot;/&gt;&lt;isInvalidForFieldText val=&quot;0&quot;/&gt;&lt;Image&gt;&lt;filename val=&quot;C:\Users\ASUS\Desktop\btc\data\asimages\{0156EC94-74E0-49C8-ADB6-AB8732C19B6D}.png&quot;/&gt;&lt;left val=&quot;30&quot;/&gt;&lt;top val=&quot;59&quot;/&gt;&lt;width val=&quot;19&quot;/&gt;&lt;height val=&quot;19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648C280-9578-4751-A464-7E33CBD20389}&quot;/&gt;&lt;isInvalidForFieldText val=&quot;0&quot;/&gt;&lt;Image&gt;&lt;filename val=&quot;C:\Users\ASUS\Desktop\btc\data\asimages\{8648C280-9578-4751-A464-7E33CBD20389}.png&quot;/&gt;&lt;left val=&quot;657&quot;/&gt;&lt;top val=&quot;-3&quot;/&gt;&lt;width val=&quot;66&quot;/&gt;&lt;height val=&quot;57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7267740F-0680-41C0-9E65-E52B3DEB5298}_1.png&quot;/&gt;&lt;left val=&quot;77&quot;/&gt;&lt;top val=&quot;17&quot;/&gt;&lt;width val=&quot;582&quot;/&gt;&lt;height val=&quot;6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18&quot;/&gt;&lt;/TableIndex&gt;&lt;/ShapeTextInfo&gt;"/>
  <p:tag name="PRESENTER_SHAPEINFO" val="&lt;ThreeDShapeInfo&gt;&lt;uuid val=&quot;{2CC65C97-D33E-44A0-BC88-378B91982CE8}&quot;/&gt;&lt;isInvalidForFieldText val=&quot;0&quot;/&gt;&lt;Image&gt;&lt;filename val=&quot;C:\Users\ASUS\AppData\Local\Temp\~CaABFC\data\asimages\{2CC65C97-D33E-44A0-BC88-378B91982CE8}_1.png&quot;/&gt;&lt;left val=&quot;77&quot;/&gt;&lt;top val=&quot;125&quot;/&gt;&lt;width val=&quot;550&quot;/&gt;&lt;height val=&quot;19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C637B2F-D85C-4EA6-AE61-8FCD5D071F1E}&quot;/&gt;&lt;isInvalidForFieldText val=&quot;0&quot;/&gt;&lt;Image&gt;&lt;filename val=&quot;C:\Users\ASUS\Desktop\btc\data\asimages\{9C637B2F-D85C-4EA6-AE61-8FCD5D071F1E}.png&quot;/&gt;&lt;left val=&quot;551&quot;/&gt;&lt;top val=&quot;419&quot;/&gt;&lt;width val=&quot;129&quot;/&gt;&lt;height val=&quot;4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C08F7BE-9C8B-4045-B012-F27C4E3B933D}&quot;/&gt;&lt;isInvalidForFieldText val=&quot;0&quot;/&gt;&lt;Image&gt;&lt;filename val=&quot;C:\Users\ASUS\Desktop\btc\data\asimages\{BC08F7BE-9C8B-4045-B012-F27C4E3B933D}.png&quot;/&gt;&lt;left val=&quot;69&quot;/&gt;&lt;top val=&quot;459&quot;/&gt;&lt;width val=&quot;655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1E46B18-7961-4553-AF40-7A43FB810DEC}&quot;/&gt;&lt;isInvalidForFieldText val=&quot;0&quot;/&gt;&lt;Image&gt;&lt;filename val=&quot;C:\Users\ASUS\Desktop\btc\data\asimages\{51E46B18-7961-4553-AF40-7A43FB810DEC}.png&quot;/&gt;&lt;left val=&quot;551&quot;/&gt;&lt;top val=&quot;257&quot;/&gt;&lt;width val=&quot;186&quot;/&gt;&lt;height val=&quot;222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5789480-DF5C-4698-B7A9-09D6AFE79762}&quot;/&gt;&lt;isInvalidForFieldText val=&quot;0&quot;/&gt;&lt;Image&gt;&lt;filename val=&quot;C:\Users\ASUS\AppData\Local\Temp\~CaABFC\data\asimages\{75789480-DF5C-4698-B7A9-09D6AFE79762}_1.png&quot;/&gt;&lt;left val=&quot;0&quot;/&gt;&lt;top val=&quot;0&quot;/&gt;&lt;width val=&quot;722&quot;/&gt;&lt;height val=&quot;92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A7F9D8C-6116-47F4-99A2-9B795F48F52C}&quot;/&gt;&lt;isInvalidForFieldText val=&quot;0&quot;/&gt;&lt;Image&gt;&lt;filename val=&quot;C:\Users\ASUS\Desktop\btc\data\asimages\{9A7F9D8C-6116-47F4-99A2-9B795F48F52C}.png&quot;/&gt;&lt;left val=&quot;-12&quot;/&gt;&lt;top val=&quot;454&quot;/&gt;&lt;width val=&quot;84&quot;/&gt;&lt;height val=&quot;74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1BE3399-E26F-4D54-AC0B-B92D312EB8E0}&quot;/&gt;&lt;isInvalidForFieldText val=&quot;0&quot;/&gt;&lt;Image&gt;&lt;filename val=&quot;C:\Users\ASUS\Desktop\btc\data\asimages\{F1BE3399-E26F-4D54-AC0B-B92D312EB8E0}.png&quot;/&gt;&lt;left val=&quot;609&quot;/&gt;&lt;top val=&quot;-8&quot;/&gt;&lt;width val=&quot;66&quot;/&gt;&lt;height val=&quot;5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4781B6C-AEBD-4661-9DA7-F86403ED4B42}&quot;/&gt;&lt;isInvalidForFieldText val=&quot;0&quot;/&gt;&lt;Image&gt;&lt;filename val=&quot;C:\Users\ASUS\Desktop\btc\data\asimages\{64781B6C-AEBD-4661-9DA7-F86403ED4B42}.png&quot;/&gt;&lt;left val=&quot;226&quot;/&gt;&lt;top val=&quot;489&quot;/&gt;&lt;width val=&quot;46&quot;/&gt;&lt;height val=&quot;38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647973-1EF8-47CC-9B31-CD907988E4CC}&quot;/&gt;&lt;isInvalidForFieldText val=&quot;0&quot;/&gt;&lt;Image&gt;&lt;filename val=&quot;C:\Users\ASUS\Desktop\btc\data\asimages\{FF647973-1EF8-47CC-9B31-CD907988E4CC}.png&quot;/&gt;&lt;left val=&quot;345&quot;/&gt;&lt;top val=&quot;489&quot;/&gt;&lt;width val=&quot;46&quot;/&gt;&lt;height val=&quot;3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A3DB02-D99F-41D8-8F04-410C6608BABE}&quot;/&gt;&lt;isInvalidForFieldText val=&quot;0&quot;/&gt;&lt;Image&gt;&lt;filename val=&quot;C:\Users\ASUS\Desktop\btc\data\asimages\{FFA3DB02-D99F-41D8-8F04-410C6608BABE}.png&quot;/&gt;&lt;left val=&quot;458&quot;/&gt;&lt;top val=&quot;489&quot;/&gt;&lt;width val=&quot;46&quot;/&gt;&lt;height val=&quot;38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3865E-5CEB-4522-8167-BC1A1CD487DD}&quot;/&gt;&lt;isInvalidForFieldText val=&quot;0&quot;/&gt;&lt;Image&gt;&lt;filename val=&quot;C:\Users\ASUS\Desktop\btc\data\asimages\{D533865E-5CEB-4522-8167-BC1A1CD487DD}.png&quot;/&gt;&lt;left val=&quot;73&quot;/&gt;&lt;top val=&quot;457&quot;/&gt;&lt;width val=&quot;655&quot;/&gt;&lt;height val=&quot;70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4F4F9D7-DAD2-4989-B881-F30D6169A0E2}&quot;/&gt;&lt;isInvalidForFieldText val=&quot;0&quot;/&gt;&lt;Image&gt;&lt;filename val=&quot;C:\Users\ASUS\Desktop\btc\data\asimages\{54F4F9D7-DAD2-4989-B881-F30D6169A0E2}.png&quot;/&gt;&lt;left val=&quot;-9&quot;/&gt;&lt;top val=&quot;453&quot;/&gt;&lt;width val=&quot;84&quot;/&gt;&lt;height val=&quot;7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7BD9419-402F-4A53-B13F-49403C527910}&quot;/&gt;&lt;isInvalidForFieldText val=&quot;0&quot;/&gt;&lt;Image&gt;&lt;filename val=&quot;C:\Users\ASUS\Desktop\btc\data\asimages\{57BD9419-402F-4A53-B13F-49403C527910}.png&quot;/&gt;&lt;left val=&quot;119&quot;/&gt;&lt;top val=&quot;485&quot;/&gt;&lt;width val=&quot;46&quot;/&gt;&lt;height val=&quot;38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D103C9-F7EC-4C80-9BD5-4D1AC036E05B}&quot;/&gt;&lt;isInvalidForFieldText val=&quot;0&quot;/&gt;&lt;Image&gt;&lt;filename val=&quot;C:\Users\ASUS\Desktop\btc\data\asimages\{8BD103C9-F7EC-4C80-9BD5-4D1AC036E05B}.png&quot;/&gt;&lt;left val=&quot;657&quot;/&gt;&lt;top val=&quot;39&quot;/&gt;&lt;width val=&quot;66&quot;/&gt;&lt;height val=&quot;58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0E7F763-A8E5-49E3-ABF5-76F8EE35C827}&quot;/&gt;&lt;isInvalidForFieldText val=&quot;0&quot;/&gt;&lt;Image&gt;&lt;filename val=&quot;C:\Users\ASUS\Desktop\btc\data\asimages\{D0E7F763-A8E5-49E3-ABF5-76F8EE35C827}.png&quot;/&gt;&lt;left val=&quot;59&quot;/&gt;&lt;top val=&quot;65&quot;/&gt;&lt;width val=&quot;19&quot;/&gt;&lt;height val=&quot;19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66680B6-6345-4399-ADDF-B86C355C20B2}&quot;/&gt;&lt;isInvalidForFieldText val=&quot;0&quot;/&gt;&lt;Image&gt;&lt;filename val=&quot;C:\Users\ASUS\Desktop\btc\data\asimages\{166680B6-6345-4399-ADDF-B86C355C20B2}.png&quot;/&gt;&lt;left val=&quot;641&quot;/&gt;&lt;top val=&quot;53&quot;/&gt;&lt;width val=&quot;19&quot;/&gt;&lt;height val=&quot;1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9B0263B-FA03-4C08-9C82-E7E5E272EDAD}&quot;/&gt;&lt;isInvalidForFieldText val=&quot;0&quot;/&gt;&lt;Image&gt;&lt;filename val=&quot;C:\Users\ASUS\Desktop\btc\data\asimages\{89B0263B-FA03-4C08-9C82-E7E5E272EDAD}.png&quot;/&gt;&lt;left val=&quot;631&quot;/&gt;&lt;top val=&quot;20&quot;/&gt;&lt;width val=&quot;63&quot;/&gt;&lt;height val=&quot;37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26DBBB-BA9A-4D2C-8330-10157889BBC3}&quot;/&gt;&lt;isInvalidForFieldText val=&quot;0&quot;/&gt;&lt;Image&gt;&lt;filename val=&quot;C:\Users\ASUS\Desktop\btc\data\asimages\{A026DBBB-BA9A-4D2C-8330-10157889BBC3}.png&quot;/&gt;&lt;left val=&quot;24&quot;/&gt;&lt;top val=&quot;31&quot;/&gt;&lt;width val=&quot;64&quot;/&gt;&lt;height val=&quot;37&quot;/&gt;&lt;hasText val=&quot;1&quot;/&gt;&lt;/Image&gt;&lt;/ThreeDShapeInfo&gt;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</TotalTime>
  <Words>331</Words>
  <Application>Microsoft Office PowerPoint</Application>
  <PresentationFormat>Widescreen</PresentationFormat>
  <Paragraphs>94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421</cp:revision>
  <dcterms:created xsi:type="dcterms:W3CDTF">2021-02-20T02:56:00Z</dcterms:created>
  <dcterms:modified xsi:type="dcterms:W3CDTF">2022-10-12T11:40:41Z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