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91" r:id="rId2"/>
    <p:sldId id="295" r:id="rId3"/>
    <p:sldId id="256" r:id="rId4"/>
    <p:sldId id="257" r:id="rId5"/>
    <p:sldId id="296" r:id="rId6"/>
    <p:sldId id="283" r:id="rId7"/>
    <p:sldId id="285" r:id="rId8"/>
    <p:sldId id="258" r:id="rId9"/>
    <p:sldId id="286" r:id="rId10"/>
    <p:sldId id="287" r:id="rId11"/>
    <p:sldId id="289" r:id="rId12"/>
    <p:sldId id="288" r:id="rId13"/>
    <p:sldId id="290" r:id="rId14"/>
    <p:sldId id="284" r:id="rId15"/>
    <p:sldId id="294" r:id="rId16"/>
    <p:sldId id="292" r:id="rId17"/>
    <p:sldId id="276" r:id="rId18"/>
    <p:sldId id="28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02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81AF96-AA6A-4E37-9D10-017189D810FA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9D2B21-E981-4854-ABF7-FD3B57851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72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3038EE-4D2A-4109-B122-7CE74E2610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1429A88-951C-415B-B9E5-22E83CEE74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B255E87-7AFB-4AE3-968E-4D3316B00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82EC0-9BBB-4D85-8102-AF817B52CE09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60F2257-ECBF-4CD7-8E8E-AFDED1214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077219-2D5A-4C4C-8C21-3782FDD9C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0692-98EC-4ED3-9111-C90289790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193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A5F0E3-A185-4709-B113-707AB7104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EB268F0-8354-436E-9169-B6EAE73741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94CAE9-66B5-4F2F-99B9-B3CE8D8C7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82EC0-9BBB-4D85-8102-AF817B52CE09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17CFBC-A57A-4788-9679-682B7382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6C584D-FCC6-49A3-BD5A-49AF6B801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0692-98EC-4ED3-9111-C90289790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689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C44DDA4-9124-480B-98B1-EFF582F6C3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F0F8FA4-56C0-4A59-8FA5-7CAEA5B7BC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4F6EB72-61EB-4DDE-90AA-A685717BC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82EC0-9BBB-4D85-8102-AF817B52CE09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C68C10-AD6E-419D-853E-9A07EC539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B0FF1FB-BE70-4E29-BDE8-F9EC12B3D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0692-98EC-4ED3-9111-C90289790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16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56A2B4-4DB4-4750-8112-0671C4CA2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8B59046-FC8A-41E1-A5A9-3A0D5D57B2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14DA4C3-CE5A-4B0E-A97C-4513759A9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82EC0-9BBB-4D85-8102-AF817B52CE09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D8DC79E-80F9-43BB-AF3B-35C6A31F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14AF34-9054-4A9C-AE93-CE25A7AA2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0692-98EC-4ED3-9111-C90289790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578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00C7F3-42CA-467A-9D89-569044937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5AF0AE3-CCD6-4D53-BD11-249EC2452E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7D50AC-0FA1-4B43-9558-FBAB3E69B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82EC0-9BBB-4D85-8102-AF817B52CE09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006210-D928-4A20-8F42-B701602B1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3A5BE2-1C05-4CF7-99F4-414C5FE10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0692-98EC-4ED3-9111-C90289790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196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9B7669-CC62-41BD-B173-C11367A94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A4EEDC6-EAB5-451E-8171-9CED4C7202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EE98893-1F14-4641-AC17-F66135B13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3A240BE-5DD0-483A-A63E-DEC96D58E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82EC0-9BBB-4D85-8102-AF817B52CE09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5AFC559-2213-4E96-B5D6-8BC1E0F9D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F5F8BAE-6CC4-4451-AA43-D3E2A29FA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0692-98EC-4ED3-9111-C90289790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805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0276F4-15F0-461F-BBA9-81AA8CF9E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9972870-F76E-4536-B41C-FDD1398BC3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8D5C7D7-B332-463E-86E6-C2301DACFB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1B25924-BCDA-4ABC-8501-217170CFE6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B28A004-A49B-4D95-AF56-511DBF11D5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646C0FF-A405-495C-BE10-F5610F2BC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82EC0-9BBB-4D85-8102-AF817B52CE09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4C63402-6920-440F-BAE8-A47345DE3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3F178AE-F67A-45FA-A618-F3FA68513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0692-98EC-4ED3-9111-C90289790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806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77D938-B5C4-4544-91EE-B63A25F8F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25F1A4E-AD1B-4E0F-85FA-E3E1F8782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82EC0-9BBB-4D85-8102-AF817B52CE09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27C7D39-B97C-4BB8-8498-15914C1BE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8D40F3D-54C6-491D-A71B-69673C411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0692-98EC-4ED3-9111-C90289790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82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51FB327-6481-47CE-B1F5-884643F9C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82EC0-9BBB-4D85-8102-AF817B52CE09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C312599-042C-4AE4-BAB3-6DB8B3FCA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893B031-E4F4-4C7F-AD3E-4D3CFC27E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0692-98EC-4ED3-9111-C90289790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765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336DEA-3688-48A0-A2E8-1BAFE89C7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6A8289E-C498-420B-BCF9-306BEF9A6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CF08237-51E0-43DD-B2DF-7D00C9A5A5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AB05335-71A0-4F94-A1A9-6AF8C0468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82EC0-9BBB-4D85-8102-AF817B52CE09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B8DEB1-AD86-4330-9A84-F6D86B491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70C3858-18C1-4911-A441-D533CA5A6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0692-98EC-4ED3-9111-C90289790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577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13E546-93EE-4DEE-91C0-6F34109D4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512DD03-647E-4518-BE7A-89A1293D37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2FFB2C2-6799-4EA2-A8C3-3D394FB866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03CA9DD-96B1-4E32-AACC-B92E05EFE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82EC0-9BBB-4D85-8102-AF817B52CE09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46F1C24-6C36-4A87-9274-B6795B639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7853A4A-39DD-4467-86EB-DF9245937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0692-98EC-4ED3-9111-C90289790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650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26B406D-6178-417E-AA37-CF251E6AB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3540BD-022F-4391-8BE5-21A014055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3B89338-E22D-4F90-9EDF-2C79B7196C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82EC0-9BBB-4D85-8102-AF817B52CE09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E801210-8B48-47F3-8FB0-B55D34292B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159376E-5215-47D1-9850-DDF195BFD3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90692-98EC-4ED3-9111-C90289790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048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ello Song for Kids -">
            <a:hlinkClick r:id="" action="ppaction://media"/>
            <a:extLst>
              <a:ext uri="{FF2B5EF4-FFF2-40B4-BE49-F238E27FC236}">
                <a16:creationId xmlns:a16="http://schemas.microsoft.com/office/drawing/2014/main" xmlns="" id="{AF6B0C74-4354-4E68-8B89-838BD081D9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90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ownloads\221dbc79-b558-4d1a-80cb-57370e943769.jpg">
            <a:extLst>
              <a:ext uri="{FF2B5EF4-FFF2-40B4-BE49-F238E27FC236}">
                <a16:creationId xmlns:a16="http://schemas.microsoft.com/office/drawing/2014/main" xmlns="" id="{A368EF91-F1D4-4F0E-955D-084AF45EFD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" t="50979" r="49520" b="9524"/>
          <a:stretch/>
        </p:blipFill>
        <p:spPr bwMode="auto">
          <a:xfrm>
            <a:off x="163195" y="1"/>
            <a:ext cx="12028805" cy="664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74799E4-B7D4-48E5-8EE3-98363BF78047}"/>
              </a:ext>
            </a:extLst>
          </p:cNvPr>
          <p:cNvSpPr/>
          <p:nvPr/>
        </p:nvSpPr>
        <p:spPr>
          <a:xfrm>
            <a:off x="3067665" y="4955458"/>
            <a:ext cx="943897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D8B205F-BB72-4A56-97CD-9E105A976D2E}"/>
              </a:ext>
            </a:extLst>
          </p:cNvPr>
          <p:cNvSpPr/>
          <p:nvPr/>
        </p:nvSpPr>
        <p:spPr>
          <a:xfrm>
            <a:off x="5373876" y="4955458"/>
            <a:ext cx="943897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6727757-511F-41EC-BDB3-AA372F4312F1}"/>
              </a:ext>
            </a:extLst>
          </p:cNvPr>
          <p:cNvSpPr/>
          <p:nvPr/>
        </p:nvSpPr>
        <p:spPr>
          <a:xfrm>
            <a:off x="7837404" y="4955458"/>
            <a:ext cx="943897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590691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E5FF8C6-B3F9-47B7-8FE4-A5ED3965DD54}"/>
              </a:ext>
            </a:extLst>
          </p:cNvPr>
          <p:cNvGrpSpPr/>
          <p:nvPr/>
        </p:nvGrpSpPr>
        <p:grpSpPr>
          <a:xfrm>
            <a:off x="163195" y="289561"/>
            <a:ext cx="5932805" cy="3139439"/>
            <a:chOff x="163195" y="289561"/>
            <a:chExt cx="12028805" cy="6580428"/>
          </a:xfrm>
        </p:grpSpPr>
        <p:pic>
          <p:nvPicPr>
            <p:cNvPr id="4" name="Picture 2" descr="C:\Users\Administrator\Downloads\221dbc79-b558-4d1a-80cb-57370e943769.jpg">
              <a:extLst>
                <a:ext uri="{FF2B5EF4-FFF2-40B4-BE49-F238E27FC236}">
                  <a16:creationId xmlns:a16="http://schemas.microsoft.com/office/drawing/2014/main" xmlns="" id="{A4328289-1175-4414-B249-9E917EAF9A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1" t="13481" r="50326" b="47529"/>
            <a:stretch/>
          </p:blipFill>
          <p:spPr bwMode="auto">
            <a:xfrm>
              <a:off x="163195" y="289561"/>
              <a:ext cx="12028805" cy="6580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60140509-8437-4EE3-8E8B-EBA283308D25}"/>
                </a:ext>
              </a:extLst>
            </p:cNvPr>
            <p:cNvSpPr/>
            <p:nvPr/>
          </p:nvSpPr>
          <p:spPr>
            <a:xfrm>
              <a:off x="5781368" y="4896465"/>
              <a:ext cx="943897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B0AA888-2201-4FE5-A182-DF5BE29A5E1F}"/>
              </a:ext>
            </a:extLst>
          </p:cNvPr>
          <p:cNvGrpSpPr/>
          <p:nvPr/>
        </p:nvGrpSpPr>
        <p:grpSpPr>
          <a:xfrm>
            <a:off x="6096000" y="0"/>
            <a:ext cx="6096000" cy="3429000"/>
            <a:chOff x="0" y="0"/>
            <a:chExt cx="12187636" cy="6858000"/>
          </a:xfrm>
        </p:grpSpPr>
        <p:pic>
          <p:nvPicPr>
            <p:cNvPr id="7" name="Picture 2" descr="C:\Users\Administrator\Downloads\221dbc79-b558-4d1a-80cb-57370e943769.jpg">
              <a:extLst>
                <a:ext uri="{FF2B5EF4-FFF2-40B4-BE49-F238E27FC236}">
                  <a16:creationId xmlns:a16="http://schemas.microsoft.com/office/drawing/2014/main" xmlns="" id="{0E6DCF0D-B3C9-49E4-8DA5-98DC8461DE0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81" t="10036" r="4938" b="47817"/>
            <a:stretch/>
          </p:blipFill>
          <p:spPr bwMode="auto">
            <a:xfrm>
              <a:off x="0" y="0"/>
              <a:ext cx="12187636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BDF776F5-8E61-4E9F-AB80-576DC46E6AD8}"/>
                </a:ext>
              </a:extLst>
            </p:cNvPr>
            <p:cNvSpPr/>
            <p:nvPr/>
          </p:nvSpPr>
          <p:spPr>
            <a:xfrm>
              <a:off x="3038168" y="5014452"/>
              <a:ext cx="943897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C0753FC1-C94F-41E1-A383-B3DA0AF6E9B7}"/>
                </a:ext>
              </a:extLst>
            </p:cNvPr>
            <p:cNvSpPr/>
            <p:nvPr/>
          </p:nvSpPr>
          <p:spPr>
            <a:xfrm>
              <a:off x="5344379" y="5014452"/>
              <a:ext cx="943897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B701A7A7-1E8B-4265-8006-5EB2CEF009D9}"/>
                </a:ext>
              </a:extLst>
            </p:cNvPr>
            <p:cNvSpPr/>
            <p:nvPr/>
          </p:nvSpPr>
          <p:spPr>
            <a:xfrm>
              <a:off x="7737988" y="5014452"/>
              <a:ext cx="943897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DCA96DF3-958F-4ADB-9A26-085B392947A9}"/>
              </a:ext>
            </a:extLst>
          </p:cNvPr>
          <p:cNvGrpSpPr/>
          <p:nvPr/>
        </p:nvGrpSpPr>
        <p:grpSpPr>
          <a:xfrm>
            <a:off x="163194" y="3429000"/>
            <a:ext cx="6096000" cy="3219450"/>
            <a:chOff x="163195" y="1"/>
            <a:chExt cx="12028805" cy="6648450"/>
          </a:xfrm>
        </p:grpSpPr>
        <p:pic>
          <p:nvPicPr>
            <p:cNvPr id="12" name="Picture 11" descr="C:\Users\Administrator\Downloads\221dbc79-b558-4d1a-80cb-57370e943769.jpg">
              <a:extLst>
                <a:ext uri="{FF2B5EF4-FFF2-40B4-BE49-F238E27FC236}">
                  <a16:creationId xmlns:a16="http://schemas.microsoft.com/office/drawing/2014/main" xmlns="" id="{CF0ECB9D-4CC9-4919-90B5-01286F2CCDA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0" t="50979" r="49520" b="9524"/>
            <a:stretch/>
          </p:blipFill>
          <p:spPr bwMode="auto">
            <a:xfrm>
              <a:off x="163195" y="1"/>
              <a:ext cx="12028805" cy="6648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C67D948F-7D3C-4A04-B23B-9A02AF6AAC06}"/>
                </a:ext>
              </a:extLst>
            </p:cNvPr>
            <p:cNvSpPr/>
            <p:nvPr/>
          </p:nvSpPr>
          <p:spPr>
            <a:xfrm>
              <a:off x="3067665" y="4955458"/>
              <a:ext cx="943897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E27371F6-BBB6-4F09-A712-30998E388961}"/>
                </a:ext>
              </a:extLst>
            </p:cNvPr>
            <p:cNvSpPr/>
            <p:nvPr/>
          </p:nvSpPr>
          <p:spPr>
            <a:xfrm>
              <a:off x="5373876" y="4955458"/>
              <a:ext cx="943897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C6DC0795-132D-4A77-A094-3F92C1EB5F2B}"/>
                </a:ext>
              </a:extLst>
            </p:cNvPr>
            <p:cNvSpPr/>
            <p:nvPr/>
          </p:nvSpPr>
          <p:spPr>
            <a:xfrm>
              <a:off x="7767485" y="4955458"/>
              <a:ext cx="943897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6323160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istrator\Downloads\221dbc79-b558-4d1a-80cb-57370e943769.jpg">
            <a:extLst>
              <a:ext uri="{FF2B5EF4-FFF2-40B4-BE49-F238E27FC236}">
                <a16:creationId xmlns:a16="http://schemas.microsoft.com/office/drawing/2014/main" xmlns="" id="{7D8E49FF-7E90-4CA6-A2AB-F18A2D2E02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81" t="50177" r="4938" b="9524"/>
          <a:stretch/>
        </p:blipFill>
        <p:spPr bwMode="auto">
          <a:xfrm>
            <a:off x="0" y="0"/>
            <a:ext cx="122766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1B1ADE8-A1AE-4030-BF84-DA648012C8E9}"/>
              </a:ext>
            </a:extLst>
          </p:cNvPr>
          <p:cNvSpPr/>
          <p:nvPr/>
        </p:nvSpPr>
        <p:spPr>
          <a:xfrm>
            <a:off x="3067665" y="5102943"/>
            <a:ext cx="943897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BB8AF13-9C46-4A14-8FE6-A707760E0277}"/>
              </a:ext>
            </a:extLst>
          </p:cNvPr>
          <p:cNvSpPr/>
          <p:nvPr/>
        </p:nvSpPr>
        <p:spPr>
          <a:xfrm>
            <a:off x="5373876" y="5102943"/>
            <a:ext cx="943897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AF009C3-E4FE-4E1F-8135-D53E9F842ABA}"/>
              </a:ext>
            </a:extLst>
          </p:cNvPr>
          <p:cNvSpPr/>
          <p:nvPr/>
        </p:nvSpPr>
        <p:spPr>
          <a:xfrm>
            <a:off x="7767485" y="5102943"/>
            <a:ext cx="943897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5031576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E5FF8C6-B3F9-47B7-8FE4-A5ED3965DD54}"/>
              </a:ext>
            </a:extLst>
          </p:cNvPr>
          <p:cNvGrpSpPr/>
          <p:nvPr/>
        </p:nvGrpSpPr>
        <p:grpSpPr>
          <a:xfrm>
            <a:off x="163195" y="209551"/>
            <a:ext cx="5932805" cy="3219450"/>
            <a:chOff x="163195" y="289561"/>
            <a:chExt cx="12028805" cy="6580428"/>
          </a:xfrm>
        </p:grpSpPr>
        <p:pic>
          <p:nvPicPr>
            <p:cNvPr id="4" name="Picture 2" descr="C:\Users\Administrator\Downloads\221dbc79-b558-4d1a-80cb-57370e943769.jpg">
              <a:extLst>
                <a:ext uri="{FF2B5EF4-FFF2-40B4-BE49-F238E27FC236}">
                  <a16:creationId xmlns:a16="http://schemas.microsoft.com/office/drawing/2014/main" xmlns="" id="{A4328289-1175-4414-B249-9E917EAF9A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1" t="13481" r="50326" b="47529"/>
            <a:stretch/>
          </p:blipFill>
          <p:spPr bwMode="auto">
            <a:xfrm>
              <a:off x="163195" y="289561"/>
              <a:ext cx="12028805" cy="6580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60140509-8437-4EE3-8E8B-EBA283308D25}"/>
                </a:ext>
              </a:extLst>
            </p:cNvPr>
            <p:cNvSpPr/>
            <p:nvPr/>
          </p:nvSpPr>
          <p:spPr>
            <a:xfrm>
              <a:off x="5781368" y="4896465"/>
              <a:ext cx="943897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B0AA888-2201-4FE5-A182-DF5BE29A5E1F}"/>
              </a:ext>
            </a:extLst>
          </p:cNvPr>
          <p:cNvGrpSpPr/>
          <p:nvPr/>
        </p:nvGrpSpPr>
        <p:grpSpPr>
          <a:xfrm>
            <a:off x="6096000" y="0"/>
            <a:ext cx="6096000" cy="3429000"/>
            <a:chOff x="0" y="0"/>
            <a:chExt cx="12187636" cy="6858000"/>
          </a:xfrm>
        </p:grpSpPr>
        <p:pic>
          <p:nvPicPr>
            <p:cNvPr id="7" name="Picture 2" descr="C:\Users\Administrator\Downloads\221dbc79-b558-4d1a-80cb-57370e943769.jpg">
              <a:extLst>
                <a:ext uri="{FF2B5EF4-FFF2-40B4-BE49-F238E27FC236}">
                  <a16:creationId xmlns:a16="http://schemas.microsoft.com/office/drawing/2014/main" xmlns="" id="{0E6DCF0D-B3C9-49E4-8DA5-98DC8461DE0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81" t="10036" r="4938" b="47817"/>
            <a:stretch/>
          </p:blipFill>
          <p:spPr bwMode="auto">
            <a:xfrm>
              <a:off x="0" y="0"/>
              <a:ext cx="12187636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BDF776F5-8E61-4E9F-AB80-576DC46E6AD8}"/>
                </a:ext>
              </a:extLst>
            </p:cNvPr>
            <p:cNvSpPr/>
            <p:nvPr/>
          </p:nvSpPr>
          <p:spPr>
            <a:xfrm>
              <a:off x="3038168" y="5014452"/>
              <a:ext cx="943897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C0753FC1-C94F-41E1-A383-B3DA0AF6E9B7}"/>
                </a:ext>
              </a:extLst>
            </p:cNvPr>
            <p:cNvSpPr/>
            <p:nvPr/>
          </p:nvSpPr>
          <p:spPr>
            <a:xfrm>
              <a:off x="5344379" y="5014452"/>
              <a:ext cx="943897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B701A7A7-1E8B-4265-8006-5EB2CEF009D9}"/>
                </a:ext>
              </a:extLst>
            </p:cNvPr>
            <p:cNvSpPr/>
            <p:nvPr/>
          </p:nvSpPr>
          <p:spPr>
            <a:xfrm>
              <a:off x="7587697" y="5014452"/>
              <a:ext cx="1094188" cy="832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DCA96DF3-958F-4ADB-9A26-085B392947A9}"/>
              </a:ext>
            </a:extLst>
          </p:cNvPr>
          <p:cNvGrpSpPr/>
          <p:nvPr/>
        </p:nvGrpSpPr>
        <p:grpSpPr>
          <a:xfrm>
            <a:off x="163194" y="3180428"/>
            <a:ext cx="6096000" cy="3468022"/>
            <a:chOff x="163195" y="1"/>
            <a:chExt cx="12028805" cy="6648450"/>
          </a:xfrm>
        </p:grpSpPr>
        <p:pic>
          <p:nvPicPr>
            <p:cNvPr id="12" name="Picture 11" descr="C:\Users\Administrator\Downloads\221dbc79-b558-4d1a-80cb-57370e943769.jpg">
              <a:extLst>
                <a:ext uri="{FF2B5EF4-FFF2-40B4-BE49-F238E27FC236}">
                  <a16:creationId xmlns:a16="http://schemas.microsoft.com/office/drawing/2014/main" xmlns="" id="{CF0ECB9D-4CC9-4919-90B5-01286F2CCDA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0" t="50979" r="49520" b="9524"/>
            <a:stretch/>
          </p:blipFill>
          <p:spPr bwMode="auto">
            <a:xfrm>
              <a:off x="163195" y="1"/>
              <a:ext cx="12028805" cy="6648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C67D948F-7D3C-4A04-B23B-9A02AF6AAC06}"/>
                </a:ext>
              </a:extLst>
            </p:cNvPr>
            <p:cNvSpPr/>
            <p:nvPr/>
          </p:nvSpPr>
          <p:spPr>
            <a:xfrm>
              <a:off x="3067664" y="4955458"/>
              <a:ext cx="943896" cy="9144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E27371F6-BBB6-4F09-A712-30998E388961}"/>
                </a:ext>
              </a:extLst>
            </p:cNvPr>
            <p:cNvSpPr/>
            <p:nvPr/>
          </p:nvSpPr>
          <p:spPr>
            <a:xfrm>
              <a:off x="5373876" y="4955458"/>
              <a:ext cx="943897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C6DC0795-132D-4A77-A094-3F92C1EB5F2B}"/>
                </a:ext>
              </a:extLst>
            </p:cNvPr>
            <p:cNvSpPr/>
            <p:nvPr/>
          </p:nvSpPr>
          <p:spPr>
            <a:xfrm>
              <a:off x="7767485" y="4955458"/>
              <a:ext cx="943897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8344DA73-D170-4F31-BDCA-2A88F2EC755C}"/>
              </a:ext>
            </a:extLst>
          </p:cNvPr>
          <p:cNvGrpSpPr/>
          <p:nvPr/>
        </p:nvGrpSpPr>
        <p:grpSpPr>
          <a:xfrm>
            <a:off x="6096000" y="3180428"/>
            <a:ext cx="5932805" cy="3468022"/>
            <a:chOff x="0" y="0"/>
            <a:chExt cx="12276644" cy="6858000"/>
          </a:xfrm>
        </p:grpSpPr>
        <p:pic>
          <p:nvPicPr>
            <p:cNvPr id="17" name="Picture 16" descr="C:\Users\Administrator\Downloads\221dbc79-b558-4d1a-80cb-57370e943769.jpg">
              <a:extLst>
                <a:ext uri="{FF2B5EF4-FFF2-40B4-BE49-F238E27FC236}">
                  <a16:creationId xmlns:a16="http://schemas.microsoft.com/office/drawing/2014/main" xmlns="" id="{F7F8C182-7B04-44D6-9916-EF2E65123A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81" t="50177" r="4938" b="9524"/>
            <a:stretch/>
          </p:blipFill>
          <p:spPr bwMode="auto">
            <a:xfrm>
              <a:off x="0" y="0"/>
              <a:ext cx="12276644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535FB2F5-DC5F-43F1-8CC9-41AC8977482A}"/>
                </a:ext>
              </a:extLst>
            </p:cNvPr>
            <p:cNvSpPr/>
            <p:nvPr/>
          </p:nvSpPr>
          <p:spPr>
            <a:xfrm>
              <a:off x="3067665" y="5102943"/>
              <a:ext cx="943897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A37E08B6-6084-4212-B15A-62AC4DE8FC11}"/>
                </a:ext>
              </a:extLst>
            </p:cNvPr>
            <p:cNvSpPr/>
            <p:nvPr/>
          </p:nvSpPr>
          <p:spPr>
            <a:xfrm>
              <a:off x="5373876" y="5102943"/>
              <a:ext cx="943897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C77F009E-D71D-4EFC-96FC-918D2BE80246}"/>
                </a:ext>
              </a:extLst>
            </p:cNvPr>
            <p:cNvSpPr/>
            <p:nvPr/>
          </p:nvSpPr>
          <p:spPr>
            <a:xfrm>
              <a:off x="7767485" y="5102943"/>
              <a:ext cx="943897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461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663E29D-C580-4BC3-A955-40B8C9679D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96" t="11184" r="7945" b="30202"/>
          <a:stretch/>
        </p:blipFill>
        <p:spPr>
          <a:xfrm>
            <a:off x="2241755" y="383458"/>
            <a:ext cx="7729961" cy="569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43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0140509-8437-4EE3-8E8B-EBA283308D25}"/>
              </a:ext>
            </a:extLst>
          </p:cNvPr>
          <p:cNvSpPr/>
          <p:nvPr/>
        </p:nvSpPr>
        <p:spPr>
          <a:xfrm>
            <a:off x="2984165" y="2427934"/>
            <a:ext cx="501363" cy="4819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B0AA888-2201-4FE5-A182-DF5BE29A5E1F}"/>
              </a:ext>
            </a:extLst>
          </p:cNvPr>
          <p:cNvGrpSpPr/>
          <p:nvPr/>
        </p:nvGrpSpPr>
        <p:grpSpPr>
          <a:xfrm>
            <a:off x="6091065" y="3492"/>
            <a:ext cx="6096000" cy="3468022"/>
            <a:chOff x="0" y="0"/>
            <a:chExt cx="12187636" cy="6858000"/>
          </a:xfrm>
        </p:grpSpPr>
        <p:pic>
          <p:nvPicPr>
            <p:cNvPr id="7" name="Picture 2" descr="C:\Users\Administrator\Downloads\221dbc79-b558-4d1a-80cb-57370e943769.jpg">
              <a:extLst>
                <a:ext uri="{FF2B5EF4-FFF2-40B4-BE49-F238E27FC236}">
                  <a16:creationId xmlns:a16="http://schemas.microsoft.com/office/drawing/2014/main" xmlns="" id="{0E6DCF0D-B3C9-49E4-8DA5-98DC8461DE0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81" t="10036" r="4938" b="47817"/>
            <a:stretch/>
          </p:blipFill>
          <p:spPr bwMode="auto">
            <a:xfrm>
              <a:off x="0" y="0"/>
              <a:ext cx="12187636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BDF776F5-8E61-4E9F-AB80-576DC46E6AD8}"/>
                </a:ext>
              </a:extLst>
            </p:cNvPr>
            <p:cNvSpPr/>
            <p:nvPr/>
          </p:nvSpPr>
          <p:spPr>
            <a:xfrm>
              <a:off x="3038168" y="5014452"/>
              <a:ext cx="943897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C0753FC1-C94F-41E1-A383-B3DA0AF6E9B7}"/>
                </a:ext>
              </a:extLst>
            </p:cNvPr>
            <p:cNvSpPr/>
            <p:nvPr/>
          </p:nvSpPr>
          <p:spPr>
            <a:xfrm>
              <a:off x="5344379" y="5014452"/>
              <a:ext cx="943897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B701A7A7-1E8B-4265-8006-5EB2CEF009D9}"/>
                </a:ext>
              </a:extLst>
            </p:cNvPr>
            <p:cNvSpPr/>
            <p:nvPr/>
          </p:nvSpPr>
          <p:spPr>
            <a:xfrm>
              <a:off x="7737988" y="5014452"/>
              <a:ext cx="943897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DCA96DF3-958F-4ADB-9A26-085B392947A9}"/>
              </a:ext>
            </a:extLst>
          </p:cNvPr>
          <p:cNvGrpSpPr/>
          <p:nvPr/>
        </p:nvGrpSpPr>
        <p:grpSpPr>
          <a:xfrm>
            <a:off x="0" y="3219450"/>
            <a:ext cx="6389256" cy="3638550"/>
            <a:chOff x="163195" y="1"/>
            <a:chExt cx="12278756" cy="6648450"/>
          </a:xfrm>
        </p:grpSpPr>
        <p:pic>
          <p:nvPicPr>
            <p:cNvPr id="12" name="Picture 11" descr="C:\Users\Administrator\Downloads\221dbc79-b558-4d1a-80cb-57370e943769.jpg">
              <a:extLst>
                <a:ext uri="{FF2B5EF4-FFF2-40B4-BE49-F238E27FC236}">
                  <a16:creationId xmlns:a16="http://schemas.microsoft.com/office/drawing/2014/main" xmlns="" id="{CF0ECB9D-4CC9-4919-90B5-01286F2CCDA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0" t="50979" r="49520" b="9524"/>
            <a:stretch/>
          </p:blipFill>
          <p:spPr bwMode="auto">
            <a:xfrm>
              <a:off x="163195" y="1"/>
              <a:ext cx="12278756" cy="6648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C67D948F-7D3C-4A04-B23B-9A02AF6AAC06}"/>
                </a:ext>
              </a:extLst>
            </p:cNvPr>
            <p:cNvSpPr/>
            <p:nvPr/>
          </p:nvSpPr>
          <p:spPr>
            <a:xfrm>
              <a:off x="3067665" y="4955458"/>
              <a:ext cx="943897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E27371F6-BBB6-4F09-A712-30998E388961}"/>
                </a:ext>
              </a:extLst>
            </p:cNvPr>
            <p:cNvSpPr/>
            <p:nvPr/>
          </p:nvSpPr>
          <p:spPr>
            <a:xfrm>
              <a:off x="5373876" y="4955458"/>
              <a:ext cx="943897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C6DC0795-132D-4A77-A094-3F92C1EB5F2B}"/>
                </a:ext>
              </a:extLst>
            </p:cNvPr>
            <p:cNvSpPr/>
            <p:nvPr/>
          </p:nvSpPr>
          <p:spPr>
            <a:xfrm>
              <a:off x="7767485" y="4955458"/>
              <a:ext cx="943897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8344DA73-D170-4F31-BDCA-2A88F2EC755C}"/>
              </a:ext>
            </a:extLst>
          </p:cNvPr>
          <p:cNvGrpSpPr/>
          <p:nvPr/>
        </p:nvGrpSpPr>
        <p:grpSpPr>
          <a:xfrm>
            <a:off x="6096000" y="3199939"/>
            <a:ext cx="6096000" cy="3677572"/>
            <a:chOff x="0" y="0"/>
            <a:chExt cx="12276644" cy="6858000"/>
          </a:xfrm>
        </p:grpSpPr>
        <p:pic>
          <p:nvPicPr>
            <p:cNvPr id="17" name="Picture 16" descr="C:\Users\Administrator\Downloads\221dbc79-b558-4d1a-80cb-57370e943769.jpg">
              <a:extLst>
                <a:ext uri="{FF2B5EF4-FFF2-40B4-BE49-F238E27FC236}">
                  <a16:creationId xmlns:a16="http://schemas.microsoft.com/office/drawing/2014/main" xmlns="" id="{F7F8C182-7B04-44D6-9916-EF2E65123A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81" t="50177" r="4938" b="9524"/>
            <a:stretch/>
          </p:blipFill>
          <p:spPr bwMode="auto">
            <a:xfrm>
              <a:off x="0" y="0"/>
              <a:ext cx="12276644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535FB2F5-DC5F-43F1-8CC9-41AC8977482A}"/>
                </a:ext>
              </a:extLst>
            </p:cNvPr>
            <p:cNvSpPr/>
            <p:nvPr/>
          </p:nvSpPr>
          <p:spPr>
            <a:xfrm>
              <a:off x="3067665" y="5102943"/>
              <a:ext cx="943897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A37E08B6-6084-4212-B15A-62AC4DE8FC11}"/>
                </a:ext>
              </a:extLst>
            </p:cNvPr>
            <p:cNvSpPr/>
            <p:nvPr/>
          </p:nvSpPr>
          <p:spPr>
            <a:xfrm>
              <a:off x="5373876" y="5102943"/>
              <a:ext cx="943897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C77F009E-D71D-4EFC-96FC-918D2BE80246}"/>
                </a:ext>
              </a:extLst>
            </p:cNvPr>
            <p:cNvSpPr/>
            <p:nvPr/>
          </p:nvSpPr>
          <p:spPr>
            <a:xfrm>
              <a:off x="7767485" y="5102943"/>
              <a:ext cx="943897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D10AD815-16DD-46B9-9F92-94E100DD4CD8}"/>
              </a:ext>
            </a:extLst>
          </p:cNvPr>
          <p:cNvGrpSpPr/>
          <p:nvPr/>
        </p:nvGrpSpPr>
        <p:grpSpPr>
          <a:xfrm>
            <a:off x="68559" y="85264"/>
            <a:ext cx="6100337" cy="3219450"/>
            <a:chOff x="-301508" y="35523"/>
            <a:chExt cx="12368477" cy="6580428"/>
          </a:xfrm>
        </p:grpSpPr>
        <p:pic>
          <p:nvPicPr>
            <p:cNvPr id="22" name="Picture 2" descr="C:\Users\Administrator\Downloads\221dbc79-b558-4d1a-80cb-57370e943769.jpg">
              <a:extLst>
                <a:ext uri="{FF2B5EF4-FFF2-40B4-BE49-F238E27FC236}">
                  <a16:creationId xmlns:a16="http://schemas.microsoft.com/office/drawing/2014/main" xmlns="" id="{A0A7BA36-A51C-49C1-AF09-158FCCD975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1" t="13481" r="50326" b="47529"/>
            <a:stretch/>
          </p:blipFill>
          <p:spPr bwMode="auto">
            <a:xfrm>
              <a:off x="-301508" y="35523"/>
              <a:ext cx="12368477" cy="6580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0EC337CB-2094-42FF-97DD-A698C46FD799}"/>
                </a:ext>
              </a:extLst>
            </p:cNvPr>
            <p:cNvSpPr/>
            <p:nvPr/>
          </p:nvSpPr>
          <p:spPr>
            <a:xfrm>
              <a:off x="5781368" y="4896465"/>
              <a:ext cx="943897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665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42194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36" y="76199"/>
            <a:ext cx="126492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-34636" y="609601"/>
            <a:ext cx="12649200" cy="65150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5400" b="1" dirty="0" err="1">
                <a:solidFill>
                  <a:srgbClr val="0B02BE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5400" b="1" dirty="0">
                <a:solidFill>
                  <a:srgbClr val="0B02BE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5400" b="1" dirty="0">
                <a:solidFill>
                  <a:srgbClr val="0B02BE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5400" b="1" dirty="0">
                <a:solidFill>
                  <a:srgbClr val="0B02BE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5400" b="1" dirty="0" err="1">
                <a:solidFill>
                  <a:srgbClr val="0B02BE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5400" b="1" dirty="0">
                <a:solidFill>
                  <a:srgbClr val="0B02BE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B02BE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5400" b="1" dirty="0">
                <a:solidFill>
                  <a:srgbClr val="0B02BE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B02BE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5400" b="1" dirty="0">
                <a:solidFill>
                  <a:srgbClr val="0B02BE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B02BE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400" b="1" dirty="0">
                <a:solidFill>
                  <a:srgbClr val="0B02BE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B02BE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b="1" dirty="0">
                <a:solidFill>
                  <a:srgbClr val="0B02BE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B02BE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5400" b="1" dirty="0">
                <a:solidFill>
                  <a:srgbClr val="0B02BE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B02BE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400" b="1" dirty="0">
                <a:solidFill>
                  <a:srgbClr val="0B02BE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B02BE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5400" b="1" dirty="0">
                <a:solidFill>
                  <a:srgbClr val="0B02BE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endParaRPr lang="vi-VN" sz="5400" b="1" dirty="0">
              <a:solidFill>
                <a:srgbClr val="0B02BE"/>
              </a:solidFill>
              <a:highlight>
                <a:srgbClr val="FFFF00"/>
              </a:highligh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61951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871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809485276467253767">
            <a:hlinkClick r:id="" action="ppaction://media"/>
            <a:extLst>
              <a:ext uri="{FF2B5EF4-FFF2-40B4-BE49-F238E27FC236}">
                <a16:creationId xmlns:a16="http://schemas.microsoft.com/office/drawing/2014/main" xmlns="" id="{939BFAC2-C53E-4FA7-89FA-A40D5AF8B7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007850" cy="674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18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4;p1">
            <a:extLst>
              <a:ext uri="{FF2B5EF4-FFF2-40B4-BE49-F238E27FC236}">
                <a16:creationId xmlns:a16="http://schemas.microsoft.com/office/drawing/2014/main" xmlns="" id="{F34F6FAF-033B-499B-8A2F-01F09AF96E1A}"/>
              </a:ext>
            </a:extLst>
          </p:cNvPr>
          <p:cNvSpPr txBox="1">
            <a:spLocks/>
          </p:cNvSpPr>
          <p:nvPr/>
        </p:nvSpPr>
        <p:spPr>
          <a:xfrm>
            <a:off x="181769" y="2114686"/>
            <a:ext cx="11828462" cy="122051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buSzPts val="990"/>
            </a:pPr>
            <a:r>
              <a:rPr lang="en-US" sz="40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25: </a:t>
            </a:r>
            <a:r>
              <a:rPr lang="en-US" sz="40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Phép</a:t>
            </a:r>
            <a:r>
              <a:rPr lang="en-US" sz="40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trừ</a:t>
            </a:r>
            <a:r>
              <a:rPr lang="en-US" sz="40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phạm</a:t>
            </a:r>
            <a:r>
              <a:rPr lang="en-US" sz="40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vi 6 (</a:t>
            </a:r>
            <a:r>
              <a:rPr lang="en-US" sz="40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02296B9-C4A3-429B-B143-E210835E8D87}"/>
              </a:ext>
            </a:extLst>
          </p:cNvPr>
          <p:cNvSpPr txBox="1"/>
          <p:nvPr/>
        </p:nvSpPr>
        <p:spPr>
          <a:xfrm>
            <a:off x="181769" y="350520"/>
            <a:ext cx="11613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HP001 4 hàng 2 ô ly" panose="020B0603050302020204" pitchFamily="34" charset="0"/>
              </a:rPr>
              <a:t>Thứ</a:t>
            </a:r>
            <a:r>
              <a:rPr lang="en-US" sz="2400" dirty="0">
                <a:latin typeface="HP001 4 hàng 2 ô ly" panose="020B0603050302020204" pitchFamily="34" charset="0"/>
              </a:rPr>
              <a:t> </a:t>
            </a:r>
            <a:r>
              <a:rPr lang="en-US" sz="2400" dirty="0" err="1">
                <a:latin typeface="HP001 4 hàng 2 ô ly" panose="020B0603050302020204" pitchFamily="34" charset="0"/>
              </a:rPr>
              <a:t>năm</a:t>
            </a:r>
            <a:r>
              <a:rPr lang="en-US" sz="2400" dirty="0">
                <a:latin typeface="HP001 4 hàng 2 ô ly" panose="020B0603050302020204" pitchFamily="34" charset="0"/>
              </a:rPr>
              <a:t> </a:t>
            </a:r>
            <a:r>
              <a:rPr lang="en-US" sz="2400" dirty="0" err="1">
                <a:latin typeface="HP001 4 hàng 2 ô ly" panose="020B0603050302020204" pitchFamily="34" charset="0"/>
              </a:rPr>
              <a:t>ngày</a:t>
            </a:r>
            <a:r>
              <a:rPr lang="en-US" sz="2400" dirty="0">
                <a:latin typeface="HP001 4 hàng 2 ô ly" panose="020B0603050302020204" pitchFamily="34" charset="0"/>
              </a:rPr>
              <a:t> 10 </a:t>
            </a:r>
            <a:r>
              <a:rPr lang="en-US" sz="2400" dirty="0" err="1">
                <a:latin typeface="HP001 4 hàng 2 ô ly" panose="020B0603050302020204" pitchFamily="34" charset="0"/>
              </a:rPr>
              <a:t>tháng</a:t>
            </a:r>
            <a:r>
              <a:rPr lang="en-US" sz="2400" dirty="0">
                <a:latin typeface="HP001 4 hàng 2 ô ly" panose="020B0603050302020204" pitchFamily="34" charset="0"/>
              </a:rPr>
              <a:t> 11 </a:t>
            </a:r>
            <a:r>
              <a:rPr lang="en-US" sz="2400" dirty="0" err="1">
                <a:latin typeface="HP001 4 hàng 2 ô ly" panose="020B0603050302020204" pitchFamily="34" charset="0"/>
              </a:rPr>
              <a:t>năm</a:t>
            </a:r>
            <a:r>
              <a:rPr lang="en-US" sz="2400" dirty="0">
                <a:latin typeface="HP001 4 hàng 2 ô ly" panose="020B0603050302020204" pitchFamily="34" charset="0"/>
              </a:rPr>
              <a:t> 2022</a:t>
            </a:r>
          </a:p>
        </p:txBody>
      </p:sp>
      <p:sp>
        <p:nvSpPr>
          <p:cNvPr id="6" name="Google Shape;54;p1">
            <a:extLst>
              <a:ext uri="{FF2B5EF4-FFF2-40B4-BE49-F238E27FC236}">
                <a16:creationId xmlns:a16="http://schemas.microsoft.com/office/drawing/2014/main" xmlns="" id="{0B5AC86D-87A8-44E8-A266-5ED26F13EA38}"/>
              </a:ext>
            </a:extLst>
          </p:cNvPr>
          <p:cNvSpPr txBox="1">
            <a:spLocks/>
          </p:cNvSpPr>
          <p:nvPr/>
        </p:nvSpPr>
        <p:spPr>
          <a:xfrm>
            <a:off x="363538" y="812185"/>
            <a:ext cx="11828462" cy="122051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buSzPts val="990"/>
            </a:pPr>
            <a:r>
              <a:rPr lang="en-US" sz="40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Toán</a:t>
            </a:r>
            <a:endParaRPr lang="en-US" sz="4000" b="1" dirty="0">
              <a:solidFill>
                <a:srgbClr val="FF0000"/>
              </a:solidFill>
              <a:latin typeface="HP001 4 hang 1 ô ly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585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4284562-12A4-439F-BB75-DA6DAF06AF53}"/>
              </a:ext>
            </a:extLst>
          </p:cNvPr>
          <p:cNvSpPr txBox="1"/>
          <p:nvPr/>
        </p:nvSpPr>
        <p:spPr>
          <a:xfrm>
            <a:off x="1897380" y="1188124"/>
            <a:ext cx="8183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60FBE425-B21B-42A2-8094-3BBABD1A9A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9805678"/>
              </p:ext>
            </p:extLst>
          </p:nvPr>
        </p:nvGraphicFramePr>
        <p:xfrm>
          <a:off x="1798320" y="2094726"/>
          <a:ext cx="9296400" cy="39840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98116">
                  <a:extLst>
                    <a:ext uri="{9D8B030D-6E8A-4147-A177-3AD203B41FA5}">
                      <a16:colId xmlns:a16="http://schemas.microsoft.com/office/drawing/2014/main" xmlns="" val="3638840755"/>
                    </a:ext>
                  </a:extLst>
                </a:gridCol>
                <a:gridCol w="3099142">
                  <a:extLst>
                    <a:ext uri="{9D8B030D-6E8A-4147-A177-3AD203B41FA5}">
                      <a16:colId xmlns:a16="http://schemas.microsoft.com/office/drawing/2014/main" xmlns="" val="2524366065"/>
                    </a:ext>
                  </a:extLst>
                </a:gridCol>
                <a:gridCol w="3099142">
                  <a:extLst>
                    <a:ext uri="{9D8B030D-6E8A-4147-A177-3AD203B41FA5}">
                      <a16:colId xmlns:a16="http://schemas.microsoft.com/office/drawing/2014/main" xmlns="" val="2065936473"/>
                    </a:ext>
                  </a:extLst>
                </a:gridCol>
              </a:tblGrid>
              <a:tr h="3984023">
                <a:tc>
                  <a:txBody>
                    <a:bodyPr/>
                    <a:lstStyle/>
                    <a:p>
                      <a:pPr algn="just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4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2 - 1 =</a:t>
                      </a:r>
                    </a:p>
                    <a:p>
                      <a:pPr algn="just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4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– 2 =</a:t>
                      </a:r>
                    </a:p>
                    <a:p>
                      <a:pPr algn="just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4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– 1 =</a:t>
                      </a:r>
                      <a:endParaRPr lang="en-US" sz="4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4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– 2 =</a:t>
                      </a:r>
                    </a:p>
                    <a:p>
                      <a:pPr algn="just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4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– 1 =</a:t>
                      </a:r>
                    </a:p>
                    <a:p>
                      <a:pPr algn="just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4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– 5 =</a:t>
                      </a:r>
                      <a:endParaRPr lang="en-US" sz="4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4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– 4 = </a:t>
                      </a:r>
                    </a:p>
                    <a:p>
                      <a:pPr algn="just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4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– 5 =</a:t>
                      </a:r>
                    </a:p>
                    <a:p>
                      <a:pPr algn="just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4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– 6 =</a:t>
                      </a:r>
                      <a:endParaRPr lang="en-US" sz="4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89015927"/>
                  </a:ext>
                </a:extLst>
              </a:tr>
            </a:tbl>
          </a:graphicData>
        </a:graphic>
      </p:graphicFrame>
      <p:sp>
        <p:nvSpPr>
          <p:cNvPr id="4" name="Oval 3">
            <a:extLst>
              <a:ext uri="{FF2B5EF4-FFF2-40B4-BE49-F238E27FC236}">
                <a16:creationId xmlns:a16="http://schemas.microsoft.com/office/drawing/2014/main" xmlns="" id="{A6D84EF2-3FD6-4776-AB13-A4127A214F6A}"/>
              </a:ext>
            </a:extLst>
          </p:cNvPr>
          <p:cNvSpPr/>
          <p:nvPr/>
        </p:nvSpPr>
        <p:spPr>
          <a:xfrm>
            <a:off x="960120" y="1112520"/>
            <a:ext cx="1036320" cy="9822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2601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ACC996F-9F59-4A1F-8687-AF584B670420}"/>
              </a:ext>
            </a:extLst>
          </p:cNvPr>
          <p:cNvSpPr/>
          <p:nvPr/>
        </p:nvSpPr>
        <p:spPr>
          <a:xfrm>
            <a:off x="1571193" y="2401278"/>
            <a:ext cx="9049614" cy="153209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13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sz="13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13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I: GHÉP TRANH</a:t>
            </a:r>
            <a:endParaRPr lang="en-US" sz="138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003744"/>
      </p:ext>
    </p:extLst>
  </p:cSld>
  <p:clrMapOvr>
    <a:masterClrMapping/>
  </p:clrMapOvr>
  <p:transition spd="slow"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istrator\Downloads\221dbc79-b558-4d1a-80cb-57370e943769.jpg">
            <a:extLst>
              <a:ext uri="{FF2B5EF4-FFF2-40B4-BE49-F238E27FC236}">
                <a16:creationId xmlns:a16="http://schemas.microsoft.com/office/drawing/2014/main" xmlns="" id="{EC32A7D8-8BAE-41AA-A97E-D699F6B353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1" t="13481" r="50326" b="47529"/>
          <a:stretch/>
        </p:blipFill>
        <p:spPr bwMode="auto">
          <a:xfrm>
            <a:off x="163195" y="289561"/>
            <a:ext cx="12028805" cy="658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D7483C3-C627-4B92-A109-45BDCD9DFE2F}"/>
              </a:ext>
            </a:extLst>
          </p:cNvPr>
          <p:cNvSpPr/>
          <p:nvPr/>
        </p:nvSpPr>
        <p:spPr>
          <a:xfrm>
            <a:off x="5781368" y="4896465"/>
            <a:ext cx="943897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023270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E5FF8C6-B3F9-47B7-8FE4-A5ED3965DD54}"/>
              </a:ext>
            </a:extLst>
          </p:cNvPr>
          <p:cNvGrpSpPr/>
          <p:nvPr/>
        </p:nvGrpSpPr>
        <p:grpSpPr>
          <a:xfrm>
            <a:off x="163195" y="289561"/>
            <a:ext cx="5932805" cy="3139439"/>
            <a:chOff x="163195" y="289561"/>
            <a:chExt cx="12028805" cy="6580428"/>
          </a:xfrm>
        </p:grpSpPr>
        <p:pic>
          <p:nvPicPr>
            <p:cNvPr id="4" name="Picture 2" descr="C:\Users\Administrator\Downloads\221dbc79-b558-4d1a-80cb-57370e943769.jpg">
              <a:extLst>
                <a:ext uri="{FF2B5EF4-FFF2-40B4-BE49-F238E27FC236}">
                  <a16:creationId xmlns:a16="http://schemas.microsoft.com/office/drawing/2014/main" xmlns="" id="{A4328289-1175-4414-B249-9E917EAF9A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1" t="13481" r="50326" b="47529"/>
            <a:stretch/>
          </p:blipFill>
          <p:spPr bwMode="auto">
            <a:xfrm>
              <a:off x="163195" y="289561"/>
              <a:ext cx="12028805" cy="6580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60140509-8437-4EE3-8E8B-EBA283308D25}"/>
                </a:ext>
              </a:extLst>
            </p:cNvPr>
            <p:cNvSpPr/>
            <p:nvPr/>
          </p:nvSpPr>
          <p:spPr>
            <a:xfrm>
              <a:off x="5781368" y="4896465"/>
              <a:ext cx="943897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997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istrator\Downloads\221dbc79-b558-4d1a-80cb-57370e943769.jpg">
            <a:extLst>
              <a:ext uri="{FF2B5EF4-FFF2-40B4-BE49-F238E27FC236}">
                <a16:creationId xmlns:a16="http://schemas.microsoft.com/office/drawing/2014/main" xmlns="" id="{AF6CA806-5252-48E8-BD20-51195C4EED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81" t="10036" r="4938" b="47817"/>
          <a:stretch/>
        </p:blipFill>
        <p:spPr bwMode="auto">
          <a:xfrm>
            <a:off x="0" y="0"/>
            <a:ext cx="121876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69CA83D-423F-4E49-AC2D-1619A6138E1F}"/>
              </a:ext>
            </a:extLst>
          </p:cNvPr>
          <p:cNvSpPr/>
          <p:nvPr/>
        </p:nvSpPr>
        <p:spPr>
          <a:xfrm>
            <a:off x="3038168" y="5014452"/>
            <a:ext cx="943897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AC546F0-4624-4F16-8BEB-8B921F588EC9}"/>
              </a:ext>
            </a:extLst>
          </p:cNvPr>
          <p:cNvSpPr/>
          <p:nvPr/>
        </p:nvSpPr>
        <p:spPr>
          <a:xfrm>
            <a:off x="5344379" y="5014452"/>
            <a:ext cx="943897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701C574-3D11-43BE-9C59-59193B952256}"/>
              </a:ext>
            </a:extLst>
          </p:cNvPr>
          <p:cNvSpPr/>
          <p:nvPr/>
        </p:nvSpPr>
        <p:spPr>
          <a:xfrm>
            <a:off x="7737988" y="5014452"/>
            <a:ext cx="943897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334957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E5FF8C6-B3F9-47B7-8FE4-A5ED3965DD54}"/>
              </a:ext>
            </a:extLst>
          </p:cNvPr>
          <p:cNvGrpSpPr/>
          <p:nvPr/>
        </p:nvGrpSpPr>
        <p:grpSpPr>
          <a:xfrm>
            <a:off x="163195" y="289561"/>
            <a:ext cx="5932805" cy="3139439"/>
            <a:chOff x="163195" y="289561"/>
            <a:chExt cx="12028805" cy="6580428"/>
          </a:xfrm>
        </p:grpSpPr>
        <p:pic>
          <p:nvPicPr>
            <p:cNvPr id="4" name="Picture 2" descr="C:\Users\Administrator\Downloads\221dbc79-b558-4d1a-80cb-57370e943769.jpg">
              <a:extLst>
                <a:ext uri="{FF2B5EF4-FFF2-40B4-BE49-F238E27FC236}">
                  <a16:creationId xmlns:a16="http://schemas.microsoft.com/office/drawing/2014/main" xmlns="" id="{A4328289-1175-4414-B249-9E917EAF9A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1" t="13481" r="50326" b="47529"/>
            <a:stretch/>
          </p:blipFill>
          <p:spPr bwMode="auto">
            <a:xfrm>
              <a:off x="163195" y="289561"/>
              <a:ext cx="12028805" cy="6580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60140509-8437-4EE3-8E8B-EBA283308D25}"/>
                </a:ext>
              </a:extLst>
            </p:cNvPr>
            <p:cNvSpPr/>
            <p:nvPr/>
          </p:nvSpPr>
          <p:spPr>
            <a:xfrm>
              <a:off x="5781368" y="4896465"/>
              <a:ext cx="943897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B0AA888-2201-4FE5-A182-DF5BE29A5E1F}"/>
              </a:ext>
            </a:extLst>
          </p:cNvPr>
          <p:cNvGrpSpPr/>
          <p:nvPr/>
        </p:nvGrpSpPr>
        <p:grpSpPr>
          <a:xfrm>
            <a:off x="6096000" y="0"/>
            <a:ext cx="6096000" cy="3429000"/>
            <a:chOff x="0" y="0"/>
            <a:chExt cx="12187636" cy="6858000"/>
          </a:xfrm>
        </p:grpSpPr>
        <p:pic>
          <p:nvPicPr>
            <p:cNvPr id="7" name="Picture 2" descr="C:\Users\Administrator\Downloads\221dbc79-b558-4d1a-80cb-57370e943769.jpg">
              <a:extLst>
                <a:ext uri="{FF2B5EF4-FFF2-40B4-BE49-F238E27FC236}">
                  <a16:creationId xmlns:a16="http://schemas.microsoft.com/office/drawing/2014/main" xmlns="" id="{0E6DCF0D-B3C9-49E4-8DA5-98DC8461DE0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81" t="10036" r="4938" b="47817"/>
            <a:stretch/>
          </p:blipFill>
          <p:spPr bwMode="auto">
            <a:xfrm>
              <a:off x="0" y="0"/>
              <a:ext cx="12187636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BDF776F5-8E61-4E9F-AB80-576DC46E6AD8}"/>
                </a:ext>
              </a:extLst>
            </p:cNvPr>
            <p:cNvSpPr/>
            <p:nvPr/>
          </p:nvSpPr>
          <p:spPr>
            <a:xfrm>
              <a:off x="3038168" y="5014452"/>
              <a:ext cx="943897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C0753FC1-C94F-41E1-A383-B3DA0AF6E9B7}"/>
                </a:ext>
              </a:extLst>
            </p:cNvPr>
            <p:cNvSpPr/>
            <p:nvPr/>
          </p:nvSpPr>
          <p:spPr>
            <a:xfrm>
              <a:off x="5344379" y="5014452"/>
              <a:ext cx="943897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B701A7A7-1E8B-4265-8006-5EB2CEF009D9}"/>
                </a:ext>
              </a:extLst>
            </p:cNvPr>
            <p:cNvSpPr/>
            <p:nvPr/>
          </p:nvSpPr>
          <p:spPr>
            <a:xfrm>
              <a:off x="7737988" y="5014452"/>
              <a:ext cx="943897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118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124</Words>
  <Application>Microsoft Office PowerPoint</Application>
  <PresentationFormat>Custom</PresentationFormat>
  <Paragraphs>59</Paragraphs>
  <Slides>18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Khả Tùng Dương</dc:creator>
  <cp:lastModifiedBy>Bui Thi Thanh Thao</cp:lastModifiedBy>
  <cp:revision>36</cp:revision>
  <dcterms:created xsi:type="dcterms:W3CDTF">2022-11-08T11:08:36Z</dcterms:created>
  <dcterms:modified xsi:type="dcterms:W3CDTF">2023-11-02T07:40:48Z</dcterms:modified>
</cp:coreProperties>
</file>