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60" r:id="rId2"/>
    <p:sldMasterId id="2147483779" r:id="rId3"/>
    <p:sldMasterId id="2147483798" r:id="rId4"/>
    <p:sldMasterId id="2147483817" r:id="rId5"/>
  </p:sldMasterIdLst>
  <p:notesMasterIdLst>
    <p:notesMasterId r:id="rId27"/>
  </p:notesMasterIdLst>
  <p:sldIdLst>
    <p:sldId id="427" r:id="rId6"/>
    <p:sldId id="466" r:id="rId7"/>
    <p:sldId id="429" r:id="rId8"/>
    <p:sldId id="437" r:id="rId9"/>
    <p:sldId id="439" r:id="rId10"/>
    <p:sldId id="433" r:id="rId11"/>
    <p:sldId id="480" r:id="rId12"/>
    <p:sldId id="467" r:id="rId13"/>
    <p:sldId id="472" r:id="rId14"/>
    <p:sldId id="476" r:id="rId15"/>
    <p:sldId id="474" r:id="rId16"/>
    <p:sldId id="477" r:id="rId17"/>
    <p:sldId id="473" r:id="rId18"/>
    <p:sldId id="475" r:id="rId19"/>
    <p:sldId id="478" r:id="rId20"/>
    <p:sldId id="430" r:id="rId21"/>
    <p:sldId id="479" r:id="rId22"/>
    <p:sldId id="431" r:id="rId23"/>
    <p:sldId id="468" r:id="rId24"/>
    <p:sldId id="469" r:id="rId25"/>
    <p:sldId id="270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9999"/>
    <a:srgbClr val="0000CC"/>
    <a:srgbClr val="66FF66"/>
    <a:srgbClr val="FF0066"/>
    <a:srgbClr val="FF7C80"/>
    <a:srgbClr val="0000FF"/>
    <a:srgbClr val="FF00FF"/>
    <a:srgbClr val="66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customschemas.google.com/relationships/presentationmetadata" Target="metadata"/><Relationship Id="rId8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1AFE99-5892-40F8-A175-F172FC7A6A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4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AE39EF-C0E5-4896-B9D3-7E7938E4611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42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EB4C5D-8F6D-41DF-9DA2-4819CD382B7B}"/>
              </a:ext>
            </a:extLst>
          </p:cNvPr>
          <p:cNvSpPr/>
          <p:nvPr userDrawn="1"/>
        </p:nvSpPr>
        <p:spPr>
          <a:xfrm>
            <a:off x="11280371" y="91440"/>
            <a:ext cx="1004762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689011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256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6236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40528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1756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7777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0177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173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07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9757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079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3968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9138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7713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383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4615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0753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57412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818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9368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71372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847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383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79680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3523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836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82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090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501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485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623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5309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3623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2037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7711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3387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73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7288914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089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937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65538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3042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31923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733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534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2770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245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938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2117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9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6727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773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153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3430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2996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B9281F-D01B-4E85-91E6-934F058D79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55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06869-AD29-434D-8950-CA15D62C55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21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BA1A1-8A2E-4869-9684-EBCFD1DDDC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52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C0F85-783A-4CC7-BDCF-FBCD72CA26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34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4969C-60EB-470B-BAF4-06788BB2BC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69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92DF6D-AAED-4887-ADC4-43568E3DD4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88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6D2F6-45B6-47D4-94BF-1C50ED7A1B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80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433D9-429A-4DCF-BA29-0C5E8B8FCF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75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584E6E-D9B4-49B9-AB99-DF832EF13E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95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B81D58-B0CC-4CCB-A072-0F644AB07E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3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6216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CCD435-0853-4309-89B9-432BCBDD75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2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050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6842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39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6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5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4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3798D-ED96-48B0-845A-A8AC49004BF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2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19.xml"/><Relationship Id="rId5" Type="http://schemas.microsoft.com/office/2007/relationships/media" Target="../media/media4.mp4"/><Relationship Id="rId4" Type="http://schemas.microsoft.com/office/2007/relationships/media" Target="../media/media3.mp4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35.png"/><Relationship Id="rId4" Type="http://schemas.microsoft.com/office/2007/relationships/media" Target="../media/media3.mp4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ontrol" Target="../activeX/activeX2.xml"/><Relationship Id="rId7" Type="http://schemas.openxmlformats.org/officeDocument/2006/relationships/image" Target="../media/image3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7.wmf"/><Relationship Id="rId4" Type="http://schemas.openxmlformats.org/officeDocument/2006/relationships/control" Target="../activeX/activeX3.xml"/><Relationship Id="rId9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3000375"/>
            <a:ext cx="976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3708270" y="2681289"/>
            <a:ext cx="4148901" cy="12430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5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TOÁN – LUYỆN TẬP CHUNG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2876550" y="130175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HẢI 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THÀNH TÔ</a:t>
            </a:r>
          </a:p>
        </p:txBody>
      </p:sp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2133600" y="1828800"/>
            <a:ext cx="76962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8041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 CHÀO QUÝ THẦY CÔ!</a:t>
            </a:r>
          </a:p>
        </p:txBody>
      </p:sp>
      <p:sp>
        <p:nvSpPr>
          <p:cNvPr id="44045" name="AutoShape 13"/>
          <p:cNvSpPr>
            <a:spLocks noChangeArrowheads="1"/>
          </p:cNvSpPr>
          <p:nvPr/>
        </p:nvSpPr>
        <p:spPr bwMode="auto">
          <a:xfrm>
            <a:off x="3200400" y="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46" name="AutoShape 14"/>
          <p:cNvSpPr>
            <a:spLocks noChangeArrowheads="1"/>
          </p:cNvSpPr>
          <p:nvPr/>
        </p:nvSpPr>
        <p:spPr bwMode="auto">
          <a:xfrm>
            <a:off x="8229600" y="3429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0" name="AutoShape 18"/>
          <p:cNvSpPr>
            <a:spLocks noChangeArrowheads="1"/>
          </p:cNvSpPr>
          <p:nvPr/>
        </p:nvSpPr>
        <p:spPr bwMode="auto">
          <a:xfrm>
            <a:off x="8534400" y="6096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51" name="AutoShape 19"/>
          <p:cNvSpPr>
            <a:spLocks noChangeArrowheads="1"/>
          </p:cNvSpPr>
          <p:nvPr/>
        </p:nvSpPr>
        <p:spPr bwMode="auto">
          <a:xfrm>
            <a:off x="2667000" y="11430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059" name="Group 16"/>
          <p:cNvGrpSpPr>
            <a:grpSpLocks/>
          </p:cNvGrpSpPr>
          <p:nvPr/>
        </p:nvGrpSpPr>
        <p:grpSpPr bwMode="auto">
          <a:xfrm>
            <a:off x="841249" y="-22225"/>
            <a:ext cx="10689336" cy="6880225"/>
            <a:chOff x="0" y="-22225"/>
            <a:chExt cx="9166225" cy="6880225"/>
          </a:xfrm>
        </p:grpSpPr>
        <p:pic>
          <p:nvPicPr>
            <p:cNvPr id="2121" name="Picture 27" descr="nen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334000"/>
              <a:ext cx="1851025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2" name="Picture 31" descr="nen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32" descr="nen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-22225"/>
              <a:ext cx="16002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4" name="Picture 27" descr="nen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5006975"/>
              <a:ext cx="15240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583681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6" name="Picture 22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176" y="63817"/>
              <a:ext cx="57150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7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746665" y="3273136"/>
              <a:ext cx="5715000" cy="8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8" name="Picture 39" descr="thin bar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096000" y="3124201"/>
              <a:ext cx="57150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330" y="4544031"/>
            <a:ext cx="2055690" cy="22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05397" y="4233672"/>
            <a:ext cx="2102479" cy="23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652887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repeatCount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2410BA-08E0-45C6-9510-24940517F263}"/>
              </a:ext>
            </a:extLst>
          </p:cNvPr>
          <p:cNvSpPr/>
          <p:nvPr/>
        </p:nvSpPr>
        <p:spPr>
          <a:xfrm>
            <a:off x="4251585" y="284147"/>
            <a:ext cx="3688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  <a:defRPr/>
            </a:pP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LUẬT CHƠI</a:t>
            </a:r>
            <a:endParaRPr lang="en-US" sz="4800" b="1" kern="1200" dirty="0">
              <a:solidFill>
                <a:srgbClr val="FF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EAD60-ECFF-4400-86CF-D3541C25F73F}"/>
              </a:ext>
            </a:extLst>
          </p:cNvPr>
          <p:cNvSpPr/>
          <p:nvPr/>
        </p:nvSpPr>
        <p:spPr>
          <a:xfrm>
            <a:off x="942109" y="1115144"/>
            <a:ext cx="104047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đập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0739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08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st="60646" end="2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5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6511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6574B83-27F4-4296-91FD-E296C49FB135}"/>
              </a:ext>
            </a:extLst>
          </p:cNvPr>
          <p:cNvGrpSpPr/>
          <p:nvPr/>
        </p:nvGrpSpPr>
        <p:grpSpPr>
          <a:xfrm>
            <a:off x="864066" y="277224"/>
            <a:ext cx="9489609" cy="827192"/>
            <a:chOff x="-5089599" y="382608"/>
            <a:chExt cx="6687867" cy="8711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A4AE8C6-BB57-4782-B19C-93097115089F}"/>
                </a:ext>
              </a:extLst>
            </p:cNvPr>
            <p:cNvSpPr/>
            <p:nvPr/>
          </p:nvSpPr>
          <p:spPr>
            <a:xfrm>
              <a:off x="-5089599" y="382608"/>
              <a:ext cx="6687867" cy="87118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(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thước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FED2A8-38A5-4288-A831-DF59971095AC}"/>
                </a:ext>
              </a:extLst>
            </p:cNvPr>
            <p:cNvSpPr/>
            <p:nvPr/>
          </p:nvSpPr>
          <p:spPr>
            <a:xfrm>
              <a:off x="-5020705" y="579409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B7AB965-7F89-46E4-81FF-9CAF351444DC}"/>
              </a:ext>
            </a:extLst>
          </p:cNvPr>
          <p:cNvSpPr/>
          <p:nvPr/>
        </p:nvSpPr>
        <p:spPr>
          <a:xfrm>
            <a:off x="4800761" y="2119031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C97413-43F0-4EE4-B632-B8F0F905F4ED}"/>
              </a:ext>
            </a:extLst>
          </p:cNvPr>
          <p:cNvSpPr/>
          <p:nvPr/>
        </p:nvSpPr>
        <p:spPr>
          <a:xfrm>
            <a:off x="3724436" y="340639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4437CD-1053-450E-B84A-2A6391A47820}"/>
              </a:ext>
            </a:extLst>
          </p:cNvPr>
          <p:cNvSpPr/>
          <p:nvPr/>
        </p:nvSpPr>
        <p:spPr>
          <a:xfrm>
            <a:off x="2714786" y="4608038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6EFC9F-EF80-4E79-B971-27066114C6ED}"/>
              </a:ext>
            </a:extLst>
          </p:cNvPr>
          <p:cNvSpPr/>
          <p:nvPr/>
        </p:nvSpPr>
        <p:spPr>
          <a:xfrm>
            <a:off x="5158159" y="3841042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782300-C91E-4C49-B546-8FD0C2A0C5B6}"/>
              </a:ext>
            </a:extLst>
          </p:cNvPr>
          <p:cNvSpPr/>
          <p:nvPr/>
        </p:nvSpPr>
        <p:spPr>
          <a:xfrm>
            <a:off x="5347715" y="4639280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8BC9A8-599D-4148-BF49-0CEE0B24542B}"/>
              </a:ext>
            </a:extLst>
          </p:cNvPr>
          <p:cNvSpPr/>
          <p:nvPr/>
        </p:nvSpPr>
        <p:spPr>
          <a:xfrm>
            <a:off x="7917023" y="462975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685B4-63DF-4C25-A187-8F302ADEA049}"/>
              </a:ext>
            </a:extLst>
          </p:cNvPr>
          <p:cNvSpPr txBox="1"/>
          <p:nvPr/>
        </p:nvSpPr>
        <p:spPr>
          <a:xfrm>
            <a:off x="4647311" y="1707658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0369-DE3B-4ED4-AC67-47C368394243}"/>
              </a:ext>
            </a:extLst>
          </p:cNvPr>
          <p:cNvSpPr txBox="1"/>
          <p:nvPr/>
        </p:nvSpPr>
        <p:spPr>
          <a:xfrm>
            <a:off x="2443006" y="465462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55D0D-4638-4F8C-8F8B-B14AE7C848B2}"/>
              </a:ext>
            </a:extLst>
          </p:cNvPr>
          <p:cNvSpPr txBox="1"/>
          <p:nvPr/>
        </p:nvSpPr>
        <p:spPr>
          <a:xfrm>
            <a:off x="5266180" y="468957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A2465A-CABB-43DB-BCF9-022EE6ADF9D0}"/>
              </a:ext>
            </a:extLst>
          </p:cNvPr>
          <p:cNvSpPr txBox="1"/>
          <p:nvPr/>
        </p:nvSpPr>
        <p:spPr>
          <a:xfrm>
            <a:off x="3376809" y="3045316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E5C33B-2192-4446-949E-082D8EAF5D94}"/>
              </a:ext>
            </a:extLst>
          </p:cNvPr>
          <p:cNvSpPr txBox="1"/>
          <p:nvPr/>
        </p:nvSpPr>
        <p:spPr>
          <a:xfrm>
            <a:off x="5208451" y="345393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E7283B-86EE-406B-A9F3-7CB4D18B01A2}"/>
              </a:ext>
            </a:extLst>
          </p:cNvPr>
          <p:cNvSpPr txBox="1"/>
          <p:nvPr/>
        </p:nvSpPr>
        <p:spPr>
          <a:xfrm>
            <a:off x="7798525" y="4665479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59B7383-0CDE-47F3-8732-50E821349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80733" t="49131" r="1728" b="13170"/>
          <a:stretch/>
        </p:blipFill>
        <p:spPr>
          <a:xfrm>
            <a:off x="9744810" y="2328777"/>
            <a:ext cx="1647123" cy="18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4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08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70158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47D8726-BECD-42BC-B9C8-25B0F8985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89"/>
            <a:ext cx="12192000" cy="64373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D8ADE9-E77E-4FEE-8761-6D11F3E5097C}"/>
              </a:ext>
            </a:extLst>
          </p:cNvPr>
          <p:cNvCxnSpPr/>
          <p:nvPr/>
        </p:nvCxnSpPr>
        <p:spPr>
          <a:xfrm>
            <a:off x="2552700" y="2790136"/>
            <a:ext cx="0" cy="31501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0DBBFD9-D04F-46F2-BD1F-A1AD5A475E68}"/>
              </a:ext>
            </a:extLst>
          </p:cNvPr>
          <p:cNvCxnSpPr>
            <a:cxnSpLocks/>
          </p:cNvCxnSpPr>
          <p:nvPr/>
        </p:nvCxnSpPr>
        <p:spPr>
          <a:xfrm>
            <a:off x="5057775" y="2341136"/>
            <a:ext cx="581656" cy="26642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446DB17-325C-469D-8300-4DC042E96986}"/>
              </a:ext>
            </a:extLst>
          </p:cNvPr>
          <p:cNvCxnSpPr>
            <a:cxnSpLocks/>
          </p:cNvCxnSpPr>
          <p:nvPr/>
        </p:nvCxnSpPr>
        <p:spPr>
          <a:xfrm>
            <a:off x="8595480" y="1523715"/>
            <a:ext cx="0" cy="31050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9B1CBB91-93EA-468D-A73D-C457932E6FB5}"/>
              </a:ext>
            </a:extLst>
          </p:cNvPr>
          <p:cNvSpPr/>
          <p:nvPr/>
        </p:nvSpPr>
        <p:spPr>
          <a:xfrm>
            <a:off x="5593537" y="2268192"/>
            <a:ext cx="595046" cy="568016"/>
          </a:xfrm>
          <a:prstGeom prst="roundRect">
            <a:avLst/>
          </a:prstGeom>
          <a:solidFill>
            <a:srgbClr val="FFFF00"/>
          </a:solidFill>
          <a:ln>
            <a:solidFill>
              <a:srgbClr val="FF7C8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574CEFA-5A56-45FF-9388-D6F1D212D793}"/>
              </a:ext>
            </a:extLst>
          </p:cNvPr>
          <p:cNvSpPr/>
          <p:nvPr/>
        </p:nvSpPr>
        <p:spPr>
          <a:xfrm>
            <a:off x="8307802" y="1755274"/>
            <a:ext cx="595046" cy="568016"/>
          </a:xfrm>
          <a:prstGeom prst="roundRect">
            <a:avLst/>
          </a:prstGeom>
          <a:solidFill>
            <a:srgbClr val="FFFF00"/>
          </a:solidFill>
          <a:ln>
            <a:solidFill>
              <a:srgbClr val="FF7C8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2B0195E-0B1D-4C5D-9C99-0F2DDFAF2DDF}"/>
              </a:ext>
            </a:extLst>
          </p:cNvPr>
          <p:cNvSpPr/>
          <p:nvPr/>
        </p:nvSpPr>
        <p:spPr>
          <a:xfrm>
            <a:off x="2260403" y="2293126"/>
            <a:ext cx="595046" cy="568016"/>
          </a:xfrm>
          <a:prstGeom prst="roundRect">
            <a:avLst/>
          </a:prstGeom>
          <a:solidFill>
            <a:srgbClr val="FFFF00"/>
          </a:solidFill>
          <a:ln>
            <a:solidFill>
              <a:srgbClr val="FF7C8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5DB85-DBB0-40DD-B73F-34BE2ECCF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" y="4736592"/>
            <a:ext cx="2227733" cy="22277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EF8F5C5-5249-4770-A19C-43C708889FC8}"/>
              </a:ext>
            </a:extLst>
          </p:cNvPr>
          <p:cNvGrpSpPr/>
          <p:nvPr/>
        </p:nvGrpSpPr>
        <p:grpSpPr>
          <a:xfrm>
            <a:off x="1306000" y="387249"/>
            <a:ext cx="9459113" cy="682093"/>
            <a:chOff x="-5089601" y="382608"/>
            <a:chExt cx="7087149" cy="59533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1D27231-00FE-47F7-9F6F-C20F37464E31}"/>
                </a:ext>
              </a:extLst>
            </p:cNvPr>
            <p:cNvSpPr/>
            <p:nvPr/>
          </p:nvSpPr>
          <p:spPr>
            <a:xfrm>
              <a:off x="-5089600" y="382608"/>
              <a:ext cx="7087148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F6B976D-499E-4006-A353-25BD828B6DB2}"/>
                </a:ext>
              </a:extLst>
            </p:cNvPr>
            <p:cNvSpPr/>
            <p:nvPr/>
          </p:nvSpPr>
          <p:spPr>
            <a:xfrm>
              <a:off x="-5089601" y="427196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111188-1041-4A83-8EDC-467D41F857B1}"/>
              </a:ext>
            </a:extLst>
          </p:cNvPr>
          <p:cNvGrpSpPr/>
          <p:nvPr/>
        </p:nvGrpSpPr>
        <p:grpSpPr>
          <a:xfrm>
            <a:off x="1540383" y="1485615"/>
            <a:ext cx="8689467" cy="1669827"/>
            <a:chOff x="1540383" y="1485615"/>
            <a:chExt cx="8689467" cy="166982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95D2FC4-E9E0-438B-A566-A1BAE725219A}"/>
                </a:ext>
              </a:extLst>
            </p:cNvPr>
            <p:cNvSpPr/>
            <p:nvPr/>
          </p:nvSpPr>
          <p:spPr>
            <a:xfrm>
              <a:off x="1590675" y="1533525"/>
              <a:ext cx="8601075" cy="1571625"/>
            </a:xfrm>
            <a:custGeom>
              <a:avLst/>
              <a:gdLst>
                <a:gd name="connsiteX0" fmla="*/ 0 w 8601075"/>
                <a:gd name="connsiteY0" fmla="*/ 1571625 h 1571625"/>
                <a:gd name="connsiteX1" fmla="*/ 2295525 w 8601075"/>
                <a:gd name="connsiteY1" fmla="*/ 1571625 h 1571625"/>
                <a:gd name="connsiteX2" fmla="*/ 4638675 w 8601075"/>
                <a:gd name="connsiteY2" fmla="*/ 0 h 1571625"/>
                <a:gd name="connsiteX3" fmla="*/ 8591550 w 8601075"/>
                <a:gd name="connsiteY3" fmla="*/ 28575 h 1571625"/>
                <a:gd name="connsiteX4" fmla="*/ 8601075 w 8601075"/>
                <a:gd name="connsiteY4" fmla="*/ 28575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1075" h="1571625">
                  <a:moveTo>
                    <a:pt x="0" y="1571625"/>
                  </a:moveTo>
                  <a:lnTo>
                    <a:pt x="2295525" y="1571625"/>
                  </a:lnTo>
                  <a:lnTo>
                    <a:pt x="4638675" y="0"/>
                  </a:lnTo>
                  <a:lnTo>
                    <a:pt x="8591550" y="28575"/>
                  </a:lnTo>
                  <a:lnTo>
                    <a:pt x="8601075" y="28575"/>
                  </a:lnTo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9BF4C5-915E-4BCF-882B-32EA9C40B745}"/>
                </a:ext>
              </a:extLst>
            </p:cNvPr>
            <p:cNvSpPr/>
            <p:nvPr/>
          </p:nvSpPr>
          <p:spPr>
            <a:xfrm>
              <a:off x="1540383" y="3054858"/>
              <a:ext cx="100584" cy="1005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EFB9403-6625-4373-A9FF-747CCD4B87A9}"/>
                </a:ext>
              </a:extLst>
            </p:cNvPr>
            <p:cNvSpPr/>
            <p:nvPr/>
          </p:nvSpPr>
          <p:spPr>
            <a:xfrm>
              <a:off x="3826383" y="3054858"/>
              <a:ext cx="100584" cy="1005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558200C-2AF9-4D9C-9740-B03EBF1EBC0A}"/>
                </a:ext>
              </a:extLst>
            </p:cNvPr>
            <p:cNvSpPr/>
            <p:nvPr/>
          </p:nvSpPr>
          <p:spPr>
            <a:xfrm>
              <a:off x="6188583" y="1485615"/>
              <a:ext cx="100584" cy="1005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7825A88-0074-4D1F-AFDC-504EC0ABFE68}"/>
                </a:ext>
              </a:extLst>
            </p:cNvPr>
            <p:cNvSpPr/>
            <p:nvPr/>
          </p:nvSpPr>
          <p:spPr>
            <a:xfrm>
              <a:off x="10129266" y="1510537"/>
              <a:ext cx="100584" cy="1005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F36C4B-6272-422F-9C89-E74FF86BC881}"/>
              </a:ext>
            </a:extLst>
          </p:cNvPr>
          <p:cNvSpPr txBox="1"/>
          <p:nvPr/>
        </p:nvSpPr>
        <p:spPr>
          <a:xfrm>
            <a:off x="1433712" y="2599532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ED17B49-CFDC-44AE-99AE-54EB7683B7B5}"/>
              </a:ext>
            </a:extLst>
          </p:cNvPr>
          <p:cNvSpPr txBox="1"/>
          <p:nvPr/>
        </p:nvSpPr>
        <p:spPr>
          <a:xfrm>
            <a:off x="3605236" y="2630309"/>
            <a:ext cx="47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629EC14-BC92-4741-BC5B-74A9654DB269}"/>
              </a:ext>
            </a:extLst>
          </p:cNvPr>
          <p:cNvSpPr txBox="1"/>
          <p:nvPr/>
        </p:nvSpPr>
        <p:spPr>
          <a:xfrm>
            <a:off x="6035557" y="1042429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F6CD665-1D2D-46C1-BB04-6CF20EC6F538}"/>
              </a:ext>
            </a:extLst>
          </p:cNvPr>
          <p:cNvSpPr txBox="1"/>
          <p:nvPr/>
        </p:nvSpPr>
        <p:spPr>
          <a:xfrm>
            <a:off x="9951529" y="1084318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DF0E406-FFD6-4058-B8E1-DF48A6292785}"/>
              </a:ext>
            </a:extLst>
          </p:cNvPr>
          <p:cNvSpPr txBox="1"/>
          <p:nvPr/>
        </p:nvSpPr>
        <p:spPr>
          <a:xfrm>
            <a:off x="2764523" y="2319337"/>
            <a:ext cx="96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cm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19CF857-9569-464E-B491-A4CFE02EE9D2}"/>
              </a:ext>
            </a:extLst>
          </p:cNvPr>
          <p:cNvSpPr txBox="1"/>
          <p:nvPr/>
        </p:nvSpPr>
        <p:spPr>
          <a:xfrm>
            <a:off x="6243124" y="2345954"/>
            <a:ext cx="96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cm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0591375-7A80-4F39-8D36-BCB58A495F28}"/>
              </a:ext>
            </a:extLst>
          </p:cNvPr>
          <p:cNvSpPr txBox="1"/>
          <p:nvPr/>
        </p:nvSpPr>
        <p:spPr>
          <a:xfrm>
            <a:off x="8912395" y="1769906"/>
            <a:ext cx="96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cm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82702431-BBF0-4F0E-BAC3-50FEA4C60456}"/>
              </a:ext>
            </a:extLst>
          </p:cNvPr>
          <p:cNvSpPr/>
          <p:nvPr/>
        </p:nvSpPr>
        <p:spPr>
          <a:xfrm>
            <a:off x="2947706" y="3912761"/>
            <a:ext cx="6596344" cy="2029379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ABCD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 + 5 + 6 = 15 (cm)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  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 15 cm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51" name="TextBox1" r:id="rId2" imgW="476280" imgH="466560"/>
        </mc:Choice>
        <mc:Fallback>
          <p:control name="TextBox1" r:id="rId2" imgW="476280" imgH="46656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D4A43742-4592-4A87-8992-67EBF2BD9C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19854" y="2330134"/>
                  <a:ext cx="478917" cy="47079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2" name="TextBox2" r:id="rId3" imgW="476280" imgH="476280"/>
        </mc:Choice>
        <mc:Fallback>
          <p:control name="TextBox2" r:id="rId3" imgW="476280" imgH="476280">
            <p:pic>
              <p:nvPicPr>
                <p:cNvPr id="102" name="TextBox2">
                  <a:extLst>
                    <a:ext uri="{FF2B5EF4-FFF2-40B4-BE49-F238E27FC236}">
                      <a16:creationId xmlns:a16="http://schemas.microsoft.com/office/drawing/2014/main" id="{4A37EFA1-9AAE-42F8-8EAE-39D1559754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39431" y="2319337"/>
                  <a:ext cx="478917" cy="47079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53" name="TextBox3" r:id="rId4" imgW="476280" imgH="476280"/>
        </mc:Choice>
        <mc:Fallback>
          <p:control name="TextBox3" r:id="rId4" imgW="476280" imgH="476280">
            <p:pic>
              <p:nvPicPr>
                <p:cNvPr id="103" name="TextBox3">
                  <a:extLst>
                    <a:ext uri="{FF2B5EF4-FFF2-40B4-BE49-F238E27FC236}">
                      <a16:creationId xmlns:a16="http://schemas.microsoft.com/office/drawing/2014/main" id="{FBA92BB6-A8BF-40E2-BFB4-09C7FDCF03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56022" y="1796117"/>
                  <a:ext cx="478917" cy="47079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1337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21" grpId="0" animBg="1"/>
      <p:bldP spid="9" grpId="0"/>
      <p:bldP spid="94" grpId="0"/>
      <p:bldP spid="95" grpId="0"/>
      <p:bldP spid="96" grpId="0"/>
      <p:bldP spid="97" grpId="0"/>
      <p:bldP spid="98" grpId="0"/>
      <p:bldP spid="99" grpId="0"/>
      <p:bldP spid="1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0670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6444B8-71CB-4C87-8D43-E159F120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5DB85-DBB0-40DD-B73F-34BE2ECC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" y="4736592"/>
            <a:ext cx="2227733" cy="22277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EF8F5C5-5249-4770-A19C-43C708889FC8}"/>
              </a:ext>
            </a:extLst>
          </p:cNvPr>
          <p:cNvGrpSpPr/>
          <p:nvPr/>
        </p:nvGrpSpPr>
        <p:grpSpPr>
          <a:xfrm>
            <a:off x="1659020" y="423735"/>
            <a:ext cx="8475348" cy="565272"/>
            <a:chOff x="-5089601" y="382608"/>
            <a:chExt cx="5620272" cy="59533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1D27231-00FE-47F7-9F6F-C20F37464E31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MN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8cm: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F6B976D-499E-4006-A353-25BD828B6DB2}"/>
                </a:ext>
              </a:extLst>
            </p:cNvPr>
            <p:cNvSpPr/>
            <p:nvPr/>
          </p:nvSpPr>
          <p:spPr>
            <a:xfrm>
              <a:off x="-5089601" y="427196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6E6EAAB-703B-4E1D-A697-99CF198CF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18" y="5253135"/>
            <a:ext cx="1095806" cy="12883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1BEF42-B75A-40C3-9909-7669A4D27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6A2B08E-AF6E-4449-89F6-8DBCAA8120D0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04A4BC-90AB-44EA-9304-D1622EDAF5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A96EEF-D832-4180-977A-409E83919CB0}"/>
              </a:ext>
            </a:extLst>
          </p:cNvPr>
          <p:cNvSpPr txBox="1"/>
          <p:nvPr/>
        </p:nvSpPr>
        <p:spPr>
          <a:xfrm>
            <a:off x="3278038" y="2159221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D85483-CDC9-4866-B2C8-6724EE5AE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FE5A382-F81F-47DC-B5D7-D0338D3B5A69}"/>
              </a:ext>
            </a:extLst>
          </p:cNvPr>
          <p:cNvSpPr/>
          <p:nvPr/>
        </p:nvSpPr>
        <p:spPr>
          <a:xfrm>
            <a:off x="8315490" y="2712267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3DD647-9F8C-4760-9BB7-5A359C65BBB9}"/>
              </a:ext>
            </a:extLst>
          </p:cNvPr>
          <p:cNvSpPr txBox="1"/>
          <p:nvPr/>
        </p:nvSpPr>
        <p:spPr>
          <a:xfrm>
            <a:off x="8104038" y="2121203"/>
            <a:ext cx="7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EEBB60-410D-4CB8-AD04-ED8A0B2049C8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487223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DBD5B67-89DF-4120-B712-DE5133495D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4A8F9E-23C4-4967-A10B-09191B424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8DFEEA-BD53-46BF-802B-0863AAC2B5E1}"/>
              </a:ext>
            </a:extLst>
          </p:cNvPr>
          <p:cNvSpPr txBox="1"/>
          <p:nvPr/>
        </p:nvSpPr>
        <p:spPr>
          <a:xfrm>
            <a:off x="5446196" y="2121203"/>
            <a:ext cx="126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 cm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6E3628-361F-4733-8790-EAA2422760EF}"/>
              </a:ext>
            </a:extLst>
          </p:cNvPr>
          <p:cNvGrpSpPr/>
          <p:nvPr/>
        </p:nvGrpSpPr>
        <p:grpSpPr>
          <a:xfrm>
            <a:off x="1524435" y="3893912"/>
            <a:ext cx="8089790" cy="2227701"/>
            <a:chOff x="1604506" y="4856606"/>
            <a:chExt cx="8089790" cy="1797648"/>
          </a:xfrm>
        </p:grpSpPr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8B6FCB78-626A-468F-AB30-088E675A7407}"/>
                </a:ext>
              </a:extLst>
            </p:cNvPr>
            <p:cNvSpPr/>
            <p:nvPr/>
          </p:nvSpPr>
          <p:spPr>
            <a:xfrm>
              <a:off x="1604506" y="4856606"/>
              <a:ext cx="8089790" cy="1507603"/>
            </a:xfrm>
            <a:prstGeom prst="wedgeRoundRectCallout">
              <a:avLst>
                <a:gd name="adj1" fmla="val 52846"/>
                <a:gd name="adj2" fmla="val -9629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58B913-D4F2-4E60-9154-9F9653B6D2E7}"/>
                </a:ext>
              </a:extLst>
            </p:cNvPr>
            <p:cNvSpPr txBox="1"/>
            <p:nvPr/>
          </p:nvSpPr>
          <p:spPr>
            <a:xfrm>
              <a:off x="1604506" y="4869150"/>
              <a:ext cx="808979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dấu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M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Đặt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sao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cho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M </a:t>
              </a:r>
              <a:r>
                <a:rPr lang="en-US" sz="2200" dirty="0" err="1">
                  <a:latin typeface="UTM Avo" panose="02040603050506020204" pitchFamily="18" charset="0"/>
                </a:rPr>
                <a:t>trùng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với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số</a:t>
              </a:r>
              <a:r>
                <a:rPr lang="en-US" sz="2200" dirty="0">
                  <a:latin typeface="UTM Avo" panose="02040603050506020204" pitchFamily="18" charset="0"/>
                </a:rPr>
                <a:t> 0 </a:t>
              </a:r>
              <a:r>
                <a:rPr lang="en-US" sz="2200" dirty="0" err="1">
                  <a:latin typeface="UTM Avo" panose="02040603050506020204" pitchFamily="18" charset="0"/>
                </a:rPr>
                <a:t>của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dấu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N </a:t>
              </a:r>
              <a:r>
                <a:rPr lang="en-US" sz="2200" dirty="0" err="1">
                  <a:latin typeface="UTM Avo" panose="02040603050506020204" pitchFamily="18" charset="0"/>
                </a:rPr>
                <a:t>ứng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chỉ</a:t>
              </a:r>
              <a:r>
                <a:rPr lang="en-US" sz="2200" dirty="0">
                  <a:latin typeface="UTM Avo" panose="02040603050506020204" pitchFamily="18" charset="0"/>
                </a:rPr>
                <a:t> 8 cm </a:t>
              </a:r>
              <a:r>
                <a:rPr lang="en-US" sz="2200" dirty="0" err="1">
                  <a:latin typeface="UTM Avo" panose="02040603050506020204" pitchFamily="18" charset="0"/>
                </a:rPr>
                <a:t>của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Dùng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nối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hai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M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239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39961 0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5" grpId="0" animBg="1"/>
      <p:bldP spid="36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876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DCF377BA-79F0-4401-BD5E-3F8E1AB9382E}"/>
              </a:ext>
            </a:extLst>
          </p:cNvPr>
          <p:cNvSpPr/>
          <p:nvPr/>
        </p:nvSpPr>
        <p:spPr>
          <a:xfrm>
            <a:off x="5988887" y="114539"/>
            <a:ext cx="3595138" cy="1987072"/>
          </a:xfrm>
          <a:prstGeom prst="cloudCallout">
            <a:avLst>
              <a:gd name="adj1" fmla="val 66068"/>
              <a:gd name="adj2" fmla="val 1552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3BF63-0376-49CF-AA1F-FEFE53CC9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03" y="6509432"/>
            <a:ext cx="3348128" cy="8392641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184FD50-4D7F-448C-959C-06E0DDB493BE}"/>
              </a:ext>
            </a:extLst>
          </p:cNvPr>
          <p:cNvSpPr/>
          <p:nvPr/>
        </p:nvSpPr>
        <p:spPr>
          <a:xfrm>
            <a:off x="4457700" y="2609850"/>
            <a:ext cx="952500" cy="819150"/>
          </a:xfrm>
          <a:prstGeom prst="irregularSeal1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AADAA3-C9A6-4BC1-A90F-87CE66F66267}"/>
              </a:ext>
            </a:extLst>
          </p:cNvPr>
          <p:cNvSpPr/>
          <p:nvPr/>
        </p:nvSpPr>
        <p:spPr>
          <a:xfrm>
            <a:off x="4276225" y="1818737"/>
            <a:ext cx="3303065" cy="2196977"/>
          </a:xfrm>
          <a:custGeom>
            <a:avLst/>
            <a:gdLst>
              <a:gd name="connsiteX0" fmla="*/ 158621 w 1324947"/>
              <a:gd name="connsiteY0" fmla="*/ 0 h 1240971"/>
              <a:gd name="connsiteX1" fmla="*/ 1222311 w 1324947"/>
              <a:gd name="connsiteY1" fmla="*/ 541175 h 1240971"/>
              <a:gd name="connsiteX2" fmla="*/ 1324947 w 1324947"/>
              <a:gd name="connsiteY2" fmla="*/ 1184987 h 1240971"/>
              <a:gd name="connsiteX3" fmla="*/ 0 w 1324947"/>
              <a:gd name="connsiteY3" fmla="*/ 1240971 h 1240971"/>
              <a:gd name="connsiteX4" fmla="*/ 158621 w 1324947"/>
              <a:gd name="connsiteY4" fmla="*/ 0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4947" h="1240971">
                <a:moveTo>
                  <a:pt x="158621" y="0"/>
                </a:moveTo>
                <a:lnTo>
                  <a:pt x="1222311" y="541175"/>
                </a:lnTo>
                <a:lnTo>
                  <a:pt x="1324947" y="1184987"/>
                </a:lnTo>
                <a:lnTo>
                  <a:pt x="0" y="1240971"/>
                </a:lnTo>
                <a:lnTo>
                  <a:pt x="158621" y="0"/>
                </a:lnTo>
                <a:close/>
              </a:path>
            </a:pathLst>
          </a:custGeom>
          <a:solidFill>
            <a:srgbClr val="FF99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7EA8F1D2-B59C-406E-A6F6-CFECD48D4946}"/>
              </a:ext>
            </a:extLst>
          </p:cNvPr>
          <p:cNvSpPr/>
          <p:nvPr/>
        </p:nvSpPr>
        <p:spPr>
          <a:xfrm>
            <a:off x="5943600" y="2314575"/>
            <a:ext cx="952500" cy="819150"/>
          </a:xfrm>
          <a:prstGeom prst="irregularSeal1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25973DF7-C971-4D7A-8826-B9B9B3959560}"/>
              </a:ext>
            </a:extLst>
          </p:cNvPr>
          <p:cNvSpPr/>
          <p:nvPr/>
        </p:nvSpPr>
        <p:spPr>
          <a:xfrm>
            <a:off x="4543982" y="1415572"/>
            <a:ext cx="952500" cy="819150"/>
          </a:xfrm>
          <a:prstGeom prst="irregularSeal1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4210972" y="4381034"/>
            <a:ext cx="3595138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2C441-4A31-4467-ACF6-3A547915AE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1326104"/>
            <a:ext cx="2247933" cy="2567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D91A0F-D953-410C-83CD-64ECFB956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736" y="0"/>
            <a:ext cx="1812393" cy="1844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6E191-CAC8-45C4-8E30-43E7840332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3689">
            <a:off x="488945" y="2376485"/>
            <a:ext cx="780198" cy="1248317"/>
          </a:xfrm>
          <a:prstGeom prst="rect">
            <a:avLst/>
          </a:prstGeom>
        </p:spPr>
      </p:pic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8146498" y="4374414"/>
            <a:ext cx="3595138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275447" y="4374413"/>
            <a:ext cx="3595138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" y="70306"/>
            <a:ext cx="1934936" cy="10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17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46 C 4.375E-6 0.0287 0.00429 -0.16389 0.02487 -0.23819 C 0.04544 -0.31204 0.12213 -0.37778 0.15 -0.44722 C 0.1789 -0.51644 0.15221 -0.66019 0.17968 -0.66019 C 0.20664 -0.66019 0.26601 -0.83403 0.26601 -0.80486 " pathEditMode="relative" rAng="0" ptsTypes="AAAAA">
                                      <p:cBhvr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-4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  <p:bldP spid="4" grpId="0" animBg="1"/>
      <p:bldP spid="4" grpId="1" animBg="1"/>
      <p:bldP spid="6" grpId="0" animBg="1"/>
      <p:bldP spid="5" grpId="0" animBg="1"/>
      <p:bldP spid="5" grpId="1" animBg="1"/>
      <p:bldP spid="7" grpId="0" animBg="1"/>
      <p:bldP spid="7" grpId="1" animBg="1"/>
      <p:bldP spid="8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DCF377BA-79F0-4401-BD5E-3F8E1AB9382E}"/>
              </a:ext>
            </a:extLst>
          </p:cNvPr>
          <p:cNvSpPr/>
          <p:nvPr/>
        </p:nvSpPr>
        <p:spPr>
          <a:xfrm>
            <a:off x="5908141" y="114539"/>
            <a:ext cx="3595138" cy="1987072"/>
          </a:xfrm>
          <a:prstGeom prst="cloudCallout">
            <a:avLst>
              <a:gd name="adj1" fmla="val 67658"/>
              <a:gd name="adj2" fmla="val 682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3BF63-0376-49CF-AA1F-FEFE53CC93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30" b="3330"/>
          <a:stretch/>
        </p:blipFill>
        <p:spPr>
          <a:xfrm>
            <a:off x="5512637" y="7179786"/>
            <a:ext cx="4323549" cy="4571999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184FD50-4D7F-448C-959C-06E0DDB493BE}"/>
              </a:ext>
            </a:extLst>
          </p:cNvPr>
          <p:cNvSpPr/>
          <p:nvPr/>
        </p:nvSpPr>
        <p:spPr>
          <a:xfrm>
            <a:off x="3972330" y="2867563"/>
            <a:ext cx="952500" cy="819150"/>
          </a:xfrm>
          <a:prstGeom prst="irregularSeal1">
            <a:avLst/>
          </a:prstGeom>
          <a:solidFill>
            <a:srgbClr val="66FF66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7EA8F1D2-B59C-406E-A6F6-CFECD48D4946}"/>
              </a:ext>
            </a:extLst>
          </p:cNvPr>
          <p:cNvSpPr/>
          <p:nvPr/>
        </p:nvSpPr>
        <p:spPr>
          <a:xfrm>
            <a:off x="5512637" y="2842497"/>
            <a:ext cx="952500" cy="819150"/>
          </a:xfrm>
          <a:prstGeom prst="irregularSeal1">
            <a:avLst/>
          </a:prstGeom>
          <a:solidFill>
            <a:srgbClr val="66FF66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25973DF7-C971-4D7A-8826-B9B9B3959560}"/>
              </a:ext>
            </a:extLst>
          </p:cNvPr>
          <p:cNvSpPr/>
          <p:nvPr/>
        </p:nvSpPr>
        <p:spPr>
          <a:xfrm>
            <a:off x="5075476" y="1733550"/>
            <a:ext cx="952500" cy="819150"/>
          </a:xfrm>
          <a:prstGeom prst="irregularSeal1">
            <a:avLst/>
          </a:prstGeom>
          <a:solidFill>
            <a:srgbClr val="66FF66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3198868" y="4708848"/>
            <a:ext cx="3495420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2C441-4A31-4467-ACF6-3A547915AE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34365" y="2377901"/>
            <a:ext cx="2247933" cy="2567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70A38A-5054-46AA-A268-872348F58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736" y="0"/>
            <a:ext cx="1812393" cy="1844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9D1E28-A181-40D1-839A-13C16FD70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3689">
            <a:off x="488945" y="2376485"/>
            <a:ext cx="780198" cy="1248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52A3A-FDB8-48C8-AC1D-532EC54F8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742" y="2244527"/>
            <a:ext cx="3145276" cy="1729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51492" y="4708848"/>
            <a:ext cx="3080769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6755417" y="4708536"/>
            <a:ext cx="3080769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947333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9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047 C 2.91667E-6 0.03079 -0.00261 -0.17037 -0.01485 -0.24768 C -0.02709 -0.325 -0.07305 -0.39375 -0.08972 -0.4662 C -0.1069 -0.53865 -0.09115 -0.68865 -0.10755 -0.68865 C -0.12357 -0.68865 -0.15912 -0.8699 -0.15912 -0.83935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DCF377BA-79F0-4401-BD5E-3F8E1AB9382E}"/>
              </a:ext>
            </a:extLst>
          </p:cNvPr>
          <p:cNvSpPr/>
          <p:nvPr/>
        </p:nvSpPr>
        <p:spPr>
          <a:xfrm>
            <a:off x="5908141" y="114539"/>
            <a:ext cx="3595138" cy="1987072"/>
          </a:xfrm>
          <a:prstGeom prst="cloudCallout">
            <a:avLst>
              <a:gd name="adj1" fmla="val 67658"/>
              <a:gd name="adj2" fmla="val 682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Đố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3BF63-0376-49CF-AA1F-FEFE53CC93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3" b="-777"/>
          <a:stretch/>
        </p:blipFill>
        <p:spPr>
          <a:xfrm>
            <a:off x="2124841" y="6898195"/>
            <a:ext cx="3152379" cy="3629128"/>
          </a:xfrm>
          <a:prstGeom prst="rect">
            <a:avLst/>
          </a:prstGeom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184FD50-4D7F-448C-959C-06E0DDB493BE}"/>
              </a:ext>
            </a:extLst>
          </p:cNvPr>
          <p:cNvSpPr/>
          <p:nvPr/>
        </p:nvSpPr>
        <p:spPr>
          <a:xfrm>
            <a:off x="3972330" y="2867563"/>
            <a:ext cx="952500" cy="81915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7EA8F1D2-B59C-406E-A6F6-CFECD48D4946}"/>
              </a:ext>
            </a:extLst>
          </p:cNvPr>
          <p:cNvSpPr/>
          <p:nvPr/>
        </p:nvSpPr>
        <p:spPr>
          <a:xfrm>
            <a:off x="5512637" y="2842497"/>
            <a:ext cx="952500" cy="81915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25973DF7-C971-4D7A-8826-B9B9B3959560}"/>
              </a:ext>
            </a:extLst>
          </p:cNvPr>
          <p:cNvSpPr/>
          <p:nvPr/>
        </p:nvSpPr>
        <p:spPr>
          <a:xfrm>
            <a:off x="5075476" y="1733550"/>
            <a:ext cx="952500" cy="819150"/>
          </a:xfrm>
          <a:prstGeom prst="irregularSeal1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216464" y="4652700"/>
            <a:ext cx="2750825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2C441-4A31-4467-ACF6-3A547915AE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34365" y="2377901"/>
            <a:ext cx="2247933" cy="2567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70A38A-5054-46AA-A268-872348F58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0736" y="0"/>
            <a:ext cx="1812393" cy="1844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9D1E28-A181-40D1-839A-13C16FD70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3689">
            <a:off x="488945" y="2376485"/>
            <a:ext cx="780198" cy="1248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F9AEE-1476-422F-8C19-4F81151120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248" y="2579525"/>
            <a:ext cx="3048264" cy="152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3358195" y="4681136"/>
            <a:ext cx="2999985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1795CF83-6F29-4643-AF7B-6643EBD07A46}"/>
              </a:ext>
            </a:extLst>
          </p:cNvPr>
          <p:cNvSpPr/>
          <p:nvPr/>
        </p:nvSpPr>
        <p:spPr>
          <a:xfrm>
            <a:off x="6720840" y="4706117"/>
            <a:ext cx="2969104" cy="86482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"/>
            <a:ext cx="2028825" cy="11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3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046 C 4.375E-6 0.03218 0.00195 -0.17801 0.01132 -0.2588 C 0.0207 -0.33958 0.05586 -0.41134 0.06862 -0.48704 C 0.08177 -0.56273 0.06966 -0.71944 0.08229 -0.71944 C 0.09453 -0.71944 0.12174 -0.9088 0.12174 -0.87685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4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207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13244" y="1658131"/>
            <a:ext cx="10995318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16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46: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chung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042721" y="61462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17585" y="70779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2251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0D41D84-0789-4072-AC2A-FF4FC788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CE23DF-41A8-4F2F-9F95-248B954B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2" y="4542458"/>
            <a:ext cx="2458976" cy="24589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EC7AB2-1226-4E30-AD6E-A6A111371CC6}"/>
              </a:ext>
            </a:extLst>
          </p:cNvPr>
          <p:cNvGrpSpPr/>
          <p:nvPr/>
        </p:nvGrpSpPr>
        <p:grpSpPr>
          <a:xfrm>
            <a:off x="798491" y="369149"/>
            <a:ext cx="10178820" cy="565272"/>
            <a:chOff x="-5089601" y="382608"/>
            <a:chExt cx="7649888" cy="5953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3412F8-5BE2-48C2-99D4-BBD388B5E45E}"/>
                </a:ext>
              </a:extLst>
            </p:cNvPr>
            <p:cNvSpPr/>
            <p:nvPr/>
          </p:nvSpPr>
          <p:spPr>
            <a:xfrm>
              <a:off x="-5089600" y="382608"/>
              <a:ext cx="7649887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ra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tứ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7BB85B-917C-4360-B691-49A6F7CD4ED5}"/>
                </a:ext>
              </a:extLst>
            </p:cNvPr>
            <p:cNvSpPr/>
            <p:nvPr/>
          </p:nvSpPr>
          <p:spPr>
            <a:xfrm>
              <a:off x="-5089601" y="427196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68872A3-DE9A-4D76-B777-791A44A8E0A2}"/>
              </a:ext>
            </a:extLst>
          </p:cNvPr>
          <p:cNvSpPr/>
          <p:nvPr/>
        </p:nvSpPr>
        <p:spPr>
          <a:xfrm>
            <a:off x="1823300" y="1372532"/>
            <a:ext cx="1324947" cy="1240971"/>
          </a:xfrm>
          <a:custGeom>
            <a:avLst/>
            <a:gdLst>
              <a:gd name="connsiteX0" fmla="*/ 158621 w 1324947"/>
              <a:gd name="connsiteY0" fmla="*/ 0 h 1240971"/>
              <a:gd name="connsiteX1" fmla="*/ 1222311 w 1324947"/>
              <a:gd name="connsiteY1" fmla="*/ 541175 h 1240971"/>
              <a:gd name="connsiteX2" fmla="*/ 1324947 w 1324947"/>
              <a:gd name="connsiteY2" fmla="*/ 1184987 h 1240971"/>
              <a:gd name="connsiteX3" fmla="*/ 0 w 1324947"/>
              <a:gd name="connsiteY3" fmla="*/ 1240971 h 1240971"/>
              <a:gd name="connsiteX4" fmla="*/ 158621 w 1324947"/>
              <a:gd name="connsiteY4" fmla="*/ 0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4947" h="1240971">
                <a:moveTo>
                  <a:pt x="158621" y="0"/>
                </a:moveTo>
                <a:lnTo>
                  <a:pt x="1222311" y="541175"/>
                </a:lnTo>
                <a:lnTo>
                  <a:pt x="1324947" y="1184987"/>
                </a:lnTo>
                <a:lnTo>
                  <a:pt x="0" y="1240971"/>
                </a:lnTo>
                <a:lnTo>
                  <a:pt x="158621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D6BD4B-1B0A-4B79-9F82-262C2DF213AF}"/>
              </a:ext>
            </a:extLst>
          </p:cNvPr>
          <p:cNvSpPr/>
          <p:nvPr/>
        </p:nvSpPr>
        <p:spPr>
          <a:xfrm>
            <a:off x="3695208" y="3100752"/>
            <a:ext cx="1483567" cy="877077"/>
          </a:xfrm>
          <a:custGeom>
            <a:avLst/>
            <a:gdLst>
              <a:gd name="connsiteX0" fmla="*/ 0 w 1483567"/>
              <a:gd name="connsiteY0" fmla="*/ 0 h 877077"/>
              <a:gd name="connsiteX1" fmla="*/ 933061 w 1483567"/>
              <a:gd name="connsiteY1" fmla="*/ 877077 h 877077"/>
              <a:gd name="connsiteX2" fmla="*/ 1483567 w 1483567"/>
              <a:gd name="connsiteY2" fmla="*/ 233265 h 877077"/>
              <a:gd name="connsiteX3" fmla="*/ 0 w 1483567"/>
              <a:gd name="connsiteY3" fmla="*/ 0 h 87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3567" h="877077">
                <a:moveTo>
                  <a:pt x="0" y="0"/>
                </a:moveTo>
                <a:lnTo>
                  <a:pt x="933061" y="877077"/>
                </a:lnTo>
                <a:lnTo>
                  <a:pt x="1483567" y="2332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   4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55A50C-22DE-4477-BBF1-4D6C9AE20E15}"/>
              </a:ext>
            </a:extLst>
          </p:cNvPr>
          <p:cNvSpPr/>
          <p:nvPr/>
        </p:nvSpPr>
        <p:spPr>
          <a:xfrm>
            <a:off x="4815318" y="1134341"/>
            <a:ext cx="970384" cy="1623526"/>
          </a:xfrm>
          <a:custGeom>
            <a:avLst/>
            <a:gdLst>
              <a:gd name="connsiteX0" fmla="*/ 279919 w 970384"/>
              <a:gd name="connsiteY0" fmla="*/ 177281 h 1623526"/>
              <a:gd name="connsiteX1" fmla="*/ 802433 w 970384"/>
              <a:gd name="connsiteY1" fmla="*/ 0 h 1623526"/>
              <a:gd name="connsiteX2" fmla="*/ 970384 w 970384"/>
              <a:gd name="connsiteY2" fmla="*/ 1623526 h 1623526"/>
              <a:gd name="connsiteX3" fmla="*/ 0 w 970384"/>
              <a:gd name="connsiteY3" fmla="*/ 1614196 h 1623526"/>
              <a:gd name="connsiteX4" fmla="*/ 279919 w 970384"/>
              <a:gd name="connsiteY4" fmla="*/ 177281 h 162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84" h="1623526">
                <a:moveTo>
                  <a:pt x="279919" y="177281"/>
                </a:moveTo>
                <a:lnTo>
                  <a:pt x="802433" y="0"/>
                </a:lnTo>
                <a:lnTo>
                  <a:pt x="970384" y="1623526"/>
                </a:lnTo>
                <a:lnTo>
                  <a:pt x="0" y="1614196"/>
                </a:lnTo>
                <a:lnTo>
                  <a:pt x="279919" y="177281"/>
                </a:lnTo>
                <a:close/>
              </a:path>
            </a:pathLst>
          </a:custGeom>
          <a:solidFill>
            <a:srgbClr val="66FF66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F85B35-6926-434C-80D1-7EE7C525BD5D}"/>
              </a:ext>
            </a:extLst>
          </p:cNvPr>
          <p:cNvSpPr/>
          <p:nvPr/>
        </p:nvSpPr>
        <p:spPr>
          <a:xfrm>
            <a:off x="6625315" y="1674111"/>
            <a:ext cx="1782147" cy="1539551"/>
          </a:xfrm>
          <a:custGeom>
            <a:avLst/>
            <a:gdLst>
              <a:gd name="connsiteX0" fmla="*/ 345233 w 1782147"/>
              <a:gd name="connsiteY0" fmla="*/ 0 h 1539551"/>
              <a:gd name="connsiteX1" fmla="*/ 0 w 1782147"/>
              <a:gd name="connsiteY1" fmla="*/ 877077 h 1539551"/>
              <a:gd name="connsiteX2" fmla="*/ 1324947 w 1782147"/>
              <a:gd name="connsiteY2" fmla="*/ 1539551 h 1539551"/>
              <a:gd name="connsiteX3" fmla="*/ 1782147 w 1782147"/>
              <a:gd name="connsiteY3" fmla="*/ 233265 h 1539551"/>
              <a:gd name="connsiteX4" fmla="*/ 345233 w 1782147"/>
              <a:gd name="connsiteY4" fmla="*/ 0 h 153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147" h="1539551">
                <a:moveTo>
                  <a:pt x="345233" y="0"/>
                </a:moveTo>
                <a:lnTo>
                  <a:pt x="0" y="877077"/>
                </a:lnTo>
                <a:lnTo>
                  <a:pt x="1324947" y="1539551"/>
                </a:lnTo>
                <a:lnTo>
                  <a:pt x="1782147" y="233265"/>
                </a:lnTo>
                <a:lnTo>
                  <a:pt x="345233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4C6752F-B6EE-4EAF-880A-EECB95BEAA79}"/>
              </a:ext>
            </a:extLst>
          </p:cNvPr>
          <p:cNvSpPr/>
          <p:nvPr/>
        </p:nvSpPr>
        <p:spPr>
          <a:xfrm>
            <a:off x="8841909" y="1592737"/>
            <a:ext cx="858416" cy="1166327"/>
          </a:xfrm>
          <a:custGeom>
            <a:avLst/>
            <a:gdLst>
              <a:gd name="connsiteX0" fmla="*/ 410547 w 858416"/>
              <a:gd name="connsiteY0" fmla="*/ 0 h 1166327"/>
              <a:gd name="connsiteX1" fmla="*/ 0 w 858416"/>
              <a:gd name="connsiteY1" fmla="*/ 1166327 h 1166327"/>
              <a:gd name="connsiteX2" fmla="*/ 858416 w 858416"/>
              <a:gd name="connsiteY2" fmla="*/ 961054 h 1166327"/>
              <a:gd name="connsiteX3" fmla="*/ 410547 w 858416"/>
              <a:gd name="connsiteY3" fmla="*/ 0 h 116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416" h="1166327">
                <a:moveTo>
                  <a:pt x="410547" y="0"/>
                </a:moveTo>
                <a:lnTo>
                  <a:pt x="0" y="1166327"/>
                </a:lnTo>
                <a:lnTo>
                  <a:pt x="858416" y="961054"/>
                </a:lnTo>
                <a:lnTo>
                  <a:pt x="41054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18F07BA-272A-4CB2-8137-9F00D7C83756}"/>
              </a:ext>
            </a:extLst>
          </p:cNvPr>
          <p:cNvSpPr/>
          <p:nvPr/>
        </p:nvSpPr>
        <p:spPr>
          <a:xfrm>
            <a:off x="9423180" y="2866769"/>
            <a:ext cx="1660849" cy="1343608"/>
          </a:xfrm>
          <a:custGeom>
            <a:avLst/>
            <a:gdLst>
              <a:gd name="connsiteX0" fmla="*/ 0 w 1660849"/>
              <a:gd name="connsiteY0" fmla="*/ 513183 h 1343608"/>
              <a:gd name="connsiteX1" fmla="*/ 839755 w 1660849"/>
              <a:gd name="connsiteY1" fmla="*/ 0 h 1343608"/>
              <a:gd name="connsiteX2" fmla="*/ 1660849 w 1660849"/>
              <a:gd name="connsiteY2" fmla="*/ 503853 h 1343608"/>
              <a:gd name="connsiteX3" fmla="*/ 1362269 w 1660849"/>
              <a:gd name="connsiteY3" fmla="*/ 1343608 h 1343608"/>
              <a:gd name="connsiteX4" fmla="*/ 298580 w 1660849"/>
              <a:gd name="connsiteY4" fmla="*/ 1343608 h 1343608"/>
              <a:gd name="connsiteX5" fmla="*/ 0 w 1660849"/>
              <a:gd name="connsiteY5" fmla="*/ 513183 h 13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0849" h="1343608">
                <a:moveTo>
                  <a:pt x="0" y="513183"/>
                </a:moveTo>
                <a:lnTo>
                  <a:pt x="839755" y="0"/>
                </a:lnTo>
                <a:lnTo>
                  <a:pt x="1660849" y="503853"/>
                </a:lnTo>
                <a:lnTo>
                  <a:pt x="1362269" y="1343608"/>
                </a:lnTo>
                <a:lnTo>
                  <a:pt x="298580" y="1343608"/>
                </a:lnTo>
                <a:lnTo>
                  <a:pt x="0" y="513183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6B39B43-F242-468D-9812-47A3E7E49B1A}"/>
              </a:ext>
            </a:extLst>
          </p:cNvPr>
          <p:cNvSpPr/>
          <p:nvPr/>
        </p:nvSpPr>
        <p:spPr>
          <a:xfrm>
            <a:off x="8018631" y="4126545"/>
            <a:ext cx="1184988" cy="1436914"/>
          </a:xfrm>
          <a:custGeom>
            <a:avLst/>
            <a:gdLst>
              <a:gd name="connsiteX0" fmla="*/ 0 w 1184988"/>
              <a:gd name="connsiteY0" fmla="*/ 578498 h 1436914"/>
              <a:gd name="connsiteX1" fmla="*/ 559837 w 1184988"/>
              <a:gd name="connsiteY1" fmla="*/ 0 h 1436914"/>
              <a:gd name="connsiteX2" fmla="*/ 1184988 w 1184988"/>
              <a:gd name="connsiteY2" fmla="*/ 522514 h 1436914"/>
              <a:gd name="connsiteX3" fmla="*/ 419878 w 1184988"/>
              <a:gd name="connsiteY3" fmla="*/ 1436914 h 1436914"/>
              <a:gd name="connsiteX4" fmla="*/ 0 w 1184988"/>
              <a:gd name="connsiteY4" fmla="*/ 578498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988" h="1436914">
                <a:moveTo>
                  <a:pt x="0" y="578498"/>
                </a:moveTo>
                <a:lnTo>
                  <a:pt x="559837" y="0"/>
                </a:lnTo>
                <a:lnTo>
                  <a:pt x="1184988" y="522514"/>
                </a:lnTo>
                <a:lnTo>
                  <a:pt x="419878" y="1436914"/>
                </a:lnTo>
                <a:lnTo>
                  <a:pt x="0" y="57849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FEC85B-7B74-4D31-B281-FD2260DD1A7A}"/>
              </a:ext>
            </a:extLst>
          </p:cNvPr>
          <p:cNvSpPr/>
          <p:nvPr/>
        </p:nvSpPr>
        <p:spPr>
          <a:xfrm>
            <a:off x="6259557" y="3714281"/>
            <a:ext cx="1240971" cy="1035698"/>
          </a:xfrm>
          <a:custGeom>
            <a:avLst/>
            <a:gdLst>
              <a:gd name="connsiteX0" fmla="*/ 0 w 1240971"/>
              <a:gd name="connsiteY0" fmla="*/ 0 h 1035698"/>
              <a:gd name="connsiteX1" fmla="*/ 1240971 w 1240971"/>
              <a:gd name="connsiteY1" fmla="*/ 307910 h 1035698"/>
              <a:gd name="connsiteX2" fmla="*/ 1026367 w 1240971"/>
              <a:gd name="connsiteY2" fmla="*/ 1035698 h 1035698"/>
              <a:gd name="connsiteX3" fmla="*/ 158620 w 1240971"/>
              <a:gd name="connsiteY3" fmla="*/ 979714 h 1035698"/>
              <a:gd name="connsiteX4" fmla="*/ 0 w 1240971"/>
              <a:gd name="connsiteY4" fmla="*/ 0 h 103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971" h="1035698">
                <a:moveTo>
                  <a:pt x="0" y="0"/>
                </a:moveTo>
                <a:lnTo>
                  <a:pt x="1240971" y="307910"/>
                </a:lnTo>
                <a:lnTo>
                  <a:pt x="1026367" y="1035698"/>
                </a:lnTo>
                <a:lnTo>
                  <a:pt x="158620" y="979714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E322C3B-6D5F-4714-AC0C-F83A3572D82E}"/>
              </a:ext>
            </a:extLst>
          </p:cNvPr>
          <p:cNvSpPr/>
          <p:nvPr/>
        </p:nvSpPr>
        <p:spPr>
          <a:xfrm>
            <a:off x="5178775" y="4873783"/>
            <a:ext cx="1418253" cy="1101013"/>
          </a:xfrm>
          <a:custGeom>
            <a:avLst/>
            <a:gdLst>
              <a:gd name="connsiteX0" fmla="*/ 830425 w 1418253"/>
              <a:gd name="connsiteY0" fmla="*/ 0 h 1101013"/>
              <a:gd name="connsiteX1" fmla="*/ 1418253 w 1418253"/>
              <a:gd name="connsiteY1" fmla="*/ 1101013 h 1101013"/>
              <a:gd name="connsiteX2" fmla="*/ 0 w 1418253"/>
              <a:gd name="connsiteY2" fmla="*/ 1101013 h 1101013"/>
              <a:gd name="connsiteX3" fmla="*/ 830425 w 1418253"/>
              <a:gd name="connsiteY3" fmla="*/ 0 h 110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253" h="1101013">
                <a:moveTo>
                  <a:pt x="830425" y="0"/>
                </a:moveTo>
                <a:lnTo>
                  <a:pt x="1418253" y="1101013"/>
                </a:lnTo>
                <a:lnTo>
                  <a:pt x="0" y="1101013"/>
                </a:lnTo>
                <a:lnTo>
                  <a:pt x="830425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F149F8-BFEE-4D0E-86C8-E91B1C1E2312}"/>
              </a:ext>
            </a:extLst>
          </p:cNvPr>
          <p:cNvSpPr/>
          <p:nvPr/>
        </p:nvSpPr>
        <p:spPr>
          <a:xfrm>
            <a:off x="1485422" y="3476011"/>
            <a:ext cx="1129004" cy="1203649"/>
          </a:xfrm>
          <a:custGeom>
            <a:avLst/>
            <a:gdLst>
              <a:gd name="connsiteX0" fmla="*/ 0 w 1129004"/>
              <a:gd name="connsiteY0" fmla="*/ 195943 h 1203649"/>
              <a:gd name="connsiteX1" fmla="*/ 139959 w 1129004"/>
              <a:gd name="connsiteY1" fmla="*/ 1203649 h 1203649"/>
              <a:gd name="connsiteX2" fmla="*/ 1129004 w 1129004"/>
              <a:gd name="connsiteY2" fmla="*/ 0 h 1203649"/>
              <a:gd name="connsiteX3" fmla="*/ 0 w 1129004"/>
              <a:gd name="connsiteY3" fmla="*/ 195943 h 12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004" h="1203649">
                <a:moveTo>
                  <a:pt x="0" y="195943"/>
                </a:moveTo>
                <a:lnTo>
                  <a:pt x="139959" y="1203649"/>
                </a:lnTo>
                <a:lnTo>
                  <a:pt x="1129004" y="0"/>
                </a:lnTo>
                <a:lnTo>
                  <a:pt x="0" y="195943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UTM Avo" panose="02040603050506020204" pitchFamily="18" charset="0"/>
              </a:rPr>
              <a:t>  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6D2E588-50A1-4C8D-80AB-DA3F565B6134}"/>
              </a:ext>
            </a:extLst>
          </p:cNvPr>
          <p:cNvSpPr/>
          <p:nvPr/>
        </p:nvSpPr>
        <p:spPr>
          <a:xfrm>
            <a:off x="2575724" y="4320714"/>
            <a:ext cx="1950098" cy="1455575"/>
          </a:xfrm>
          <a:custGeom>
            <a:avLst/>
            <a:gdLst>
              <a:gd name="connsiteX0" fmla="*/ 270588 w 1950098"/>
              <a:gd name="connsiteY0" fmla="*/ 83975 h 1455575"/>
              <a:gd name="connsiteX1" fmla="*/ 1371600 w 1950098"/>
              <a:gd name="connsiteY1" fmla="*/ 0 h 1455575"/>
              <a:gd name="connsiteX2" fmla="*/ 1950098 w 1950098"/>
              <a:gd name="connsiteY2" fmla="*/ 522514 h 1455575"/>
              <a:gd name="connsiteX3" fmla="*/ 877078 w 1950098"/>
              <a:gd name="connsiteY3" fmla="*/ 1455575 h 1455575"/>
              <a:gd name="connsiteX4" fmla="*/ 0 w 1950098"/>
              <a:gd name="connsiteY4" fmla="*/ 998375 h 1455575"/>
              <a:gd name="connsiteX5" fmla="*/ 270588 w 1950098"/>
              <a:gd name="connsiteY5" fmla="*/ 83975 h 14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0098" h="1455575">
                <a:moveTo>
                  <a:pt x="270588" y="83975"/>
                </a:moveTo>
                <a:lnTo>
                  <a:pt x="1371600" y="0"/>
                </a:lnTo>
                <a:lnTo>
                  <a:pt x="1950098" y="522514"/>
                </a:lnTo>
                <a:lnTo>
                  <a:pt x="877078" y="1455575"/>
                </a:lnTo>
                <a:lnTo>
                  <a:pt x="0" y="998375"/>
                </a:lnTo>
                <a:lnTo>
                  <a:pt x="270588" y="83975"/>
                </a:lnTo>
                <a:close/>
              </a:path>
            </a:pathLst>
          </a:custGeom>
          <a:solidFill>
            <a:srgbClr val="FF7C8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7865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6473</TotalTime>
  <Words>339</Words>
  <Application>Microsoft Office PowerPoint</Application>
  <PresentationFormat>Widescreen</PresentationFormat>
  <Paragraphs>79</Paragraphs>
  <Slides>21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Thị Lý</cp:lastModifiedBy>
  <cp:revision>914</cp:revision>
  <dcterms:created xsi:type="dcterms:W3CDTF">2021-02-20T02:56:00Z</dcterms:created>
  <dcterms:modified xsi:type="dcterms:W3CDTF">2022-12-19T15:18:10Z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