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</p:sldMasterIdLst>
  <p:notesMasterIdLst>
    <p:notesMasterId r:id="rId19"/>
  </p:notesMasterIdLst>
  <p:sldIdLst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  <p:sldId id="264" r:id="rId13"/>
    <p:sldId id="26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4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1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95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7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34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8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94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9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837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10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496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11/2/2023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11/2/2023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11/2/2023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11/2/2023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11/2/2023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11/2/2023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11/2/2023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11/2/2023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11/2/2023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11/2/2023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11/2/2023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11/2/2023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11/2/2023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11/2/2023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11/2/2023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 smtClean="0">
                <a:latin typeface="VNI-Avo" pitchFamily="2" charset="0"/>
              </a:rPr>
              <a:t>KHỞI ĐỘNG</a:t>
            </a:r>
            <a:endParaRPr lang="en-US" altLang="en-US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Món quà quý nhất</a:t>
            </a:r>
            <a:endParaRPr lang="en-US" altLang="en-US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05" y="0"/>
            <a:ext cx="7905750" cy="685736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295910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Khi mở hộp quà bà nói gì?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04975" y="2183765"/>
            <a:ext cx="8902065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Bà không thấy gì ở bên trong cháu à.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32100" y="307975"/>
            <a:ext cx="7035165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Huệ trả lời thế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94865" y="2305050"/>
            <a:ext cx="8816975" cy="17024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Đây không phải hộp rỗng đâu ạ. Cháu đã gửi rất nhiều nụ hôn vào đó đến đầy ắp mới thôi.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35965"/>
            <a:ext cx="9729470" cy="2739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78735" y="636270"/>
            <a:ext cx="7035165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Thay câu cháu ngoan quá bằng lời cảm ơn của bà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04975" y="2183765"/>
            <a:ext cx="8902065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Bà cảm ơn cháu rất nhiều vì món quà ý nghĩa.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4575" y="34305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/>
          </p:cNvPr>
          <p:cNvPicPr>
            <a:picLocks noChangeAspect="1"/>
          </p:cNvPicPr>
          <p:nvPr/>
        </p:nvPicPr>
        <p:blipFill>
          <a:blip r:embed="rId18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algn="ctr" eaLnBrk="1" hangingPunct="1"/>
            <a:endParaRPr lang="en-US" altLang="x-none" sz="1400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58978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Chuột con đến tr.......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33350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ường</a:t>
            </a:r>
            <a:endParaRPr lang="en-US" altLang="en-US" sz="4000" b="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1354138"/>
            <a:ext cx="95392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</a:rPr>
              <a:t>Chuột con ..... được to như con voi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ước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3150" y="795338"/>
            <a:ext cx="714629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Các bạn gọi ch... là tí teo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3000375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5400" b="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uột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5112547" y="3341968"/>
            <a:ext cx="1101386" cy="881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1"/>
          <p:cNvSpPr txBox="1"/>
          <p:nvPr/>
        </p:nvSpPr>
        <p:spPr>
          <a:xfrm>
            <a:off x="1073150" y="795338"/>
            <a:ext cx="94665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Vì yêu mẹ, nó vẫn m.... làm chuột.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249363" y="3300413"/>
            <a:ext cx="318643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5400" b="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uốn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33909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Đọc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đoạn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1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bài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: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Chuột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con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đáng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yêu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và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trả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lời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câu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hỏi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:</a:t>
            </a:r>
          </a:p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Vì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sao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chuột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con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ước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được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to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lớn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như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voi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?</a:t>
            </a:r>
            <a:endParaRPr lang="en-US" altLang="en-US" sz="3200" b="0" dirty="0">
              <a:solidFill>
                <a:srgbClr val="FF0000"/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558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33909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Đọc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đoạn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2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bài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: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Chuột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con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đáng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yêu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và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trả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lời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câu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hỏi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:</a:t>
            </a:r>
          </a:p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Vì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sao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cuối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cùng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chuột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con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vẫn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muốn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làm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con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của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mẹ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chuột</a:t>
            </a:r>
            <a:r>
              <a:rPr lang="en-US" altLang="en-US" sz="3200" b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?</a:t>
            </a:r>
            <a:endParaRPr lang="en-US" altLang="en-US" sz="3200" b="0" dirty="0">
              <a:solidFill>
                <a:srgbClr val="FF0000"/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5148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33909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Đọc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bài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: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Chuột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con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đáng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yêu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và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trả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lời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câu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hỏi</a:t>
            </a:r>
            <a:r>
              <a:rPr lang="en-US" altLang="en-US" sz="3200" dirty="0" smtClean="0">
                <a:solidFill>
                  <a:srgbClr val="0070C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:</a:t>
            </a:r>
          </a:p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Em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có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thích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chú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chuột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con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trong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bài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không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?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Vì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sao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91202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207</Words>
  <Application>Microsoft Office PowerPoint</Application>
  <PresentationFormat>Custom</PresentationFormat>
  <Paragraphs>27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Bui Thi Thanh Thao</cp:lastModifiedBy>
  <cp:revision>4</cp:revision>
  <dcterms:created xsi:type="dcterms:W3CDTF">2021-01-19T01:25:56Z</dcterms:created>
  <dcterms:modified xsi:type="dcterms:W3CDTF">2023-11-02T07:41:39Z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