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7" r:id="rId2"/>
    <p:sldId id="282" r:id="rId3"/>
    <p:sldId id="284" r:id="rId4"/>
    <p:sldId id="281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40D494-3360-43D6-AC82-E0686D553486}" type="datetimeFigureOut">
              <a:rPr lang="en-US" smtClean="0"/>
              <a:t>3/10/2022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D40CA0-A091-4760-9473-2E7560C4A9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83315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D40CA0-A091-4760-9473-2E7560C4A98E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65541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2DAAA-0E0D-4A1C-8A96-9CFEC61F092C}" type="datetimeFigureOut">
              <a:rPr lang="en-US" smtClean="0"/>
              <a:t>3/10/2022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A6F38-FF1A-4AF3-A9D5-7D700BBF80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5528210"/>
      </p:ext>
    </p:extLst>
  </p:cSld>
  <p:clrMapOvr>
    <a:masterClrMapping/>
  </p:clrMapOvr>
  <p:transition>
    <p:split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2DAAA-0E0D-4A1C-8A96-9CFEC61F092C}" type="datetimeFigureOut">
              <a:rPr lang="en-US" smtClean="0"/>
              <a:t>3/10/2022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A6F38-FF1A-4AF3-A9D5-7D700BBF80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7890270"/>
      </p:ext>
    </p:extLst>
  </p:cSld>
  <p:clrMapOvr>
    <a:masterClrMapping/>
  </p:clrMapOvr>
  <p:transition>
    <p:split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2DAAA-0E0D-4A1C-8A96-9CFEC61F092C}" type="datetimeFigureOut">
              <a:rPr lang="en-US" smtClean="0"/>
              <a:t>3/10/2022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A6F38-FF1A-4AF3-A9D5-7D700BBF80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8066056"/>
      </p:ext>
    </p:extLst>
  </p:cSld>
  <p:clrMapOvr>
    <a:masterClrMapping/>
  </p:clrMapOvr>
  <p:transition>
    <p:split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49271776"/>
      </p:ext>
    </p:extLst>
  </p:cSld>
  <p:clrMapOvr>
    <a:masterClrMapping/>
  </p:clrMapOvr>
  <p:transition>
    <p:split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2DAAA-0E0D-4A1C-8A96-9CFEC61F092C}" type="datetimeFigureOut">
              <a:rPr lang="en-US" smtClean="0"/>
              <a:t>3/10/2022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A6F38-FF1A-4AF3-A9D5-7D700BBF80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1794037"/>
      </p:ext>
    </p:extLst>
  </p:cSld>
  <p:clrMapOvr>
    <a:masterClrMapping/>
  </p:clrMapOvr>
  <p:transition>
    <p:split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2DAAA-0E0D-4A1C-8A96-9CFEC61F092C}" type="datetimeFigureOut">
              <a:rPr lang="en-US" smtClean="0"/>
              <a:t>3/10/2022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A6F38-FF1A-4AF3-A9D5-7D700BBF80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1864599"/>
      </p:ext>
    </p:extLst>
  </p:cSld>
  <p:clrMapOvr>
    <a:masterClrMapping/>
  </p:clrMapOvr>
  <p:transition>
    <p:split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2DAAA-0E0D-4A1C-8A96-9CFEC61F092C}" type="datetimeFigureOut">
              <a:rPr lang="en-US" smtClean="0"/>
              <a:t>3/10/2022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A6F38-FF1A-4AF3-A9D5-7D700BBF80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3223472"/>
      </p:ext>
    </p:extLst>
  </p:cSld>
  <p:clrMapOvr>
    <a:masterClrMapping/>
  </p:clrMapOvr>
  <p:transition>
    <p:split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2DAAA-0E0D-4A1C-8A96-9CFEC61F092C}" type="datetimeFigureOut">
              <a:rPr lang="en-US" smtClean="0"/>
              <a:t>3/10/2022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A6F38-FF1A-4AF3-A9D5-7D700BBF80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2081695"/>
      </p:ext>
    </p:extLst>
  </p:cSld>
  <p:clrMapOvr>
    <a:masterClrMapping/>
  </p:clrMapOvr>
  <p:transition>
    <p:split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2DAAA-0E0D-4A1C-8A96-9CFEC61F092C}" type="datetimeFigureOut">
              <a:rPr lang="en-US" smtClean="0"/>
              <a:t>3/10/2022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A6F38-FF1A-4AF3-A9D5-7D700BBF80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536449"/>
      </p:ext>
    </p:extLst>
  </p:cSld>
  <p:clrMapOvr>
    <a:masterClrMapping/>
  </p:clrMapOvr>
  <p:transition>
    <p:split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2DAAA-0E0D-4A1C-8A96-9CFEC61F092C}" type="datetimeFigureOut">
              <a:rPr lang="en-US" smtClean="0"/>
              <a:t>3/10/2022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A6F38-FF1A-4AF3-A9D5-7D700BBF80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189106"/>
      </p:ext>
    </p:extLst>
  </p:cSld>
  <p:clrMapOvr>
    <a:masterClrMapping/>
  </p:clrMapOvr>
  <p:transition>
    <p:split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2DAAA-0E0D-4A1C-8A96-9CFEC61F092C}" type="datetimeFigureOut">
              <a:rPr lang="en-US" smtClean="0"/>
              <a:t>3/10/2022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A6F38-FF1A-4AF3-A9D5-7D700BBF80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9566699"/>
      </p:ext>
    </p:extLst>
  </p:cSld>
  <p:clrMapOvr>
    <a:masterClrMapping/>
  </p:clrMapOvr>
  <p:transition>
    <p:split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2DAAA-0E0D-4A1C-8A96-9CFEC61F092C}" type="datetimeFigureOut">
              <a:rPr lang="en-US" smtClean="0"/>
              <a:t>3/10/2022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A6F38-FF1A-4AF3-A9D5-7D700BBF80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3817548"/>
      </p:ext>
    </p:extLst>
  </p:cSld>
  <p:clrMapOvr>
    <a:masterClrMapping/>
  </p:clrMapOvr>
  <p:transition>
    <p:split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82DAAA-0E0D-4A1C-8A96-9CFEC61F092C}" type="datetimeFigureOut">
              <a:rPr lang="en-US" smtClean="0"/>
              <a:t>3/10/2022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BA6F38-FF1A-4AF3-A9D5-7D700BBF80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3245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>
    <p:split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244" b="10434"/>
          <a:stretch>
            <a:fillRect/>
          </a:stretch>
        </p:blipFill>
        <p:spPr bwMode="auto">
          <a:xfrm>
            <a:off x="0" y="0"/>
            <a:ext cx="9149954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图片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5313" b="20813"/>
          <a:stretch>
            <a:fillRect/>
          </a:stretch>
        </p:blipFill>
        <p:spPr bwMode="auto">
          <a:xfrm>
            <a:off x="-5954" y="-136525"/>
            <a:ext cx="9155907" cy="381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文本框 1"/>
          <p:cNvSpPr txBox="1">
            <a:spLocks noChangeArrowheads="1"/>
          </p:cNvSpPr>
          <p:nvPr/>
        </p:nvSpPr>
        <p:spPr bwMode="auto">
          <a:xfrm>
            <a:off x="395288" y="4214813"/>
            <a:ext cx="7952185" cy="2308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defTabSz="4572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defTabSz="4572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defTabSz="4572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defTabSz="4572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defTabSz="4572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lvl="1" algn="ctr" eaLnBrk="1" hangingPunct="1"/>
            <a:r>
              <a:rPr lang="en-US" altLang="zh-CN" sz="7200" b="1">
                <a:solidFill>
                  <a:srgbClr val="000000"/>
                </a:solidFill>
                <a:latin typeface="HP001 4 hàng" pitchFamily="34" charset="0"/>
                <a:ea typeface="SimSun" pitchFamily="2" charset="-122"/>
              </a:rPr>
              <a:t>Xin chào tất cả các con!</a:t>
            </a:r>
            <a:endParaRPr lang="zh-CN" altLang="en-US" sz="7200" b="1">
              <a:solidFill>
                <a:srgbClr val="000000"/>
              </a:solidFill>
              <a:latin typeface="HP001 4 hàng" pitchFamily="34" charset="0"/>
              <a:ea typeface="SimSun" pitchFamily="2" charset="-122"/>
            </a:endParaRPr>
          </a:p>
        </p:txBody>
      </p:sp>
      <p:pic>
        <p:nvPicPr>
          <p:cNvPr id="4101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413" y="293689"/>
            <a:ext cx="1718072" cy="3227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18570173"/>
      </p:ext>
    </p:extLst>
  </p:cSld>
  <p:clrMapOvr>
    <a:masterClrMapping/>
  </p:clrMapOvr>
  <p:transition>
    <p:spli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9552" y="260648"/>
            <a:ext cx="8496944" cy="62646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772881"/>
      </p:ext>
    </p:extLst>
  </p:cSld>
  <p:clrMapOvr>
    <a:masterClrMapping/>
  </p:clrMapOvr>
  <p:transition>
    <p:split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7"/>
          <p:cNvSpPr txBox="1">
            <a:spLocks noChangeArrowheads="1"/>
          </p:cNvSpPr>
          <p:nvPr/>
        </p:nvSpPr>
        <p:spPr bwMode="auto">
          <a:xfrm>
            <a:off x="0" y="1004090"/>
            <a:ext cx="4473677" cy="8071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4645" b="1" dirty="0">
                <a:solidFill>
                  <a:srgbClr val="0000FF"/>
                </a:solidFill>
                <a:latin typeface=".VnAvant" pitchFamily="34" charset="0"/>
              </a:rPr>
              <a:t> </a:t>
            </a:r>
            <a:r>
              <a:rPr lang="en-US" sz="4645" b="1" dirty="0" err="1">
                <a:solidFill>
                  <a:srgbClr val="0000FF"/>
                </a:solidFill>
                <a:latin typeface=".VnAvant" pitchFamily="34" charset="0"/>
              </a:rPr>
              <a:t>LuyÖn</a:t>
            </a:r>
            <a:r>
              <a:rPr lang="en-US" sz="4645" b="1" dirty="0">
                <a:solidFill>
                  <a:srgbClr val="0000FF"/>
                </a:solidFill>
                <a:latin typeface=".VnAvant" pitchFamily="34" charset="0"/>
              </a:rPr>
              <a:t> ®</a:t>
            </a:r>
            <a:r>
              <a:rPr lang="en-US" sz="4645" b="1" dirty="0" err="1">
                <a:solidFill>
                  <a:srgbClr val="0000FF"/>
                </a:solidFill>
                <a:latin typeface=".VnAvant" pitchFamily="34" charset="0"/>
              </a:rPr>
              <a:t>äc</a:t>
            </a:r>
            <a:r>
              <a:rPr lang="en-US" sz="4645" b="1" dirty="0">
                <a:solidFill>
                  <a:srgbClr val="0000FF"/>
                </a:solidFill>
                <a:latin typeface=".VnAvant" pitchFamily="34" charset="0"/>
              </a:rPr>
              <a:t> </a:t>
            </a:r>
            <a:r>
              <a:rPr lang="en-US" sz="4645" b="1" dirty="0" err="1">
                <a:solidFill>
                  <a:srgbClr val="0000FF"/>
                </a:solidFill>
                <a:latin typeface=".VnAvant" pitchFamily="34" charset="0"/>
              </a:rPr>
              <a:t>tõ</a:t>
            </a:r>
            <a:r>
              <a:rPr lang="en-US" sz="4645" b="1" dirty="0">
                <a:solidFill>
                  <a:srgbClr val="0000FF"/>
                </a:solidFill>
                <a:latin typeface=".VnAvant" pitchFamily="34" charset="0"/>
              </a:rPr>
              <a:t>: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393290" y="2076533"/>
            <a:ext cx="8355174" cy="18466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vi-VN" sz="4258" dirty="0">
                <a:latin typeface=".VnAvant" pitchFamily="34" charset="0"/>
              </a:rPr>
              <a:t>   </a:t>
            </a:r>
            <a:r>
              <a:rPr lang="vi-VN" sz="5400" dirty="0" smtClean="0">
                <a:latin typeface=".VnAvant" pitchFamily="34" charset="0"/>
              </a:rPr>
              <a:t>d·y bµn, sê tr¸n, sau </a:t>
            </a:r>
            <a:r>
              <a:rPr lang="vi-VN" sz="6000" dirty="0" smtClean="0">
                <a:latin typeface="+mj-lt"/>
              </a:rPr>
              <a:t>lư­n</a:t>
            </a:r>
            <a:r>
              <a:rPr lang="vi-VN" sz="5400" dirty="0">
                <a:latin typeface=".VnAvant" pitchFamily="34" charset="0"/>
              </a:rPr>
              <a:t>g</a:t>
            </a:r>
            <a:r>
              <a:rPr lang="vi-VN" sz="5400" dirty="0" smtClean="0">
                <a:latin typeface=".VnAvant" pitchFamily="34" charset="0"/>
              </a:rPr>
              <a:t>, cói g»m, xin lçi</a:t>
            </a:r>
            <a:endParaRPr lang="en-US" sz="5400" dirty="0">
              <a:solidFill>
                <a:srgbClr val="FF0000"/>
              </a:solidFill>
              <a:latin typeface=".VnAvant" pitchFamily="34" charset="0"/>
            </a:endParaRP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245806" y="3905752"/>
            <a:ext cx="5014452" cy="7475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endParaRPr lang="en-US" sz="4258" dirty="0">
              <a:solidFill>
                <a:srgbClr val="FF0000"/>
              </a:solidFill>
              <a:latin typeface=".VnAvant" pitchFamily="34" charset="0"/>
            </a:endParaRP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4031226" y="3905752"/>
            <a:ext cx="4572000" cy="7475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endParaRPr lang="en-US" sz="4258" dirty="0">
              <a:solidFill>
                <a:srgbClr val="FF0000"/>
              </a:solidFill>
              <a:latin typeface=".VnAvant" pitchFamily="34" charset="0"/>
            </a:endParaRP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294968" y="4878687"/>
            <a:ext cx="3244645" cy="7475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endParaRPr lang="en-US" sz="4258" dirty="0">
              <a:solidFill>
                <a:srgbClr val="FF0000"/>
              </a:solidFill>
              <a:latin typeface=".VnAvant" pitchFamily="34" charset="0"/>
            </a:endParaRP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2753032" y="4878406"/>
            <a:ext cx="3244645" cy="7475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endParaRPr lang="en-US" sz="4258" dirty="0">
              <a:solidFill>
                <a:srgbClr val="FF0000"/>
              </a:solidFill>
              <a:latin typeface=".VnAvant" pitchFamily="34" charset="0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6440129" y="4878406"/>
            <a:ext cx="1818968" cy="7475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endParaRPr lang="en-US" sz="4258" dirty="0">
              <a:solidFill>
                <a:srgbClr val="FF0000"/>
              </a:solidFill>
              <a:latin typeface=".VnAvant" panose="020B7200000000000000" pitchFamily="34" charset="0"/>
            </a:endParaRPr>
          </a:p>
        </p:txBody>
      </p:sp>
      <p:sp>
        <p:nvSpPr>
          <p:cNvPr id="15" name="TextBox 3"/>
          <p:cNvSpPr txBox="1">
            <a:spLocks noChangeArrowheads="1"/>
          </p:cNvSpPr>
          <p:nvPr/>
        </p:nvSpPr>
        <p:spPr bwMode="auto">
          <a:xfrm>
            <a:off x="329372" y="1520916"/>
            <a:ext cx="5360237" cy="330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defTabSz="331860">
              <a:defRPr/>
            </a:pPr>
            <a:r>
              <a:rPr lang="vi-VN" altLang="en-US" sz="1307" b="1" dirty="0">
                <a:solidFill>
                  <a:prstClr val="white"/>
                </a:solidFill>
                <a:latin typeface="HP001 4 hàng" pitchFamily="34" charset="0"/>
              </a:rPr>
              <a:t> </a:t>
            </a:r>
            <a:r>
              <a:rPr lang="vi-VN" altLang="en-US" sz="1548" b="1" dirty="0">
                <a:solidFill>
                  <a:prstClr val="white"/>
                </a:solidFill>
                <a:latin typeface="HP001 4 hàng" pitchFamily="34" charset="0"/>
              </a:rPr>
              <a:t>1) Đọc lại bài 136: oai, oay, uây và đọc bài 137: Vần ít gặp</a:t>
            </a:r>
            <a:endParaRPr lang="en-US" altLang="en-US" sz="1548" b="1" dirty="0">
              <a:solidFill>
                <a:prstClr val="white"/>
              </a:solidFill>
              <a:latin typeface="HP001 4 hàng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2371543"/>
      </p:ext>
    </p:extLst>
  </p:cSld>
  <p:clrMapOvr>
    <a:masterClrMapping/>
  </p:clrMapOvr>
  <p:transition>
    <p:spli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3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" presetClass="entr" presetSubtype="1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9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" presetClass="entr" presetSubtype="1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4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" presetClass="entr" presetSubtype="1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9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" presetClass="entr" presetSubtype="1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34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0" grpId="0"/>
      <p:bldP spid="11" grpId="0"/>
      <p:bldP spid="12" grpId="0"/>
      <p:bldP spid="13" grpId="0"/>
      <p:bldP spid="1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2267" y="44624"/>
            <a:ext cx="9001000" cy="6484284"/>
          </a:xfrm>
          <a:prstGeom prst="rect">
            <a:avLst/>
          </a:prstGeom>
        </p:spPr>
      </p:pic>
      <p:sp>
        <p:nvSpPr>
          <p:cNvPr id="3" name="Star: 6 Points 4">
            <a:extLst/>
          </p:cNvPr>
          <p:cNvSpPr/>
          <p:nvPr/>
        </p:nvSpPr>
        <p:spPr>
          <a:xfrm>
            <a:off x="467544" y="1052736"/>
            <a:ext cx="390525" cy="514350"/>
          </a:xfrm>
          <a:prstGeom prst="star6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en-US" sz="2800" dirty="0" smtClean="0">
                <a:latin typeface=".VnAvant" panose="020B7200000000000000" pitchFamily="34" charset="0"/>
              </a:rPr>
              <a:t>1</a:t>
            </a:r>
            <a:endParaRPr lang="en-US" sz="2800" dirty="0">
              <a:latin typeface=".VnAvant" panose="020B7200000000000000" pitchFamily="34" charset="0"/>
            </a:endParaRPr>
          </a:p>
        </p:txBody>
      </p:sp>
      <p:sp>
        <p:nvSpPr>
          <p:cNvPr id="5" name="Star: 6 Points 4">
            <a:extLst/>
          </p:cNvPr>
          <p:cNvSpPr/>
          <p:nvPr/>
        </p:nvSpPr>
        <p:spPr>
          <a:xfrm>
            <a:off x="467544" y="1988840"/>
            <a:ext cx="390525" cy="514350"/>
          </a:xfrm>
          <a:prstGeom prst="star6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vi-VN" sz="2800" dirty="0" smtClean="0">
                <a:latin typeface=".VnAvant" panose="020B7200000000000000" pitchFamily="34" charset="0"/>
              </a:rPr>
              <a:t>2</a:t>
            </a:r>
            <a:endParaRPr lang="en-US" sz="2800" dirty="0">
              <a:latin typeface=".VnAvant" panose="020B7200000000000000" pitchFamily="34" charset="0"/>
            </a:endParaRPr>
          </a:p>
        </p:txBody>
      </p:sp>
      <p:sp>
        <p:nvSpPr>
          <p:cNvPr id="6" name="Star: 6 Points 4">
            <a:extLst/>
          </p:cNvPr>
          <p:cNvSpPr/>
          <p:nvPr/>
        </p:nvSpPr>
        <p:spPr>
          <a:xfrm>
            <a:off x="179512" y="2503190"/>
            <a:ext cx="390525" cy="514350"/>
          </a:xfrm>
          <a:prstGeom prst="star6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vi-VN" sz="2800" dirty="0" smtClean="0">
                <a:latin typeface=".VnAvant" panose="020B7200000000000000" pitchFamily="34" charset="0"/>
              </a:rPr>
              <a:t>3</a:t>
            </a:r>
            <a:endParaRPr lang="en-US" sz="2800" dirty="0">
              <a:latin typeface=".VnAvant" panose="020B7200000000000000" pitchFamily="34" charset="0"/>
            </a:endParaRPr>
          </a:p>
        </p:txBody>
      </p:sp>
      <p:sp>
        <p:nvSpPr>
          <p:cNvPr id="7" name="Star: 6 Points 4">
            <a:extLst/>
          </p:cNvPr>
          <p:cNvSpPr/>
          <p:nvPr/>
        </p:nvSpPr>
        <p:spPr>
          <a:xfrm>
            <a:off x="272281" y="3371656"/>
            <a:ext cx="390525" cy="514350"/>
          </a:xfrm>
          <a:prstGeom prst="star6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vi-VN" sz="2800" dirty="0">
                <a:latin typeface=".VnAvant" panose="020B7200000000000000" pitchFamily="34" charset="0"/>
              </a:rPr>
              <a:t>4</a:t>
            </a:r>
            <a:endParaRPr lang="en-US" sz="2800" dirty="0">
              <a:latin typeface=".VnAvant" panose="020B7200000000000000" pitchFamily="34" charset="0"/>
            </a:endParaRPr>
          </a:p>
        </p:txBody>
      </p:sp>
      <p:sp>
        <p:nvSpPr>
          <p:cNvPr id="8" name="Star: 6 Points 4">
            <a:extLst/>
          </p:cNvPr>
          <p:cNvSpPr/>
          <p:nvPr/>
        </p:nvSpPr>
        <p:spPr>
          <a:xfrm>
            <a:off x="1763688" y="3886006"/>
            <a:ext cx="390525" cy="514350"/>
          </a:xfrm>
          <a:prstGeom prst="star6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vi-VN" sz="2800" dirty="0" smtClean="0">
                <a:latin typeface=".VnAvant" panose="020B7200000000000000" pitchFamily="34" charset="0"/>
              </a:rPr>
              <a:t>5</a:t>
            </a:r>
            <a:endParaRPr lang="en-US" sz="2800" dirty="0">
              <a:latin typeface=".VnAvant" panose="020B7200000000000000" pitchFamily="34" charset="0"/>
            </a:endParaRPr>
          </a:p>
        </p:txBody>
      </p:sp>
      <p:sp>
        <p:nvSpPr>
          <p:cNvPr id="9" name="Star: 6 Points 4">
            <a:extLst/>
          </p:cNvPr>
          <p:cNvSpPr/>
          <p:nvPr/>
        </p:nvSpPr>
        <p:spPr>
          <a:xfrm>
            <a:off x="1017985" y="4400356"/>
            <a:ext cx="390525" cy="514350"/>
          </a:xfrm>
          <a:prstGeom prst="star6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vi-VN" sz="2800" dirty="0" smtClean="0">
                <a:latin typeface=".VnAvant" panose="020B7200000000000000" pitchFamily="34" charset="0"/>
              </a:rPr>
              <a:t>6</a:t>
            </a:r>
            <a:endParaRPr lang="en-US" sz="2800" dirty="0">
              <a:latin typeface=".VnAvant" panose="020B7200000000000000" pitchFamily="34" charset="0"/>
            </a:endParaRPr>
          </a:p>
        </p:txBody>
      </p:sp>
      <p:sp>
        <p:nvSpPr>
          <p:cNvPr id="10" name="Star: 6 Points 4">
            <a:extLst/>
          </p:cNvPr>
          <p:cNvSpPr/>
          <p:nvPr/>
        </p:nvSpPr>
        <p:spPr>
          <a:xfrm>
            <a:off x="3347863" y="4400356"/>
            <a:ext cx="390525" cy="514350"/>
          </a:xfrm>
          <a:prstGeom prst="star6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vi-VN" sz="2800" dirty="0">
                <a:latin typeface=".VnAvant" panose="020B7200000000000000" pitchFamily="34" charset="0"/>
              </a:rPr>
              <a:t>7</a:t>
            </a:r>
            <a:endParaRPr lang="en-US" sz="2800" dirty="0">
              <a:latin typeface=".VnAvant" panose="020B7200000000000000" pitchFamily="34" charset="0"/>
            </a:endParaRPr>
          </a:p>
        </p:txBody>
      </p:sp>
      <p:sp>
        <p:nvSpPr>
          <p:cNvPr id="11" name="Star: 6 Points 4">
            <a:extLst/>
          </p:cNvPr>
          <p:cNvSpPr/>
          <p:nvPr/>
        </p:nvSpPr>
        <p:spPr>
          <a:xfrm>
            <a:off x="565101" y="4914706"/>
            <a:ext cx="390525" cy="514350"/>
          </a:xfrm>
          <a:prstGeom prst="star6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vi-VN" sz="2800" dirty="0" smtClean="0">
                <a:latin typeface=".VnAvant" panose="020B7200000000000000" pitchFamily="34" charset="0"/>
              </a:rPr>
              <a:t>8</a:t>
            </a:r>
            <a:endParaRPr lang="en-US" sz="2800" dirty="0">
              <a:latin typeface=".VnAvant" panose="020B7200000000000000" pitchFamily="34" charset="0"/>
            </a:endParaRPr>
          </a:p>
        </p:txBody>
      </p:sp>
      <p:sp>
        <p:nvSpPr>
          <p:cNvPr id="12" name="Star: 6 Points 4">
            <a:extLst/>
          </p:cNvPr>
          <p:cNvSpPr/>
          <p:nvPr/>
        </p:nvSpPr>
        <p:spPr>
          <a:xfrm>
            <a:off x="3710341" y="4914706"/>
            <a:ext cx="429611" cy="514350"/>
          </a:xfrm>
          <a:prstGeom prst="star6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vi-VN" sz="2800" dirty="0" smtClean="0">
                <a:latin typeface=".VnAvant" panose="020B7200000000000000" pitchFamily="34" charset="0"/>
              </a:rPr>
              <a:t>9</a:t>
            </a:r>
            <a:endParaRPr lang="en-US" sz="2800" dirty="0">
              <a:latin typeface=".VnAvant" panose="020B7200000000000000" pitchFamily="34" charset="0"/>
            </a:endParaRPr>
          </a:p>
        </p:txBody>
      </p:sp>
      <p:sp>
        <p:nvSpPr>
          <p:cNvPr id="14" name="Star: 6 Points 4">
            <a:extLst/>
          </p:cNvPr>
          <p:cNvSpPr/>
          <p:nvPr/>
        </p:nvSpPr>
        <p:spPr>
          <a:xfrm>
            <a:off x="5791200" y="4857362"/>
            <a:ext cx="880547" cy="726020"/>
          </a:xfrm>
          <a:prstGeom prst="star6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vi-VN" sz="2800" dirty="0" smtClean="0">
                <a:latin typeface=".VnAvant" panose="020B7200000000000000" pitchFamily="34" charset="0"/>
              </a:rPr>
              <a:t>10</a:t>
            </a:r>
            <a:endParaRPr lang="en-US" sz="2800" dirty="0">
              <a:latin typeface=".VnAvant" panose="020B7200000000000000" pitchFamily="34" charset="0"/>
            </a:endParaRPr>
          </a:p>
        </p:txBody>
      </p:sp>
      <p:sp>
        <p:nvSpPr>
          <p:cNvPr id="16" name="Star: 6 Points 4">
            <a:extLst/>
          </p:cNvPr>
          <p:cNvSpPr/>
          <p:nvPr/>
        </p:nvSpPr>
        <p:spPr>
          <a:xfrm>
            <a:off x="2907589" y="5166798"/>
            <a:ext cx="880547" cy="726020"/>
          </a:xfrm>
          <a:prstGeom prst="star6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vi-VN" sz="2800" dirty="0">
                <a:latin typeface=".VnAvant" panose="020B7200000000000000" pitchFamily="34" charset="0"/>
              </a:rPr>
              <a:t>11</a:t>
            </a:r>
            <a:endParaRPr lang="en-US" sz="2800" dirty="0">
              <a:latin typeface=".VnAvant" panose="020B7200000000000000" pitchFamily="34" charset="0"/>
            </a:endParaRPr>
          </a:p>
        </p:txBody>
      </p:sp>
      <p:sp>
        <p:nvSpPr>
          <p:cNvPr id="17" name="Star: 6 Points 4">
            <a:extLst/>
          </p:cNvPr>
          <p:cNvSpPr/>
          <p:nvPr/>
        </p:nvSpPr>
        <p:spPr>
          <a:xfrm>
            <a:off x="5279057" y="5275596"/>
            <a:ext cx="880547" cy="726020"/>
          </a:xfrm>
          <a:prstGeom prst="star6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vi-VN" sz="2800" dirty="0" smtClean="0">
                <a:latin typeface=".VnAvant" panose="020B7200000000000000" pitchFamily="34" charset="0"/>
              </a:rPr>
              <a:t>12</a:t>
            </a:r>
            <a:endParaRPr lang="en-US" sz="2800" dirty="0">
              <a:latin typeface=".VnAvant" panose="020B7200000000000000" pitchFamily="34" charset="0"/>
            </a:endParaRPr>
          </a:p>
        </p:txBody>
      </p:sp>
      <p:sp>
        <p:nvSpPr>
          <p:cNvPr id="18" name="Star: 6 Points 4">
            <a:extLst/>
          </p:cNvPr>
          <p:cNvSpPr/>
          <p:nvPr/>
        </p:nvSpPr>
        <p:spPr>
          <a:xfrm>
            <a:off x="47845" y="5837171"/>
            <a:ext cx="880547" cy="726020"/>
          </a:xfrm>
          <a:prstGeom prst="star6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vi-VN" sz="2800" smtClean="0">
                <a:latin typeface=".VnAvant" panose="020B7200000000000000" pitchFamily="34" charset="0"/>
              </a:rPr>
              <a:t>13</a:t>
            </a:r>
            <a:endParaRPr lang="en-US" sz="2800" dirty="0">
              <a:latin typeface=".VnAvant" panose="020B7200000000000000" pitchFamily="34" charset="0"/>
            </a:endParaRPr>
          </a:p>
        </p:txBody>
      </p:sp>
      <p:sp>
        <p:nvSpPr>
          <p:cNvPr id="19" name="Star: 6 Points 4">
            <a:extLst/>
          </p:cNvPr>
          <p:cNvSpPr/>
          <p:nvPr/>
        </p:nvSpPr>
        <p:spPr>
          <a:xfrm>
            <a:off x="2764545" y="5751627"/>
            <a:ext cx="880547" cy="726020"/>
          </a:xfrm>
          <a:prstGeom prst="star6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vi-VN" sz="2800" dirty="0" smtClean="0">
                <a:latin typeface=".VnAvant" panose="020B7200000000000000" pitchFamily="34" charset="0"/>
              </a:rPr>
              <a:t>14</a:t>
            </a:r>
            <a:endParaRPr lang="en-US" sz="2800" dirty="0">
              <a:latin typeface=".VnAvant" panose="020B7200000000000000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8232484"/>
      </p:ext>
    </p:extLst>
  </p:cSld>
  <p:clrMapOvr>
    <a:masterClrMapping/>
  </p:clrMapOvr>
  <p:transition>
    <p:spli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4" grpId="0" animBg="1"/>
      <p:bldP spid="16" grpId="0" animBg="1"/>
      <p:bldP spid="17" grpId="0" animBg="1"/>
      <p:bldP spid="18" grpId="0" animBg="1"/>
      <p:bldP spid="19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229</TotalTime>
  <Words>64</Words>
  <Application>Microsoft Office PowerPoint</Application>
  <PresentationFormat>On-screen Show (4:3)</PresentationFormat>
  <Paragraphs>19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SimSun</vt:lpstr>
      <vt:lpstr>.VnAvant</vt:lpstr>
      <vt:lpstr>Arial</vt:lpstr>
      <vt:lpstr>Calibri</vt:lpstr>
      <vt:lpstr>HP001 4 hàng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>Truong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Nguyen</dc:creator>
  <cp:lastModifiedBy>ASUS</cp:lastModifiedBy>
  <cp:revision>48</cp:revision>
  <dcterms:created xsi:type="dcterms:W3CDTF">2021-03-18T05:55:37Z</dcterms:created>
  <dcterms:modified xsi:type="dcterms:W3CDTF">2022-03-10T10:36:30Z</dcterms:modified>
</cp:coreProperties>
</file>