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58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78183" y="2390213"/>
            <a:ext cx="8894618" cy="1883819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đình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72832" y="2604052"/>
            <a:ext cx="1510146" cy="145533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35924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9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8246-CE64-4A50-9C76-BE86358B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120" y="4165600"/>
            <a:ext cx="4246880" cy="26774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Gia </a:t>
            </a:r>
            <a:r>
              <a:rPr lang="en-US" sz="4800" dirty="0" err="1">
                <a:solidFill>
                  <a:srgbClr val="FF0000"/>
                </a:solidFill>
              </a:rPr>
              <a:t>đình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quây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quần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bên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mâm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cơm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CC1A332-B284-4CDC-B7F1-2F670268A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45120" cy="6843078"/>
          </a:xfrm>
        </p:spPr>
      </p:pic>
    </p:spTree>
    <p:extLst>
      <p:ext uri="{BB962C8B-B14F-4D97-AF65-F5344CB8AC3E}">
        <p14:creationId xmlns:p14="http://schemas.microsoft.com/office/powerpoint/2010/main" val="10075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8175-F401-4A0E-A1B0-26A40E5F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1676400"/>
            <a:ext cx="4571998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5E3C83-13B6-4490-8C95-7AF4EC24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237" y="4368800"/>
            <a:ext cx="5186683" cy="2286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xoa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bóp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lưng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cho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khỏi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33C48A-1DCC-4F6D-B286-5843D4D4B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" b="1"/>
          <a:stretch/>
        </p:blipFill>
        <p:spPr>
          <a:xfrm>
            <a:off x="-45243" y="0"/>
            <a:ext cx="6827039" cy="71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7F8B-ABC7-44D4-AB85-720A83DD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144" y="1676400"/>
            <a:ext cx="39676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69C430-14BB-4094-BAA6-93E83517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30" y="4846320"/>
            <a:ext cx="5150069" cy="1798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giúp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bố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hoạch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rau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14E6B-8544-4078-934D-EB4F4CB6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0419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B55C-F51C-4FDE-B203-31A538C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5039360"/>
            <a:ext cx="4714240" cy="1595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Anh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An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gấp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áo</a:t>
            </a:r>
            <a:r>
              <a:rPr lang="en-US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326DAF-91B4-4096-85AC-C41834FE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6320" cy="6929120"/>
          </a:xfrm>
        </p:spPr>
      </p:pic>
    </p:spTree>
    <p:extLst>
      <p:ext uri="{BB962C8B-B14F-4D97-AF65-F5344CB8AC3E}">
        <p14:creationId xmlns:p14="http://schemas.microsoft.com/office/powerpoint/2010/main" val="15055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72D3-51AE-4817-B00F-F993FC7D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280" y="4744720"/>
            <a:ext cx="4744720" cy="192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Mẹ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giúp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thủ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công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EDC05FE7-DEDA-4952-B141-B6C9E98DF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7447280" cy="7122160"/>
          </a:xfrm>
        </p:spPr>
      </p:pic>
    </p:spTree>
    <p:extLst>
      <p:ext uri="{BB962C8B-B14F-4D97-AF65-F5344CB8AC3E}">
        <p14:creationId xmlns:p14="http://schemas.microsoft.com/office/powerpoint/2010/main" val="19327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20"/>
            <a:ext cx="1219200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-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hiện </a:t>
            </a:r>
            <a:r>
              <a:rPr lang="en-US" sz="4400" dirty="0" err="1"/>
              <a:t>sự</a:t>
            </a:r>
            <a:r>
              <a:rPr lang="en-US" sz="4400" dirty="0"/>
              <a:t> chia </a:t>
            </a:r>
            <a:r>
              <a:rPr lang="en-US" sz="4400" dirty="0" err="1"/>
              <a:t>sẻ</a:t>
            </a:r>
            <a:r>
              <a:rPr lang="en-US" sz="4400" dirty="0"/>
              <a:t> ,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tâm</a:t>
            </a:r>
            <a:r>
              <a:rPr lang="en-US" sz="4400" dirty="0"/>
              <a:t> , </a:t>
            </a:r>
            <a:r>
              <a:rPr lang="en-US" sz="4400" dirty="0" err="1"/>
              <a:t>chăm</a:t>
            </a:r>
            <a:r>
              <a:rPr lang="en-US" sz="4400" dirty="0"/>
              <a:t> </a:t>
            </a:r>
            <a:r>
              <a:rPr lang="en-US" sz="4400" dirty="0" err="1"/>
              <a:t>sóc</a:t>
            </a:r>
            <a:r>
              <a:rPr lang="en-US" sz="4400" dirty="0"/>
              <a:t> , </a:t>
            </a:r>
            <a:r>
              <a:rPr lang="en-US" sz="4400" dirty="0" err="1"/>
              <a:t>yêu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CC3A0-6F3C-490D-A508-A9C47E260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 2 :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5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09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23440"/>
            <a:ext cx="1209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THẢO LUẬN NHÓM 6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252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54"/>
            <a:ext cx="10515600" cy="7481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32164" y="1290320"/>
            <a:ext cx="10515600" cy="503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" y="1906270"/>
            <a:ext cx="1041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: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Mỗi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có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một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hoặc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nhiều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thế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hệ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cùng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chung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sống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7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1209040" y="1888177"/>
            <a:ext cx="10982960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6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23440"/>
            <a:ext cx="12029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THẢO LUẬN NHÓM 4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, 3 , 4 (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SGK 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881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8CAF1-F8B1-4C54-927D-F072DF6F6F2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585216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45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2192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7527" y="2810272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" y="356598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" y="4944626"/>
            <a:ext cx="1210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55D5-BCCD-4523-861B-3CFFCB31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944" y="1676400"/>
            <a:ext cx="36628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9D6714-4E6D-42CF-A43F-475FEC5B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6119" y="4381499"/>
            <a:ext cx="4338328" cy="2438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đang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chơi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cờ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vua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box, picture frame&#10;&#10;Description automatically generated">
            <a:extLst>
              <a:ext uri="{FF2B5EF4-FFF2-40B4-BE49-F238E27FC236}">
                <a16:creationId xmlns:a16="http://schemas.microsoft.com/office/drawing/2014/main" id="{88062678-88CB-4E4A-A7EA-07B525F6F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178566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5259ED4-CA6C-4B62-ADCB-1986E84D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7863841" cy="693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435BC-8F3C-4789-BBEB-5F9612B3EA29}"/>
              </a:ext>
            </a:extLst>
          </p:cNvPr>
          <p:cNvSpPr txBox="1"/>
          <p:nvPr/>
        </p:nvSpPr>
        <p:spPr>
          <a:xfrm>
            <a:off x="8036560" y="4439920"/>
            <a:ext cx="404368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Mẹ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khám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bệnh</a:t>
            </a:r>
            <a:r>
              <a:rPr lang="en-US" sz="4800" b="1" dirty="0">
                <a:solidFill>
                  <a:srgbClr val="FF00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6832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F612-8941-49C5-910F-E4171A1A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92" y="1676400"/>
            <a:ext cx="4267206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567D885D-710C-4876-BDE7-9DDEE2F7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7" y="5146040"/>
            <a:ext cx="5410202" cy="16588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mừng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thọ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ông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A07653D-B408-4315-98DD-E462157C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-6" y="-3"/>
            <a:ext cx="6781803" cy="7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526</Words>
  <Application>Microsoft Office PowerPoint</Application>
  <PresentationFormat>Widescreen</PresentationFormat>
  <Paragraphs>37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bạn Hà quây quần bên mâm cơm .</vt:lpstr>
      <vt:lpstr>PowerPoint Presentation</vt:lpstr>
      <vt:lpstr>PowerPoint Presentation</vt:lpstr>
      <vt:lpstr>Anh em bạn An giúp bố gấp quần áo .</vt:lpstr>
      <vt:lpstr>Mẹ bạn An giúp em bạn An làm thủ công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TH_BaDinh-01</cp:lastModifiedBy>
  <cp:revision>2</cp:revision>
  <dcterms:created xsi:type="dcterms:W3CDTF">2021-07-19T13:56:24Z</dcterms:created>
  <dcterms:modified xsi:type="dcterms:W3CDTF">2021-07-19T14:02:49Z</dcterms:modified>
</cp:coreProperties>
</file>