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</p:sldMasterIdLst>
  <p:notesMasterIdLst>
    <p:notesMasterId r:id="rId17"/>
  </p:notesMasterIdLst>
  <p:sldIdLst>
    <p:sldId id="424" r:id="rId4"/>
    <p:sldId id="303" r:id="rId5"/>
    <p:sldId id="391" r:id="rId6"/>
    <p:sldId id="398" r:id="rId7"/>
    <p:sldId id="403" r:id="rId8"/>
    <p:sldId id="402" r:id="rId9"/>
    <p:sldId id="401" r:id="rId10"/>
    <p:sldId id="419" r:id="rId11"/>
    <p:sldId id="420" r:id="rId12"/>
    <p:sldId id="421" r:id="rId13"/>
    <p:sldId id="422" r:id="rId14"/>
    <p:sldId id="425" r:id="rId15"/>
    <p:sldId id="42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EE1AEE"/>
    <a:srgbClr val="8EFE06"/>
    <a:srgbClr val="DCE39D"/>
    <a:srgbClr val="BFDC2C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0EBC-2CED-4FC3-8092-C8D0E0E0DE5E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B826E-4836-4602-AC5F-D36FF331A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75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9157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7371880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3543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76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4588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7196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1460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3969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716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943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2357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5526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464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6711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415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35425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836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1698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control" Target="../activeX/activeX10.xml"/><Relationship Id="rId7" Type="http://schemas.openxmlformats.org/officeDocument/2006/relationships/image" Target="../media/image39.png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6.xml"/><Relationship Id="rId5" Type="http://schemas.openxmlformats.org/officeDocument/2006/relationships/control" Target="../activeX/activeX12.xml"/><Relationship Id="rId4" Type="http://schemas.openxmlformats.org/officeDocument/2006/relationships/control" Target="../activeX/activeX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6.png"/><Relationship Id="rId4" Type="http://schemas.microsoft.com/office/2007/relationships/media" Target="../media/media2.mp4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slide" Target="slide8.xml"/><Relationship Id="rId2" Type="http://schemas.openxmlformats.org/officeDocument/2006/relationships/image" Target="../media/image13.jpg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30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slide" Target="slide4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gif"/><Relationship Id="rId18" Type="http://schemas.openxmlformats.org/officeDocument/2006/relationships/image" Target="../media/image25.w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gif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control" Target="../activeX/activeX1.xml"/><Relationship Id="rId16" Type="http://schemas.openxmlformats.org/officeDocument/2006/relationships/image" Target="../media/image33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gif"/><Relationship Id="rId18" Type="http://schemas.openxmlformats.org/officeDocument/2006/relationships/image" Target="../media/image25.w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gif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control" Target="../activeX/activeX2.xml"/><Relationship Id="rId16" Type="http://schemas.openxmlformats.org/officeDocument/2006/relationships/image" Target="../media/image33.gi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gif"/><Relationship Id="rId18" Type="http://schemas.openxmlformats.org/officeDocument/2006/relationships/image" Target="../media/image25.w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gif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control" Target="../activeX/activeX3.xml"/><Relationship Id="rId16" Type="http://schemas.openxmlformats.org/officeDocument/2006/relationships/image" Target="../media/image33.gi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jpe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gif"/><Relationship Id="rId18" Type="http://schemas.openxmlformats.org/officeDocument/2006/relationships/image" Target="../media/image25.w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gif"/><Relationship Id="rId12" Type="http://schemas.openxmlformats.org/officeDocument/2006/relationships/image" Target="../media/image29.gif"/><Relationship Id="rId17" Type="http://schemas.openxmlformats.org/officeDocument/2006/relationships/image" Target="../media/image34.gif"/><Relationship Id="rId2" Type="http://schemas.openxmlformats.org/officeDocument/2006/relationships/control" Target="../activeX/activeX4.xml"/><Relationship Id="rId16" Type="http://schemas.openxmlformats.org/officeDocument/2006/relationships/image" Target="../media/image33.gi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jpeg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control" Target="../activeX/activeX6.xml"/><Relationship Id="rId7" Type="http://schemas.openxmlformats.org/officeDocument/2006/relationships/image" Target="../media/image39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8.wmf"/><Relationship Id="rId5" Type="http://schemas.openxmlformats.org/officeDocument/2006/relationships/control" Target="../activeX/activeX8.xml"/><Relationship Id="rId10" Type="http://schemas.openxmlformats.org/officeDocument/2006/relationships/image" Target="../media/image37.wmf"/><Relationship Id="rId4" Type="http://schemas.openxmlformats.org/officeDocument/2006/relationships/control" Target="../activeX/activeX7.xml"/><Relationship Id="rId9" Type="http://schemas.openxmlformats.org/officeDocument/2006/relationships/image" Target="../media/image3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5497D-BFD1-48A8-BA72-3AC1426F7902}"/>
              </a:ext>
            </a:extLst>
          </p:cNvPr>
          <p:cNvSpPr txBox="1"/>
          <p:nvPr/>
        </p:nvSpPr>
        <p:spPr>
          <a:xfrm>
            <a:off x="3009899" y="1809750"/>
            <a:ext cx="6791325" cy="3543299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0302407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9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VÀ CÁC EM</a:t>
            </a:r>
            <a:endParaRPr lang="vi-VN" sz="9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vi-VN" sz="96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6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2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5115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856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0203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183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36075" y="439385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116719" y="138690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78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72238" y="247312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08329" y="16097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02765" y="143471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3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406186" y="24739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93668" y="169632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3902" y="142225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51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1060" y="248102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84113" y="16838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474493" y="140380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UTM Avo" panose="02040603050506020204" pitchFamily="18" charset="0"/>
              </a:rPr>
              <a:t>  4</a:t>
            </a:r>
            <a:endParaRPr lang="en-US" sz="32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99796" y="247283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83272" y="166541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" t="43805" r="79771" b="18395"/>
          <a:stretch/>
        </p:blipFill>
        <p:spPr>
          <a:xfrm>
            <a:off x="6156781" y="2991998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59" t="29862" r="38758" b="17202"/>
          <a:stretch/>
        </p:blipFill>
        <p:spPr>
          <a:xfrm flipH="1">
            <a:off x="1268810" y="2893580"/>
            <a:ext cx="659999" cy="108848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62" t="47022" r="2690" b="18212"/>
          <a:stretch/>
        </p:blipFill>
        <p:spPr>
          <a:xfrm>
            <a:off x="3840758" y="3006144"/>
            <a:ext cx="659999" cy="95321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542D811-48E0-4636-A6E5-EEDDA5E62B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32" t="28077" r="19166" b="18134"/>
          <a:stretch/>
        </p:blipFill>
        <p:spPr>
          <a:xfrm>
            <a:off x="8903783" y="2991998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54" name="TextBox1" r:id="rId2" imgW="755640" imgH="488880"/>
        </mc:Choice>
        <mc:Fallback>
          <p:control name="TextBox1" r:id="rId2" imgW="755640" imgH="488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42882" y="256455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55" name="TextBox2" r:id="rId3" imgW="755640" imgH="488880"/>
        </mc:Choice>
        <mc:Fallback>
          <p:control name="TextBox2" r:id="rId3" imgW="755640" imgH="48888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63371" y="257289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56" name="TextBox3" r:id="rId4" imgW="755640" imgH="488880"/>
        </mc:Choice>
        <mc:Fallback>
          <p:control name="TextBox3" r:id="rId4" imgW="755640" imgH="48888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55596" y="258067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57" name="TextBox4" r:id="rId5" imgW="755640" imgH="488880"/>
        </mc:Choice>
        <mc:Fallback>
          <p:control name="TextBox4" r:id="rId5" imgW="755640" imgH="48888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91861" y="254734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53185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EBF1BB-2A3E-4DBE-84BB-358459CA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3" t="13104" r="69947" b="54259"/>
          <a:stretch/>
        </p:blipFill>
        <p:spPr>
          <a:xfrm>
            <a:off x="1222976" y="3285088"/>
            <a:ext cx="1886356" cy="170497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2475324" y="445481"/>
            <a:ext cx="7731904" cy="755245"/>
            <a:chOff x="-3369817" y="382607"/>
            <a:chExt cx="7595041" cy="79541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3369817" y="382607"/>
              <a:ext cx="7595041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D18F35A-D9D3-414C-94B3-F7AFE436B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7" t="11252" r="57728" b="56111"/>
          <a:stretch/>
        </p:blipFill>
        <p:spPr>
          <a:xfrm>
            <a:off x="2733723" y="1684123"/>
            <a:ext cx="1366399" cy="1704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0D8C4-779B-4F4B-B290-BDD3F1BA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95" r="46075" b="60972"/>
          <a:stretch/>
        </p:blipFill>
        <p:spPr>
          <a:xfrm>
            <a:off x="4785794" y="1013305"/>
            <a:ext cx="1039914" cy="203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F0CC63-E092-43F7-8768-6D37FC7EB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67" t="3703" r="28651" b="57269"/>
          <a:stretch/>
        </p:blipFill>
        <p:spPr>
          <a:xfrm>
            <a:off x="5942593" y="1054787"/>
            <a:ext cx="1547781" cy="2038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B6562C-48D7-48C6-AEB4-38708254E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54" t="35832" r="6702" b="35743"/>
          <a:stretch/>
        </p:blipFill>
        <p:spPr>
          <a:xfrm>
            <a:off x="9082669" y="3308315"/>
            <a:ext cx="2249118" cy="1484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A01A5-BEE4-4EA8-829E-CD89C805E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0" t="42619" r="74020" b="15373"/>
          <a:stretch/>
        </p:blipFill>
        <p:spPr>
          <a:xfrm>
            <a:off x="491486" y="4387549"/>
            <a:ext cx="1798673" cy="2194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1D605E-B271-4CBD-A522-FF02324B2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0" t="45158" r="48391" b="34048"/>
          <a:stretch/>
        </p:blipFill>
        <p:spPr>
          <a:xfrm>
            <a:off x="4996391" y="3693162"/>
            <a:ext cx="1064102" cy="1100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EFEA4E-3302-4EEB-BF53-E0E3DB8828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48" t="44581" r="36851" b="34994"/>
          <a:stretch/>
        </p:blipFill>
        <p:spPr>
          <a:xfrm>
            <a:off x="6464019" y="3676722"/>
            <a:ext cx="931091" cy="1080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803412-FD38-4169-91AA-1FC8EF4BB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8" t="57198" r="58003" b="23551"/>
          <a:stretch/>
        </p:blipFill>
        <p:spPr>
          <a:xfrm>
            <a:off x="3723200" y="4321389"/>
            <a:ext cx="1064102" cy="1018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7BB71B-655E-41B3-AD1B-97C40D954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8" t="75891" r="65147" b="3315"/>
          <a:stretch/>
        </p:blipFill>
        <p:spPr>
          <a:xfrm>
            <a:off x="6228605" y="5631095"/>
            <a:ext cx="964047" cy="11003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5AAFB5-A4EC-4B02-81BB-3FC4D43B3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9" t="74131" r="50461" b="5075"/>
          <a:stretch/>
        </p:blipFill>
        <p:spPr>
          <a:xfrm>
            <a:off x="3209543" y="5409390"/>
            <a:ext cx="942965" cy="1100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8DF509-7746-4E7D-8A26-61CF8D69F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93" t="74292" r="38478" b="4914"/>
          <a:stretch/>
        </p:blipFill>
        <p:spPr>
          <a:xfrm>
            <a:off x="4834488" y="5540712"/>
            <a:ext cx="1064102" cy="110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C7DA4D-F959-4928-B03D-699C764E2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25" t="74292" r="20998" b="4914"/>
          <a:stretch/>
        </p:blipFill>
        <p:spPr>
          <a:xfrm>
            <a:off x="8399281" y="5631094"/>
            <a:ext cx="1036823" cy="110037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E94BA9-5401-431D-8273-17D272A4A34E}"/>
              </a:ext>
            </a:extLst>
          </p:cNvPr>
          <p:cNvGrpSpPr/>
          <p:nvPr/>
        </p:nvGrpSpPr>
        <p:grpSpPr>
          <a:xfrm>
            <a:off x="8591209" y="1961908"/>
            <a:ext cx="2249117" cy="1485137"/>
            <a:chOff x="7610476" y="1565298"/>
            <a:chExt cx="1771650" cy="12136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7C47A3-BEDC-48FB-944F-58BE55EBD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251" t="9997" r="8270" b="74142"/>
            <a:stretch/>
          </p:blipFill>
          <p:spPr>
            <a:xfrm flipH="1">
              <a:off x="7610476" y="1565298"/>
              <a:ext cx="1771650" cy="7656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85CCF-F627-4862-8A37-763F4F525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207" t="16407" r="6737" b="64502"/>
            <a:stretch/>
          </p:blipFill>
          <p:spPr>
            <a:xfrm>
              <a:off x="7610476" y="1857375"/>
              <a:ext cx="665532" cy="92162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9D25C80-C1FF-4F7C-9111-38481D70F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75" t="68250" r="7606" b="2722"/>
          <a:stretch/>
        </p:blipFill>
        <p:spPr>
          <a:xfrm>
            <a:off x="10093749" y="5043168"/>
            <a:ext cx="1493155" cy="16148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5AA745-EC2A-4053-8823-4542DDB23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96" t="61806" r="28791" b="18432"/>
          <a:stretch/>
        </p:blipFill>
        <p:spPr>
          <a:xfrm>
            <a:off x="7756458" y="4494969"/>
            <a:ext cx="964863" cy="10457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38889" y="5631095"/>
            <a:ext cx="204030" cy="219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3249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-0.34479 -0.4969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21367 -0.1495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81481E-6 L 0.04362 -0.3064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37162 -0.0018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14557 -0.3236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-0.20013 0.0113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10899 -0.0078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2838 -0.3310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6078" y="235612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691" y="1315881"/>
            <a:ext cx="5357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LUẬT CHƠI</a:t>
            </a:r>
            <a:endParaRPr lang="en-US" sz="48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146878"/>
            <a:ext cx="9944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58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- 2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408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Đồng Hồ Đếm Ngược 2 Phút Có Âm Thanh Cực Chuẩn 😎- 2 Minutes Countdown Tim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667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81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747038" y="38891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607" y="98882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82" y="44900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10" y="91408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85" y="40197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3" y="421023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8" y="3698127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21" y="4263707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96" y="375159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75EAE7-EC69-422F-A599-B0F44D72099D}"/>
              </a:ext>
            </a:extLst>
          </p:cNvPr>
          <p:cNvSpPr/>
          <p:nvPr/>
        </p:nvSpPr>
        <p:spPr>
          <a:xfrm>
            <a:off x="2982195" y="2131200"/>
            <a:ext cx="502923" cy="570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39B94-C9BE-4FFB-BC35-13359ADAE5B5}"/>
              </a:ext>
            </a:extLst>
          </p:cNvPr>
          <p:cNvSpPr/>
          <p:nvPr/>
        </p:nvSpPr>
        <p:spPr>
          <a:xfrm>
            <a:off x="6095998" y="2077081"/>
            <a:ext cx="502923" cy="5703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574B8A-590E-4610-841B-A8958722E415}"/>
              </a:ext>
            </a:extLst>
          </p:cNvPr>
          <p:cNvSpPr/>
          <p:nvPr/>
        </p:nvSpPr>
        <p:spPr>
          <a:xfrm>
            <a:off x="2043331" y="5354477"/>
            <a:ext cx="502923" cy="5703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839782-CDFC-4ACF-8867-5A197D0B1EAF}"/>
              </a:ext>
            </a:extLst>
          </p:cNvPr>
          <p:cNvSpPr/>
          <p:nvPr/>
        </p:nvSpPr>
        <p:spPr>
          <a:xfrm>
            <a:off x="5111409" y="5400441"/>
            <a:ext cx="502923" cy="5703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530335-29B3-4565-A0D8-37CA5E7CDB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" y="76200"/>
            <a:ext cx="899678" cy="4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11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.A NA\giao an 2\Giáo án pp\ảnh giáo án\40-hinh-nen-powerpoint-ve-moi-truong-cuc-chat-cho-bai-thuyet-trinh-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23"/>
            <a:ext cx="12192000" cy="63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485" y="19705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87902" y="381075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5369" y="652455"/>
            <a:ext cx="1455371" cy="13858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 rot="10800000" flipV="1">
            <a:off x="2121086" y="2438130"/>
            <a:ext cx="7949827" cy="228392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843" y="3777490"/>
            <a:ext cx="714375" cy="1190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5473678-1F63-4640-86B1-28DA51CA7468}"/>
              </a:ext>
            </a:extLst>
          </p:cNvPr>
          <p:cNvSpPr/>
          <p:nvPr/>
        </p:nvSpPr>
        <p:spPr>
          <a:xfrm>
            <a:off x="10799030" y="6058831"/>
            <a:ext cx="502923" cy="5703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3754086" y="477646"/>
            <a:ext cx="2551823" cy="2291475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4794663" y="697181"/>
            <a:ext cx="754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4526740" y="10572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4659794" y="20206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29" name="TextBox1" r:id="rId2" imgW="755640" imgH="488880"/>
        </mc:Choice>
        <mc:Fallback>
          <p:control name="TextBox1" r:id="rId2" imgW="755640" imgH="488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705826" y="209140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1565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.A NA\giao an 2\Giáo án pp\ảnh giáo án\40-hinh-nen-powerpoint-ve-moi-truong-cuc-chat-cho-bai-thuyet-trinh-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23"/>
            <a:ext cx="12192000" cy="63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777" y="464023"/>
            <a:ext cx="1941429" cy="1386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302046"/>
            <a:ext cx="1969179" cy="1302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698918"/>
            <a:ext cx="2060627" cy="1033725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4256276"/>
            <a:ext cx="1470660" cy="99197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 flipH="1">
            <a:off x="5002666" y="1181399"/>
            <a:ext cx="1483858" cy="143936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480244" y="3573967"/>
            <a:ext cx="3635182" cy="89734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01638" algn="just">
              <a:spcBef>
                <a:spcPts val="600"/>
              </a:spcBef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21804" y="5302083"/>
            <a:ext cx="1821331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82070" y="4294980"/>
            <a:ext cx="2310938" cy="671900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715359"/>
            <a:ext cx="952500" cy="761282"/>
          </a:xfrm>
          <a:prstGeom prst="rect">
            <a:avLst/>
          </a:prstGeom>
        </p:spPr>
      </p:pic>
      <p:sp>
        <p:nvSpPr>
          <p:cNvPr id="13" name="Flowchart: Summing Junction 12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233396"/>
            <a:ext cx="154406" cy="11533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476998"/>
            <a:ext cx="1164057" cy="95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136"/>
            <a:ext cx="1164057" cy="953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632211"/>
            <a:ext cx="777978" cy="5741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3" y="3878241"/>
            <a:ext cx="880161" cy="62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4029907"/>
            <a:ext cx="495300" cy="327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4123311"/>
            <a:ext cx="714375" cy="8893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CF4E27-E6FF-4B10-8610-5A969DB61ADC}"/>
              </a:ext>
            </a:extLst>
          </p:cNvPr>
          <p:cNvSpPr/>
          <p:nvPr/>
        </p:nvSpPr>
        <p:spPr>
          <a:xfrm>
            <a:off x="10757415" y="6178406"/>
            <a:ext cx="502923" cy="42604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026614" y="877416"/>
            <a:ext cx="2269536" cy="2492515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817318" y="1218880"/>
            <a:ext cx="1097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18</a:t>
            </a:r>
          </a:p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</a:rPr>
              <a:t>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490091" y="1517647"/>
            <a:ext cx="458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719343" y="26207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2052" name="TextBox2" r:id="rId2" imgW="755640" imgH="488880"/>
        </mc:Choice>
        <mc:Fallback>
          <p:control name="TextBox2" r:id="rId2" imgW="755640" imgH="48888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11408" y="272774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42732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.A NA\giao an 2\Giáo án pp\ảnh giáo án\40-hinh-nen-powerpoint-ve-moi-truong-cuc-chat-cho-bai-thuyet-trinh-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23"/>
            <a:ext cx="12192000" cy="63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53168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171964" y="1798569"/>
            <a:ext cx="1924162" cy="107350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643241" y="3309799"/>
            <a:ext cx="5422038" cy="7349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3" name="Flowchart: Summing Junction 12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EBB3CB-0FF0-4C95-9C51-2994148718D1}"/>
              </a:ext>
            </a:extLst>
          </p:cNvPr>
          <p:cNvSpPr/>
          <p:nvPr/>
        </p:nvSpPr>
        <p:spPr>
          <a:xfrm>
            <a:off x="10757415" y="6034080"/>
            <a:ext cx="502923" cy="57036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5392008" y="951307"/>
            <a:ext cx="1885092" cy="2167205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043254" y="962588"/>
            <a:ext cx="11323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r>
              <a:rPr lang="en-US" sz="4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5617051" y="1303701"/>
            <a:ext cx="549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5887743" y="240233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3076" name="TextBox3" r:id="rId2" imgW="755640" imgH="488880"/>
        </mc:Choice>
        <mc:Fallback>
          <p:control name="TextBox3" r:id="rId2" imgW="755640" imgH="488880">
            <p:pic>
              <p:nvPicPr>
                <p:cNvPr id="2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79808" y="2475811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42732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.A NA\giao an 2\Giáo án pp\ảnh giáo án\40-hinh-nen-powerpoint-ve-moi-truong-cuc-chat-cho-bai-thuyet-trinh-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6" y="210471"/>
            <a:ext cx="12192000" cy="639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77120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7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b="1" noProof="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526740" y="1522077"/>
            <a:ext cx="1921685" cy="98671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850737" y="3411404"/>
            <a:ext cx="607293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70431" y="4134482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LẠI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3" name="Flowchart: Summing Junction 12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821889B-C14E-4853-9B91-72DBA5916DB2}"/>
              </a:ext>
            </a:extLst>
          </p:cNvPr>
          <p:cNvSpPr/>
          <p:nvPr/>
        </p:nvSpPr>
        <p:spPr>
          <a:xfrm>
            <a:off x="10799030" y="6034080"/>
            <a:ext cx="502923" cy="5703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4650142" y="943154"/>
            <a:ext cx="2230699" cy="246823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5438055" y="1079697"/>
            <a:ext cx="9473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00FF"/>
                </a:solidFill>
                <a:latin typeface="UTM Avo" panose="02040603050506020204" pitchFamily="18" charset="0"/>
              </a:rPr>
              <a:t>23</a:t>
            </a:r>
          </a:p>
          <a:p>
            <a:r>
              <a:rPr lang="en-US" sz="46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5067643" y="1510048"/>
            <a:ext cx="34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5320058" y="250879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101" name="TextBox4" r:id="rId2" imgW="755640" imgH="488880"/>
        </mc:Choice>
        <mc:Fallback>
          <p:control name="TextBox4" r:id="rId2" imgW="755640" imgH="488880">
            <p:pic>
              <p:nvPicPr>
                <p:cNvPr id="2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08494" y="2576322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42732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45115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7856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0203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1838" y="1292682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36075" y="439385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116719" y="138690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972238" y="247312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08329" y="160974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02765" y="1434714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406186" y="24739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93668" y="169632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13902" y="142225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1060" y="248102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84113" y="16838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474493" y="140380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99796" y="247283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83272" y="166541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" t="43805" r="79771" b="18395"/>
          <a:stretch/>
        </p:blipFill>
        <p:spPr>
          <a:xfrm>
            <a:off x="2613216" y="282594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459" t="29862" r="38758" b="17202"/>
          <a:stretch/>
        </p:blipFill>
        <p:spPr>
          <a:xfrm flipH="1">
            <a:off x="7695510" y="2825946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262" t="47022" r="2690" b="18212"/>
          <a:stretch/>
        </p:blipFill>
        <p:spPr>
          <a:xfrm>
            <a:off x="10209250" y="2893580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932" t="28077" r="19166" b="18134"/>
          <a:stretch/>
        </p:blipFill>
        <p:spPr>
          <a:xfrm>
            <a:off x="5200713" y="2756854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34" name="TextBox1" r:id="rId2" imgW="755640" imgH="488880"/>
        </mc:Choice>
        <mc:Fallback>
          <p:control name="TextBox1" r:id="rId2" imgW="755640" imgH="4888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01648" y="2571669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5" name="TextBox2" r:id="rId3" imgW="755640" imgH="488880"/>
        </mc:Choice>
        <mc:Fallback>
          <p:control name="TextBox2" r:id="rId3" imgW="755640" imgH="48888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63371" y="2572890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6" name="TextBox3" r:id="rId4" imgW="755640" imgH="488880"/>
        </mc:Choice>
        <mc:Fallback>
          <p:control name="TextBox3" r:id="rId4" imgW="755640" imgH="48888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55596" y="2580677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7" name="TextBox4" r:id="rId5" imgW="755640" imgH="488880"/>
        </mc:Choice>
        <mc:Fallback>
          <p:control name="TextBox4" r:id="rId5" imgW="755640" imgH="488880">
            <p:pic>
              <p:nvPicPr>
                <p:cNvPr id="36" name="TextBox4">
                  <a:extLst>
                    <a:ext uri="{FF2B5EF4-FFF2-40B4-BE49-F238E27FC236}">
                      <a16:creationId xmlns:a16="http://schemas.microsoft.com/office/drawing/2014/main" id="{CC5EF925-A452-4A28-9908-CB915D154FE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391861" y="2547343"/>
                  <a:ext cx="75460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8077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</a:t>
            </a:r>
            <a:r>
              <a:rPr lang="en-US" sz="48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91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117</Words>
  <Application>Microsoft Office PowerPoint</Application>
  <PresentationFormat>Widescreen</PresentationFormat>
  <Paragraphs>63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88</cp:revision>
  <dcterms:created xsi:type="dcterms:W3CDTF">2021-11-01T08:16:43Z</dcterms:created>
  <dcterms:modified xsi:type="dcterms:W3CDTF">2022-11-08T08:00:21Z</dcterms:modified>
</cp:coreProperties>
</file>